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notesSlides/notesSlide1.xml" ContentType="application/vnd.openxmlformats-officedocument.presentationml.notesSlide+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8" r:id="rId1"/>
  </p:sldMasterIdLst>
  <p:notesMasterIdLst>
    <p:notesMasterId r:id="rId35"/>
  </p:notesMasterIdLst>
  <p:sldIdLst>
    <p:sldId id="256" r:id="rId2"/>
    <p:sldId id="291" r:id="rId3"/>
    <p:sldId id="257" r:id="rId4"/>
    <p:sldId id="262" r:id="rId5"/>
    <p:sldId id="260" r:id="rId6"/>
    <p:sldId id="261" r:id="rId7"/>
    <p:sldId id="263" r:id="rId8"/>
    <p:sldId id="271" r:id="rId9"/>
    <p:sldId id="270" r:id="rId10"/>
    <p:sldId id="264" r:id="rId11"/>
    <p:sldId id="272" r:id="rId12"/>
    <p:sldId id="265" r:id="rId13"/>
    <p:sldId id="266" r:id="rId14"/>
    <p:sldId id="269" r:id="rId15"/>
    <p:sldId id="267" r:id="rId16"/>
    <p:sldId id="268" r:id="rId17"/>
    <p:sldId id="273" r:id="rId18"/>
    <p:sldId id="274" r:id="rId19"/>
    <p:sldId id="275" r:id="rId20"/>
    <p:sldId id="276" r:id="rId21"/>
    <p:sldId id="277" r:id="rId22"/>
    <p:sldId id="278" r:id="rId23"/>
    <p:sldId id="279" r:id="rId24"/>
    <p:sldId id="284" r:id="rId25"/>
    <p:sldId id="280" r:id="rId26"/>
    <p:sldId id="281" r:id="rId27"/>
    <p:sldId id="286" r:id="rId28"/>
    <p:sldId id="287" r:id="rId29"/>
    <p:sldId id="288" r:id="rId30"/>
    <p:sldId id="289" r:id="rId31"/>
    <p:sldId id="282" r:id="rId32"/>
    <p:sldId id="285" r:id="rId33"/>
    <p:sldId id="290" r:id="rId3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snapToGrid="0">
      <p:cViewPr varScale="1">
        <p:scale>
          <a:sx n="67" d="100"/>
          <a:sy n="67" d="100"/>
        </p:scale>
        <p:origin x="834"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5_1">
  <dgm:title val=""/>
  <dgm:desc val=""/>
  <dgm:catLst>
    <dgm:cat type="accent5" pri="11100"/>
  </dgm:catLst>
  <dgm:styleLbl name="node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5">
        <a:shade val="80000"/>
      </a:schemeClr>
    </dgm:linClrLst>
    <dgm:effectClrLst/>
    <dgm:txLinClrLst/>
    <dgm:txFillClrLst/>
    <dgm:txEffectClrLst/>
  </dgm:styleLbl>
  <dgm:styleLbl name="node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f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align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b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dgm:txEffectClrLst/>
  </dgm:styleLbl>
  <dgm:styleLbl name="parChTrans2D2">
    <dgm:fillClrLst meth="repeat">
      <a:schemeClr val="accent5"/>
    </dgm:fillClrLst>
    <dgm:linClrLst meth="repeat">
      <a:schemeClr val="accent5"/>
    </dgm:linClrLst>
    <dgm:effectClrLst/>
    <dgm:txLinClrLst/>
    <dgm:txFillClrLst/>
    <dgm:txEffectClrLst/>
  </dgm:styleLbl>
  <dgm:styleLbl name="parChTrans2D3">
    <dgm:fillClrLst meth="repeat">
      <a:schemeClr val="accent5"/>
    </dgm:fillClrLst>
    <dgm:linClrLst meth="repeat">
      <a:schemeClr val="accent5"/>
    </dgm:linClrLst>
    <dgm:effectClrLst/>
    <dgm:txLinClrLst/>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con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align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trAlignAcc1">
    <dgm:fillClrLst meth="repeat">
      <a:schemeClr val="accent5">
        <a:alpha val="40000"/>
        <a:tint val="40000"/>
      </a:schemeClr>
    </dgm:fillClrLst>
    <dgm:linClrLst meth="repeat">
      <a:schemeClr val="accent5"/>
    </dgm:linClrLst>
    <dgm:effectClrLst/>
    <dgm:txLinClrLst/>
    <dgm:txFillClrLst meth="repeat">
      <a:schemeClr val="dk1"/>
    </dgm:txFillClrLst>
    <dgm:txEffectClrLst/>
  </dgm:styleLbl>
  <dgm:styleLbl name="b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fgAcc0">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2">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3">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4">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3A64C4E-4060-478E-8F95-B8B335ABD7F0}" type="doc">
      <dgm:prSet loTypeId="urn:microsoft.com/office/officeart/2005/8/layout/vList2" loCatId="list" qsTypeId="urn:microsoft.com/office/officeart/2005/8/quickstyle/simple1" qsCatId="simple" csTypeId="urn:microsoft.com/office/officeart/2005/8/colors/accent1_1" csCatId="accent1" phldr="1"/>
      <dgm:spPr/>
      <dgm:t>
        <a:bodyPr/>
        <a:lstStyle/>
        <a:p>
          <a:pPr rtl="1"/>
          <a:endParaRPr lang="ar-EG"/>
        </a:p>
      </dgm:t>
    </dgm:pt>
    <dgm:pt modelId="{FB4D876F-A9E8-4DF7-9BA8-C84DF99B94FA}">
      <dgm:prSet/>
      <dgm:spPr/>
      <dgm:t>
        <a:bodyPr/>
        <a:lstStyle/>
        <a:p>
          <a:pPr algn="r" rtl="1"/>
          <a:r>
            <a:rPr lang="ar-EG" dirty="0"/>
            <a:t>- البحث العلمي ( مفهومه وأهدافه)</a:t>
          </a:r>
        </a:p>
      </dgm:t>
    </dgm:pt>
    <dgm:pt modelId="{3FDBB3FE-4474-4BE5-A94D-0FABAC59603C}" type="parTrans" cxnId="{9A437837-A5BE-4E4E-9F6B-3772EB9FE9CE}">
      <dgm:prSet/>
      <dgm:spPr/>
      <dgm:t>
        <a:bodyPr/>
        <a:lstStyle/>
        <a:p>
          <a:pPr rtl="1"/>
          <a:endParaRPr lang="ar-EG"/>
        </a:p>
      </dgm:t>
    </dgm:pt>
    <dgm:pt modelId="{941048C9-1E55-4A73-9197-E66C21F6B9DD}" type="sibTrans" cxnId="{9A437837-A5BE-4E4E-9F6B-3772EB9FE9CE}">
      <dgm:prSet/>
      <dgm:spPr/>
      <dgm:t>
        <a:bodyPr/>
        <a:lstStyle/>
        <a:p>
          <a:pPr rtl="1"/>
          <a:endParaRPr lang="ar-EG"/>
        </a:p>
      </dgm:t>
    </dgm:pt>
    <dgm:pt modelId="{37C64126-BB4B-4B07-B07C-9D1AB315961B}">
      <dgm:prSet/>
      <dgm:spPr/>
      <dgm:t>
        <a:bodyPr/>
        <a:lstStyle/>
        <a:p>
          <a:pPr algn="r" rtl="1"/>
          <a:r>
            <a:rPr lang="ar-EG" dirty="0"/>
            <a:t>- صفات الباحث </a:t>
          </a:r>
        </a:p>
      </dgm:t>
    </dgm:pt>
    <dgm:pt modelId="{D4AD32E5-397F-4037-8A12-AC8E1749D07F}" type="parTrans" cxnId="{92F13188-EEC0-4C2B-8C9F-B945C6D60E63}">
      <dgm:prSet/>
      <dgm:spPr/>
      <dgm:t>
        <a:bodyPr/>
        <a:lstStyle/>
        <a:p>
          <a:pPr rtl="1"/>
          <a:endParaRPr lang="ar-EG"/>
        </a:p>
      </dgm:t>
    </dgm:pt>
    <dgm:pt modelId="{53AF028A-B4B0-4683-94ED-E95C20DA7770}" type="sibTrans" cxnId="{92F13188-EEC0-4C2B-8C9F-B945C6D60E63}">
      <dgm:prSet/>
      <dgm:spPr/>
      <dgm:t>
        <a:bodyPr/>
        <a:lstStyle/>
        <a:p>
          <a:pPr rtl="1"/>
          <a:endParaRPr lang="ar-EG"/>
        </a:p>
      </dgm:t>
    </dgm:pt>
    <dgm:pt modelId="{58895364-4A8E-46F2-8722-10FE03BB00AB}">
      <dgm:prSet/>
      <dgm:spPr/>
      <dgm:t>
        <a:bodyPr/>
        <a:lstStyle/>
        <a:p>
          <a:pPr algn="r" rtl="1"/>
          <a:r>
            <a:rPr lang="ar-EG" dirty="0"/>
            <a:t>- العقبات التي تواجه تطبيق البحوث العلمية في الإدارة</a:t>
          </a:r>
        </a:p>
      </dgm:t>
    </dgm:pt>
    <dgm:pt modelId="{99DE41D4-C705-457B-BF27-774F4D980828}" type="parTrans" cxnId="{98AFE0B9-EC37-4A18-9B20-E7AEE86C3043}">
      <dgm:prSet/>
      <dgm:spPr/>
      <dgm:t>
        <a:bodyPr/>
        <a:lstStyle/>
        <a:p>
          <a:pPr rtl="1"/>
          <a:endParaRPr lang="ar-EG"/>
        </a:p>
      </dgm:t>
    </dgm:pt>
    <dgm:pt modelId="{053037B3-EF52-4A37-A01B-B9094538B380}" type="sibTrans" cxnId="{98AFE0B9-EC37-4A18-9B20-E7AEE86C3043}">
      <dgm:prSet/>
      <dgm:spPr/>
      <dgm:t>
        <a:bodyPr/>
        <a:lstStyle/>
        <a:p>
          <a:pPr rtl="1"/>
          <a:endParaRPr lang="ar-EG"/>
        </a:p>
      </dgm:t>
    </dgm:pt>
    <dgm:pt modelId="{5C5BB106-A9FE-4506-8E23-97931940DEFA}">
      <dgm:prSet/>
      <dgm:spPr/>
      <dgm:t>
        <a:bodyPr/>
        <a:lstStyle/>
        <a:p>
          <a:pPr algn="r" rtl="1"/>
          <a:r>
            <a:rPr lang="ar-EG" dirty="0"/>
            <a:t>-  خطوات ومراحل البحث العلمي </a:t>
          </a:r>
        </a:p>
      </dgm:t>
    </dgm:pt>
    <dgm:pt modelId="{CA725C42-19FF-4E1C-A62F-3252CEA9542E}" type="parTrans" cxnId="{A32E948B-803C-4B03-ABDD-90E60FD62BD0}">
      <dgm:prSet/>
      <dgm:spPr/>
      <dgm:t>
        <a:bodyPr/>
        <a:lstStyle/>
        <a:p>
          <a:pPr rtl="1"/>
          <a:endParaRPr lang="ar-EG"/>
        </a:p>
      </dgm:t>
    </dgm:pt>
    <dgm:pt modelId="{B13DC6AE-B9ED-4704-BAAA-B1EA0C243A8E}" type="sibTrans" cxnId="{A32E948B-803C-4B03-ABDD-90E60FD62BD0}">
      <dgm:prSet/>
      <dgm:spPr/>
      <dgm:t>
        <a:bodyPr/>
        <a:lstStyle/>
        <a:p>
          <a:pPr rtl="1"/>
          <a:endParaRPr lang="ar-EG"/>
        </a:p>
      </dgm:t>
    </dgm:pt>
    <dgm:pt modelId="{93166C89-07C4-4C1A-834A-27BA148836D4}">
      <dgm:prSet>
        <dgm:style>
          <a:lnRef idx="3">
            <a:schemeClr val="lt1"/>
          </a:lnRef>
          <a:fillRef idx="1">
            <a:schemeClr val="accent2"/>
          </a:fillRef>
          <a:effectRef idx="1">
            <a:schemeClr val="accent2"/>
          </a:effectRef>
          <a:fontRef idx="minor">
            <a:schemeClr val="lt1"/>
          </a:fontRef>
        </dgm:style>
      </dgm:prSet>
      <dgm:spPr/>
      <dgm:t>
        <a:bodyPr/>
        <a:lstStyle/>
        <a:p>
          <a:pPr rtl="1"/>
          <a:r>
            <a:rPr lang="ar-EG"/>
            <a:t>تحديد مشكلة البحث </a:t>
          </a:r>
        </a:p>
      </dgm:t>
    </dgm:pt>
    <dgm:pt modelId="{A27622EA-864C-4346-B98C-DA0CC3998061}" type="parTrans" cxnId="{CF1ECC88-1182-4F61-A2B8-022EA75D2EBA}">
      <dgm:prSet/>
      <dgm:spPr/>
      <dgm:t>
        <a:bodyPr/>
        <a:lstStyle/>
        <a:p>
          <a:pPr rtl="1"/>
          <a:endParaRPr lang="ar-EG"/>
        </a:p>
      </dgm:t>
    </dgm:pt>
    <dgm:pt modelId="{50FFC363-F78C-4736-BE36-23B1C98F4360}" type="sibTrans" cxnId="{CF1ECC88-1182-4F61-A2B8-022EA75D2EBA}">
      <dgm:prSet/>
      <dgm:spPr/>
      <dgm:t>
        <a:bodyPr/>
        <a:lstStyle/>
        <a:p>
          <a:pPr rtl="1"/>
          <a:endParaRPr lang="ar-EG"/>
        </a:p>
      </dgm:t>
    </dgm:pt>
    <dgm:pt modelId="{DAC7AAC2-B691-41D2-8195-88D05AD0E1D1}">
      <dgm:prSet>
        <dgm:style>
          <a:lnRef idx="3">
            <a:schemeClr val="lt1"/>
          </a:lnRef>
          <a:fillRef idx="1">
            <a:schemeClr val="accent2"/>
          </a:fillRef>
          <a:effectRef idx="1">
            <a:schemeClr val="accent2"/>
          </a:effectRef>
          <a:fontRef idx="minor">
            <a:schemeClr val="lt1"/>
          </a:fontRef>
        </dgm:style>
      </dgm:prSet>
      <dgm:spPr/>
      <dgm:t>
        <a:bodyPr/>
        <a:lstStyle/>
        <a:p>
          <a:pPr rtl="1"/>
          <a:r>
            <a:rPr lang="ar-EG"/>
            <a:t>تحديد أهمية البحث </a:t>
          </a:r>
        </a:p>
      </dgm:t>
    </dgm:pt>
    <dgm:pt modelId="{F34174C0-8F5B-4990-8194-5EDF34EE7BBA}" type="parTrans" cxnId="{3C7C1550-40E2-4E9A-9FF9-9C5C4A1CE90D}">
      <dgm:prSet/>
      <dgm:spPr/>
      <dgm:t>
        <a:bodyPr/>
        <a:lstStyle/>
        <a:p>
          <a:pPr rtl="1"/>
          <a:endParaRPr lang="ar-EG"/>
        </a:p>
      </dgm:t>
    </dgm:pt>
    <dgm:pt modelId="{B4E689AE-B52D-42D0-8DA5-F2CC8EC900C9}" type="sibTrans" cxnId="{3C7C1550-40E2-4E9A-9FF9-9C5C4A1CE90D}">
      <dgm:prSet/>
      <dgm:spPr/>
      <dgm:t>
        <a:bodyPr/>
        <a:lstStyle/>
        <a:p>
          <a:pPr rtl="1"/>
          <a:endParaRPr lang="ar-EG"/>
        </a:p>
      </dgm:t>
    </dgm:pt>
    <dgm:pt modelId="{5396BC0F-3825-48D7-85DC-34E663490022}">
      <dgm:prSet>
        <dgm:style>
          <a:lnRef idx="3">
            <a:schemeClr val="lt1"/>
          </a:lnRef>
          <a:fillRef idx="1">
            <a:schemeClr val="accent2"/>
          </a:fillRef>
          <a:effectRef idx="1">
            <a:schemeClr val="accent2"/>
          </a:effectRef>
          <a:fontRef idx="minor">
            <a:schemeClr val="lt1"/>
          </a:fontRef>
        </dgm:style>
      </dgm:prSet>
      <dgm:spPr/>
      <dgm:t>
        <a:bodyPr/>
        <a:lstStyle/>
        <a:p>
          <a:pPr rtl="1"/>
          <a:r>
            <a:rPr lang="ar-EG"/>
            <a:t>تحديد أهداف البحث </a:t>
          </a:r>
        </a:p>
      </dgm:t>
    </dgm:pt>
    <dgm:pt modelId="{8436843B-A385-4C6C-921B-48B707E7836D}" type="parTrans" cxnId="{4789AA49-8374-45AA-B075-433E11ABC736}">
      <dgm:prSet/>
      <dgm:spPr/>
      <dgm:t>
        <a:bodyPr/>
        <a:lstStyle/>
        <a:p>
          <a:pPr rtl="1"/>
          <a:endParaRPr lang="ar-EG"/>
        </a:p>
      </dgm:t>
    </dgm:pt>
    <dgm:pt modelId="{7FE20C4C-E121-46A9-B511-3184F33172A2}" type="sibTrans" cxnId="{4789AA49-8374-45AA-B075-433E11ABC736}">
      <dgm:prSet/>
      <dgm:spPr/>
      <dgm:t>
        <a:bodyPr/>
        <a:lstStyle/>
        <a:p>
          <a:pPr rtl="1"/>
          <a:endParaRPr lang="ar-EG"/>
        </a:p>
      </dgm:t>
    </dgm:pt>
    <dgm:pt modelId="{7B77C464-C541-46B4-87CF-CE8CC1D29A5D}" type="pres">
      <dgm:prSet presAssocID="{23A64C4E-4060-478E-8F95-B8B335ABD7F0}" presName="linear" presStyleCnt="0">
        <dgm:presLayoutVars>
          <dgm:animLvl val="lvl"/>
          <dgm:resizeHandles val="exact"/>
        </dgm:presLayoutVars>
      </dgm:prSet>
      <dgm:spPr/>
    </dgm:pt>
    <dgm:pt modelId="{06A6F2DA-0013-4243-83F5-C251128A2413}" type="pres">
      <dgm:prSet presAssocID="{FB4D876F-A9E8-4DF7-9BA8-C84DF99B94FA}" presName="parentText" presStyleLbl="node1" presStyleIdx="0" presStyleCnt="4">
        <dgm:presLayoutVars>
          <dgm:chMax val="0"/>
          <dgm:bulletEnabled val="1"/>
        </dgm:presLayoutVars>
      </dgm:prSet>
      <dgm:spPr/>
    </dgm:pt>
    <dgm:pt modelId="{1D81D78C-148D-4834-8078-D70315CDD9E8}" type="pres">
      <dgm:prSet presAssocID="{941048C9-1E55-4A73-9197-E66C21F6B9DD}" presName="spacer" presStyleCnt="0"/>
      <dgm:spPr/>
    </dgm:pt>
    <dgm:pt modelId="{AE1D029B-59B8-42AE-8EDD-FA33F9686BF6}" type="pres">
      <dgm:prSet presAssocID="{37C64126-BB4B-4B07-B07C-9D1AB315961B}" presName="parentText" presStyleLbl="node1" presStyleIdx="1" presStyleCnt="4">
        <dgm:presLayoutVars>
          <dgm:chMax val="0"/>
          <dgm:bulletEnabled val="1"/>
        </dgm:presLayoutVars>
      </dgm:prSet>
      <dgm:spPr/>
    </dgm:pt>
    <dgm:pt modelId="{0C811EDA-DDD7-45D9-8CD9-A6CF6E130B36}" type="pres">
      <dgm:prSet presAssocID="{53AF028A-B4B0-4683-94ED-E95C20DA7770}" presName="spacer" presStyleCnt="0"/>
      <dgm:spPr/>
    </dgm:pt>
    <dgm:pt modelId="{9A2F7759-9AFB-42D1-A4C2-6E891F273351}" type="pres">
      <dgm:prSet presAssocID="{58895364-4A8E-46F2-8722-10FE03BB00AB}" presName="parentText" presStyleLbl="node1" presStyleIdx="2" presStyleCnt="4">
        <dgm:presLayoutVars>
          <dgm:chMax val="0"/>
          <dgm:bulletEnabled val="1"/>
        </dgm:presLayoutVars>
      </dgm:prSet>
      <dgm:spPr/>
    </dgm:pt>
    <dgm:pt modelId="{E97D5F68-6E75-46EA-A3DF-17EA62F32432}" type="pres">
      <dgm:prSet presAssocID="{053037B3-EF52-4A37-A01B-B9094538B380}" presName="spacer" presStyleCnt="0"/>
      <dgm:spPr/>
    </dgm:pt>
    <dgm:pt modelId="{37B1D7D9-AF9E-4386-8195-FAD3A1AAEE2A}" type="pres">
      <dgm:prSet presAssocID="{5C5BB106-A9FE-4506-8E23-97931940DEFA}" presName="parentText" presStyleLbl="node1" presStyleIdx="3" presStyleCnt="4">
        <dgm:presLayoutVars>
          <dgm:chMax val="0"/>
          <dgm:bulletEnabled val="1"/>
        </dgm:presLayoutVars>
      </dgm:prSet>
      <dgm:spPr/>
    </dgm:pt>
    <dgm:pt modelId="{0B829D57-EF4C-4628-BD7E-6D23362752C6}" type="pres">
      <dgm:prSet presAssocID="{5C5BB106-A9FE-4506-8E23-97931940DEFA}" presName="childText" presStyleLbl="revTx" presStyleIdx="0" presStyleCnt="1">
        <dgm:presLayoutVars>
          <dgm:bulletEnabled val="1"/>
        </dgm:presLayoutVars>
      </dgm:prSet>
      <dgm:spPr/>
    </dgm:pt>
  </dgm:ptLst>
  <dgm:cxnLst>
    <dgm:cxn modelId="{9A437837-A5BE-4E4E-9F6B-3772EB9FE9CE}" srcId="{23A64C4E-4060-478E-8F95-B8B335ABD7F0}" destId="{FB4D876F-A9E8-4DF7-9BA8-C84DF99B94FA}" srcOrd="0" destOrd="0" parTransId="{3FDBB3FE-4474-4BE5-A94D-0FABAC59603C}" sibTransId="{941048C9-1E55-4A73-9197-E66C21F6B9DD}"/>
    <dgm:cxn modelId="{15952163-C9C7-48A5-BD7A-4C0763F03CAC}" type="presOf" srcId="{5396BC0F-3825-48D7-85DC-34E663490022}" destId="{0B829D57-EF4C-4628-BD7E-6D23362752C6}" srcOrd="0" destOrd="2" presId="urn:microsoft.com/office/officeart/2005/8/layout/vList2"/>
    <dgm:cxn modelId="{4789AA49-8374-45AA-B075-433E11ABC736}" srcId="{5C5BB106-A9FE-4506-8E23-97931940DEFA}" destId="{5396BC0F-3825-48D7-85DC-34E663490022}" srcOrd="2" destOrd="0" parTransId="{8436843B-A385-4C6C-921B-48B707E7836D}" sibTransId="{7FE20C4C-E121-46A9-B511-3184F33172A2}"/>
    <dgm:cxn modelId="{3C7C1550-40E2-4E9A-9FF9-9C5C4A1CE90D}" srcId="{5C5BB106-A9FE-4506-8E23-97931940DEFA}" destId="{DAC7AAC2-B691-41D2-8195-88D05AD0E1D1}" srcOrd="1" destOrd="0" parTransId="{F34174C0-8F5B-4990-8194-5EDF34EE7BBA}" sibTransId="{B4E689AE-B52D-42D0-8DA5-F2CC8EC900C9}"/>
    <dgm:cxn modelId="{71E64A75-121A-4BF2-9FFD-5E0046B53D48}" type="presOf" srcId="{23A64C4E-4060-478E-8F95-B8B335ABD7F0}" destId="{7B77C464-C541-46B4-87CF-CE8CC1D29A5D}" srcOrd="0" destOrd="0" presId="urn:microsoft.com/office/officeart/2005/8/layout/vList2"/>
    <dgm:cxn modelId="{92F13188-EEC0-4C2B-8C9F-B945C6D60E63}" srcId="{23A64C4E-4060-478E-8F95-B8B335ABD7F0}" destId="{37C64126-BB4B-4B07-B07C-9D1AB315961B}" srcOrd="1" destOrd="0" parTransId="{D4AD32E5-397F-4037-8A12-AC8E1749D07F}" sibTransId="{53AF028A-B4B0-4683-94ED-E95C20DA7770}"/>
    <dgm:cxn modelId="{CF1ECC88-1182-4F61-A2B8-022EA75D2EBA}" srcId="{5C5BB106-A9FE-4506-8E23-97931940DEFA}" destId="{93166C89-07C4-4C1A-834A-27BA148836D4}" srcOrd="0" destOrd="0" parTransId="{A27622EA-864C-4346-B98C-DA0CC3998061}" sibTransId="{50FFC363-F78C-4736-BE36-23B1C98F4360}"/>
    <dgm:cxn modelId="{A32E948B-803C-4B03-ABDD-90E60FD62BD0}" srcId="{23A64C4E-4060-478E-8F95-B8B335ABD7F0}" destId="{5C5BB106-A9FE-4506-8E23-97931940DEFA}" srcOrd="3" destOrd="0" parTransId="{CA725C42-19FF-4E1C-A62F-3252CEA9542E}" sibTransId="{B13DC6AE-B9ED-4704-BAAA-B1EA0C243A8E}"/>
    <dgm:cxn modelId="{CD8E2D8F-9F17-425B-8AD7-DA399E1CF008}" type="presOf" srcId="{DAC7AAC2-B691-41D2-8195-88D05AD0E1D1}" destId="{0B829D57-EF4C-4628-BD7E-6D23362752C6}" srcOrd="0" destOrd="1" presId="urn:microsoft.com/office/officeart/2005/8/layout/vList2"/>
    <dgm:cxn modelId="{D7474197-7A81-47C0-AF39-94FF8AB449EB}" type="presOf" srcId="{93166C89-07C4-4C1A-834A-27BA148836D4}" destId="{0B829D57-EF4C-4628-BD7E-6D23362752C6}" srcOrd="0" destOrd="0" presId="urn:microsoft.com/office/officeart/2005/8/layout/vList2"/>
    <dgm:cxn modelId="{31B4D0A0-B587-469B-9BCE-F3B336D102E0}" type="presOf" srcId="{FB4D876F-A9E8-4DF7-9BA8-C84DF99B94FA}" destId="{06A6F2DA-0013-4243-83F5-C251128A2413}" srcOrd="0" destOrd="0" presId="urn:microsoft.com/office/officeart/2005/8/layout/vList2"/>
    <dgm:cxn modelId="{A0D696A8-0061-42C4-BD85-1D608C336AB4}" type="presOf" srcId="{5C5BB106-A9FE-4506-8E23-97931940DEFA}" destId="{37B1D7D9-AF9E-4386-8195-FAD3A1AAEE2A}" srcOrd="0" destOrd="0" presId="urn:microsoft.com/office/officeart/2005/8/layout/vList2"/>
    <dgm:cxn modelId="{76A2CAAA-E906-46A6-9F87-82AF93D5896A}" type="presOf" srcId="{37C64126-BB4B-4B07-B07C-9D1AB315961B}" destId="{AE1D029B-59B8-42AE-8EDD-FA33F9686BF6}" srcOrd="0" destOrd="0" presId="urn:microsoft.com/office/officeart/2005/8/layout/vList2"/>
    <dgm:cxn modelId="{98AFE0B9-EC37-4A18-9B20-E7AEE86C3043}" srcId="{23A64C4E-4060-478E-8F95-B8B335ABD7F0}" destId="{58895364-4A8E-46F2-8722-10FE03BB00AB}" srcOrd="2" destOrd="0" parTransId="{99DE41D4-C705-457B-BF27-774F4D980828}" sibTransId="{053037B3-EF52-4A37-A01B-B9094538B380}"/>
    <dgm:cxn modelId="{BB050DF6-B240-4784-9271-E47E4B3BDAF7}" type="presOf" srcId="{58895364-4A8E-46F2-8722-10FE03BB00AB}" destId="{9A2F7759-9AFB-42D1-A4C2-6E891F273351}" srcOrd="0" destOrd="0" presId="urn:microsoft.com/office/officeart/2005/8/layout/vList2"/>
    <dgm:cxn modelId="{C18FA98A-EF18-4005-819C-7D4A79AD1A8F}" type="presParOf" srcId="{7B77C464-C541-46B4-87CF-CE8CC1D29A5D}" destId="{06A6F2DA-0013-4243-83F5-C251128A2413}" srcOrd="0" destOrd="0" presId="urn:microsoft.com/office/officeart/2005/8/layout/vList2"/>
    <dgm:cxn modelId="{A5B2754B-4CE6-43B4-B0F9-067CA51B3B0F}" type="presParOf" srcId="{7B77C464-C541-46B4-87CF-CE8CC1D29A5D}" destId="{1D81D78C-148D-4834-8078-D70315CDD9E8}" srcOrd="1" destOrd="0" presId="urn:microsoft.com/office/officeart/2005/8/layout/vList2"/>
    <dgm:cxn modelId="{4BCAE6F9-D2C4-47A2-86C3-AF44153FCC5B}" type="presParOf" srcId="{7B77C464-C541-46B4-87CF-CE8CC1D29A5D}" destId="{AE1D029B-59B8-42AE-8EDD-FA33F9686BF6}" srcOrd="2" destOrd="0" presId="urn:microsoft.com/office/officeart/2005/8/layout/vList2"/>
    <dgm:cxn modelId="{947AA164-023E-4105-A3BD-1A6FB0876F09}" type="presParOf" srcId="{7B77C464-C541-46B4-87CF-CE8CC1D29A5D}" destId="{0C811EDA-DDD7-45D9-8CD9-A6CF6E130B36}" srcOrd="3" destOrd="0" presId="urn:microsoft.com/office/officeart/2005/8/layout/vList2"/>
    <dgm:cxn modelId="{00872652-4608-4105-B471-F2B8E5F01F30}" type="presParOf" srcId="{7B77C464-C541-46B4-87CF-CE8CC1D29A5D}" destId="{9A2F7759-9AFB-42D1-A4C2-6E891F273351}" srcOrd="4" destOrd="0" presId="urn:microsoft.com/office/officeart/2005/8/layout/vList2"/>
    <dgm:cxn modelId="{C74C55A1-085B-4A00-813C-243C5EF27720}" type="presParOf" srcId="{7B77C464-C541-46B4-87CF-CE8CC1D29A5D}" destId="{E97D5F68-6E75-46EA-A3DF-17EA62F32432}" srcOrd="5" destOrd="0" presId="urn:microsoft.com/office/officeart/2005/8/layout/vList2"/>
    <dgm:cxn modelId="{5171B65A-5BCE-49C0-BD72-8112D5AEF5E0}" type="presParOf" srcId="{7B77C464-C541-46B4-87CF-CE8CC1D29A5D}" destId="{37B1D7D9-AF9E-4386-8195-FAD3A1AAEE2A}" srcOrd="6" destOrd="0" presId="urn:microsoft.com/office/officeart/2005/8/layout/vList2"/>
    <dgm:cxn modelId="{AE2BD271-B7CB-4045-A9EE-0C17819E00B8}" type="presParOf" srcId="{7B77C464-C541-46B4-87CF-CE8CC1D29A5D}" destId="{0B829D57-EF4C-4628-BD7E-6D23362752C6}" srcOrd="7"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2CB7C2D-8F0C-4C65-832F-E7A44CD57DD1}" type="doc">
      <dgm:prSet loTypeId="urn:microsoft.com/office/officeart/2005/8/layout/vList2" loCatId="list" qsTypeId="urn:microsoft.com/office/officeart/2005/8/quickstyle/simple1" qsCatId="simple" csTypeId="urn:microsoft.com/office/officeart/2005/8/colors/accent1_1" csCatId="accent1"/>
      <dgm:spPr/>
      <dgm:t>
        <a:bodyPr/>
        <a:lstStyle/>
        <a:p>
          <a:pPr rtl="1"/>
          <a:endParaRPr lang="ar-EG"/>
        </a:p>
      </dgm:t>
    </dgm:pt>
    <dgm:pt modelId="{9F051159-268D-4827-B6F6-D4B0EF55C256}">
      <dgm:prSet/>
      <dgm:spPr/>
      <dgm:t>
        <a:bodyPr/>
        <a:lstStyle/>
        <a:p>
          <a:pPr algn="r" rtl="1"/>
          <a:r>
            <a:rPr lang="ar-EG" b="0"/>
            <a:t>- النتائج والتوصيات </a:t>
          </a:r>
          <a:endParaRPr lang="ar-EG"/>
        </a:p>
      </dgm:t>
    </dgm:pt>
    <dgm:pt modelId="{CDC3EC2B-CE41-40BD-8309-975EA49AD788}" type="parTrans" cxnId="{CB215D27-98BC-4331-B0A2-0C432B4C26D5}">
      <dgm:prSet/>
      <dgm:spPr/>
      <dgm:t>
        <a:bodyPr/>
        <a:lstStyle/>
        <a:p>
          <a:pPr rtl="1"/>
          <a:endParaRPr lang="ar-EG"/>
        </a:p>
      </dgm:t>
    </dgm:pt>
    <dgm:pt modelId="{C99D009D-E235-4AF6-BBCD-61E30EC5CB6E}" type="sibTrans" cxnId="{CB215D27-98BC-4331-B0A2-0C432B4C26D5}">
      <dgm:prSet/>
      <dgm:spPr/>
      <dgm:t>
        <a:bodyPr/>
        <a:lstStyle/>
        <a:p>
          <a:pPr rtl="1"/>
          <a:endParaRPr lang="ar-EG"/>
        </a:p>
      </dgm:t>
    </dgm:pt>
    <dgm:pt modelId="{28320A18-06D6-45D6-B1AF-9FCD1A855587}">
      <dgm:prSet/>
      <dgm:spPr/>
      <dgm:t>
        <a:bodyPr/>
        <a:lstStyle/>
        <a:p>
          <a:pPr algn="r" rtl="1"/>
          <a:r>
            <a:rPr lang="ar-EG" b="0"/>
            <a:t>- توثيق المراجع </a:t>
          </a:r>
          <a:endParaRPr lang="ar-EG"/>
        </a:p>
      </dgm:t>
    </dgm:pt>
    <dgm:pt modelId="{C5271082-5270-4404-A586-82A87D3F2EB4}" type="parTrans" cxnId="{984F933F-77C4-445C-AD9C-EDE987A07204}">
      <dgm:prSet/>
      <dgm:spPr/>
      <dgm:t>
        <a:bodyPr/>
        <a:lstStyle/>
        <a:p>
          <a:pPr rtl="1"/>
          <a:endParaRPr lang="ar-EG"/>
        </a:p>
      </dgm:t>
    </dgm:pt>
    <dgm:pt modelId="{5D8CDC3A-E1CF-44FD-9A2F-BBB0031BB913}" type="sibTrans" cxnId="{984F933F-77C4-445C-AD9C-EDE987A07204}">
      <dgm:prSet/>
      <dgm:spPr/>
      <dgm:t>
        <a:bodyPr/>
        <a:lstStyle/>
        <a:p>
          <a:pPr rtl="1"/>
          <a:endParaRPr lang="ar-EG"/>
        </a:p>
      </dgm:t>
    </dgm:pt>
    <dgm:pt modelId="{5DBD20DE-E7B6-4670-B94F-3E214F3139A7}">
      <dgm:prSet/>
      <dgm:spPr/>
      <dgm:t>
        <a:bodyPr/>
        <a:lstStyle/>
        <a:p>
          <a:pPr algn="r" rtl="1"/>
          <a:r>
            <a:rPr lang="ar-EG" b="0"/>
            <a:t>- كتابة البحث </a:t>
          </a:r>
          <a:endParaRPr lang="ar-EG"/>
        </a:p>
      </dgm:t>
    </dgm:pt>
    <dgm:pt modelId="{C3E0F380-29C3-4E3C-841B-2920A83BD8BF}" type="parTrans" cxnId="{EEE0CC08-6082-42B6-89E9-51418CFF3854}">
      <dgm:prSet/>
      <dgm:spPr/>
      <dgm:t>
        <a:bodyPr/>
        <a:lstStyle/>
        <a:p>
          <a:pPr rtl="1"/>
          <a:endParaRPr lang="ar-EG"/>
        </a:p>
      </dgm:t>
    </dgm:pt>
    <dgm:pt modelId="{8732E767-D04A-45B7-B2D9-89D47722E193}" type="sibTrans" cxnId="{EEE0CC08-6082-42B6-89E9-51418CFF3854}">
      <dgm:prSet/>
      <dgm:spPr/>
      <dgm:t>
        <a:bodyPr/>
        <a:lstStyle/>
        <a:p>
          <a:pPr rtl="1"/>
          <a:endParaRPr lang="ar-EG"/>
        </a:p>
      </dgm:t>
    </dgm:pt>
    <dgm:pt modelId="{EDE78009-B885-4EBD-96A3-71C1026ADF09}">
      <dgm:prSet/>
      <dgm:spPr/>
      <dgm:t>
        <a:bodyPr/>
        <a:lstStyle/>
        <a:p>
          <a:pPr algn="r" rtl="1"/>
          <a:r>
            <a:rPr lang="ar-EG" b="0" dirty="0"/>
            <a:t>- الهيكلية الأساسية لكتابة البحث العلمي المقدم لمجلة علمية </a:t>
          </a:r>
          <a:endParaRPr lang="ar-EG" dirty="0"/>
        </a:p>
      </dgm:t>
    </dgm:pt>
    <dgm:pt modelId="{6196CDF9-0A73-4524-AD95-3A14D4B2C60D}" type="parTrans" cxnId="{D1247E1B-B25A-40A6-A6CE-5F1AE0825925}">
      <dgm:prSet/>
      <dgm:spPr/>
      <dgm:t>
        <a:bodyPr/>
        <a:lstStyle/>
        <a:p>
          <a:pPr rtl="1"/>
          <a:endParaRPr lang="ar-EG"/>
        </a:p>
      </dgm:t>
    </dgm:pt>
    <dgm:pt modelId="{1BF0F06F-F42E-4E0E-9839-A587C7A7B870}" type="sibTrans" cxnId="{D1247E1B-B25A-40A6-A6CE-5F1AE0825925}">
      <dgm:prSet/>
      <dgm:spPr/>
      <dgm:t>
        <a:bodyPr/>
        <a:lstStyle/>
        <a:p>
          <a:pPr rtl="1"/>
          <a:endParaRPr lang="ar-EG"/>
        </a:p>
      </dgm:t>
    </dgm:pt>
    <dgm:pt modelId="{07C7505F-1AF1-4A3E-A7CD-A4CED5EFB891}">
      <dgm:prSet/>
      <dgm:spPr/>
      <dgm:t>
        <a:bodyPr/>
        <a:lstStyle/>
        <a:p>
          <a:pPr algn="r" rtl="1"/>
          <a:r>
            <a:rPr lang="ar-EG" b="0" dirty="0"/>
            <a:t>- الهيكلية الأساسية لكتابة البحث العلمي المقدم للحصول على درجة علمية </a:t>
          </a:r>
          <a:endParaRPr lang="ar-EG" dirty="0"/>
        </a:p>
      </dgm:t>
    </dgm:pt>
    <dgm:pt modelId="{7AE33C70-B011-42C4-B27F-347A4515855E}" type="parTrans" cxnId="{875E9709-08D2-492E-9CF6-EE738BA0CB68}">
      <dgm:prSet/>
      <dgm:spPr/>
      <dgm:t>
        <a:bodyPr/>
        <a:lstStyle/>
        <a:p>
          <a:pPr rtl="1"/>
          <a:endParaRPr lang="ar-EG"/>
        </a:p>
      </dgm:t>
    </dgm:pt>
    <dgm:pt modelId="{9AECA94B-AAC8-4631-BDF8-2BEDBC47F2E6}" type="sibTrans" cxnId="{875E9709-08D2-492E-9CF6-EE738BA0CB68}">
      <dgm:prSet/>
      <dgm:spPr/>
      <dgm:t>
        <a:bodyPr/>
        <a:lstStyle/>
        <a:p>
          <a:pPr rtl="1"/>
          <a:endParaRPr lang="ar-EG"/>
        </a:p>
      </dgm:t>
    </dgm:pt>
    <dgm:pt modelId="{8970F83E-78E4-43F8-AE81-7B39CDE6D368}" type="pres">
      <dgm:prSet presAssocID="{42CB7C2D-8F0C-4C65-832F-E7A44CD57DD1}" presName="linear" presStyleCnt="0">
        <dgm:presLayoutVars>
          <dgm:animLvl val="lvl"/>
          <dgm:resizeHandles val="exact"/>
        </dgm:presLayoutVars>
      </dgm:prSet>
      <dgm:spPr/>
    </dgm:pt>
    <dgm:pt modelId="{5A0625AF-3CDA-4EE0-9680-5C461534A783}" type="pres">
      <dgm:prSet presAssocID="{9F051159-268D-4827-B6F6-D4B0EF55C256}" presName="parentText" presStyleLbl="node1" presStyleIdx="0" presStyleCnt="5">
        <dgm:presLayoutVars>
          <dgm:chMax val="0"/>
          <dgm:bulletEnabled val="1"/>
        </dgm:presLayoutVars>
      </dgm:prSet>
      <dgm:spPr/>
    </dgm:pt>
    <dgm:pt modelId="{12B070BF-68F1-43C9-88B6-3CF72324092A}" type="pres">
      <dgm:prSet presAssocID="{C99D009D-E235-4AF6-BBCD-61E30EC5CB6E}" presName="spacer" presStyleCnt="0"/>
      <dgm:spPr/>
    </dgm:pt>
    <dgm:pt modelId="{105CB990-F6D7-48CF-A45C-218F84CA2BDF}" type="pres">
      <dgm:prSet presAssocID="{28320A18-06D6-45D6-B1AF-9FCD1A855587}" presName="parentText" presStyleLbl="node1" presStyleIdx="1" presStyleCnt="5">
        <dgm:presLayoutVars>
          <dgm:chMax val="0"/>
          <dgm:bulletEnabled val="1"/>
        </dgm:presLayoutVars>
      </dgm:prSet>
      <dgm:spPr/>
    </dgm:pt>
    <dgm:pt modelId="{F6E13910-28EB-4734-BE4B-251CBB85A1F3}" type="pres">
      <dgm:prSet presAssocID="{5D8CDC3A-E1CF-44FD-9A2F-BBB0031BB913}" presName="spacer" presStyleCnt="0"/>
      <dgm:spPr/>
    </dgm:pt>
    <dgm:pt modelId="{F60EB49B-6FE2-4E72-9636-9FA95F3CEC42}" type="pres">
      <dgm:prSet presAssocID="{5DBD20DE-E7B6-4670-B94F-3E214F3139A7}" presName="parentText" presStyleLbl="node1" presStyleIdx="2" presStyleCnt="5">
        <dgm:presLayoutVars>
          <dgm:chMax val="0"/>
          <dgm:bulletEnabled val="1"/>
        </dgm:presLayoutVars>
      </dgm:prSet>
      <dgm:spPr/>
    </dgm:pt>
    <dgm:pt modelId="{731E1EE7-299F-42E7-9A43-793AFA9BBB5C}" type="pres">
      <dgm:prSet presAssocID="{8732E767-D04A-45B7-B2D9-89D47722E193}" presName="spacer" presStyleCnt="0"/>
      <dgm:spPr/>
    </dgm:pt>
    <dgm:pt modelId="{EB6A8FE8-01A5-4086-B43F-9BB13D966274}" type="pres">
      <dgm:prSet presAssocID="{EDE78009-B885-4EBD-96A3-71C1026ADF09}" presName="parentText" presStyleLbl="node1" presStyleIdx="3" presStyleCnt="5">
        <dgm:presLayoutVars>
          <dgm:chMax val="0"/>
          <dgm:bulletEnabled val="1"/>
        </dgm:presLayoutVars>
      </dgm:prSet>
      <dgm:spPr/>
    </dgm:pt>
    <dgm:pt modelId="{B9A4C281-2DB6-4590-BEEC-4F1C2AE6725D}" type="pres">
      <dgm:prSet presAssocID="{1BF0F06F-F42E-4E0E-9839-A587C7A7B870}" presName="spacer" presStyleCnt="0"/>
      <dgm:spPr/>
    </dgm:pt>
    <dgm:pt modelId="{25876A01-75D0-41E7-A5A8-4D09033EE6B4}" type="pres">
      <dgm:prSet presAssocID="{07C7505F-1AF1-4A3E-A7CD-A4CED5EFB891}" presName="parentText" presStyleLbl="node1" presStyleIdx="4" presStyleCnt="5">
        <dgm:presLayoutVars>
          <dgm:chMax val="0"/>
          <dgm:bulletEnabled val="1"/>
        </dgm:presLayoutVars>
      </dgm:prSet>
      <dgm:spPr/>
    </dgm:pt>
  </dgm:ptLst>
  <dgm:cxnLst>
    <dgm:cxn modelId="{EEE0CC08-6082-42B6-89E9-51418CFF3854}" srcId="{42CB7C2D-8F0C-4C65-832F-E7A44CD57DD1}" destId="{5DBD20DE-E7B6-4670-B94F-3E214F3139A7}" srcOrd="2" destOrd="0" parTransId="{C3E0F380-29C3-4E3C-841B-2920A83BD8BF}" sibTransId="{8732E767-D04A-45B7-B2D9-89D47722E193}"/>
    <dgm:cxn modelId="{875E9709-08D2-492E-9CF6-EE738BA0CB68}" srcId="{42CB7C2D-8F0C-4C65-832F-E7A44CD57DD1}" destId="{07C7505F-1AF1-4A3E-A7CD-A4CED5EFB891}" srcOrd="4" destOrd="0" parTransId="{7AE33C70-B011-42C4-B27F-347A4515855E}" sibTransId="{9AECA94B-AAC8-4631-BDF8-2BEDBC47F2E6}"/>
    <dgm:cxn modelId="{4E9E9C0E-6296-4974-813F-FC1AEB25CA0D}" type="presOf" srcId="{07C7505F-1AF1-4A3E-A7CD-A4CED5EFB891}" destId="{25876A01-75D0-41E7-A5A8-4D09033EE6B4}" srcOrd="0" destOrd="0" presId="urn:microsoft.com/office/officeart/2005/8/layout/vList2"/>
    <dgm:cxn modelId="{D1247E1B-B25A-40A6-A6CE-5F1AE0825925}" srcId="{42CB7C2D-8F0C-4C65-832F-E7A44CD57DD1}" destId="{EDE78009-B885-4EBD-96A3-71C1026ADF09}" srcOrd="3" destOrd="0" parTransId="{6196CDF9-0A73-4524-AD95-3A14D4B2C60D}" sibTransId="{1BF0F06F-F42E-4E0E-9839-A587C7A7B870}"/>
    <dgm:cxn modelId="{CB215D27-98BC-4331-B0A2-0C432B4C26D5}" srcId="{42CB7C2D-8F0C-4C65-832F-E7A44CD57DD1}" destId="{9F051159-268D-4827-B6F6-D4B0EF55C256}" srcOrd="0" destOrd="0" parTransId="{CDC3EC2B-CE41-40BD-8309-975EA49AD788}" sibTransId="{C99D009D-E235-4AF6-BBCD-61E30EC5CB6E}"/>
    <dgm:cxn modelId="{984F933F-77C4-445C-AD9C-EDE987A07204}" srcId="{42CB7C2D-8F0C-4C65-832F-E7A44CD57DD1}" destId="{28320A18-06D6-45D6-B1AF-9FCD1A855587}" srcOrd="1" destOrd="0" parTransId="{C5271082-5270-4404-A586-82A87D3F2EB4}" sibTransId="{5D8CDC3A-E1CF-44FD-9A2F-BBB0031BB913}"/>
    <dgm:cxn modelId="{85093958-64D5-450C-86AE-19C887E3A26A}" type="presOf" srcId="{9F051159-268D-4827-B6F6-D4B0EF55C256}" destId="{5A0625AF-3CDA-4EE0-9680-5C461534A783}" srcOrd="0" destOrd="0" presId="urn:microsoft.com/office/officeart/2005/8/layout/vList2"/>
    <dgm:cxn modelId="{586B439E-1C11-4DE7-A722-0394F7DE3C3F}" type="presOf" srcId="{EDE78009-B885-4EBD-96A3-71C1026ADF09}" destId="{EB6A8FE8-01A5-4086-B43F-9BB13D966274}" srcOrd="0" destOrd="0" presId="urn:microsoft.com/office/officeart/2005/8/layout/vList2"/>
    <dgm:cxn modelId="{7453A2A7-3B69-43F2-B921-4CF3A48C8DC6}" type="presOf" srcId="{28320A18-06D6-45D6-B1AF-9FCD1A855587}" destId="{105CB990-F6D7-48CF-A45C-218F84CA2BDF}" srcOrd="0" destOrd="0" presId="urn:microsoft.com/office/officeart/2005/8/layout/vList2"/>
    <dgm:cxn modelId="{860986F2-C96C-4FC2-88A6-BE0F4C00214D}" type="presOf" srcId="{42CB7C2D-8F0C-4C65-832F-E7A44CD57DD1}" destId="{8970F83E-78E4-43F8-AE81-7B39CDE6D368}" srcOrd="0" destOrd="0" presId="urn:microsoft.com/office/officeart/2005/8/layout/vList2"/>
    <dgm:cxn modelId="{8B8DE2F2-CAD9-41C2-8E58-70856DBC1D08}" type="presOf" srcId="{5DBD20DE-E7B6-4670-B94F-3E214F3139A7}" destId="{F60EB49B-6FE2-4E72-9636-9FA95F3CEC42}" srcOrd="0" destOrd="0" presId="urn:microsoft.com/office/officeart/2005/8/layout/vList2"/>
    <dgm:cxn modelId="{8566AC15-A1D7-41F7-9BDD-FDFE5B1EBC9D}" type="presParOf" srcId="{8970F83E-78E4-43F8-AE81-7B39CDE6D368}" destId="{5A0625AF-3CDA-4EE0-9680-5C461534A783}" srcOrd="0" destOrd="0" presId="urn:microsoft.com/office/officeart/2005/8/layout/vList2"/>
    <dgm:cxn modelId="{F00851C8-911F-4AAF-BDFE-81557D3B4966}" type="presParOf" srcId="{8970F83E-78E4-43F8-AE81-7B39CDE6D368}" destId="{12B070BF-68F1-43C9-88B6-3CF72324092A}" srcOrd="1" destOrd="0" presId="urn:microsoft.com/office/officeart/2005/8/layout/vList2"/>
    <dgm:cxn modelId="{624E19D7-C907-4A53-99F8-BBD1A7BA6CE8}" type="presParOf" srcId="{8970F83E-78E4-43F8-AE81-7B39CDE6D368}" destId="{105CB990-F6D7-48CF-A45C-218F84CA2BDF}" srcOrd="2" destOrd="0" presId="urn:microsoft.com/office/officeart/2005/8/layout/vList2"/>
    <dgm:cxn modelId="{D0E58B6B-03BE-41E0-A177-2D6FD993C170}" type="presParOf" srcId="{8970F83E-78E4-43F8-AE81-7B39CDE6D368}" destId="{F6E13910-28EB-4734-BE4B-251CBB85A1F3}" srcOrd="3" destOrd="0" presId="urn:microsoft.com/office/officeart/2005/8/layout/vList2"/>
    <dgm:cxn modelId="{D3806787-F2E8-4EAC-A2C7-0EEEF6126938}" type="presParOf" srcId="{8970F83E-78E4-43F8-AE81-7B39CDE6D368}" destId="{F60EB49B-6FE2-4E72-9636-9FA95F3CEC42}" srcOrd="4" destOrd="0" presId="urn:microsoft.com/office/officeart/2005/8/layout/vList2"/>
    <dgm:cxn modelId="{B3E0E632-3CD9-447C-9B4F-F0F88B18E71F}" type="presParOf" srcId="{8970F83E-78E4-43F8-AE81-7B39CDE6D368}" destId="{731E1EE7-299F-42E7-9A43-793AFA9BBB5C}" srcOrd="5" destOrd="0" presId="urn:microsoft.com/office/officeart/2005/8/layout/vList2"/>
    <dgm:cxn modelId="{B320FB2F-CAA3-42DC-95B6-0ED2A2FBBF1E}" type="presParOf" srcId="{8970F83E-78E4-43F8-AE81-7B39CDE6D368}" destId="{EB6A8FE8-01A5-4086-B43F-9BB13D966274}" srcOrd="6" destOrd="0" presId="urn:microsoft.com/office/officeart/2005/8/layout/vList2"/>
    <dgm:cxn modelId="{9812D471-FB9F-464D-A84E-4D33192203CE}" type="presParOf" srcId="{8970F83E-78E4-43F8-AE81-7B39CDE6D368}" destId="{B9A4C281-2DB6-4590-BEEC-4F1C2AE6725D}" srcOrd="7" destOrd="0" presId="urn:microsoft.com/office/officeart/2005/8/layout/vList2"/>
    <dgm:cxn modelId="{1BC23331-7ECB-4DD8-897C-048446BAFF7F}" type="presParOf" srcId="{8970F83E-78E4-43F8-AE81-7B39CDE6D368}" destId="{25876A01-75D0-41E7-A5A8-4D09033EE6B4}" srcOrd="8"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A3480DB-2E94-4421-8483-97A8BD3A78BB}" type="doc">
      <dgm:prSet loTypeId="urn:microsoft.com/office/officeart/2005/8/layout/vList2" loCatId="list" qsTypeId="urn:microsoft.com/office/officeart/2005/8/quickstyle/simple1" qsCatId="simple" csTypeId="urn:microsoft.com/office/officeart/2005/8/colors/accent1_1" csCatId="accent1" phldr="1"/>
      <dgm:spPr/>
      <dgm:t>
        <a:bodyPr/>
        <a:lstStyle/>
        <a:p>
          <a:pPr rtl="1"/>
          <a:endParaRPr lang="ar-EG"/>
        </a:p>
      </dgm:t>
    </dgm:pt>
    <dgm:pt modelId="{1BB51324-A2E3-482B-BE64-0ED3A19C8E5A}">
      <dgm:prSet/>
      <dgm:spPr/>
      <dgm:t>
        <a:bodyPr/>
        <a:lstStyle/>
        <a:p>
          <a:pPr algn="r" rtl="1"/>
          <a:r>
            <a:rPr lang="ar-EG" b="0" dirty="0"/>
            <a:t>- الإطار النظري للدراسة </a:t>
          </a:r>
          <a:endParaRPr lang="ar-EG" dirty="0"/>
        </a:p>
      </dgm:t>
    </dgm:pt>
    <dgm:pt modelId="{DE4D8030-42B0-4E02-8222-E250A197A7E7}" type="parTrans" cxnId="{831BDFA9-8A5C-40AA-A1CB-AF1CCB4D312B}">
      <dgm:prSet/>
      <dgm:spPr/>
      <dgm:t>
        <a:bodyPr/>
        <a:lstStyle/>
        <a:p>
          <a:pPr rtl="1"/>
          <a:endParaRPr lang="ar-EG"/>
        </a:p>
      </dgm:t>
    </dgm:pt>
    <dgm:pt modelId="{ED574719-4A3F-48D0-BFF0-74549E79A6B7}" type="sibTrans" cxnId="{831BDFA9-8A5C-40AA-A1CB-AF1CCB4D312B}">
      <dgm:prSet/>
      <dgm:spPr/>
      <dgm:t>
        <a:bodyPr/>
        <a:lstStyle/>
        <a:p>
          <a:pPr rtl="1"/>
          <a:endParaRPr lang="ar-EG"/>
        </a:p>
      </dgm:t>
    </dgm:pt>
    <dgm:pt modelId="{03A77C6E-5945-47B2-8EDB-4FE3E834C61C}">
      <dgm:prSet/>
      <dgm:spPr/>
      <dgm:t>
        <a:bodyPr/>
        <a:lstStyle/>
        <a:p>
          <a:pPr algn="r" rtl="1"/>
          <a:r>
            <a:rPr lang="ar-EG" b="0"/>
            <a:t>- تحديد وصياغة أسئلة وفروض الدراسة </a:t>
          </a:r>
          <a:endParaRPr lang="ar-EG"/>
        </a:p>
      </dgm:t>
    </dgm:pt>
    <dgm:pt modelId="{614BF2E6-2DC5-4991-9C29-87EB27D4FA20}" type="parTrans" cxnId="{93A09D6D-1904-4EBE-893E-B8720887C2A7}">
      <dgm:prSet/>
      <dgm:spPr/>
      <dgm:t>
        <a:bodyPr/>
        <a:lstStyle/>
        <a:p>
          <a:pPr rtl="1"/>
          <a:endParaRPr lang="ar-EG"/>
        </a:p>
      </dgm:t>
    </dgm:pt>
    <dgm:pt modelId="{63F021A7-8621-4153-8472-93AC65BAEF84}" type="sibTrans" cxnId="{93A09D6D-1904-4EBE-893E-B8720887C2A7}">
      <dgm:prSet/>
      <dgm:spPr/>
      <dgm:t>
        <a:bodyPr/>
        <a:lstStyle/>
        <a:p>
          <a:pPr rtl="1"/>
          <a:endParaRPr lang="ar-EG"/>
        </a:p>
      </dgm:t>
    </dgm:pt>
    <dgm:pt modelId="{F2FF3D0D-9BFF-4BFC-9455-EC54D0C91058}">
      <dgm:prSet custT="1">
        <dgm:style>
          <a:lnRef idx="3">
            <a:schemeClr val="lt1"/>
          </a:lnRef>
          <a:fillRef idx="1">
            <a:schemeClr val="accent2"/>
          </a:fillRef>
          <a:effectRef idx="1">
            <a:schemeClr val="accent2"/>
          </a:effectRef>
          <a:fontRef idx="minor">
            <a:schemeClr val="lt1"/>
          </a:fontRef>
        </dgm:style>
      </dgm:prSet>
      <dgm:spPr/>
      <dgm:t>
        <a:bodyPr/>
        <a:lstStyle/>
        <a:p>
          <a:pPr rtl="1"/>
          <a:r>
            <a:rPr lang="ar-EG" sz="2000" b="1" dirty="0"/>
            <a:t>مصادر تكوين الفرضية </a:t>
          </a:r>
          <a:endParaRPr lang="ar-EG" sz="2000" dirty="0"/>
        </a:p>
      </dgm:t>
    </dgm:pt>
    <dgm:pt modelId="{FDBA7E86-F687-4078-B0A8-B28DBE7BC53F}" type="parTrans" cxnId="{93195500-5AC1-4116-8CF5-3B72CBF71D28}">
      <dgm:prSet/>
      <dgm:spPr/>
      <dgm:t>
        <a:bodyPr/>
        <a:lstStyle/>
        <a:p>
          <a:pPr rtl="1"/>
          <a:endParaRPr lang="ar-EG"/>
        </a:p>
      </dgm:t>
    </dgm:pt>
    <dgm:pt modelId="{B948DD62-ED90-4AAB-8E35-3CCA05C35222}" type="sibTrans" cxnId="{93195500-5AC1-4116-8CF5-3B72CBF71D28}">
      <dgm:prSet/>
      <dgm:spPr/>
      <dgm:t>
        <a:bodyPr/>
        <a:lstStyle/>
        <a:p>
          <a:pPr rtl="1"/>
          <a:endParaRPr lang="ar-EG"/>
        </a:p>
      </dgm:t>
    </dgm:pt>
    <dgm:pt modelId="{60AA581F-42B6-41AD-9FE4-B8295B92DA4D}">
      <dgm:prSet custT="1">
        <dgm:style>
          <a:lnRef idx="3">
            <a:schemeClr val="lt1"/>
          </a:lnRef>
          <a:fillRef idx="1">
            <a:schemeClr val="accent2"/>
          </a:fillRef>
          <a:effectRef idx="1">
            <a:schemeClr val="accent2"/>
          </a:effectRef>
          <a:fontRef idx="minor">
            <a:schemeClr val="lt1"/>
          </a:fontRef>
        </dgm:style>
      </dgm:prSet>
      <dgm:spPr/>
      <dgm:t>
        <a:bodyPr/>
        <a:lstStyle/>
        <a:p>
          <a:pPr rtl="1"/>
          <a:r>
            <a:rPr lang="ar-EG" sz="2000" b="1" dirty="0"/>
            <a:t>أشكال صياغة الفرضية </a:t>
          </a:r>
          <a:endParaRPr lang="ar-EG" sz="2000" dirty="0"/>
        </a:p>
      </dgm:t>
    </dgm:pt>
    <dgm:pt modelId="{D4A89618-7CF6-4981-A23D-0C1D6F62603F}" type="parTrans" cxnId="{5DE4222E-B870-4C21-939F-678DE91FAB13}">
      <dgm:prSet/>
      <dgm:spPr/>
      <dgm:t>
        <a:bodyPr/>
        <a:lstStyle/>
        <a:p>
          <a:pPr rtl="1"/>
          <a:endParaRPr lang="ar-EG"/>
        </a:p>
      </dgm:t>
    </dgm:pt>
    <dgm:pt modelId="{2A30BC0A-30CF-44D7-B67F-6A95E0CD596F}" type="sibTrans" cxnId="{5DE4222E-B870-4C21-939F-678DE91FAB13}">
      <dgm:prSet/>
      <dgm:spPr/>
      <dgm:t>
        <a:bodyPr/>
        <a:lstStyle/>
        <a:p>
          <a:pPr rtl="1"/>
          <a:endParaRPr lang="ar-EG"/>
        </a:p>
      </dgm:t>
    </dgm:pt>
    <dgm:pt modelId="{A6172247-AC88-4151-8B5E-673A20EB371B}">
      <dgm:prSet custT="1">
        <dgm:style>
          <a:lnRef idx="3">
            <a:schemeClr val="lt1"/>
          </a:lnRef>
          <a:fillRef idx="1">
            <a:schemeClr val="accent2"/>
          </a:fillRef>
          <a:effectRef idx="1">
            <a:schemeClr val="accent2"/>
          </a:effectRef>
          <a:fontRef idx="minor">
            <a:schemeClr val="lt1"/>
          </a:fontRef>
        </dgm:style>
      </dgm:prSet>
      <dgm:spPr/>
      <dgm:t>
        <a:bodyPr/>
        <a:lstStyle/>
        <a:p>
          <a:pPr rtl="1"/>
          <a:r>
            <a:rPr lang="ar-EG" sz="2000" b="1" dirty="0"/>
            <a:t>خصائص الفرضية الجيدة </a:t>
          </a:r>
          <a:endParaRPr lang="ar-EG" sz="2000" dirty="0"/>
        </a:p>
      </dgm:t>
    </dgm:pt>
    <dgm:pt modelId="{A169F6F4-E3E4-4002-BD5E-8A6EC1CB0BC8}" type="parTrans" cxnId="{0635A721-4B03-4BA9-898A-AF6AD2814E6F}">
      <dgm:prSet/>
      <dgm:spPr/>
      <dgm:t>
        <a:bodyPr/>
        <a:lstStyle/>
        <a:p>
          <a:pPr rtl="1"/>
          <a:endParaRPr lang="ar-EG"/>
        </a:p>
      </dgm:t>
    </dgm:pt>
    <dgm:pt modelId="{9F221931-57C6-4A98-950E-8D88AE9FFB8F}" type="sibTrans" cxnId="{0635A721-4B03-4BA9-898A-AF6AD2814E6F}">
      <dgm:prSet/>
      <dgm:spPr/>
      <dgm:t>
        <a:bodyPr/>
        <a:lstStyle/>
        <a:p>
          <a:pPr rtl="1"/>
          <a:endParaRPr lang="ar-EG"/>
        </a:p>
      </dgm:t>
    </dgm:pt>
    <dgm:pt modelId="{F62F9140-5496-462F-BA90-C86653B55351}">
      <dgm:prSet/>
      <dgm:spPr/>
      <dgm:t>
        <a:bodyPr/>
        <a:lstStyle/>
        <a:p>
          <a:pPr algn="r" rtl="1"/>
          <a:r>
            <a:rPr lang="ar-EG" b="0" dirty="0"/>
            <a:t>- تحديد منهج البحث </a:t>
          </a:r>
          <a:endParaRPr lang="ar-EG" dirty="0"/>
        </a:p>
      </dgm:t>
    </dgm:pt>
    <dgm:pt modelId="{CF3D7E6C-50A0-4CC5-93C3-A827CD26F4CF}" type="parTrans" cxnId="{13970A35-FEC2-4557-B170-890BF50E135B}">
      <dgm:prSet/>
      <dgm:spPr/>
      <dgm:t>
        <a:bodyPr/>
        <a:lstStyle/>
        <a:p>
          <a:pPr rtl="1"/>
          <a:endParaRPr lang="ar-EG"/>
        </a:p>
      </dgm:t>
    </dgm:pt>
    <dgm:pt modelId="{A998917E-50DC-4BF0-B6E3-22B1B9C2571D}" type="sibTrans" cxnId="{13970A35-FEC2-4557-B170-890BF50E135B}">
      <dgm:prSet/>
      <dgm:spPr/>
      <dgm:t>
        <a:bodyPr/>
        <a:lstStyle/>
        <a:p>
          <a:pPr rtl="1"/>
          <a:endParaRPr lang="ar-EG"/>
        </a:p>
      </dgm:t>
    </dgm:pt>
    <dgm:pt modelId="{30699791-8815-4B1C-875C-42F3444702BB}">
      <dgm:prSet/>
      <dgm:spPr/>
      <dgm:t>
        <a:bodyPr/>
        <a:lstStyle/>
        <a:p>
          <a:pPr algn="r" rtl="1"/>
          <a:r>
            <a:rPr lang="ar-EG" b="0" dirty="0"/>
            <a:t>- تحليل البيانات واختبار الفرضيات </a:t>
          </a:r>
          <a:endParaRPr lang="ar-EG" dirty="0"/>
        </a:p>
      </dgm:t>
    </dgm:pt>
    <dgm:pt modelId="{50254530-28FF-4B23-AE15-B59FD4A67AD4}" type="parTrans" cxnId="{07196CA2-46B3-489C-B2EF-D2DF676A6AA6}">
      <dgm:prSet/>
      <dgm:spPr/>
      <dgm:t>
        <a:bodyPr/>
        <a:lstStyle/>
        <a:p>
          <a:pPr rtl="1"/>
          <a:endParaRPr lang="ar-EG"/>
        </a:p>
      </dgm:t>
    </dgm:pt>
    <dgm:pt modelId="{601EE570-F87A-49A0-919C-A5AE3D5F12E4}" type="sibTrans" cxnId="{07196CA2-46B3-489C-B2EF-D2DF676A6AA6}">
      <dgm:prSet/>
      <dgm:spPr/>
      <dgm:t>
        <a:bodyPr/>
        <a:lstStyle/>
        <a:p>
          <a:pPr rtl="1"/>
          <a:endParaRPr lang="ar-EG"/>
        </a:p>
      </dgm:t>
    </dgm:pt>
    <dgm:pt modelId="{29B69793-890C-436B-9E16-57B74CAECA69}">
      <dgm:prSet/>
      <dgm:spPr/>
      <dgm:t>
        <a:bodyPr/>
        <a:lstStyle/>
        <a:p>
          <a:pPr algn="r" rtl="1"/>
          <a:r>
            <a:rPr lang="ar-EG" b="0" dirty="0"/>
            <a:t>- عرض البيانات </a:t>
          </a:r>
          <a:endParaRPr lang="ar-EG" dirty="0"/>
        </a:p>
      </dgm:t>
    </dgm:pt>
    <dgm:pt modelId="{A39B916F-1554-4033-B3D2-D8E660E9BE44}" type="parTrans" cxnId="{5B2C8761-7BFF-4096-B1ED-4F15861E47DB}">
      <dgm:prSet/>
      <dgm:spPr/>
      <dgm:t>
        <a:bodyPr/>
        <a:lstStyle/>
        <a:p>
          <a:pPr rtl="1"/>
          <a:endParaRPr lang="ar-EG"/>
        </a:p>
      </dgm:t>
    </dgm:pt>
    <dgm:pt modelId="{8F6208E3-4F0C-41F3-A890-E4CDF907B129}" type="sibTrans" cxnId="{5B2C8761-7BFF-4096-B1ED-4F15861E47DB}">
      <dgm:prSet/>
      <dgm:spPr/>
      <dgm:t>
        <a:bodyPr/>
        <a:lstStyle/>
        <a:p>
          <a:pPr rtl="1"/>
          <a:endParaRPr lang="ar-EG"/>
        </a:p>
      </dgm:t>
    </dgm:pt>
    <dgm:pt modelId="{C9AD1C08-7F17-419D-9EA2-9ED5007A6479}" type="pres">
      <dgm:prSet presAssocID="{3A3480DB-2E94-4421-8483-97A8BD3A78BB}" presName="linear" presStyleCnt="0">
        <dgm:presLayoutVars>
          <dgm:animLvl val="lvl"/>
          <dgm:resizeHandles val="exact"/>
        </dgm:presLayoutVars>
      </dgm:prSet>
      <dgm:spPr/>
    </dgm:pt>
    <dgm:pt modelId="{867A3A08-DDC7-4C11-A4D0-596FCDC873A3}" type="pres">
      <dgm:prSet presAssocID="{1BB51324-A2E3-482B-BE64-0ED3A19C8E5A}" presName="parentText" presStyleLbl="node1" presStyleIdx="0" presStyleCnt="5" custScaleY="183058">
        <dgm:presLayoutVars>
          <dgm:chMax val="0"/>
          <dgm:bulletEnabled val="1"/>
        </dgm:presLayoutVars>
      </dgm:prSet>
      <dgm:spPr/>
    </dgm:pt>
    <dgm:pt modelId="{130E4A04-5DBC-4B5A-8F02-5EB259218731}" type="pres">
      <dgm:prSet presAssocID="{ED574719-4A3F-48D0-BFF0-74549E79A6B7}" presName="spacer" presStyleCnt="0"/>
      <dgm:spPr/>
    </dgm:pt>
    <dgm:pt modelId="{1D7AC146-0197-4158-899F-C311F58A9461}" type="pres">
      <dgm:prSet presAssocID="{03A77C6E-5945-47B2-8EDB-4FE3E834C61C}" presName="parentText" presStyleLbl="node1" presStyleIdx="1" presStyleCnt="5">
        <dgm:presLayoutVars>
          <dgm:chMax val="0"/>
          <dgm:bulletEnabled val="1"/>
        </dgm:presLayoutVars>
      </dgm:prSet>
      <dgm:spPr/>
    </dgm:pt>
    <dgm:pt modelId="{F982CF92-B4F7-4BE3-80B6-5E936094EDF2}" type="pres">
      <dgm:prSet presAssocID="{03A77C6E-5945-47B2-8EDB-4FE3E834C61C}" presName="childText" presStyleLbl="revTx" presStyleIdx="0" presStyleCnt="1" custScaleY="105120">
        <dgm:presLayoutVars>
          <dgm:bulletEnabled val="1"/>
        </dgm:presLayoutVars>
      </dgm:prSet>
      <dgm:spPr/>
    </dgm:pt>
    <dgm:pt modelId="{FBED0127-B084-4269-BF97-9859AE8080C7}" type="pres">
      <dgm:prSet presAssocID="{F62F9140-5496-462F-BA90-C86653B55351}" presName="parentText" presStyleLbl="node1" presStyleIdx="2" presStyleCnt="5" custScaleY="148606">
        <dgm:presLayoutVars>
          <dgm:chMax val="0"/>
          <dgm:bulletEnabled val="1"/>
        </dgm:presLayoutVars>
      </dgm:prSet>
      <dgm:spPr/>
    </dgm:pt>
    <dgm:pt modelId="{B69C670C-30DA-427D-8A0E-B2C0FAA8CFEE}" type="pres">
      <dgm:prSet presAssocID="{A998917E-50DC-4BF0-B6E3-22B1B9C2571D}" presName="spacer" presStyleCnt="0"/>
      <dgm:spPr/>
    </dgm:pt>
    <dgm:pt modelId="{2A61F186-1B14-4859-B865-387C932C73B3}" type="pres">
      <dgm:prSet presAssocID="{30699791-8815-4B1C-875C-42F3444702BB}" presName="parentText" presStyleLbl="node1" presStyleIdx="3" presStyleCnt="5" custScaleY="187107">
        <dgm:presLayoutVars>
          <dgm:chMax val="0"/>
          <dgm:bulletEnabled val="1"/>
        </dgm:presLayoutVars>
      </dgm:prSet>
      <dgm:spPr/>
    </dgm:pt>
    <dgm:pt modelId="{E1E34283-F515-4CA1-8D7D-98710D0242AE}" type="pres">
      <dgm:prSet presAssocID="{601EE570-F87A-49A0-919C-A5AE3D5F12E4}" presName="spacer" presStyleCnt="0"/>
      <dgm:spPr/>
    </dgm:pt>
    <dgm:pt modelId="{8796491E-D4FD-40EF-803B-EBB47F2AA9D4}" type="pres">
      <dgm:prSet presAssocID="{29B69793-890C-436B-9E16-57B74CAECA69}" presName="parentText" presStyleLbl="node1" presStyleIdx="4" presStyleCnt="5" custScaleY="181200">
        <dgm:presLayoutVars>
          <dgm:chMax val="0"/>
          <dgm:bulletEnabled val="1"/>
        </dgm:presLayoutVars>
      </dgm:prSet>
      <dgm:spPr/>
    </dgm:pt>
  </dgm:ptLst>
  <dgm:cxnLst>
    <dgm:cxn modelId="{93195500-5AC1-4116-8CF5-3B72CBF71D28}" srcId="{03A77C6E-5945-47B2-8EDB-4FE3E834C61C}" destId="{F2FF3D0D-9BFF-4BFC-9455-EC54D0C91058}" srcOrd="0" destOrd="0" parTransId="{FDBA7E86-F687-4078-B0A8-B28DBE7BC53F}" sibTransId="{B948DD62-ED90-4AAB-8E35-3CCA05C35222}"/>
    <dgm:cxn modelId="{DABA510A-83F5-4F42-85B6-38DD3B45CDD9}" type="presOf" srcId="{30699791-8815-4B1C-875C-42F3444702BB}" destId="{2A61F186-1B14-4859-B865-387C932C73B3}" srcOrd="0" destOrd="0" presId="urn:microsoft.com/office/officeart/2005/8/layout/vList2"/>
    <dgm:cxn modelId="{862E301D-6CD3-403F-B85E-F46061DE06F0}" type="presOf" srcId="{3A3480DB-2E94-4421-8483-97A8BD3A78BB}" destId="{C9AD1C08-7F17-419D-9EA2-9ED5007A6479}" srcOrd="0" destOrd="0" presId="urn:microsoft.com/office/officeart/2005/8/layout/vList2"/>
    <dgm:cxn modelId="{0635A721-4B03-4BA9-898A-AF6AD2814E6F}" srcId="{03A77C6E-5945-47B2-8EDB-4FE3E834C61C}" destId="{A6172247-AC88-4151-8B5E-673A20EB371B}" srcOrd="2" destOrd="0" parTransId="{A169F6F4-E3E4-4002-BD5E-8A6EC1CB0BC8}" sibTransId="{9F221931-57C6-4A98-950E-8D88AE9FFB8F}"/>
    <dgm:cxn modelId="{5DE4222E-B870-4C21-939F-678DE91FAB13}" srcId="{03A77C6E-5945-47B2-8EDB-4FE3E834C61C}" destId="{60AA581F-42B6-41AD-9FE4-B8295B92DA4D}" srcOrd="1" destOrd="0" parTransId="{D4A89618-7CF6-4981-A23D-0C1D6F62603F}" sibTransId="{2A30BC0A-30CF-44D7-B67F-6A95E0CD596F}"/>
    <dgm:cxn modelId="{13970A35-FEC2-4557-B170-890BF50E135B}" srcId="{3A3480DB-2E94-4421-8483-97A8BD3A78BB}" destId="{F62F9140-5496-462F-BA90-C86653B55351}" srcOrd="2" destOrd="0" parTransId="{CF3D7E6C-50A0-4CC5-93C3-A827CD26F4CF}" sibTransId="{A998917E-50DC-4BF0-B6E3-22B1B9C2571D}"/>
    <dgm:cxn modelId="{DD08C560-2D85-4F0A-A760-F5CB3A74876F}" type="presOf" srcId="{60AA581F-42B6-41AD-9FE4-B8295B92DA4D}" destId="{F982CF92-B4F7-4BE3-80B6-5E936094EDF2}" srcOrd="0" destOrd="1" presId="urn:microsoft.com/office/officeart/2005/8/layout/vList2"/>
    <dgm:cxn modelId="{5B2C8761-7BFF-4096-B1ED-4F15861E47DB}" srcId="{3A3480DB-2E94-4421-8483-97A8BD3A78BB}" destId="{29B69793-890C-436B-9E16-57B74CAECA69}" srcOrd="4" destOrd="0" parTransId="{A39B916F-1554-4033-B3D2-D8E660E9BE44}" sibTransId="{8F6208E3-4F0C-41F3-A890-E4CDF907B129}"/>
    <dgm:cxn modelId="{93A09D6D-1904-4EBE-893E-B8720887C2A7}" srcId="{3A3480DB-2E94-4421-8483-97A8BD3A78BB}" destId="{03A77C6E-5945-47B2-8EDB-4FE3E834C61C}" srcOrd="1" destOrd="0" parTransId="{614BF2E6-2DC5-4991-9C29-87EB27D4FA20}" sibTransId="{63F021A7-8621-4153-8472-93AC65BAEF84}"/>
    <dgm:cxn modelId="{A4B7B997-CB91-487C-8AF0-938FEE643D99}" type="presOf" srcId="{03A77C6E-5945-47B2-8EDB-4FE3E834C61C}" destId="{1D7AC146-0197-4158-899F-C311F58A9461}" srcOrd="0" destOrd="0" presId="urn:microsoft.com/office/officeart/2005/8/layout/vList2"/>
    <dgm:cxn modelId="{D35D399E-D1F9-4D1E-9EB9-1B0CF312C134}" type="presOf" srcId="{F2FF3D0D-9BFF-4BFC-9455-EC54D0C91058}" destId="{F982CF92-B4F7-4BE3-80B6-5E936094EDF2}" srcOrd="0" destOrd="0" presId="urn:microsoft.com/office/officeart/2005/8/layout/vList2"/>
    <dgm:cxn modelId="{629420A2-AECB-42FB-9390-FA79204EFFB3}" type="presOf" srcId="{1BB51324-A2E3-482B-BE64-0ED3A19C8E5A}" destId="{867A3A08-DDC7-4C11-A4D0-596FCDC873A3}" srcOrd="0" destOrd="0" presId="urn:microsoft.com/office/officeart/2005/8/layout/vList2"/>
    <dgm:cxn modelId="{07196CA2-46B3-489C-B2EF-D2DF676A6AA6}" srcId="{3A3480DB-2E94-4421-8483-97A8BD3A78BB}" destId="{30699791-8815-4B1C-875C-42F3444702BB}" srcOrd="3" destOrd="0" parTransId="{50254530-28FF-4B23-AE15-B59FD4A67AD4}" sibTransId="{601EE570-F87A-49A0-919C-A5AE3D5F12E4}"/>
    <dgm:cxn modelId="{831BDFA9-8A5C-40AA-A1CB-AF1CCB4D312B}" srcId="{3A3480DB-2E94-4421-8483-97A8BD3A78BB}" destId="{1BB51324-A2E3-482B-BE64-0ED3A19C8E5A}" srcOrd="0" destOrd="0" parTransId="{DE4D8030-42B0-4E02-8222-E250A197A7E7}" sibTransId="{ED574719-4A3F-48D0-BFF0-74549E79A6B7}"/>
    <dgm:cxn modelId="{B6EB0ACC-C379-4821-B426-6144BF08173E}" type="presOf" srcId="{F62F9140-5496-462F-BA90-C86653B55351}" destId="{FBED0127-B084-4269-BF97-9859AE8080C7}" srcOrd="0" destOrd="0" presId="urn:microsoft.com/office/officeart/2005/8/layout/vList2"/>
    <dgm:cxn modelId="{C2ADF2D1-CAC1-4C8A-B3A8-5B58054F5093}" type="presOf" srcId="{29B69793-890C-436B-9E16-57B74CAECA69}" destId="{8796491E-D4FD-40EF-803B-EBB47F2AA9D4}" srcOrd="0" destOrd="0" presId="urn:microsoft.com/office/officeart/2005/8/layout/vList2"/>
    <dgm:cxn modelId="{158653D7-E1C3-4434-A5CE-2D3A485FD4B9}" type="presOf" srcId="{A6172247-AC88-4151-8B5E-673A20EB371B}" destId="{F982CF92-B4F7-4BE3-80B6-5E936094EDF2}" srcOrd="0" destOrd="2" presId="urn:microsoft.com/office/officeart/2005/8/layout/vList2"/>
    <dgm:cxn modelId="{F0469287-99E4-48F8-B3A2-4B0ED4E6FACC}" type="presParOf" srcId="{C9AD1C08-7F17-419D-9EA2-9ED5007A6479}" destId="{867A3A08-DDC7-4C11-A4D0-596FCDC873A3}" srcOrd="0" destOrd="0" presId="urn:microsoft.com/office/officeart/2005/8/layout/vList2"/>
    <dgm:cxn modelId="{72750665-87BF-4A5E-80A0-55926D4D7218}" type="presParOf" srcId="{C9AD1C08-7F17-419D-9EA2-9ED5007A6479}" destId="{130E4A04-5DBC-4B5A-8F02-5EB259218731}" srcOrd="1" destOrd="0" presId="urn:microsoft.com/office/officeart/2005/8/layout/vList2"/>
    <dgm:cxn modelId="{0F77B571-A4A2-435A-B350-BC3EC7EE5036}" type="presParOf" srcId="{C9AD1C08-7F17-419D-9EA2-9ED5007A6479}" destId="{1D7AC146-0197-4158-899F-C311F58A9461}" srcOrd="2" destOrd="0" presId="urn:microsoft.com/office/officeart/2005/8/layout/vList2"/>
    <dgm:cxn modelId="{0AEFA3D8-E22F-45D3-8BE9-968D9F174AC6}" type="presParOf" srcId="{C9AD1C08-7F17-419D-9EA2-9ED5007A6479}" destId="{F982CF92-B4F7-4BE3-80B6-5E936094EDF2}" srcOrd="3" destOrd="0" presId="urn:microsoft.com/office/officeart/2005/8/layout/vList2"/>
    <dgm:cxn modelId="{215C7D1B-384B-40CE-9802-DAFC0B8957E8}" type="presParOf" srcId="{C9AD1C08-7F17-419D-9EA2-9ED5007A6479}" destId="{FBED0127-B084-4269-BF97-9859AE8080C7}" srcOrd="4" destOrd="0" presId="urn:microsoft.com/office/officeart/2005/8/layout/vList2"/>
    <dgm:cxn modelId="{4ED5E03B-0281-48C1-A1DC-9E3F372D7198}" type="presParOf" srcId="{C9AD1C08-7F17-419D-9EA2-9ED5007A6479}" destId="{B69C670C-30DA-427D-8A0E-B2C0FAA8CFEE}" srcOrd="5" destOrd="0" presId="urn:microsoft.com/office/officeart/2005/8/layout/vList2"/>
    <dgm:cxn modelId="{77D1D90F-93EC-41BF-A34E-1018BF19429E}" type="presParOf" srcId="{C9AD1C08-7F17-419D-9EA2-9ED5007A6479}" destId="{2A61F186-1B14-4859-B865-387C932C73B3}" srcOrd="6" destOrd="0" presId="urn:microsoft.com/office/officeart/2005/8/layout/vList2"/>
    <dgm:cxn modelId="{1B0D20E2-8EC7-4BD2-9080-456CAC6AFDCF}" type="presParOf" srcId="{C9AD1C08-7F17-419D-9EA2-9ED5007A6479}" destId="{E1E34283-F515-4CA1-8D7D-98710D0242AE}" srcOrd="7" destOrd="0" presId="urn:microsoft.com/office/officeart/2005/8/layout/vList2"/>
    <dgm:cxn modelId="{393B1CA2-30B4-41B3-BFD0-830FE19337BB}" type="presParOf" srcId="{C9AD1C08-7F17-419D-9EA2-9ED5007A6479}" destId="{8796491E-D4FD-40EF-803B-EBB47F2AA9D4}" srcOrd="8"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F4FB845-BE1B-4CD1-8587-8EBE0E9E8A66}" type="doc">
      <dgm:prSet loTypeId="urn:microsoft.com/office/officeart/2005/8/layout/hList1" loCatId="list" qsTypeId="urn:microsoft.com/office/officeart/2005/8/quickstyle/simple1" qsCatId="simple" csTypeId="urn:microsoft.com/office/officeart/2005/8/colors/accent1_2" csCatId="accent1"/>
      <dgm:spPr/>
      <dgm:t>
        <a:bodyPr/>
        <a:lstStyle/>
        <a:p>
          <a:pPr rtl="1"/>
          <a:endParaRPr lang="ar-EG"/>
        </a:p>
      </dgm:t>
    </dgm:pt>
    <dgm:pt modelId="{07A73304-C326-48E4-94FB-900671E56475}">
      <dgm:prSet/>
      <dgm:spPr/>
      <dgm:t>
        <a:bodyPr/>
        <a:lstStyle/>
        <a:p>
          <a:pPr rtl="1"/>
          <a:r>
            <a:rPr lang="ar-EG" dirty="0"/>
            <a:t>أنواع البحث الأساسية حسب طبيعة البحث </a:t>
          </a:r>
        </a:p>
      </dgm:t>
    </dgm:pt>
    <dgm:pt modelId="{D817D593-B9C6-460B-8CF3-ED6D9D3A202B}" type="parTrans" cxnId="{52DAF16E-B9A6-4F4D-8327-B3BA40C7FA2D}">
      <dgm:prSet/>
      <dgm:spPr/>
      <dgm:t>
        <a:bodyPr/>
        <a:lstStyle/>
        <a:p>
          <a:pPr rtl="1"/>
          <a:endParaRPr lang="ar-EG"/>
        </a:p>
      </dgm:t>
    </dgm:pt>
    <dgm:pt modelId="{F6C73C51-4089-4C21-9F65-224F72824CDF}" type="sibTrans" cxnId="{52DAF16E-B9A6-4F4D-8327-B3BA40C7FA2D}">
      <dgm:prSet/>
      <dgm:spPr/>
      <dgm:t>
        <a:bodyPr/>
        <a:lstStyle/>
        <a:p>
          <a:pPr rtl="1"/>
          <a:endParaRPr lang="ar-EG"/>
        </a:p>
      </dgm:t>
    </dgm:pt>
    <dgm:pt modelId="{7E06C3E2-1C36-4975-8798-F62561AE797B}">
      <dgm:prSet/>
      <dgm:spPr/>
      <dgm:t>
        <a:bodyPr/>
        <a:lstStyle/>
        <a:p>
          <a:pPr rtl="1"/>
          <a:r>
            <a:rPr lang="ar-EG"/>
            <a:t>البحث النظري والبحث التطبيقي </a:t>
          </a:r>
        </a:p>
      </dgm:t>
    </dgm:pt>
    <dgm:pt modelId="{A8064524-DD86-4817-891D-AEC32E6DD0DA}" type="parTrans" cxnId="{063B719D-9F6C-4400-AFFE-7D4B7555AA4F}">
      <dgm:prSet/>
      <dgm:spPr/>
      <dgm:t>
        <a:bodyPr/>
        <a:lstStyle/>
        <a:p>
          <a:pPr rtl="1"/>
          <a:endParaRPr lang="ar-EG"/>
        </a:p>
      </dgm:t>
    </dgm:pt>
    <dgm:pt modelId="{55197016-A9F3-4039-974D-C32D5301339E}" type="sibTrans" cxnId="{063B719D-9F6C-4400-AFFE-7D4B7555AA4F}">
      <dgm:prSet/>
      <dgm:spPr/>
      <dgm:t>
        <a:bodyPr/>
        <a:lstStyle/>
        <a:p>
          <a:pPr rtl="1"/>
          <a:endParaRPr lang="ar-EG"/>
        </a:p>
      </dgm:t>
    </dgm:pt>
    <dgm:pt modelId="{875F0B18-66E6-4019-925B-79EA6AD9C245}" type="pres">
      <dgm:prSet presAssocID="{BF4FB845-BE1B-4CD1-8587-8EBE0E9E8A66}" presName="Name0" presStyleCnt="0">
        <dgm:presLayoutVars>
          <dgm:dir/>
          <dgm:animLvl val="lvl"/>
          <dgm:resizeHandles val="exact"/>
        </dgm:presLayoutVars>
      </dgm:prSet>
      <dgm:spPr/>
    </dgm:pt>
    <dgm:pt modelId="{A1D15461-D0EA-4070-9524-CDEB529B4C0D}" type="pres">
      <dgm:prSet presAssocID="{07A73304-C326-48E4-94FB-900671E56475}" presName="composite" presStyleCnt="0"/>
      <dgm:spPr/>
    </dgm:pt>
    <dgm:pt modelId="{C372D620-7A03-4CBA-8DEB-4776FEFC0274}" type="pres">
      <dgm:prSet presAssocID="{07A73304-C326-48E4-94FB-900671E56475}" presName="parTx" presStyleLbl="alignNode1" presStyleIdx="0" presStyleCnt="1" custLinFactNeighborY="-12338">
        <dgm:presLayoutVars>
          <dgm:chMax val="0"/>
          <dgm:chPref val="0"/>
          <dgm:bulletEnabled val="1"/>
        </dgm:presLayoutVars>
      </dgm:prSet>
      <dgm:spPr/>
    </dgm:pt>
    <dgm:pt modelId="{002A9379-370E-4D1F-8E30-971BA02EAE9C}" type="pres">
      <dgm:prSet presAssocID="{07A73304-C326-48E4-94FB-900671E56475}" presName="desTx" presStyleLbl="alignAccFollowNode1" presStyleIdx="0" presStyleCnt="1" custLinFactNeighborY="-9757">
        <dgm:presLayoutVars>
          <dgm:bulletEnabled val="1"/>
        </dgm:presLayoutVars>
      </dgm:prSet>
      <dgm:spPr/>
    </dgm:pt>
  </dgm:ptLst>
  <dgm:cxnLst>
    <dgm:cxn modelId="{66CA5127-FA5C-4162-AC60-A6657430A417}" type="presOf" srcId="{07A73304-C326-48E4-94FB-900671E56475}" destId="{C372D620-7A03-4CBA-8DEB-4776FEFC0274}" srcOrd="0" destOrd="0" presId="urn:microsoft.com/office/officeart/2005/8/layout/hList1"/>
    <dgm:cxn modelId="{9E1A8F3E-0D1A-40C9-A4FB-E853E6812A3F}" type="presOf" srcId="{BF4FB845-BE1B-4CD1-8587-8EBE0E9E8A66}" destId="{875F0B18-66E6-4019-925B-79EA6AD9C245}" srcOrd="0" destOrd="0" presId="urn:microsoft.com/office/officeart/2005/8/layout/hList1"/>
    <dgm:cxn modelId="{52DAF16E-B9A6-4F4D-8327-B3BA40C7FA2D}" srcId="{BF4FB845-BE1B-4CD1-8587-8EBE0E9E8A66}" destId="{07A73304-C326-48E4-94FB-900671E56475}" srcOrd="0" destOrd="0" parTransId="{D817D593-B9C6-460B-8CF3-ED6D9D3A202B}" sibTransId="{F6C73C51-4089-4C21-9F65-224F72824CDF}"/>
    <dgm:cxn modelId="{063B719D-9F6C-4400-AFFE-7D4B7555AA4F}" srcId="{07A73304-C326-48E4-94FB-900671E56475}" destId="{7E06C3E2-1C36-4975-8798-F62561AE797B}" srcOrd="0" destOrd="0" parTransId="{A8064524-DD86-4817-891D-AEC32E6DD0DA}" sibTransId="{55197016-A9F3-4039-974D-C32D5301339E}"/>
    <dgm:cxn modelId="{49BF5EE1-8C36-4A26-BFE3-8590EE896C33}" type="presOf" srcId="{7E06C3E2-1C36-4975-8798-F62561AE797B}" destId="{002A9379-370E-4D1F-8E30-971BA02EAE9C}" srcOrd="0" destOrd="0" presId="urn:microsoft.com/office/officeart/2005/8/layout/hList1"/>
    <dgm:cxn modelId="{195BF990-A684-479E-B7E2-E52553B1DE9E}" type="presParOf" srcId="{875F0B18-66E6-4019-925B-79EA6AD9C245}" destId="{A1D15461-D0EA-4070-9524-CDEB529B4C0D}" srcOrd="0" destOrd="0" presId="urn:microsoft.com/office/officeart/2005/8/layout/hList1"/>
    <dgm:cxn modelId="{9596E5DF-E7AB-4295-8423-54AF7EB62010}" type="presParOf" srcId="{A1D15461-D0EA-4070-9524-CDEB529B4C0D}" destId="{C372D620-7A03-4CBA-8DEB-4776FEFC0274}" srcOrd="0" destOrd="0" presId="urn:microsoft.com/office/officeart/2005/8/layout/hList1"/>
    <dgm:cxn modelId="{98A4FC31-7D0C-4386-9C99-68258B9FC9BD}" type="presParOf" srcId="{A1D15461-D0EA-4070-9524-CDEB529B4C0D}" destId="{002A9379-370E-4D1F-8E30-971BA02EAE9C}"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D31C410-7FCF-4244-8AFE-D57EFFE888DE}"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pPr rtl="1"/>
          <a:endParaRPr lang="ar-EG"/>
        </a:p>
      </dgm:t>
    </dgm:pt>
    <dgm:pt modelId="{D52479C5-8067-4FE0-A8A0-78AB04CA1223}">
      <dgm:prSet custT="1"/>
      <dgm:spPr/>
      <dgm:t>
        <a:bodyPr/>
        <a:lstStyle/>
        <a:p>
          <a:pPr rtl="1"/>
          <a:r>
            <a:rPr lang="ar-EG" sz="1600" b="0" dirty="0"/>
            <a:t>- </a:t>
          </a:r>
          <a:r>
            <a:rPr lang="ar-EG" sz="2400" b="0" dirty="0"/>
            <a:t>استراتيجيات البحث </a:t>
          </a:r>
          <a:endParaRPr lang="ar-EG" sz="2400" dirty="0"/>
        </a:p>
      </dgm:t>
    </dgm:pt>
    <dgm:pt modelId="{48D3592D-B1DD-4E7E-81F7-EB267BFB52D7}" type="parTrans" cxnId="{F53969AA-CBFF-48B2-AD70-E0F04AB8985F}">
      <dgm:prSet/>
      <dgm:spPr/>
      <dgm:t>
        <a:bodyPr/>
        <a:lstStyle/>
        <a:p>
          <a:pPr rtl="1"/>
          <a:endParaRPr lang="ar-EG"/>
        </a:p>
      </dgm:t>
    </dgm:pt>
    <dgm:pt modelId="{FB581E1C-967C-44F9-9B4A-367A4BB933BB}" type="sibTrans" cxnId="{F53969AA-CBFF-48B2-AD70-E0F04AB8985F}">
      <dgm:prSet/>
      <dgm:spPr/>
      <dgm:t>
        <a:bodyPr/>
        <a:lstStyle/>
        <a:p>
          <a:pPr rtl="1"/>
          <a:endParaRPr lang="ar-EG"/>
        </a:p>
      </dgm:t>
    </dgm:pt>
    <dgm:pt modelId="{8C424D60-C4FE-472B-8FC9-5DF7142A12C0}">
      <dgm:prSet custT="1"/>
      <dgm:spPr/>
      <dgm:t>
        <a:bodyPr/>
        <a:lstStyle/>
        <a:p>
          <a:pPr rtl="1"/>
          <a:r>
            <a:rPr lang="ar-EG" sz="2400" b="1" dirty="0"/>
            <a:t>المسح</a:t>
          </a:r>
          <a:r>
            <a:rPr lang="ar-EG" sz="1600" b="1" dirty="0"/>
            <a:t> </a:t>
          </a:r>
          <a:endParaRPr lang="ar-EG" sz="1600" dirty="0"/>
        </a:p>
      </dgm:t>
    </dgm:pt>
    <dgm:pt modelId="{E2BF3941-5326-4F99-905A-E6BCDFA1C73A}" type="parTrans" cxnId="{351773E1-06F8-4DE1-B8E9-CEBA084589E9}">
      <dgm:prSet/>
      <dgm:spPr/>
      <dgm:t>
        <a:bodyPr/>
        <a:lstStyle/>
        <a:p>
          <a:pPr rtl="1"/>
          <a:endParaRPr lang="ar-EG"/>
        </a:p>
      </dgm:t>
    </dgm:pt>
    <dgm:pt modelId="{863AA07F-1288-4892-802B-BA28D081424E}" type="sibTrans" cxnId="{351773E1-06F8-4DE1-B8E9-CEBA084589E9}">
      <dgm:prSet/>
      <dgm:spPr/>
      <dgm:t>
        <a:bodyPr/>
        <a:lstStyle/>
        <a:p>
          <a:pPr rtl="1"/>
          <a:endParaRPr lang="ar-EG"/>
        </a:p>
      </dgm:t>
    </dgm:pt>
    <dgm:pt modelId="{8DB8B9F4-E3C6-49F5-B4B2-659FA36AA1DE}">
      <dgm:prSet custT="1"/>
      <dgm:spPr/>
      <dgm:t>
        <a:bodyPr/>
        <a:lstStyle/>
        <a:p>
          <a:pPr rtl="1"/>
          <a:r>
            <a:rPr lang="ar-EG" sz="2400" b="1" dirty="0"/>
            <a:t>دراسة الحالة </a:t>
          </a:r>
          <a:endParaRPr lang="ar-EG" sz="2400" dirty="0"/>
        </a:p>
      </dgm:t>
    </dgm:pt>
    <dgm:pt modelId="{1C2677AB-2FDF-4C0B-85F2-E8DDA8E4AA9C}" type="parTrans" cxnId="{9CF485B4-F9A9-4F3F-B108-03738E6A3A85}">
      <dgm:prSet/>
      <dgm:spPr/>
      <dgm:t>
        <a:bodyPr/>
        <a:lstStyle/>
        <a:p>
          <a:pPr rtl="1"/>
          <a:endParaRPr lang="ar-EG"/>
        </a:p>
      </dgm:t>
    </dgm:pt>
    <dgm:pt modelId="{19B0EF51-9B4B-46B0-8D50-C05D1E658089}" type="sibTrans" cxnId="{9CF485B4-F9A9-4F3F-B108-03738E6A3A85}">
      <dgm:prSet/>
      <dgm:spPr/>
      <dgm:t>
        <a:bodyPr/>
        <a:lstStyle/>
        <a:p>
          <a:pPr rtl="1"/>
          <a:endParaRPr lang="ar-EG"/>
        </a:p>
      </dgm:t>
    </dgm:pt>
    <dgm:pt modelId="{F1C16080-68D5-4A56-8EA4-A0DB72B0DCCF}">
      <dgm:prSet custT="1"/>
      <dgm:spPr/>
      <dgm:t>
        <a:bodyPr/>
        <a:lstStyle/>
        <a:p>
          <a:pPr rtl="1"/>
          <a:r>
            <a:rPr lang="ar-EG" sz="2400" b="1" dirty="0"/>
            <a:t>البحث التاريخي</a:t>
          </a:r>
        </a:p>
        <a:p>
          <a:pPr rtl="1"/>
          <a:r>
            <a:rPr lang="ar-EG" sz="2400" b="1" dirty="0"/>
            <a:t>( الأرشيفي) </a:t>
          </a:r>
          <a:endParaRPr lang="ar-EG" sz="2400" dirty="0"/>
        </a:p>
      </dgm:t>
    </dgm:pt>
    <dgm:pt modelId="{256348F3-6D99-40E9-AF7F-821937101C12}" type="parTrans" cxnId="{6468E404-0BA6-4C82-B23A-477C5F015A5C}">
      <dgm:prSet/>
      <dgm:spPr/>
      <dgm:t>
        <a:bodyPr/>
        <a:lstStyle/>
        <a:p>
          <a:pPr rtl="1"/>
          <a:endParaRPr lang="ar-EG"/>
        </a:p>
      </dgm:t>
    </dgm:pt>
    <dgm:pt modelId="{B4F3A063-EEE6-4896-A31E-1572350DE44F}" type="sibTrans" cxnId="{6468E404-0BA6-4C82-B23A-477C5F015A5C}">
      <dgm:prSet/>
      <dgm:spPr/>
      <dgm:t>
        <a:bodyPr/>
        <a:lstStyle/>
        <a:p>
          <a:pPr rtl="1"/>
          <a:endParaRPr lang="ar-EG"/>
        </a:p>
      </dgm:t>
    </dgm:pt>
    <dgm:pt modelId="{6CBE1725-E5E7-4854-A528-D42A0DB756B7}">
      <dgm:prSet custT="1"/>
      <dgm:spPr/>
      <dgm:t>
        <a:bodyPr/>
        <a:lstStyle/>
        <a:p>
          <a:pPr rtl="1"/>
          <a:r>
            <a:rPr lang="ar-EG" sz="2400" b="1" dirty="0"/>
            <a:t>بحوث الأجناس والأعراق</a:t>
          </a:r>
          <a:endParaRPr lang="ar-EG" sz="2400" dirty="0"/>
        </a:p>
      </dgm:t>
    </dgm:pt>
    <dgm:pt modelId="{B1F71899-19FD-46F0-B392-1ABD01272DF9}" type="parTrans" cxnId="{13FB420A-AB85-46DA-BA36-5B9E2170F2CC}">
      <dgm:prSet/>
      <dgm:spPr/>
      <dgm:t>
        <a:bodyPr/>
        <a:lstStyle/>
        <a:p>
          <a:pPr rtl="1"/>
          <a:endParaRPr lang="ar-EG"/>
        </a:p>
      </dgm:t>
    </dgm:pt>
    <dgm:pt modelId="{AD3E8DE7-D901-4C48-ABED-8F5B9169CF4F}" type="sibTrans" cxnId="{13FB420A-AB85-46DA-BA36-5B9E2170F2CC}">
      <dgm:prSet/>
      <dgm:spPr/>
      <dgm:t>
        <a:bodyPr/>
        <a:lstStyle/>
        <a:p>
          <a:pPr rtl="1"/>
          <a:endParaRPr lang="ar-EG"/>
        </a:p>
      </dgm:t>
    </dgm:pt>
    <dgm:pt modelId="{1E6B0EEC-B8BB-4022-B10F-AC73B90659A7}" type="pres">
      <dgm:prSet presAssocID="{AD31C410-7FCF-4244-8AFE-D57EFFE888DE}" presName="diagram" presStyleCnt="0">
        <dgm:presLayoutVars>
          <dgm:chPref val="1"/>
          <dgm:dir/>
          <dgm:animOne val="branch"/>
          <dgm:animLvl val="lvl"/>
          <dgm:resizeHandles val="exact"/>
        </dgm:presLayoutVars>
      </dgm:prSet>
      <dgm:spPr/>
    </dgm:pt>
    <dgm:pt modelId="{8B5954A3-671F-49C9-A15C-B17A278424B5}" type="pres">
      <dgm:prSet presAssocID="{D52479C5-8067-4FE0-A8A0-78AB04CA1223}" presName="root1" presStyleCnt="0"/>
      <dgm:spPr/>
    </dgm:pt>
    <dgm:pt modelId="{AE66DD9E-4BD3-4CBC-8FF4-CB827E114084}" type="pres">
      <dgm:prSet presAssocID="{D52479C5-8067-4FE0-A8A0-78AB04CA1223}" presName="LevelOneTextNode" presStyleLbl="node0" presStyleIdx="0" presStyleCnt="1">
        <dgm:presLayoutVars>
          <dgm:chPref val="3"/>
        </dgm:presLayoutVars>
      </dgm:prSet>
      <dgm:spPr/>
    </dgm:pt>
    <dgm:pt modelId="{7FFA6135-5FE4-4DD9-B0D9-70DB9D17238F}" type="pres">
      <dgm:prSet presAssocID="{D52479C5-8067-4FE0-A8A0-78AB04CA1223}" presName="level2hierChild" presStyleCnt="0"/>
      <dgm:spPr/>
    </dgm:pt>
    <dgm:pt modelId="{6C7AACD2-134E-4782-8331-67716A92A945}" type="pres">
      <dgm:prSet presAssocID="{E2BF3941-5326-4F99-905A-E6BCDFA1C73A}" presName="conn2-1" presStyleLbl="parChTrans1D2" presStyleIdx="0" presStyleCnt="4"/>
      <dgm:spPr/>
    </dgm:pt>
    <dgm:pt modelId="{8C65DB8D-935C-442B-A27C-437E633238EA}" type="pres">
      <dgm:prSet presAssocID="{E2BF3941-5326-4F99-905A-E6BCDFA1C73A}" presName="connTx" presStyleLbl="parChTrans1D2" presStyleIdx="0" presStyleCnt="4"/>
      <dgm:spPr/>
    </dgm:pt>
    <dgm:pt modelId="{9F313901-B0BD-4EBC-9D66-702DEEFE5658}" type="pres">
      <dgm:prSet presAssocID="{8C424D60-C4FE-472B-8FC9-5DF7142A12C0}" presName="root2" presStyleCnt="0"/>
      <dgm:spPr/>
    </dgm:pt>
    <dgm:pt modelId="{97082A05-80E9-4FC8-B0A9-628ED5B979CF}" type="pres">
      <dgm:prSet presAssocID="{8C424D60-C4FE-472B-8FC9-5DF7142A12C0}" presName="LevelTwoTextNode" presStyleLbl="node2" presStyleIdx="0" presStyleCnt="4">
        <dgm:presLayoutVars>
          <dgm:chPref val="3"/>
        </dgm:presLayoutVars>
      </dgm:prSet>
      <dgm:spPr/>
    </dgm:pt>
    <dgm:pt modelId="{8C4AC4B4-4BB8-4011-80B6-B38F909A40B3}" type="pres">
      <dgm:prSet presAssocID="{8C424D60-C4FE-472B-8FC9-5DF7142A12C0}" presName="level3hierChild" presStyleCnt="0"/>
      <dgm:spPr/>
    </dgm:pt>
    <dgm:pt modelId="{3F8C1CBA-D264-4F4D-ADCB-DD4FFE80AF89}" type="pres">
      <dgm:prSet presAssocID="{1C2677AB-2FDF-4C0B-85F2-E8DDA8E4AA9C}" presName="conn2-1" presStyleLbl="parChTrans1D2" presStyleIdx="1" presStyleCnt="4"/>
      <dgm:spPr/>
    </dgm:pt>
    <dgm:pt modelId="{6D496A03-9C85-40FF-97F1-93077A4C3192}" type="pres">
      <dgm:prSet presAssocID="{1C2677AB-2FDF-4C0B-85F2-E8DDA8E4AA9C}" presName="connTx" presStyleLbl="parChTrans1D2" presStyleIdx="1" presStyleCnt="4"/>
      <dgm:spPr/>
    </dgm:pt>
    <dgm:pt modelId="{FBEC8F04-421B-46AB-8D90-1C36F146D210}" type="pres">
      <dgm:prSet presAssocID="{8DB8B9F4-E3C6-49F5-B4B2-659FA36AA1DE}" presName="root2" presStyleCnt="0"/>
      <dgm:spPr/>
    </dgm:pt>
    <dgm:pt modelId="{13C401BD-3279-4C58-9377-7B36AADD9BBD}" type="pres">
      <dgm:prSet presAssocID="{8DB8B9F4-E3C6-49F5-B4B2-659FA36AA1DE}" presName="LevelTwoTextNode" presStyleLbl="node2" presStyleIdx="1" presStyleCnt="4">
        <dgm:presLayoutVars>
          <dgm:chPref val="3"/>
        </dgm:presLayoutVars>
      </dgm:prSet>
      <dgm:spPr/>
    </dgm:pt>
    <dgm:pt modelId="{DDCB3888-21EC-4D68-B465-DC4B7CFD165E}" type="pres">
      <dgm:prSet presAssocID="{8DB8B9F4-E3C6-49F5-B4B2-659FA36AA1DE}" presName="level3hierChild" presStyleCnt="0"/>
      <dgm:spPr/>
    </dgm:pt>
    <dgm:pt modelId="{0FEF76BC-EAC2-4E88-85FE-EE3A4CF1315F}" type="pres">
      <dgm:prSet presAssocID="{256348F3-6D99-40E9-AF7F-821937101C12}" presName="conn2-1" presStyleLbl="parChTrans1D2" presStyleIdx="2" presStyleCnt="4"/>
      <dgm:spPr/>
    </dgm:pt>
    <dgm:pt modelId="{C1E47F15-331E-459E-B806-C077C1C6C373}" type="pres">
      <dgm:prSet presAssocID="{256348F3-6D99-40E9-AF7F-821937101C12}" presName="connTx" presStyleLbl="parChTrans1D2" presStyleIdx="2" presStyleCnt="4"/>
      <dgm:spPr/>
    </dgm:pt>
    <dgm:pt modelId="{6253C7AD-4A2D-41BC-970D-F1EFE4F17607}" type="pres">
      <dgm:prSet presAssocID="{F1C16080-68D5-4A56-8EA4-A0DB72B0DCCF}" presName="root2" presStyleCnt="0"/>
      <dgm:spPr/>
    </dgm:pt>
    <dgm:pt modelId="{8F0A6D98-F3BA-46F5-AA54-38B29E281982}" type="pres">
      <dgm:prSet presAssocID="{F1C16080-68D5-4A56-8EA4-A0DB72B0DCCF}" presName="LevelTwoTextNode" presStyleLbl="node2" presStyleIdx="2" presStyleCnt="4">
        <dgm:presLayoutVars>
          <dgm:chPref val="3"/>
        </dgm:presLayoutVars>
      </dgm:prSet>
      <dgm:spPr/>
    </dgm:pt>
    <dgm:pt modelId="{20C67791-3702-4520-91B9-5A4872EA5B46}" type="pres">
      <dgm:prSet presAssocID="{F1C16080-68D5-4A56-8EA4-A0DB72B0DCCF}" presName="level3hierChild" presStyleCnt="0"/>
      <dgm:spPr/>
    </dgm:pt>
    <dgm:pt modelId="{DF9B29D0-3E31-4BB7-B9BA-8C642C88F2E3}" type="pres">
      <dgm:prSet presAssocID="{B1F71899-19FD-46F0-B392-1ABD01272DF9}" presName="conn2-1" presStyleLbl="parChTrans1D2" presStyleIdx="3" presStyleCnt="4"/>
      <dgm:spPr/>
    </dgm:pt>
    <dgm:pt modelId="{6AEAA1DA-0C4D-4FE6-982D-361AEB607EBA}" type="pres">
      <dgm:prSet presAssocID="{B1F71899-19FD-46F0-B392-1ABD01272DF9}" presName="connTx" presStyleLbl="parChTrans1D2" presStyleIdx="3" presStyleCnt="4"/>
      <dgm:spPr/>
    </dgm:pt>
    <dgm:pt modelId="{F3C4DCDD-8CE0-4E25-9C78-81BE3D0396D6}" type="pres">
      <dgm:prSet presAssocID="{6CBE1725-E5E7-4854-A528-D42A0DB756B7}" presName="root2" presStyleCnt="0"/>
      <dgm:spPr/>
    </dgm:pt>
    <dgm:pt modelId="{789343BD-E9F0-400A-9F91-C34B6781EC60}" type="pres">
      <dgm:prSet presAssocID="{6CBE1725-E5E7-4854-A528-D42A0DB756B7}" presName="LevelTwoTextNode" presStyleLbl="node2" presStyleIdx="3" presStyleCnt="4">
        <dgm:presLayoutVars>
          <dgm:chPref val="3"/>
        </dgm:presLayoutVars>
      </dgm:prSet>
      <dgm:spPr/>
    </dgm:pt>
    <dgm:pt modelId="{5113CD66-E803-480F-A4FE-707DCC5DE80F}" type="pres">
      <dgm:prSet presAssocID="{6CBE1725-E5E7-4854-A528-D42A0DB756B7}" presName="level3hierChild" presStyleCnt="0"/>
      <dgm:spPr/>
    </dgm:pt>
  </dgm:ptLst>
  <dgm:cxnLst>
    <dgm:cxn modelId="{6468E404-0BA6-4C82-B23A-477C5F015A5C}" srcId="{D52479C5-8067-4FE0-A8A0-78AB04CA1223}" destId="{F1C16080-68D5-4A56-8EA4-A0DB72B0DCCF}" srcOrd="2" destOrd="0" parTransId="{256348F3-6D99-40E9-AF7F-821937101C12}" sibTransId="{B4F3A063-EEE6-4896-A31E-1572350DE44F}"/>
    <dgm:cxn modelId="{AD7FF606-C19B-4502-B233-57A51A11D569}" type="presOf" srcId="{AD31C410-7FCF-4244-8AFE-D57EFFE888DE}" destId="{1E6B0EEC-B8BB-4022-B10F-AC73B90659A7}" srcOrd="0" destOrd="0" presId="urn:microsoft.com/office/officeart/2005/8/layout/hierarchy2"/>
    <dgm:cxn modelId="{13FB420A-AB85-46DA-BA36-5B9E2170F2CC}" srcId="{D52479C5-8067-4FE0-A8A0-78AB04CA1223}" destId="{6CBE1725-E5E7-4854-A528-D42A0DB756B7}" srcOrd="3" destOrd="0" parTransId="{B1F71899-19FD-46F0-B392-1ABD01272DF9}" sibTransId="{AD3E8DE7-D901-4C48-ABED-8F5B9169CF4F}"/>
    <dgm:cxn modelId="{96A6E90E-09E4-4E71-BD62-D5434EE5FE91}" type="presOf" srcId="{1C2677AB-2FDF-4C0B-85F2-E8DDA8E4AA9C}" destId="{6D496A03-9C85-40FF-97F1-93077A4C3192}" srcOrd="1" destOrd="0" presId="urn:microsoft.com/office/officeart/2005/8/layout/hierarchy2"/>
    <dgm:cxn modelId="{AB560C1A-09F7-4DD0-A5F9-B636E08E39AC}" type="presOf" srcId="{8DB8B9F4-E3C6-49F5-B4B2-659FA36AA1DE}" destId="{13C401BD-3279-4C58-9377-7B36AADD9BBD}" srcOrd="0" destOrd="0" presId="urn:microsoft.com/office/officeart/2005/8/layout/hierarchy2"/>
    <dgm:cxn modelId="{AEE9E636-E6DF-4016-8978-5C81C0731250}" type="presOf" srcId="{256348F3-6D99-40E9-AF7F-821937101C12}" destId="{C1E47F15-331E-459E-B806-C077C1C6C373}" srcOrd="1" destOrd="0" presId="urn:microsoft.com/office/officeart/2005/8/layout/hierarchy2"/>
    <dgm:cxn modelId="{EA6B2257-39C2-4AAA-86C1-01C71DBC9B2A}" type="presOf" srcId="{F1C16080-68D5-4A56-8EA4-A0DB72B0DCCF}" destId="{8F0A6D98-F3BA-46F5-AA54-38B29E281982}" srcOrd="0" destOrd="0" presId="urn:microsoft.com/office/officeart/2005/8/layout/hierarchy2"/>
    <dgm:cxn modelId="{697B6D77-87C5-417B-843D-10A89E60E577}" type="presOf" srcId="{8C424D60-C4FE-472B-8FC9-5DF7142A12C0}" destId="{97082A05-80E9-4FC8-B0A9-628ED5B979CF}" srcOrd="0" destOrd="0" presId="urn:microsoft.com/office/officeart/2005/8/layout/hierarchy2"/>
    <dgm:cxn modelId="{476D7595-47FF-49F5-9C4E-812A479D0382}" type="presOf" srcId="{B1F71899-19FD-46F0-B392-1ABD01272DF9}" destId="{DF9B29D0-3E31-4BB7-B9BA-8C642C88F2E3}" srcOrd="0" destOrd="0" presId="urn:microsoft.com/office/officeart/2005/8/layout/hierarchy2"/>
    <dgm:cxn modelId="{FE205C99-A3AD-438E-BBD5-5EEF3E56328A}" type="presOf" srcId="{256348F3-6D99-40E9-AF7F-821937101C12}" destId="{0FEF76BC-EAC2-4E88-85FE-EE3A4CF1315F}" srcOrd="0" destOrd="0" presId="urn:microsoft.com/office/officeart/2005/8/layout/hierarchy2"/>
    <dgm:cxn modelId="{87627CA8-8BEC-43F2-B44C-A15DB48FC2FB}" type="presOf" srcId="{D52479C5-8067-4FE0-A8A0-78AB04CA1223}" destId="{AE66DD9E-4BD3-4CBC-8FF4-CB827E114084}" srcOrd="0" destOrd="0" presId="urn:microsoft.com/office/officeart/2005/8/layout/hierarchy2"/>
    <dgm:cxn modelId="{F53969AA-CBFF-48B2-AD70-E0F04AB8985F}" srcId="{AD31C410-7FCF-4244-8AFE-D57EFFE888DE}" destId="{D52479C5-8067-4FE0-A8A0-78AB04CA1223}" srcOrd="0" destOrd="0" parTransId="{48D3592D-B1DD-4E7E-81F7-EB267BFB52D7}" sibTransId="{FB581E1C-967C-44F9-9B4A-367A4BB933BB}"/>
    <dgm:cxn modelId="{9CF485B4-F9A9-4F3F-B108-03738E6A3A85}" srcId="{D52479C5-8067-4FE0-A8A0-78AB04CA1223}" destId="{8DB8B9F4-E3C6-49F5-B4B2-659FA36AA1DE}" srcOrd="1" destOrd="0" parTransId="{1C2677AB-2FDF-4C0B-85F2-E8DDA8E4AA9C}" sibTransId="{19B0EF51-9B4B-46B0-8D50-C05D1E658089}"/>
    <dgm:cxn modelId="{D2A3B8C8-8FAB-48E6-8C88-AAFA91B867D5}" type="presOf" srcId="{1C2677AB-2FDF-4C0B-85F2-E8DDA8E4AA9C}" destId="{3F8C1CBA-D264-4F4D-ADCB-DD4FFE80AF89}" srcOrd="0" destOrd="0" presId="urn:microsoft.com/office/officeart/2005/8/layout/hierarchy2"/>
    <dgm:cxn modelId="{A41A66D3-5840-48C7-ABFF-A65EE3880454}" type="presOf" srcId="{E2BF3941-5326-4F99-905A-E6BCDFA1C73A}" destId="{8C65DB8D-935C-442B-A27C-437E633238EA}" srcOrd="1" destOrd="0" presId="urn:microsoft.com/office/officeart/2005/8/layout/hierarchy2"/>
    <dgm:cxn modelId="{A1CC6DDA-19D2-4F26-89B6-6849BBC1D00D}" type="presOf" srcId="{6CBE1725-E5E7-4854-A528-D42A0DB756B7}" destId="{789343BD-E9F0-400A-9F91-C34B6781EC60}" srcOrd="0" destOrd="0" presId="urn:microsoft.com/office/officeart/2005/8/layout/hierarchy2"/>
    <dgm:cxn modelId="{351773E1-06F8-4DE1-B8E9-CEBA084589E9}" srcId="{D52479C5-8067-4FE0-A8A0-78AB04CA1223}" destId="{8C424D60-C4FE-472B-8FC9-5DF7142A12C0}" srcOrd="0" destOrd="0" parTransId="{E2BF3941-5326-4F99-905A-E6BCDFA1C73A}" sibTransId="{863AA07F-1288-4892-802B-BA28D081424E}"/>
    <dgm:cxn modelId="{9B1DE4E8-9B2E-46FD-A3A6-9F6270F324BA}" type="presOf" srcId="{E2BF3941-5326-4F99-905A-E6BCDFA1C73A}" destId="{6C7AACD2-134E-4782-8331-67716A92A945}" srcOrd="0" destOrd="0" presId="urn:microsoft.com/office/officeart/2005/8/layout/hierarchy2"/>
    <dgm:cxn modelId="{1638A6F2-EF64-41F5-9BBB-13F7ED938C79}" type="presOf" srcId="{B1F71899-19FD-46F0-B392-1ABD01272DF9}" destId="{6AEAA1DA-0C4D-4FE6-982D-361AEB607EBA}" srcOrd="1" destOrd="0" presId="urn:microsoft.com/office/officeart/2005/8/layout/hierarchy2"/>
    <dgm:cxn modelId="{EE48F3D0-8C0E-455C-BBC5-9AF228F1501B}" type="presParOf" srcId="{1E6B0EEC-B8BB-4022-B10F-AC73B90659A7}" destId="{8B5954A3-671F-49C9-A15C-B17A278424B5}" srcOrd="0" destOrd="0" presId="urn:microsoft.com/office/officeart/2005/8/layout/hierarchy2"/>
    <dgm:cxn modelId="{A0F5D35A-5B02-45D9-88BD-555F991A287E}" type="presParOf" srcId="{8B5954A3-671F-49C9-A15C-B17A278424B5}" destId="{AE66DD9E-4BD3-4CBC-8FF4-CB827E114084}" srcOrd="0" destOrd="0" presId="urn:microsoft.com/office/officeart/2005/8/layout/hierarchy2"/>
    <dgm:cxn modelId="{F87A4AAB-F45C-4702-865E-1F7380A3FDDC}" type="presParOf" srcId="{8B5954A3-671F-49C9-A15C-B17A278424B5}" destId="{7FFA6135-5FE4-4DD9-B0D9-70DB9D17238F}" srcOrd="1" destOrd="0" presId="urn:microsoft.com/office/officeart/2005/8/layout/hierarchy2"/>
    <dgm:cxn modelId="{3DF73ECC-7660-433C-8867-F65FAB170664}" type="presParOf" srcId="{7FFA6135-5FE4-4DD9-B0D9-70DB9D17238F}" destId="{6C7AACD2-134E-4782-8331-67716A92A945}" srcOrd="0" destOrd="0" presId="urn:microsoft.com/office/officeart/2005/8/layout/hierarchy2"/>
    <dgm:cxn modelId="{1257DC0C-4207-4E7A-9A60-F1CF25C7DEF6}" type="presParOf" srcId="{6C7AACD2-134E-4782-8331-67716A92A945}" destId="{8C65DB8D-935C-442B-A27C-437E633238EA}" srcOrd="0" destOrd="0" presId="urn:microsoft.com/office/officeart/2005/8/layout/hierarchy2"/>
    <dgm:cxn modelId="{2021CFBE-5E74-4481-BDBE-2802090E7E32}" type="presParOf" srcId="{7FFA6135-5FE4-4DD9-B0D9-70DB9D17238F}" destId="{9F313901-B0BD-4EBC-9D66-702DEEFE5658}" srcOrd="1" destOrd="0" presId="urn:microsoft.com/office/officeart/2005/8/layout/hierarchy2"/>
    <dgm:cxn modelId="{507DF2B7-B064-4D67-87E2-4013EF028A9F}" type="presParOf" srcId="{9F313901-B0BD-4EBC-9D66-702DEEFE5658}" destId="{97082A05-80E9-4FC8-B0A9-628ED5B979CF}" srcOrd="0" destOrd="0" presId="urn:microsoft.com/office/officeart/2005/8/layout/hierarchy2"/>
    <dgm:cxn modelId="{22B8B61F-F464-4601-90B1-1A6D738688EC}" type="presParOf" srcId="{9F313901-B0BD-4EBC-9D66-702DEEFE5658}" destId="{8C4AC4B4-4BB8-4011-80B6-B38F909A40B3}" srcOrd="1" destOrd="0" presId="urn:microsoft.com/office/officeart/2005/8/layout/hierarchy2"/>
    <dgm:cxn modelId="{CF929F08-4494-4526-A8EC-CA242B3040A3}" type="presParOf" srcId="{7FFA6135-5FE4-4DD9-B0D9-70DB9D17238F}" destId="{3F8C1CBA-D264-4F4D-ADCB-DD4FFE80AF89}" srcOrd="2" destOrd="0" presId="urn:microsoft.com/office/officeart/2005/8/layout/hierarchy2"/>
    <dgm:cxn modelId="{532ECA50-E150-446C-B86A-B2F41B0D9482}" type="presParOf" srcId="{3F8C1CBA-D264-4F4D-ADCB-DD4FFE80AF89}" destId="{6D496A03-9C85-40FF-97F1-93077A4C3192}" srcOrd="0" destOrd="0" presId="urn:microsoft.com/office/officeart/2005/8/layout/hierarchy2"/>
    <dgm:cxn modelId="{72AD639E-E2F8-4E7D-ACEF-FDBE0C8566F1}" type="presParOf" srcId="{7FFA6135-5FE4-4DD9-B0D9-70DB9D17238F}" destId="{FBEC8F04-421B-46AB-8D90-1C36F146D210}" srcOrd="3" destOrd="0" presId="urn:microsoft.com/office/officeart/2005/8/layout/hierarchy2"/>
    <dgm:cxn modelId="{57C6AC4E-95E1-4084-A18F-AE220BEC74E2}" type="presParOf" srcId="{FBEC8F04-421B-46AB-8D90-1C36F146D210}" destId="{13C401BD-3279-4C58-9377-7B36AADD9BBD}" srcOrd="0" destOrd="0" presId="urn:microsoft.com/office/officeart/2005/8/layout/hierarchy2"/>
    <dgm:cxn modelId="{650457AC-8717-47CF-BA15-0F9C5BC84D44}" type="presParOf" srcId="{FBEC8F04-421B-46AB-8D90-1C36F146D210}" destId="{DDCB3888-21EC-4D68-B465-DC4B7CFD165E}" srcOrd="1" destOrd="0" presId="urn:microsoft.com/office/officeart/2005/8/layout/hierarchy2"/>
    <dgm:cxn modelId="{58578056-E9AC-475D-888A-23EBA1954BE1}" type="presParOf" srcId="{7FFA6135-5FE4-4DD9-B0D9-70DB9D17238F}" destId="{0FEF76BC-EAC2-4E88-85FE-EE3A4CF1315F}" srcOrd="4" destOrd="0" presId="urn:microsoft.com/office/officeart/2005/8/layout/hierarchy2"/>
    <dgm:cxn modelId="{8AEE223E-F8D5-47A4-8F7B-3EAFA2EE1994}" type="presParOf" srcId="{0FEF76BC-EAC2-4E88-85FE-EE3A4CF1315F}" destId="{C1E47F15-331E-459E-B806-C077C1C6C373}" srcOrd="0" destOrd="0" presId="urn:microsoft.com/office/officeart/2005/8/layout/hierarchy2"/>
    <dgm:cxn modelId="{0B0D7DBC-5101-48A5-B41D-EACAC4F99163}" type="presParOf" srcId="{7FFA6135-5FE4-4DD9-B0D9-70DB9D17238F}" destId="{6253C7AD-4A2D-41BC-970D-F1EFE4F17607}" srcOrd="5" destOrd="0" presId="urn:microsoft.com/office/officeart/2005/8/layout/hierarchy2"/>
    <dgm:cxn modelId="{994CBD14-A6B6-45E4-8FF4-1B0540324C55}" type="presParOf" srcId="{6253C7AD-4A2D-41BC-970D-F1EFE4F17607}" destId="{8F0A6D98-F3BA-46F5-AA54-38B29E281982}" srcOrd="0" destOrd="0" presId="urn:microsoft.com/office/officeart/2005/8/layout/hierarchy2"/>
    <dgm:cxn modelId="{1B924B65-D6D2-4D6B-B9D4-896D34AF72D8}" type="presParOf" srcId="{6253C7AD-4A2D-41BC-970D-F1EFE4F17607}" destId="{20C67791-3702-4520-91B9-5A4872EA5B46}" srcOrd="1" destOrd="0" presId="urn:microsoft.com/office/officeart/2005/8/layout/hierarchy2"/>
    <dgm:cxn modelId="{92190C8B-CD77-4162-A352-7E6E7CC36FFA}" type="presParOf" srcId="{7FFA6135-5FE4-4DD9-B0D9-70DB9D17238F}" destId="{DF9B29D0-3E31-4BB7-B9BA-8C642C88F2E3}" srcOrd="6" destOrd="0" presId="urn:microsoft.com/office/officeart/2005/8/layout/hierarchy2"/>
    <dgm:cxn modelId="{87055610-4F5E-4F66-BC17-571F0BF6FF0A}" type="presParOf" srcId="{DF9B29D0-3E31-4BB7-B9BA-8C642C88F2E3}" destId="{6AEAA1DA-0C4D-4FE6-982D-361AEB607EBA}" srcOrd="0" destOrd="0" presId="urn:microsoft.com/office/officeart/2005/8/layout/hierarchy2"/>
    <dgm:cxn modelId="{FA443A74-D496-4A8D-B0D8-596B3F4F3E18}" type="presParOf" srcId="{7FFA6135-5FE4-4DD9-B0D9-70DB9D17238F}" destId="{F3C4DCDD-8CE0-4E25-9C78-81BE3D0396D6}" srcOrd="7" destOrd="0" presId="urn:microsoft.com/office/officeart/2005/8/layout/hierarchy2"/>
    <dgm:cxn modelId="{992812BC-5B25-4F3E-BBAA-3A0B7C90BC5B}" type="presParOf" srcId="{F3C4DCDD-8CE0-4E25-9C78-81BE3D0396D6}" destId="{789343BD-E9F0-400A-9F91-C34B6781EC60}" srcOrd="0" destOrd="0" presId="urn:microsoft.com/office/officeart/2005/8/layout/hierarchy2"/>
    <dgm:cxn modelId="{851E7E6A-07DF-4BA1-946A-3C78231130F2}" type="presParOf" srcId="{F3C4DCDD-8CE0-4E25-9C78-81BE3D0396D6}" destId="{5113CD66-E803-480F-A4FE-707DCC5DE80F}" srcOrd="1" destOrd="0" presId="urn:microsoft.com/office/officeart/2005/8/layout/hierarchy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4C4695B-AF3E-4302-9A5C-9D9173FEE063}"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216B71F1-46C4-41EF-B76A-5BD0148E83AA}">
      <dgm:prSet custT="1"/>
      <dgm:spPr/>
      <dgm:t>
        <a:bodyPr/>
        <a:lstStyle/>
        <a:p>
          <a:pPr algn="r"/>
          <a:r>
            <a:rPr lang="ar-EG" sz="2800" b="0" dirty="0"/>
            <a:t>مصادر البيانات </a:t>
          </a:r>
          <a:endParaRPr lang="en-US" sz="2800" dirty="0"/>
        </a:p>
      </dgm:t>
    </dgm:pt>
    <dgm:pt modelId="{4F67D69E-F891-4DE8-BAE5-353E182FEC45}" type="parTrans" cxnId="{90AC5539-4F94-4972-BD14-178866DED86B}">
      <dgm:prSet/>
      <dgm:spPr/>
      <dgm:t>
        <a:bodyPr/>
        <a:lstStyle/>
        <a:p>
          <a:pPr algn="r"/>
          <a:endParaRPr lang="en-US"/>
        </a:p>
      </dgm:t>
    </dgm:pt>
    <dgm:pt modelId="{BF08B09C-CA31-4A72-851F-83178734F210}" type="sibTrans" cxnId="{90AC5539-4F94-4972-BD14-178866DED86B}">
      <dgm:prSet/>
      <dgm:spPr/>
      <dgm:t>
        <a:bodyPr/>
        <a:lstStyle/>
        <a:p>
          <a:pPr algn="r"/>
          <a:endParaRPr lang="en-US"/>
        </a:p>
      </dgm:t>
    </dgm:pt>
    <dgm:pt modelId="{FB18ADD2-977D-4F33-A349-A8D8C2A66AA3}">
      <dgm:prSet custT="1"/>
      <dgm:spPr/>
      <dgm:t>
        <a:bodyPr/>
        <a:lstStyle/>
        <a:p>
          <a:pPr algn="r"/>
          <a:r>
            <a:rPr lang="ar-EG" sz="2800" b="0" dirty="0"/>
            <a:t>مصادر البيانات حسب طبيعة البيانات </a:t>
          </a:r>
          <a:endParaRPr lang="en-US" sz="2800" dirty="0"/>
        </a:p>
      </dgm:t>
    </dgm:pt>
    <dgm:pt modelId="{D3E2DE8E-18B0-4B27-A97E-CF3C3A3B12F2}" type="parTrans" cxnId="{915ECE8D-049B-4773-A61A-00F68B7C26DA}">
      <dgm:prSet/>
      <dgm:spPr/>
      <dgm:t>
        <a:bodyPr/>
        <a:lstStyle/>
        <a:p>
          <a:pPr algn="r"/>
          <a:endParaRPr lang="en-US"/>
        </a:p>
      </dgm:t>
    </dgm:pt>
    <dgm:pt modelId="{C88B1473-2128-40C7-8DE4-9C56BBBB67C4}" type="sibTrans" cxnId="{915ECE8D-049B-4773-A61A-00F68B7C26DA}">
      <dgm:prSet/>
      <dgm:spPr/>
      <dgm:t>
        <a:bodyPr/>
        <a:lstStyle/>
        <a:p>
          <a:pPr algn="r"/>
          <a:endParaRPr lang="en-US"/>
        </a:p>
      </dgm:t>
    </dgm:pt>
    <dgm:pt modelId="{6E77499F-B2DF-487D-8DA8-D34597704BD9}">
      <dgm:prSet custT="1"/>
      <dgm:spPr/>
      <dgm:t>
        <a:bodyPr/>
        <a:lstStyle/>
        <a:p>
          <a:pPr algn="r" rtl="1"/>
          <a:r>
            <a:rPr lang="ar-EG" sz="2800" b="1" dirty="0"/>
            <a:t>البيانات الثانوية والأولية </a:t>
          </a:r>
          <a:endParaRPr lang="en-US" sz="2800" dirty="0"/>
        </a:p>
      </dgm:t>
    </dgm:pt>
    <dgm:pt modelId="{8EB42322-773E-4BE7-AC4D-C64ECBE00F79}" type="parTrans" cxnId="{E30B89DE-8EEE-4262-96C2-3DFE8AE6C7F1}">
      <dgm:prSet/>
      <dgm:spPr/>
      <dgm:t>
        <a:bodyPr/>
        <a:lstStyle/>
        <a:p>
          <a:pPr algn="r"/>
          <a:endParaRPr lang="en-US"/>
        </a:p>
      </dgm:t>
    </dgm:pt>
    <dgm:pt modelId="{7BF31BFD-7A50-4BE3-8B07-0DC69DE0A354}" type="sibTrans" cxnId="{E30B89DE-8EEE-4262-96C2-3DFE8AE6C7F1}">
      <dgm:prSet/>
      <dgm:spPr/>
      <dgm:t>
        <a:bodyPr/>
        <a:lstStyle/>
        <a:p>
          <a:pPr algn="r"/>
          <a:endParaRPr lang="en-US"/>
        </a:p>
      </dgm:t>
    </dgm:pt>
    <dgm:pt modelId="{34B8521E-9E53-4909-AA05-E31F064B4FC6}">
      <dgm:prSet custT="1"/>
      <dgm:spPr/>
      <dgm:t>
        <a:bodyPr/>
        <a:lstStyle/>
        <a:p>
          <a:pPr algn="r"/>
          <a:r>
            <a:rPr lang="ar-EG" sz="2800" b="0" dirty="0"/>
            <a:t>مصادر البيانات حسب طبيعة البحث </a:t>
          </a:r>
          <a:endParaRPr lang="en-US" sz="2800" dirty="0"/>
        </a:p>
      </dgm:t>
    </dgm:pt>
    <dgm:pt modelId="{20950E3D-A92C-4A97-99DC-6A12654DC008}" type="parTrans" cxnId="{BA58FDE7-B55B-495F-B017-3EF6A77DD57C}">
      <dgm:prSet/>
      <dgm:spPr/>
      <dgm:t>
        <a:bodyPr/>
        <a:lstStyle/>
        <a:p>
          <a:pPr algn="r"/>
          <a:endParaRPr lang="en-US"/>
        </a:p>
      </dgm:t>
    </dgm:pt>
    <dgm:pt modelId="{A1E3608A-7EC8-42E3-BA02-658A7F12478A}" type="sibTrans" cxnId="{BA58FDE7-B55B-495F-B017-3EF6A77DD57C}">
      <dgm:prSet/>
      <dgm:spPr/>
      <dgm:t>
        <a:bodyPr/>
        <a:lstStyle/>
        <a:p>
          <a:pPr algn="r"/>
          <a:endParaRPr lang="en-US"/>
        </a:p>
      </dgm:t>
    </dgm:pt>
    <dgm:pt modelId="{377FE275-3FE6-4E33-A673-A3DAAD72DC57}">
      <dgm:prSet custT="1"/>
      <dgm:spPr/>
      <dgm:t>
        <a:bodyPr/>
        <a:lstStyle/>
        <a:p>
          <a:pPr algn="r" rtl="1"/>
          <a:r>
            <a:rPr lang="ar-EG" sz="2800" b="1" dirty="0"/>
            <a:t>بيانات مجتمع وبيانات عينة </a:t>
          </a:r>
          <a:endParaRPr lang="en-US" sz="2800" dirty="0"/>
        </a:p>
      </dgm:t>
    </dgm:pt>
    <dgm:pt modelId="{4096E180-A4D7-4C78-A891-23ABAE9E696E}" type="parTrans" cxnId="{E74D7B7D-2A2D-46C2-8D73-EA4A5861C715}">
      <dgm:prSet/>
      <dgm:spPr/>
      <dgm:t>
        <a:bodyPr/>
        <a:lstStyle/>
        <a:p>
          <a:pPr algn="r"/>
          <a:endParaRPr lang="en-US"/>
        </a:p>
      </dgm:t>
    </dgm:pt>
    <dgm:pt modelId="{5F9C8285-552F-4E02-940A-4619C3F1B46D}" type="sibTrans" cxnId="{E74D7B7D-2A2D-46C2-8D73-EA4A5861C715}">
      <dgm:prSet/>
      <dgm:spPr/>
      <dgm:t>
        <a:bodyPr/>
        <a:lstStyle/>
        <a:p>
          <a:pPr algn="r"/>
          <a:endParaRPr lang="en-US"/>
        </a:p>
      </dgm:t>
    </dgm:pt>
    <dgm:pt modelId="{7BD42E4C-8919-4C59-84E5-70B52AF0DB90}" type="pres">
      <dgm:prSet presAssocID="{64C4695B-AF3E-4302-9A5C-9D9173FEE063}" presName="linear" presStyleCnt="0">
        <dgm:presLayoutVars>
          <dgm:dir/>
          <dgm:animLvl val="lvl"/>
          <dgm:resizeHandles val="exact"/>
        </dgm:presLayoutVars>
      </dgm:prSet>
      <dgm:spPr/>
    </dgm:pt>
    <dgm:pt modelId="{D5CD9316-FBE1-4286-8203-7395FF8F98E3}" type="pres">
      <dgm:prSet presAssocID="{216B71F1-46C4-41EF-B76A-5BD0148E83AA}" presName="parentLin" presStyleCnt="0"/>
      <dgm:spPr/>
    </dgm:pt>
    <dgm:pt modelId="{E04D1294-C4E7-4D74-A3C7-FB72FE0A94F5}" type="pres">
      <dgm:prSet presAssocID="{216B71F1-46C4-41EF-B76A-5BD0148E83AA}" presName="parentLeftMargin" presStyleLbl="node1" presStyleIdx="0" presStyleCnt="3"/>
      <dgm:spPr/>
    </dgm:pt>
    <dgm:pt modelId="{4F02E593-5971-4665-826C-CD907DE31C29}" type="pres">
      <dgm:prSet presAssocID="{216B71F1-46C4-41EF-B76A-5BD0148E83AA}" presName="parentText" presStyleLbl="node1" presStyleIdx="0" presStyleCnt="3" custScaleY="138393">
        <dgm:presLayoutVars>
          <dgm:chMax val="0"/>
          <dgm:bulletEnabled val="1"/>
        </dgm:presLayoutVars>
      </dgm:prSet>
      <dgm:spPr/>
    </dgm:pt>
    <dgm:pt modelId="{E04679CA-2F7A-469B-8469-0C805B44B4AC}" type="pres">
      <dgm:prSet presAssocID="{216B71F1-46C4-41EF-B76A-5BD0148E83AA}" presName="negativeSpace" presStyleCnt="0"/>
      <dgm:spPr/>
    </dgm:pt>
    <dgm:pt modelId="{2FF36C6D-1645-472A-A099-DC7CDA752894}" type="pres">
      <dgm:prSet presAssocID="{216B71F1-46C4-41EF-B76A-5BD0148E83AA}" presName="childText" presStyleLbl="conFgAcc1" presStyleIdx="0" presStyleCnt="3">
        <dgm:presLayoutVars>
          <dgm:bulletEnabled val="1"/>
        </dgm:presLayoutVars>
      </dgm:prSet>
      <dgm:spPr/>
    </dgm:pt>
    <dgm:pt modelId="{F8A1FA50-AF8A-4F8F-92C2-AAC8D0444DAB}" type="pres">
      <dgm:prSet presAssocID="{BF08B09C-CA31-4A72-851F-83178734F210}" presName="spaceBetweenRectangles" presStyleCnt="0"/>
      <dgm:spPr/>
    </dgm:pt>
    <dgm:pt modelId="{E5F6EFFA-B9B2-4B52-BBDC-81AE524A6F48}" type="pres">
      <dgm:prSet presAssocID="{FB18ADD2-977D-4F33-A349-A8D8C2A66AA3}" presName="parentLin" presStyleCnt="0"/>
      <dgm:spPr/>
    </dgm:pt>
    <dgm:pt modelId="{E9E40868-0F05-4ADF-8FC1-E8C31A9744B8}" type="pres">
      <dgm:prSet presAssocID="{FB18ADD2-977D-4F33-A349-A8D8C2A66AA3}" presName="parentLeftMargin" presStyleLbl="node1" presStyleIdx="0" presStyleCnt="3"/>
      <dgm:spPr/>
    </dgm:pt>
    <dgm:pt modelId="{D70CF775-D329-4F39-B496-2CE77A60ED9A}" type="pres">
      <dgm:prSet presAssocID="{FB18ADD2-977D-4F33-A349-A8D8C2A66AA3}" presName="parentText" presStyleLbl="node1" presStyleIdx="1" presStyleCnt="3" custScaleY="120928">
        <dgm:presLayoutVars>
          <dgm:chMax val="0"/>
          <dgm:bulletEnabled val="1"/>
        </dgm:presLayoutVars>
      </dgm:prSet>
      <dgm:spPr/>
    </dgm:pt>
    <dgm:pt modelId="{C6EBEDA6-0A06-4F76-828E-BF5A635317B0}" type="pres">
      <dgm:prSet presAssocID="{FB18ADD2-977D-4F33-A349-A8D8C2A66AA3}" presName="negativeSpace" presStyleCnt="0"/>
      <dgm:spPr/>
    </dgm:pt>
    <dgm:pt modelId="{D5F4AA41-347D-439B-9F30-E4BEAD24A463}" type="pres">
      <dgm:prSet presAssocID="{FB18ADD2-977D-4F33-A349-A8D8C2A66AA3}" presName="childText" presStyleLbl="conFgAcc1" presStyleIdx="1" presStyleCnt="3">
        <dgm:presLayoutVars>
          <dgm:bulletEnabled val="1"/>
        </dgm:presLayoutVars>
      </dgm:prSet>
      <dgm:spPr/>
    </dgm:pt>
    <dgm:pt modelId="{DAB390DC-83C2-4A59-A152-B3BFD11552BD}" type="pres">
      <dgm:prSet presAssocID="{C88B1473-2128-40C7-8DE4-9C56BBBB67C4}" presName="spaceBetweenRectangles" presStyleCnt="0"/>
      <dgm:spPr/>
    </dgm:pt>
    <dgm:pt modelId="{4FE5FAF5-F5BC-4067-B8A6-0F1E99F5B152}" type="pres">
      <dgm:prSet presAssocID="{34B8521E-9E53-4909-AA05-E31F064B4FC6}" presName="parentLin" presStyleCnt="0"/>
      <dgm:spPr/>
    </dgm:pt>
    <dgm:pt modelId="{AE55E3FE-B97E-4C2F-91B9-3FAB0A5A7E34}" type="pres">
      <dgm:prSet presAssocID="{34B8521E-9E53-4909-AA05-E31F064B4FC6}" presName="parentLeftMargin" presStyleLbl="node1" presStyleIdx="1" presStyleCnt="3"/>
      <dgm:spPr/>
    </dgm:pt>
    <dgm:pt modelId="{F5AF327A-2D89-45B0-B18F-3B75078F209F}" type="pres">
      <dgm:prSet presAssocID="{34B8521E-9E53-4909-AA05-E31F064B4FC6}" presName="parentText" presStyleLbl="node1" presStyleIdx="2" presStyleCnt="3" custScaleY="153627">
        <dgm:presLayoutVars>
          <dgm:chMax val="0"/>
          <dgm:bulletEnabled val="1"/>
        </dgm:presLayoutVars>
      </dgm:prSet>
      <dgm:spPr/>
    </dgm:pt>
    <dgm:pt modelId="{133527EF-A05E-4F0D-BEA9-DEBA5C0E7F04}" type="pres">
      <dgm:prSet presAssocID="{34B8521E-9E53-4909-AA05-E31F064B4FC6}" presName="negativeSpace" presStyleCnt="0"/>
      <dgm:spPr/>
    </dgm:pt>
    <dgm:pt modelId="{E8D35D4F-A729-4C57-96F1-9D8315F07DEB}" type="pres">
      <dgm:prSet presAssocID="{34B8521E-9E53-4909-AA05-E31F064B4FC6}" presName="childText" presStyleLbl="conFgAcc1" presStyleIdx="2" presStyleCnt="3">
        <dgm:presLayoutVars>
          <dgm:bulletEnabled val="1"/>
        </dgm:presLayoutVars>
      </dgm:prSet>
      <dgm:spPr/>
    </dgm:pt>
  </dgm:ptLst>
  <dgm:cxnLst>
    <dgm:cxn modelId="{FBA4BF1F-66E0-4E30-A988-087B3725C4DA}" type="presOf" srcId="{FB18ADD2-977D-4F33-A349-A8D8C2A66AA3}" destId="{E9E40868-0F05-4ADF-8FC1-E8C31A9744B8}" srcOrd="0" destOrd="0" presId="urn:microsoft.com/office/officeart/2005/8/layout/list1"/>
    <dgm:cxn modelId="{90AC5539-4F94-4972-BD14-178866DED86B}" srcId="{64C4695B-AF3E-4302-9A5C-9D9173FEE063}" destId="{216B71F1-46C4-41EF-B76A-5BD0148E83AA}" srcOrd="0" destOrd="0" parTransId="{4F67D69E-F891-4DE8-BAE5-353E182FEC45}" sibTransId="{BF08B09C-CA31-4A72-851F-83178734F210}"/>
    <dgm:cxn modelId="{80D2E75B-3215-4265-9B0E-350AF867255B}" type="presOf" srcId="{377FE275-3FE6-4E33-A673-A3DAAD72DC57}" destId="{E8D35D4F-A729-4C57-96F1-9D8315F07DEB}" srcOrd="0" destOrd="0" presId="urn:microsoft.com/office/officeart/2005/8/layout/list1"/>
    <dgm:cxn modelId="{E3985C4B-11D6-41D2-AC42-86FB20DBFA46}" type="presOf" srcId="{64C4695B-AF3E-4302-9A5C-9D9173FEE063}" destId="{7BD42E4C-8919-4C59-84E5-70B52AF0DB90}" srcOrd="0" destOrd="0" presId="urn:microsoft.com/office/officeart/2005/8/layout/list1"/>
    <dgm:cxn modelId="{D4FBDE77-BCBA-4379-A056-008B7CF0C538}" type="presOf" srcId="{FB18ADD2-977D-4F33-A349-A8D8C2A66AA3}" destId="{D70CF775-D329-4F39-B496-2CE77A60ED9A}" srcOrd="1" destOrd="0" presId="urn:microsoft.com/office/officeart/2005/8/layout/list1"/>
    <dgm:cxn modelId="{EAEA357B-B513-4D46-8AC2-33F908BFE1C9}" type="presOf" srcId="{216B71F1-46C4-41EF-B76A-5BD0148E83AA}" destId="{E04D1294-C4E7-4D74-A3C7-FB72FE0A94F5}" srcOrd="0" destOrd="0" presId="urn:microsoft.com/office/officeart/2005/8/layout/list1"/>
    <dgm:cxn modelId="{E74D7B7D-2A2D-46C2-8D73-EA4A5861C715}" srcId="{34B8521E-9E53-4909-AA05-E31F064B4FC6}" destId="{377FE275-3FE6-4E33-A673-A3DAAD72DC57}" srcOrd="0" destOrd="0" parTransId="{4096E180-A4D7-4C78-A891-23ABAE9E696E}" sibTransId="{5F9C8285-552F-4E02-940A-4619C3F1B46D}"/>
    <dgm:cxn modelId="{915ECE8D-049B-4773-A61A-00F68B7C26DA}" srcId="{64C4695B-AF3E-4302-9A5C-9D9173FEE063}" destId="{FB18ADD2-977D-4F33-A349-A8D8C2A66AA3}" srcOrd="1" destOrd="0" parTransId="{D3E2DE8E-18B0-4B27-A97E-CF3C3A3B12F2}" sibTransId="{C88B1473-2128-40C7-8DE4-9C56BBBB67C4}"/>
    <dgm:cxn modelId="{C313718E-C647-4956-A1D0-709765F6346D}" type="presOf" srcId="{34B8521E-9E53-4909-AA05-E31F064B4FC6}" destId="{F5AF327A-2D89-45B0-B18F-3B75078F209F}" srcOrd="1" destOrd="0" presId="urn:microsoft.com/office/officeart/2005/8/layout/list1"/>
    <dgm:cxn modelId="{3E06DDA1-730B-4A11-AD9C-3FDF9F970F05}" type="presOf" srcId="{216B71F1-46C4-41EF-B76A-5BD0148E83AA}" destId="{4F02E593-5971-4665-826C-CD907DE31C29}" srcOrd="1" destOrd="0" presId="urn:microsoft.com/office/officeart/2005/8/layout/list1"/>
    <dgm:cxn modelId="{DCA7D4A2-C709-48E1-A80C-685E05B5264A}" type="presOf" srcId="{34B8521E-9E53-4909-AA05-E31F064B4FC6}" destId="{AE55E3FE-B97E-4C2F-91B9-3FAB0A5A7E34}" srcOrd="0" destOrd="0" presId="urn:microsoft.com/office/officeart/2005/8/layout/list1"/>
    <dgm:cxn modelId="{BC9B9CDA-7B5E-4122-B796-57CEC680B8B1}" type="presOf" srcId="{6E77499F-B2DF-487D-8DA8-D34597704BD9}" destId="{D5F4AA41-347D-439B-9F30-E4BEAD24A463}" srcOrd="0" destOrd="0" presId="urn:microsoft.com/office/officeart/2005/8/layout/list1"/>
    <dgm:cxn modelId="{E30B89DE-8EEE-4262-96C2-3DFE8AE6C7F1}" srcId="{FB18ADD2-977D-4F33-A349-A8D8C2A66AA3}" destId="{6E77499F-B2DF-487D-8DA8-D34597704BD9}" srcOrd="0" destOrd="0" parTransId="{8EB42322-773E-4BE7-AC4D-C64ECBE00F79}" sibTransId="{7BF31BFD-7A50-4BE3-8B07-0DC69DE0A354}"/>
    <dgm:cxn modelId="{BA58FDE7-B55B-495F-B017-3EF6A77DD57C}" srcId="{64C4695B-AF3E-4302-9A5C-9D9173FEE063}" destId="{34B8521E-9E53-4909-AA05-E31F064B4FC6}" srcOrd="2" destOrd="0" parTransId="{20950E3D-A92C-4A97-99DC-6A12654DC008}" sibTransId="{A1E3608A-7EC8-42E3-BA02-658A7F12478A}"/>
    <dgm:cxn modelId="{547A8B40-9DE4-44C2-8A09-87479149668C}" type="presParOf" srcId="{7BD42E4C-8919-4C59-84E5-70B52AF0DB90}" destId="{D5CD9316-FBE1-4286-8203-7395FF8F98E3}" srcOrd="0" destOrd="0" presId="urn:microsoft.com/office/officeart/2005/8/layout/list1"/>
    <dgm:cxn modelId="{EAA13C70-4D73-45CE-8C9C-45944E48BDAF}" type="presParOf" srcId="{D5CD9316-FBE1-4286-8203-7395FF8F98E3}" destId="{E04D1294-C4E7-4D74-A3C7-FB72FE0A94F5}" srcOrd="0" destOrd="0" presId="urn:microsoft.com/office/officeart/2005/8/layout/list1"/>
    <dgm:cxn modelId="{C8C227D6-F089-4E7E-94A1-EC35F7564B21}" type="presParOf" srcId="{D5CD9316-FBE1-4286-8203-7395FF8F98E3}" destId="{4F02E593-5971-4665-826C-CD907DE31C29}" srcOrd="1" destOrd="0" presId="urn:microsoft.com/office/officeart/2005/8/layout/list1"/>
    <dgm:cxn modelId="{58FB93BA-B632-43B1-8F15-ABB102C85B05}" type="presParOf" srcId="{7BD42E4C-8919-4C59-84E5-70B52AF0DB90}" destId="{E04679CA-2F7A-469B-8469-0C805B44B4AC}" srcOrd="1" destOrd="0" presId="urn:microsoft.com/office/officeart/2005/8/layout/list1"/>
    <dgm:cxn modelId="{B4629726-7FB7-49F6-A03B-A017934A093E}" type="presParOf" srcId="{7BD42E4C-8919-4C59-84E5-70B52AF0DB90}" destId="{2FF36C6D-1645-472A-A099-DC7CDA752894}" srcOrd="2" destOrd="0" presId="urn:microsoft.com/office/officeart/2005/8/layout/list1"/>
    <dgm:cxn modelId="{A3B8A93D-F7C8-4A78-9909-5A3E07B226EF}" type="presParOf" srcId="{7BD42E4C-8919-4C59-84E5-70B52AF0DB90}" destId="{F8A1FA50-AF8A-4F8F-92C2-AAC8D0444DAB}" srcOrd="3" destOrd="0" presId="urn:microsoft.com/office/officeart/2005/8/layout/list1"/>
    <dgm:cxn modelId="{19570347-40BC-43BF-A243-410E2FA51C71}" type="presParOf" srcId="{7BD42E4C-8919-4C59-84E5-70B52AF0DB90}" destId="{E5F6EFFA-B9B2-4B52-BBDC-81AE524A6F48}" srcOrd="4" destOrd="0" presId="urn:microsoft.com/office/officeart/2005/8/layout/list1"/>
    <dgm:cxn modelId="{7C6A89A4-0B77-4B69-A128-A83C240ABF9B}" type="presParOf" srcId="{E5F6EFFA-B9B2-4B52-BBDC-81AE524A6F48}" destId="{E9E40868-0F05-4ADF-8FC1-E8C31A9744B8}" srcOrd="0" destOrd="0" presId="urn:microsoft.com/office/officeart/2005/8/layout/list1"/>
    <dgm:cxn modelId="{34D82A15-2F25-4D47-9D25-7ECD5F3873CC}" type="presParOf" srcId="{E5F6EFFA-B9B2-4B52-BBDC-81AE524A6F48}" destId="{D70CF775-D329-4F39-B496-2CE77A60ED9A}" srcOrd="1" destOrd="0" presId="urn:microsoft.com/office/officeart/2005/8/layout/list1"/>
    <dgm:cxn modelId="{E8C7D52D-3AF2-4BAF-B078-811BC5E4A3CE}" type="presParOf" srcId="{7BD42E4C-8919-4C59-84E5-70B52AF0DB90}" destId="{C6EBEDA6-0A06-4F76-828E-BF5A635317B0}" srcOrd="5" destOrd="0" presId="urn:microsoft.com/office/officeart/2005/8/layout/list1"/>
    <dgm:cxn modelId="{CE72B2E0-C4CC-451F-BCE3-BBE89F9FF72F}" type="presParOf" srcId="{7BD42E4C-8919-4C59-84E5-70B52AF0DB90}" destId="{D5F4AA41-347D-439B-9F30-E4BEAD24A463}" srcOrd="6" destOrd="0" presId="urn:microsoft.com/office/officeart/2005/8/layout/list1"/>
    <dgm:cxn modelId="{77DC9A28-5C9C-4D7B-808D-F0D45FEEA2F7}" type="presParOf" srcId="{7BD42E4C-8919-4C59-84E5-70B52AF0DB90}" destId="{DAB390DC-83C2-4A59-A152-B3BFD11552BD}" srcOrd="7" destOrd="0" presId="urn:microsoft.com/office/officeart/2005/8/layout/list1"/>
    <dgm:cxn modelId="{670B59AC-36A5-4D1C-AD7E-2EF5C8767839}" type="presParOf" srcId="{7BD42E4C-8919-4C59-84E5-70B52AF0DB90}" destId="{4FE5FAF5-F5BC-4067-B8A6-0F1E99F5B152}" srcOrd="8" destOrd="0" presId="urn:microsoft.com/office/officeart/2005/8/layout/list1"/>
    <dgm:cxn modelId="{AD49B00D-07F2-48AA-A3FC-368458200386}" type="presParOf" srcId="{4FE5FAF5-F5BC-4067-B8A6-0F1E99F5B152}" destId="{AE55E3FE-B97E-4C2F-91B9-3FAB0A5A7E34}" srcOrd="0" destOrd="0" presId="urn:microsoft.com/office/officeart/2005/8/layout/list1"/>
    <dgm:cxn modelId="{AEE73DA3-98D9-4A3D-854D-DAB9B478940D}" type="presParOf" srcId="{4FE5FAF5-F5BC-4067-B8A6-0F1E99F5B152}" destId="{F5AF327A-2D89-45B0-B18F-3B75078F209F}" srcOrd="1" destOrd="0" presId="urn:microsoft.com/office/officeart/2005/8/layout/list1"/>
    <dgm:cxn modelId="{E193D3AB-09D2-4B19-A042-E8DC31E817A9}" type="presParOf" srcId="{7BD42E4C-8919-4C59-84E5-70B52AF0DB90}" destId="{133527EF-A05E-4F0D-BEA9-DEBA5C0E7F04}" srcOrd="9" destOrd="0" presId="urn:microsoft.com/office/officeart/2005/8/layout/list1"/>
    <dgm:cxn modelId="{246889C7-9CCA-4B5F-A439-83CFCD145034}" type="presParOf" srcId="{7BD42E4C-8919-4C59-84E5-70B52AF0DB90}" destId="{E8D35D4F-A729-4C57-96F1-9D8315F07DEB}"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83CDD93-BBB4-4159-ADDD-A19275B162BF}" type="doc">
      <dgm:prSet loTypeId="urn:microsoft.com/office/officeart/2005/8/layout/orgChart1" loCatId="hierarchy" qsTypeId="urn:microsoft.com/office/officeart/2005/8/quickstyle/simple1" qsCatId="simple" csTypeId="urn:microsoft.com/office/officeart/2005/8/colors/accent1_2" csCatId="accent1"/>
      <dgm:spPr/>
      <dgm:t>
        <a:bodyPr/>
        <a:lstStyle/>
        <a:p>
          <a:pPr rtl="1"/>
          <a:endParaRPr lang="ar-EG"/>
        </a:p>
      </dgm:t>
    </dgm:pt>
    <dgm:pt modelId="{17FEBD0F-2534-4286-AAFD-9DA2B2FD5E48}">
      <dgm:prSet/>
      <dgm:spPr/>
      <dgm:t>
        <a:bodyPr/>
        <a:lstStyle/>
        <a:p>
          <a:pPr rtl="1"/>
          <a:r>
            <a:rPr lang="ar-EG" b="0" dirty="0"/>
            <a:t>أهمية اختيار العينة </a:t>
          </a:r>
          <a:endParaRPr lang="ar-EG" dirty="0"/>
        </a:p>
      </dgm:t>
    </dgm:pt>
    <dgm:pt modelId="{646178C5-7E32-4358-B3E9-B0C0EF5E446F}" type="parTrans" cxnId="{F922760F-B1A3-40BC-9A1E-EE18EEF44799}">
      <dgm:prSet/>
      <dgm:spPr/>
      <dgm:t>
        <a:bodyPr/>
        <a:lstStyle/>
        <a:p>
          <a:pPr rtl="1"/>
          <a:endParaRPr lang="ar-EG"/>
        </a:p>
      </dgm:t>
    </dgm:pt>
    <dgm:pt modelId="{DF5D209C-8F84-43CA-A3F4-9F531559909A}" type="sibTrans" cxnId="{F922760F-B1A3-40BC-9A1E-EE18EEF44799}">
      <dgm:prSet/>
      <dgm:spPr/>
      <dgm:t>
        <a:bodyPr/>
        <a:lstStyle/>
        <a:p>
          <a:pPr rtl="1"/>
          <a:endParaRPr lang="ar-EG"/>
        </a:p>
      </dgm:t>
    </dgm:pt>
    <dgm:pt modelId="{8B4DD025-1B83-41C6-BA8E-D356A050F584}">
      <dgm:prSet/>
      <dgm:spPr/>
      <dgm:t>
        <a:bodyPr/>
        <a:lstStyle/>
        <a:p>
          <a:pPr rtl="1"/>
          <a:r>
            <a:rPr lang="ar-EG" b="1"/>
            <a:t>المجتمع والعينة </a:t>
          </a:r>
          <a:endParaRPr lang="ar-EG"/>
        </a:p>
      </dgm:t>
    </dgm:pt>
    <dgm:pt modelId="{F867E093-B5F7-45E7-9E27-661E05B8E1D3}" type="parTrans" cxnId="{2AE0C800-D228-49FE-B395-D8E70B6A065A}">
      <dgm:prSet/>
      <dgm:spPr/>
      <dgm:t>
        <a:bodyPr/>
        <a:lstStyle/>
        <a:p>
          <a:pPr rtl="1"/>
          <a:endParaRPr lang="ar-EG"/>
        </a:p>
      </dgm:t>
    </dgm:pt>
    <dgm:pt modelId="{FD6124B7-29C8-4CC6-B0E2-3C1053C86F8D}" type="sibTrans" cxnId="{2AE0C800-D228-49FE-B395-D8E70B6A065A}">
      <dgm:prSet/>
      <dgm:spPr/>
      <dgm:t>
        <a:bodyPr/>
        <a:lstStyle/>
        <a:p>
          <a:pPr rtl="1"/>
          <a:endParaRPr lang="ar-EG"/>
        </a:p>
      </dgm:t>
    </dgm:pt>
    <dgm:pt modelId="{DB05B4B9-389F-4F49-8FF6-BC9C8592788F}">
      <dgm:prSet/>
      <dgm:spPr/>
      <dgm:t>
        <a:bodyPr/>
        <a:lstStyle/>
        <a:p>
          <a:pPr rtl="1"/>
          <a:r>
            <a:rPr lang="ar-EG" b="1" dirty="0"/>
            <a:t>الحاجة إلى استخدام العينة </a:t>
          </a:r>
          <a:endParaRPr lang="ar-EG" dirty="0"/>
        </a:p>
      </dgm:t>
    </dgm:pt>
    <dgm:pt modelId="{27225216-FB1F-46DD-AADB-B24C62C0E53C}" type="parTrans" cxnId="{553BAF8E-19CE-44F7-9F63-B2F1257770E9}">
      <dgm:prSet/>
      <dgm:spPr/>
      <dgm:t>
        <a:bodyPr/>
        <a:lstStyle/>
        <a:p>
          <a:pPr rtl="1"/>
          <a:endParaRPr lang="ar-EG"/>
        </a:p>
      </dgm:t>
    </dgm:pt>
    <dgm:pt modelId="{CC95CACA-76EA-444A-9C71-82452454FEFD}" type="sibTrans" cxnId="{553BAF8E-19CE-44F7-9F63-B2F1257770E9}">
      <dgm:prSet/>
      <dgm:spPr/>
      <dgm:t>
        <a:bodyPr/>
        <a:lstStyle/>
        <a:p>
          <a:pPr rtl="1"/>
          <a:endParaRPr lang="ar-EG"/>
        </a:p>
      </dgm:t>
    </dgm:pt>
    <dgm:pt modelId="{5E5ED83E-2008-48AC-9756-E8945F05AA0E}">
      <dgm:prSet/>
      <dgm:spPr/>
      <dgm:t>
        <a:bodyPr/>
        <a:lstStyle/>
        <a:p>
          <a:pPr rtl="1"/>
          <a:r>
            <a:rPr lang="ar-EG" b="1"/>
            <a:t>حجم العينة المناسب </a:t>
          </a:r>
          <a:endParaRPr lang="ar-EG"/>
        </a:p>
      </dgm:t>
    </dgm:pt>
    <dgm:pt modelId="{7ABE96BF-4FDA-4F5E-ABA5-4052E7B5E7B1}" type="parTrans" cxnId="{6343F524-3BC2-45D0-A7F6-1F9181B41020}">
      <dgm:prSet/>
      <dgm:spPr/>
      <dgm:t>
        <a:bodyPr/>
        <a:lstStyle/>
        <a:p>
          <a:pPr rtl="1"/>
          <a:endParaRPr lang="ar-EG"/>
        </a:p>
      </dgm:t>
    </dgm:pt>
    <dgm:pt modelId="{79C1802D-B2E2-469E-BF18-2EB4943997F2}" type="sibTrans" cxnId="{6343F524-3BC2-45D0-A7F6-1F9181B41020}">
      <dgm:prSet/>
      <dgm:spPr/>
      <dgm:t>
        <a:bodyPr/>
        <a:lstStyle/>
        <a:p>
          <a:pPr rtl="1"/>
          <a:endParaRPr lang="ar-EG"/>
        </a:p>
      </dgm:t>
    </dgm:pt>
    <dgm:pt modelId="{B9B81114-7AB1-4F76-BEBE-547F91705D90}">
      <dgm:prSet/>
      <dgm:spPr/>
      <dgm:t>
        <a:bodyPr/>
        <a:lstStyle/>
        <a:p>
          <a:pPr rtl="1"/>
          <a:r>
            <a:rPr lang="ar-EG" b="1"/>
            <a:t>العوامل التي تؤثر في تحديد حجم العينة </a:t>
          </a:r>
          <a:endParaRPr lang="ar-EG"/>
        </a:p>
      </dgm:t>
    </dgm:pt>
    <dgm:pt modelId="{CFFAC230-D09D-46BE-8850-F13468786CDF}" type="parTrans" cxnId="{10CCFAD0-0C72-49F9-9AE9-16E4D420420D}">
      <dgm:prSet/>
      <dgm:spPr/>
      <dgm:t>
        <a:bodyPr/>
        <a:lstStyle/>
        <a:p>
          <a:pPr rtl="1"/>
          <a:endParaRPr lang="ar-EG"/>
        </a:p>
      </dgm:t>
    </dgm:pt>
    <dgm:pt modelId="{1608CE7A-184E-44DB-8146-FB00DD421C8D}" type="sibTrans" cxnId="{10CCFAD0-0C72-49F9-9AE9-16E4D420420D}">
      <dgm:prSet/>
      <dgm:spPr/>
      <dgm:t>
        <a:bodyPr/>
        <a:lstStyle/>
        <a:p>
          <a:pPr rtl="1"/>
          <a:endParaRPr lang="ar-EG"/>
        </a:p>
      </dgm:t>
    </dgm:pt>
    <dgm:pt modelId="{858ED8EB-9594-477D-9383-39D8A7292741}">
      <dgm:prSet/>
      <dgm:spPr/>
      <dgm:t>
        <a:bodyPr/>
        <a:lstStyle/>
        <a:p>
          <a:pPr rtl="1"/>
          <a:r>
            <a:rPr lang="ar-EG" b="1"/>
            <a:t>أساليب تحديد حجم العينة </a:t>
          </a:r>
          <a:endParaRPr lang="ar-EG"/>
        </a:p>
      </dgm:t>
    </dgm:pt>
    <dgm:pt modelId="{8F57E41A-A400-47FC-874E-E8BA9B75C208}" type="parTrans" cxnId="{55B0F005-4228-4309-8DE5-A8D32ED44DFB}">
      <dgm:prSet/>
      <dgm:spPr/>
      <dgm:t>
        <a:bodyPr/>
        <a:lstStyle/>
        <a:p>
          <a:pPr rtl="1"/>
          <a:endParaRPr lang="ar-EG"/>
        </a:p>
      </dgm:t>
    </dgm:pt>
    <dgm:pt modelId="{310CEEBF-8174-41E9-A5C6-F6666772642A}" type="sibTrans" cxnId="{55B0F005-4228-4309-8DE5-A8D32ED44DFB}">
      <dgm:prSet/>
      <dgm:spPr/>
      <dgm:t>
        <a:bodyPr/>
        <a:lstStyle/>
        <a:p>
          <a:pPr rtl="1"/>
          <a:endParaRPr lang="ar-EG"/>
        </a:p>
      </dgm:t>
    </dgm:pt>
    <dgm:pt modelId="{7EC77891-73A3-4C6C-822A-9E41EF9D9023}">
      <dgm:prSet/>
      <dgm:spPr/>
      <dgm:t>
        <a:bodyPr/>
        <a:lstStyle/>
        <a:p>
          <a:pPr rtl="1"/>
          <a:r>
            <a:rPr lang="ar-EG" b="1"/>
            <a:t>أساليب تحديد حجم العينة </a:t>
          </a:r>
          <a:endParaRPr lang="ar-EG"/>
        </a:p>
      </dgm:t>
    </dgm:pt>
    <dgm:pt modelId="{32417E8D-01F7-4AC5-BB63-17FAE15B1DA5}" type="parTrans" cxnId="{E7BBC586-B8C5-48DC-B9E5-FD304951DBD0}">
      <dgm:prSet/>
      <dgm:spPr/>
      <dgm:t>
        <a:bodyPr/>
        <a:lstStyle/>
        <a:p>
          <a:pPr rtl="1"/>
          <a:endParaRPr lang="ar-EG"/>
        </a:p>
      </dgm:t>
    </dgm:pt>
    <dgm:pt modelId="{4F2FD930-01C2-4A0D-97B8-CFD861589580}" type="sibTrans" cxnId="{E7BBC586-B8C5-48DC-B9E5-FD304951DBD0}">
      <dgm:prSet/>
      <dgm:spPr/>
      <dgm:t>
        <a:bodyPr/>
        <a:lstStyle/>
        <a:p>
          <a:pPr rtl="1"/>
          <a:endParaRPr lang="ar-EG"/>
        </a:p>
      </dgm:t>
    </dgm:pt>
    <dgm:pt modelId="{30B90242-0D02-4D75-9770-33E30A5A004B}" type="pres">
      <dgm:prSet presAssocID="{283CDD93-BBB4-4159-ADDD-A19275B162BF}" presName="hierChild1" presStyleCnt="0">
        <dgm:presLayoutVars>
          <dgm:orgChart val="1"/>
          <dgm:chPref val="1"/>
          <dgm:dir/>
          <dgm:animOne val="branch"/>
          <dgm:animLvl val="lvl"/>
          <dgm:resizeHandles/>
        </dgm:presLayoutVars>
      </dgm:prSet>
      <dgm:spPr/>
    </dgm:pt>
    <dgm:pt modelId="{BB298FA7-0F89-41E2-BACB-36CE4B6E3416}" type="pres">
      <dgm:prSet presAssocID="{17FEBD0F-2534-4286-AAFD-9DA2B2FD5E48}" presName="hierRoot1" presStyleCnt="0">
        <dgm:presLayoutVars>
          <dgm:hierBranch val="init"/>
        </dgm:presLayoutVars>
      </dgm:prSet>
      <dgm:spPr/>
    </dgm:pt>
    <dgm:pt modelId="{AFA0162E-0024-49E4-8EC7-DFA4D603EAE8}" type="pres">
      <dgm:prSet presAssocID="{17FEBD0F-2534-4286-AAFD-9DA2B2FD5E48}" presName="rootComposite1" presStyleCnt="0"/>
      <dgm:spPr/>
    </dgm:pt>
    <dgm:pt modelId="{8CEE141D-6852-4C17-BCEA-9E7FB7877A94}" type="pres">
      <dgm:prSet presAssocID="{17FEBD0F-2534-4286-AAFD-9DA2B2FD5E48}" presName="rootText1" presStyleLbl="node0" presStyleIdx="0" presStyleCnt="1" custLinFactNeighborX="52372" custLinFactNeighborY="-230">
        <dgm:presLayoutVars>
          <dgm:chPref val="3"/>
        </dgm:presLayoutVars>
      </dgm:prSet>
      <dgm:spPr/>
    </dgm:pt>
    <dgm:pt modelId="{72C1B4F6-EC93-4B2B-9062-CA9CE1812A34}" type="pres">
      <dgm:prSet presAssocID="{17FEBD0F-2534-4286-AAFD-9DA2B2FD5E48}" presName="rootConnector1" presStyleLbl="node1" presStyleIdx="0" presStyleCnt="0"/>
      <dgm:spPr/>
    </dgm:pt>
    <dgm:pt modelId="{49AFE464-DECF-4474-9E9F-206F63EEFBEF}" type="pres">
      <dgm:prSet presAssocID="{17FEBD0F-2534-4286-AAFD-9DA2B2FD5E48}" presName="hierChild2" presStyleCnt="0"/>
      <dgm:spPr/>
    </dgm:pt>
    <dgm:pt modelId="{02E97739-F2E1-4B7E-A83F-595243D41329}" type="pres">
      <dgm:prSet presAssocID="{F867E093-B5F7-45E7-9E27-661E05B8E1D3}" presName="Name37" presStyleLbl="parChTrans1D2" presStyleIdx="0" presStyleCnt="2"/>
      <dgm:spPr/>
    </dgm:pt>
    <dgm:pt modelId="{548C42FB-C74A-4D87-BA8A-DAF546F97F8E}" type="pres">
      <dgm:prSet presAssocID="{8B4DD025-1B83-41C6-BA8E-D356A050F584}" presName="hierRoot2" presStyleCnt="0">
        <dgm:presLayoutVars>
          <dgm:hierBranch val="init"/>
        </dgm:presLayoutVars>
      </dgm:prSet>
      <dgm:spPr/>
    </dgm:pt>
    <dgm:pt modelId="{0577D557-C7BC-456D-85A8-908EDB267094}" type="pres">
      <dgm:prSet presAssocID="{8B4DD025-1B83-41C6-BA8E-D356A050F584}" presName="rootComposite" presStyleCnt="0"/>
      <dgm:spPr/>
    </dgm:pt>
    <dgm:pt modelId="{0CCF4486-FFCF-441D-A5F3-3BFBAACCBB13}" type="pres">
      <dgm:prSet presAssocID="{8B4DD025-1B83-41C6-BA8E-D356A050F584}" presName="rootText" presStyleLbl="node2" presStyleIdx="0" presStyleCnt="2" custLinFactX="100000" custLinFactNeighborX="115653" custLinFactNeighborY="2293">
        <dgm:presLayoutVars>
          <dgm:chPref val="3"/>
        </dgm:presLayoutVars>
      </dgm:prSet>
      <dgm:spPr/>
    </dgm:pt>
    <dgm:pt modelId="{E11AB82C-BBC1-4A22-86E1-2928E7EE04E0}" type="pres">
      <dgm:prSet presAssocID="{8B4DD025-1B83-41C6-BA8E-D356A050F584}" presName="rootConnector" presStyleLbl="node2" presStyleIdx="0" presStyleCnt="2"/>
      <dgm:spPr/>
    </dgm:pt>
    <dgm:pt modelId="{6D5EAA11-1017-4E8A-A049-9155F8928A2E}" type="pres">
      <dgm:prSet presAssocID="{8B4DD025-1B83-41C6-BA8E-D356A050F584}" presName="hierChild4" presStyleCnt="0"/>
      <dgm:spPr/>
    </dgm:pt>
    <dgm:pt modelId="{F4125BFE-DDEC-4795-94A6-DCFC8F4BC659}" type="pres">
      <dgm:prSet presAssocID="{8B4DD025-1B83-41C6-BA8E-D356A050F584}" presName="hierChild5" presStyleCnt="0"/>
      <dgm:spPr/>
    </dgm:pt>
    <dgm:pt modelId="{25B73C0E-0A9B-4C58-9819-2D9475B0C473}" type="pres">
      <dgm:prSet presAssocID="{27225216-FB1F-46DD-AADB-B24C62C0E53C}" presName="Name37" presStyleLbl="parChTrans1D2" presStyleIdx="1" presStyleCnt="2"/>
      <dgm:spPr/>
    </dgm:pt>
    <dgm:pt modelId="{CE3DAD56-B951-40EC-B774-4785087C9259}" type="pres">
      <dgm:prSet presAssocID="{DB05B4B9-389F-4F49-8FF6-BC9C8592788F}" presName="hierRoot2" presStyleCnt="0">
        <dgm:presLayoutVars>
          <dgm:hierBranch/>
        </dgm:presLayoutVars>
      </dgm:prSet>
      <dgm:spPr/>
    </dgm:pt>
    <dgm:pt modelId="{E30647F8-A3AD-412A-9850-710D3E1D346B}" type="pres">
      <dgm:prSet presAssocID="{DB05B4B9-389F-4F49-8FF6-BC9C8592788F}" presName="rootComposite" presStyleCnt="0"/>
      <dgm:spPr/>
    </dgm:pt>
    <dgm:pt modelId="{A481E396-562A-4923-ADFF-B66A5864B63E}" type="pres">
      <dgm:prSet presAssocID="{DB05B4B9-389F-4F49-8FF6-BC9C8592788F}" presName="rootText" presStyleLbl="node2" presStyleIdx="1" presStyleCnt="2" custLinFactNeighborX="-64503" custLinFactNeighborY="934">
        <dgm:presLayoutVars>
          <dgm:chPref val="3"/>
        </dgm:presLayoutVars>
      </dgm:prSet>
      <dgm:spPr/>
    </dgm:pt>
    <dgm:pt modelId="{01F4BE3C-9A6A-49DE-938E-3374B5BBCED2}" type="pres">
      <dgm:prSet presAssocID="{DB05B4B9-389F-4F49-8FF6-BC9C8592788F}" presName="rootConnector" presStyleLbl="node2" presStyleIdx="1" presStyleCnt="2"/>
      <dgm:spPr/>
    </dgm:pt>
    <dgm:pt modelId="{63FA6D84-857F-435B-AAF3-691C675FD032}" type="pres">
      <dgm:prSet presAssocID="{DB05B4B9-389F-4F49-8FF6-BC9C8592788F}" presName="hierChild4" presStyleCnt="0"/>
      <dgm:spPr/>
    </dgm:pt>
    <dgm:pt modelId="{94C2BDAB-A5C6-44CF-9C15-CB887168BD91}" type="pres">
      <dgm:prSet presAssocID="{7ABE96BF-4FDA-4F5E-ABA5-4052E7B5E7B1}" presName="Name35" presStyleLbl="parChTrans1D3" presStyleIdx="0" presStyleCnt="4"/>
      <dgm:spPr/>
    </dgm:pt>
    <dgm:pt modelId="{DE6158C0-DB56-4FDA-858B-BD9B6C4C371C}" type="pres">
      <dgm:prSet presAssocID="{5E5ED83E-2008-48AC-9756-E8945F05AA0E}" presName="hierRoot2" presStyleCnt="0">
        <dgm:presLayoutVars>
          <dgm:hierBranch val="init"/>
        </dgm:presLayoutVars>
      </dgm:prSet>
      <dgm:spPr/>
    </dgm:pt>
    <dgm:pt modelId="{8895E8F2-44E3-4800-9AC5-ACD40990302C}" type="pres">
      <dgm:prSet presAssocID="{5E5ED83E-2008-48AC-9756-E8945F05AA0E}" presName="rootComposite" presStyleCnt="0"/>
      <dgm:spPr/>
    </dgm:pt>
    <dgm:pt modelId="{3402DCD0-73A9-4155-BC3C-254D2BA4AF3A}" type="pres">
      <dgm:prSet presAssocID="{5E5ED83E-2008-48AC-9756-E8945F05AA0E}" presName="rootText" presStyleLbl="node3" presStyleIdx="0" presStyleCnt="4">
        <dgm:presLayoutVars>
          <dgm:chPref val="3"/>
        </dgm:presLayoutVars>
      </dgm:prSet>
      <dgm:spPr/>
    </dgm:pt>
    <dgm:pt modelId="{666609A6-3A8B-44B7-A572-486068046D17}" type="pres">
      <dgm:prSet presAssocID="{5E5ED83E-2008-48AC-9756-E8945F05AA0E}" presName="rootConnector" presStyleLbl="node3" presStyleIdx="0" presStyleCnt="4"/>
      <dgm:spPr/>
    </dgm:pt>
    <dgm:pt modelId="{7F2AF54B-0037-424D-BC72-7D9AF64E2F31}" type="pres">
      <dgm:prSet presAssocID="{5E5ED83E-2008-48AC-9756-E8945F05AA0E}" presName="hierChild4" presStyleCnt="0"/>
      <dgm:spPr/>
    </dgm:pt>
    <dgm:pt modelId="{20A27118-9033-46EC-B810-B8C6769B01C5}" type="pres">
      <dgm:prSet presAssocID="{5E5ED83E-2008-48AC-9756-E8945F05AA0E}" presName="hierChild5" presStyleCnt="0"/>
      <dgm:spPr/>
    </dgm:pt>
    <dgm:pt modelId="{67A9E470-9323-496B-A209-4CF5D2546B4F}" type="pres">
      <dgm:prSet presAssocID="{CFFAC230-D09D-46BE-8850-F13468786CDF}" presName="Name35" presStyleLbl="parChTrans1D3" presStyleIdx="1" presStyleCnt="4"/>
      <dgm:spPr/>
    </dgm:pt>
    <dgm:pt modelId="{F30CD2FE-718F-4E29-A893-886D0980B039}" type="pres">
      <dgm:prSet presAssocID="{B9B81114-7AB1-4F76-BEBE-547F91705D90}" presName="hierRoot2" presStyleCnt="0">
        <dgm:presLayoutVars>
          <dgm:hierBranch val="init"/>
        </dgm:presLayoutVars>
      </dgm:prSet>
      <dgm:spPr/>
    </dgm:pt>
    <dgm:pt modelId="{53499C87-5067-4F22-AD7D-E67F02716E82}" type="pres">
      <dgm:prSet presAssocID="{B9B81114-7AB1-4F76-BEBE-547F91705D90}" presName="rootComposite" presStyleCnt="0"/>
      <dgm:spPr/>
    </dgm:pt>
    <dgm:pt modelId="{CB157FD8-86D8-43FA-A2A7-57E34EFAC4F0}" type="pres">
      <dgm:prSet presAssocID="{B9B81114-7AB1-4F76-BEBE-547F91705D90}" presName="rootText" presStyleLbl="node3" presStyleIdx="1" presStyleCnt="4">
        <dgm:presLayoutVars>
          <dgm:chPref val="3"/>
        </dgm:presLayoutVars>
      </dgm:prSet>
      <dgm:spPr/>
    </dgm:pt>
    <dgm:pt modelId="{6F818DCB-D3CE-4267-A77F-CB335DD8A69F}" type="pres">
      <dgm:prSet presAssocID="{B9B81114-7AB1-4F76-BEBE-547F91705D90}" presName="rootConnector" presStyleLbl="node3" presStyleIdx="1" presStyleCnt="4"/>
      <dgm:spPr/>
    </dgm:pt>
    <dgm:pt modelId="{A3B51061-F7DE-4B4D-9FB9-23CBDF5CFBE0}" type="pres">
      <dgm:prSet presAssocID="{B9B81114-7AB1-4F76-BEBE-547F91705D90}" presName="hierChild4" presStyleCnt="0"/>
      <dgm:spPr/>
    </dgm:pt>
    <dgm:pt modelId="{957A2262-26EE-4A40-965A-2F604DA5A43E}" type="pres">
      <dgm:prSet presAssocID="{B9B81114-7AB1-4F76-BEBE-547F91705D90}" presName="hierChild5" presStyleCnt="0"/>
      <dgm:spPr/>
    </dgm:pt>
    <dgm:pt modelId="{1DF38432-4BEF-4E1C-A79F-44F0C647E1A0}" type="pres">
      <dgm:prSet presAssocID="{8F57E41A-A400-47FC-874E-E8BA9B75C208}" presName="Name35" presStyleLbl="parChTrans1D3" presStyleIdx="2" presStyleCnt="4"/>
      <dgm:spPr/>
    </dgm:pt>
    <dgm:pt modelId="{7B42EC4E-B0C8-4F02-AEF9-FD1445706D9D}" type="pres">
      <dgm:prSet presAssocID="{858ED8EB-9594-477D-9383-39D8A7292741}" presName="hierRoot2" presStyleCnt="0">
        <dgm:presLayoutVars>
          <dgm:hierBranch val="init"/>
        </dgm:presLayoutVars>
      </dgm:prSet>
      <dgm:spPr/>
    </dgm:pt>
    <dgm:pt modelId="{8A68BECF-31B5-42EB-BEE6-C5CC78918468}" type="pres">
      <dgm:prSet presAssocID="{858ED8EB-9594-477D-9383-39D8A7292741}" presName="rootComposite" presStyleCnt="0"/>
      <dgm:spPr/>
    </dgm:pt>
    <dgm:pt modelId="{5806DF0A-11F9-470B-9654-51D1B8258D90}" type="pres">
      <dgm:prSet presAssocID="{858ED8EB-9594-477D-9383-39D8A7292741}" presName="rootText" presStyleLbl="node3" presStyleIdx="2" presStyleCnt="4">
        <dgm:presLayoutVars>
          <dgm:chPref val="3"/>
        </dgm:presLayoutVars>
      </dgm:prSet>
      <dgm:spPr/>
    </dgm:pt>
    <dgm:pt modelId="{223AEEFE-8269-44A4-B008-C605CFAAC4A4}" type="pres">
      <dgm:prSet presAssocID="{858ED8EB-9594-477D-9383-39D8A7292741}" presName="rootConnector" presStyleLbl="node3" presStyleIdx="2" presStyleCnt="4"/>
      <dgm:spPr/>
    </dgm:pt>
    <dgm:pt modelId="{D831FDA9-748C-4A77-93CC-6CE66644B6DE}" type="pres">
      <dgm:prSet presAssocID="{858ED8EB-9594-477D-9383-39D8A7292741}" presName="hierChild4" presStyleCnt="0"/>
      <dgm:spPr/>
    </dgm:pt>
    <dgm:pt modelId="{9DFA1D1F-54B5-4BD0-B138-9B4671CE47EE}" type="pres">
      <dgm:prSet presAssocID="{858ED8EB-9594-477D-9383-39D8A7292741}" presName="hierChild5" presStyleCnt="0"/>
      <dgm:spPr/>
    </dgm:pt>
    <dgm:pt modelId="{08400BFC-AF9B-400D-807A-679654234D5E}" type="pres">
      <dgm:prSet presAssocID="{32417E8D-01F7-4AC5-BB63-17FAE15B1DA5}" presName="Name35" presStyleLbl="parChTrans1D3" presStyleIdx="3" presStyleCnt="4"/>
      <dgm:spPr/>
    </dgm:pt>
    <dgm:pt modelId="{D1BC4F9D-A30C-45F6-8501-66919CA359B0}" type="pres">
      <dgm:prSet presAssocID="{7EC77891-73A3-4C6C-822A-9E41EF9D9023}" presName="hierRoot2" presStyleCnt="0">
        <dgm:presLayoutVars>
          <dgm:hierBranch val="init"/>
        </dgm:presLayoutVars>
      </dgm:prSet>
      <dgm:spPr/>
    </dgm:pt>
    <dgm:pt modelId="{F3CA01AD-5A85-4920-8208-81B76848500B}" type="pres">
      <dgm:prSet presAssocID="{7EC77891-73A3-4C6C-822A-9E41EF9D9023}" presName="rootComposite" presStyleCnt="0"/>
      <dgm:spPr/>
    </dgm:pt>
    <dgm:pt modelId="{E9449E22-D0C0-46E3-99FE-C2201C163658}" type="pres">
      <dgm:prSet presAssocID="{7EC77891-73A3-4C6C-822A-9E41EF9D9023}" presName="rootText" presStyleLbl="node3" presStyleIdx="3" presStyleCnt="4">
        <dgm:presLayoutVars>
          <dgm:chPref val="3"/>
        </dgm:presLayoutVars>
      </dgm:prSet>
      <dgm:spPr/>
    </dgm:pt>
    <dgm:pt modelId="{31696C1D-7B8D-4641-8654-8C2EC3DD0B60}" type="pres">
      <dgm:prSet presAssocID="{7EC77891-73A3-4C6C-822A-9E41EF9D9023}" presName="rootConnector" presStyleLbl="node3" presStyleIdx="3" presStyleCnt="4"/>
      <dgm:spPr/>
    </dgm:pt>
    <dgm:pt modelId="{C9498905-23FB-4EBD-AACF-2921CE62343D}" type="pres">
      <dgm:prSet presAssocID="{7EC77891-73A3-4C6C-822A-9E41EF9D9023}" presName="hierChild4" presStyleCnt="0"/>
      <dgm:spPr/>
    </dgm:pt>
    <dgm:pt modelId="{05AD4269-D83D-4688-8EF1-25424BA4D934}" type="pres">
      <dgm:prSet presAssocID="{7EC77891-73A3-4C6C-822A-9E41EF9D9023}" presName="hierChild5" presStyleCnt="0"/>
      <dgm:spPr/>
    </dgm:pt>
    <dgm:pt modelId="{92111B86-E65C-4589-A798-6C8AC27E7F22}" type="pres">
      <dgm:prSet presAssocID="{DB05B4B9-389F-4F49-8FF6-BC9C8592788F}" presName="hierChild5" presStyleCnt="0"/>
      <dgm:spPr/>
    </dgm:pt>
    <dgm:pt modelId="{514A4601-A529-4FDF-91F8-6ABC50CBB8A0}" type="pres">
      <dgm:prSet presAssocID="{17FEBD0F-2534-4286-AAFD-9DA2B2FD5E48}" presName="hierChild3" presStyleCnt="0"/>
      <dgm:spPr/>
    </dgm:pt>
  </dgm:ptLst>
  <dgm:cxnLst>
    <dgm:cxn modelId="{2AE0C800-D228-49FE-B395-D8E70B6A065A}" srcId="{17FEBD0F-2534-4286-AAFD-9DA2B2FD5E48}" destId="{8B4DD025-1B83-41C6-BA8E-D356A050F584}" srcOrd="0" destOrd="0" parTransId="{F867E093-B5F7-45E7-9E27-661E05B8E1D3}" sibTransId="{FD6124B7-29C8-4CC6-B0E2-3C1053C86F8D}"/>
    <dgm:cxn modelId="{55B0F005-4228-4309-8DE5-A8D32ED44DFB}" srcId="{DB05B4B9-389F-4F49-8FF6-BC9C8592788F}" destId="{858ED8EB-9594-477D-9383-39D8A7292741}" srcOrd="2" destOrd="0" parTransId="{8F57E41A-A400-47FC-874E-E8BA9B75C208}" sibTransId="{310CEEBF-8174-41E9-A5C6-F6666772642A}"/>
    <dgm:cxn modelId="{6C97AD0E-B583-4530-9F18-44A17EF48CA9}" type="presOf" srcId="{32417E8D-01F7-4AC5-BB63-17FAE15B1DA5}" destId="{08400BFC-AF9B-400D-807A-679654234D5E}" srcOrd="0" destOrd="0" presId="urn:microsoft.com/office/officeart/2005/8/layout/orgChart1"/>
    <dgm:cxn modelId="{C4C71C0F-E8EC-4709-96E9-EC3D5D7EE068}" type="presOf" srcId="{8F57E41A-A400-47FC-874E-E8BA9B75C208}" destId="{1DF38432-4BEF-4E1C-A79F-44F0C647E1A0}" srcOrd="0" destOrd="0" presId="urn:microsoft.com/office/officeart/2005/8/layout/orgChart1"/>
    <dgm:cxn modelId="{F922760F-B1A3-40BC-9A1E-EE18EEF44799}" srcId="{283CDD93-BBB4-4159-ADDD-A19275B162BF}" destId="{17FEBD0F-2534-4286-AAFD-9DA2B2FD5E48}" srcOrd="0" destOrd="0" parTransId="{646178C5-7E32-4358-B3E9-B0C0EF5E446F}" sibTransId="{DF5D209C-8F84-43CA-A3F4-9F531559909A}"/>
    <dgm:cxn modelId="{6343F524-3BC2-45D0-A7F6-1F9181B41020}" srcId="{DB05B4B9-389F-4F49-8FF6-BC9C8592788F}" destId="{5E5ED83E-2008-48AC-9756-E8945F05AA0E}" srcOrd="0" destOrd="0" parTransId="{7ABE96BF-4FDA-4F5E-ABA5-4052E7B5E7B1}" sibTransId="{79C1802D-B2E2-469E-BF18-2EB4943997F2}"/>
    <dgm:cxn modelId="{9332A23B-D949-465B-921D-5CDAEE0B41BA}" type="presOf" srcId="{7ABE96BF-4FDA-4F5E-ABA5-4052E7B5E7B1}" destId="{94C2BDAB-A5C6-44CF-9C15-CB887168BD91}" srcOrd="0" destOrd="0" presId="urn:microsoft.com/office/officeart/2005/8/layout/orgChart1"/>
    <dgm:cxn modelId="{59E74540-1A2F-4690-B951-64FF4BD49465}" type="presOf" srcId="{DB05B4B9-389F-4F49-8FF6-BC9C8592788F}" destId="{01F4BE3C-9A6A-49DE-938E-3374B5BBCED2}" srcOrd="1" destOrd="0" presId="urn:microsoft.com/office/officeart/2005/8/layout/orgChart1"/>
    <dgm:cxn modelId="{2141105B-89D9-4890-8D1B-9C207CFCA241}" type="presOf" srcId="{F867E093-B5F7-45E7-9E27-661E05B8E1D3}" destId="{02E97739-F2E1-4B7E-A83F-595243D41329}" srcOrd="0" destOrd="0" presId="urn:microsoft.com/office/officeart/2005/8/layout/orgChart1"/>
    <dgm:cxn modelId="{DB8FCF44-CC99-4050-83C3-D1B65C0F5911}" type="presOf" srcId="{5E5ED83E-2008-48AC-9756-E8945F05AA0E}" destId="{3402DCD0-73A9-4155-BC3C-254D2BA4AF3A}" srcOrd="0" destOrd="0" presId="urn:microsoft.com/office/officeart/2005/8/layout/orgChart1"/>
    <dgm:cxn modelId="{2507F56A-7688-4731-80F8-850279E99D96}" type="presOf" srcId="{8B4DD025-1B83-41C6-BA8E-D356A050F584}" destId="{0CCF4486-FFCF-441D-A5F3-3BFBAACCBB13}" srcOrd="0" destOrd="0" presId="urn:microsoft.com/office/officeart/2005/8/layout/orgChart1"/>
    <dgm:cxn modelId="{7D22314C-D762-4810-AC48-165FC092247E}" type="presOf" srcId="{7EC77891-73A3-4C6C-822A-9E41EF9D9023}" destId="{E9449E22-D0C0-46E3-99FE-C2201C163658}" srcOrd="0" destOrd="0" presId="urn:microsoft.com/office/officeart/2005/8/layout/orgChart1"/>
    <dgm:cxn modelId="{CE72964F-CA5A-4592-9DFB-D5DDA7807F59}" type="presOf" srcId="{CFFAC230-D09D-46BE-8850-F13468786CDF}" destId="{67A9E470-9323-496B-A209-4CF5D2546B4F}" srcOrd="0" destOrd="0" presId="urn:microsoft.com/office/officeart/2005/8/layout/orgChart1"/>
    <dgm:cxn modelId="{F5D93F77-A06C-47C2-BA75-3057E9DBD3CA}" type="presOf" srcId="{17FEBD0F-2534-4286-AAFD-9DA2B2FD5E48}" destId="{8CEE141D-6852-4C17-BCEA-9E7FB7877A94}" srcOrd="0" destOrd="0" presId="urn:microsoft.com/office/officeart/2005/8/layout/orgChart1"/>
    <dgm:cxn modelId="{12D07D59-1046-43B2-AA27-CED92E6EC2B8}" type="presOf" srcId="{DB05B4B9-389F-4F49-8FF6-BC9C8592788F}" destId="{A481E396-562A-4923-ADFF-B66A5864B63E}" srcOrd="0" destOrd="0" presId="urn:microsoft.com/office/officeart/2005/8/layout/orgChart1"/>
    <dgm:cxn modelId="{9F8E037D-6374-4E46-937E-680CC2F5D5C8}" type="presOf" srcId="{B9B81114-7AB1-4F76-BEBE-547F91705D90}" destId="{CB157FD8-86D8-43FA-A2A7-57E34EFAC4F0}" srcOrd="0" destOrd="0" presId="urn:microsoft.com/office/officeart/2005/8/layout/orgChart1"/>
    <dgm:cxn modelId="{92A05383-CDBE-4C9F-BD24-A200299261C7}" type="presOf" srcId="{B9B81114-7AB1-4F76-BEBE-547F91705D90}" destId="{6F818DCB-D3CE-4267-A77F-CB335DD8A69F}" srcOrd="1" destOrd="0" presId="urn:microsoft.com/office/officeart/2005/8/layout/orgChart1"/>
    <dgm:cxn modelId="{E7BBC586-B8C5-48DC-B9E5-FD304951DBD0}" srcId="{DB05B4B9-389F-4F49-8FF6-BC9C8592788F}" destId="{7EC77891-73A3-4C6C-822A-9E41EF9D9023}" srcOrd="3" destOrd="0" parTransId="{32417E8D-01F7-4AC5-BB63-17FAE15B1DA5}" sibTransId="{4F2FD930-01C2-4A0D-97B8-CFD861589580}"/>
    <dgm:cxn modelId="{553BAF8E-19CE-44F7-9F63-B2F1257770E9}" srcId="{17FEBD0F-2534-4286-AAFD-9DA2B2FD5E48}" destId="{DB05B4B9-389F-4F49-8FF6-BC9C8592788F}" srcOrd="1" destOrd="0" parTransId="{27225216-FB1F-46DD-AADB-B24C62C0E53C}" sibTransId="{CC95CACA-76EA-444A-9C71-82452454FEFD}"/>
    <dgm:cxn modelId="{C9D5058F-5111-4B27-A8E2-BB197B48493B}" type="presOf" srcId="{8B4DD025-1B83-41C6-BA8E-D356A050F584}" destId="{E11AB82C-BBC1-4A22-86E1-2928E7EE04E0}" srcOrd="1" destOrd="0" presId="urn:microsoft.com/office/officeart/2005/8/layout/orgChart1"/>
    <dgm:cxn modelId="{83AEE493-DCC0-4C86-A14A-D54B1010A4DC}" type="presOf" srcId="{7EC77891-73A3-4C6C-822A-9E41EF9D9023}" destId="{31696C1D-7B8D-4641-8654-8C2EC3DD0B60}" srcOrd="1" destOrd="0" presId="urn:microsoft.com/office/officeart/2005/8/layout/orgChart1"/>
    <dgm:cxn modelId="{65D3DF9C-7E91-4E29-B4E9-8B1EA1129A9D}" type="presOf" srcId="{858ED8EB-9594-477D-9383-39D8A7292741}" destId="{223AEEFE-8269-44A4-B008-C605CFAAC4A4}" srcOrd="1" destOrd="0" presId="urn:microsoft.com/office/officeart/2005/8/layout/orgChart1"/>
    <dgm:cxn modelId="{386F4EC7-B1BC-4BB6-963F-8ADB3162E61B}" type="presOf" srcId="{5E5ED83E-2008-48AC-9756-E8945F05AA0E}" destId="{666609A6-3A8B-44B7-A572-486068046D17}" srcOrd="1" destOrd="0" presId="urn:microsoft.com/office/officeart/2005/8/layout/orgChart1"/>
    <dgm:cxn modelId="{B0564AC8-FF5C-4C3A-94DA-04FD3D7618C4}" type="presOf" srcId="{17FEBD0F-2534-4286-AAFD-9DA2B2FD5E48}" destId="{72C1B4F6-EC93-4B2B-9062-CA9CE1812A34}" srcOrd="1" destOrd="0" presId="urn:microsoft.com/office/officeart/2005/8/layout/orgChart1"/>
    <dgm:cxn modelId="{687AC5D0-38AA-40EB-AB6F-8BEE40976EDF}" type="presOf" srcId="{858ED8EB-9594-477D-9383-39D8A7292741}" destId="{5806DF0A-11F9-470B-9654-51D1B8258D90}" srcOrd="0" destOrd="0" presId="urn:microsoft.com/office/officeart/2005/8/layout/orgChart1"/>
    <dgm:cxn modelId="{10CCFAD0-0C72-49F9-9AE9-16E4D420420D}" srcId="{DB05B4B9-389F-4F49-8FF6-BC9C8592788F}" destId="{B9B81114-7AB1-4F76-BEBE-547F91705D90}" srcOrd="1" destOrd="0" parTransId="{CFFAC230-D09D-46BE-8850-F13468786CDF}" sibTransId="{1608CE7A-184E-44DB-8146-FB00DD421C8D}"/>
    <dgm:cxn modelId="{A49509D3-A04C-45FF-88BE-85A1DCD308F0}" type="presOf" srcId="{283CDD93-BBB4-4159-ADDD-A19275B162BF}" destId="{30B90242-0D02-4D75-9770-33E30A5A004B}" srcOrd="0" destOrd="0" presId="urn:microsoft.com/office/officeart/2005/8/layout/orgChart1"/>
    <dgm:cxn modelId="{524A4AE5-9E91-4B2C-AECC-586E9F5A9C28}" type="presOf" srcId="{27225216-FB1F-46DD-AADB-B24C62C0E53C}" destId="{25B73C0E-0A9B-4C58-9819-2D9475B0C473}" srcOrd="0" destOrd="0" presId="urn:microsoft.com/office/officeart/2005/8/layout/orgChart1"/>
    <dgm:cxn modelId="{D3EEBCCF-F1E8-4D79-8617-B4E547626765}" type="presParOf" srcId="{30B90242-0D02-4D75-9770-33E30A5A004B}" destId="{BB298FA7-0F89-41E2-BACB-36CE4B6E3416}" srcOrd="0" destOrd="0" presId="urn:microsoft.com/office/officeart/2005/8/layout/orgChart1"/>
    <dgm:cxn modelId="{481D6747-AA3A-432F-A653-B45863404F77}" type="presParOf" srcId="{BB298FA7-0F89-41E2-BACB-36CE4B6E3416}" destId="{AFA0162E-0024-49E4-8EC7-DFA4D603EAE8}" srcOrd="0" destOrd="0" presId="urn:microsoft.com/office/officeart/2005/8/layout/orgChart1"/>
    <dgm:cxn modelId="{D7B91767-7FD6-44F1-93F2-1B14CD9D242D}" type="presParOf" srcId="{AFA0162E-0024-49E4-8EC7-DFA4D603EAE8}" destId="{8CEE141D-6852-4C17-BCEA-9E7FB7877A94}" srcOrd="0" destOrd="0" presId="urn:microsoft.com/office/officeart/2005/8/layout/orgChart1"/>
    <dgm:cxn modelId="{58E74506-9F0C-4026-84C9-19E7B206A861}" type="presParOf" srcId="{AFA0162E-0024-49E4-8EC7-DFA4D603EAE8}" destId="{72C1B4F6-EC93-4B2B-9062-CA9CE1812A34}" srcOrd="1" destOrd="0" presId="urn:microsoft.com/office/officeart/2005/8/layout/orgChart1"/>
    <dgm:cxn modelId="{2DB13737-6444-415E-B3D4-093159C1F611}" type="presParOf" srcId="{BB298FA7-0F89-41E2-BACB-36CE4B6E3416}" destId="{49AFE464-DECF-4474-9E9F-206F63EEFBEF}" srcOrd="1" destOrd="0" presId="urn:microsoft.com/office/officeart/2005/8/layout/orgChart1"/>
    <dgm:cxn modelId="{E86FB7B1-37F2-478D-8DAB-5A06AFC3059E}" type="presParOf" srcId="{49AFE464-DECF-4474-9E9F-206F63EEFBEF}" destId="{02E97739-F2E1-4B7E-A83F-595243D41329}" srcOrd="0" destOrd="0" presId="urn:microsoft.com/office/officeart/2005/8/layout/orgChart1"/>
    <dgm:cxn modelId="{B51D7147-4163-45DC-BFBB-0FB3BF364FB7}" type="presParOf" srcId="{49AFE464-DECF-4474-9E9F-206F63EEFBEF}" destId="{548C42FB-C74A-4D87-BA8A-DAF546F97F8E}" srcOrd="1" destOrd="0" presId="urn:microsoft.com/office/officeart/2005/8/layout/orgChart1"/>
    <dgm:cxn modelId="{70C9D3F4-FB63-4C6B-A5DD-20563403F81D}" type="presParOf" srcId="{548C42FB-C74A-4D87-BA8A-DAF546F97F8E}" destId="{0577D557-C7BC-456D-85A8-908EDB267094}" srcOrd="0" destOrd="0" presId="urn:microsoft.com/office/officeart/2005/8/layout/orgChart1"/>
    <dgm:cxn modelId="{B4868B95-ABC6-4750-A56D-65A658679E14}" type="presParOf" srcId="{0577D557-C7BC-456D-85A8-908EDB267094}" destId="{0CCF4486-FFCF-441D-A5F3-3BFBAACCBB13}" srcOrd="0" destOrd="0" presId="urn:microsoft.com/office/officeart/2005/8/layout/orgChart1"/>
    <dgm:cxn modelId="{90B2E669-78F8-4F4F-8ADE-C1D08F5EDA27}" type="presParOf" srcId="{0577D557-C7BC-456D-85A8-908EDB267094}" destId="{E11AB82C-BBC1-4A22-86E1-2928E7EE04E0}" srcOrd="1" destOrd="0" presId="urn:microsoft.com/office/officeart/2005/8/layout/orgChart1"/>
    <dgm:cxn modelId="{9FD3B848-3DD1-4AA5-B76D-D7CC9A0C8F52}" type="presParOf" srcId="{548C42FB-C74A-4D87-BA8A-DAF546F97F8E}" destId="{6D5EAA11-1017-4E8A-A049-9155F8928A2E}" srcOrd="1" destOrd="0" presId="urn:microsoft.com/office/officeart/2005/8/layout/orgChart1"/>
    <dgm:cxn modelId="{B381EADE-207E-4D8C-B5AE-EABDAE43E2FC}" type="presParOf" srcId="{548C42FB-C74A-4D87-BA8A-DAF546F97F8E}" destId="{F4125BFE-DDEC-4795-94A6-DCFC8F4BC659}" srcOrd="2" destOrd="0" presId="urn:microsoft.com/office/officeart/2005/8/layout/orgChart1"/>
    <dgm:cxn modelId="{9CEA57FC-8F2C-4ED2-9698-D2B1A4DBEE89}" type="presParOf" srcId="{49AFE464-DECF-4474-9E9F-206F63EEFBEF}" destId="{25B73C0E-0A9B-4C58-9819-2D9475B0C473}" srcOrd="2" destOrd="0" presId="urn:microsoft.com/office/officeart/2005/8/layout/orgChart1"/>
    <dgm:cxn modelId="{F6341F25-EB48-4E1D-B41A-56A9882198E7}" type="presParOf" srcId="{49AFE464-DECF-4474-9E9F-206F63EEFBEF}" destId="{CE3DAD56-B951-40EC-B774-4785087C9259}" srcOrd="3" destOrd="0" presId="urn:microsoft.com/office/officeart/2005/8/layout/orgChart1"/>
    <dgm:cxn modelId="{9BFB2D2C-8745-43F4-B5A5-498C2F8AEBD9}" type="presParOf" srcId="{CE3DAD56-B951-40EC-B774-4785087C9259}" destId="{E30647F8-A3AD-412A-9850-710D3E1D346B}" srcOrd="0" destOrd="0" presId="urn:microsoft.com/office/officeart/2005/8/layout/orgChart1"/>
    <dgm:cxn modelId="{FC702132-88BC-4E9C-BB7C-51118F275879}" type="presParOf" srcId="{E30647F8-A3AD-412A-9850-710D3E1D346B}" destId="{A481E396-562A-4923-ADFF-B66A5864B63E}" srcOrd="0" destOrd="0" presId="urn:microsoft.com/office/officeart/2005/8/layout/orgChart1"/>
    <dgm:cxn modelId="{7403306F-8A35-490D-A5A6-6AE8EF84335F}" type="presParOf" srcId="{E30647F8-A3AD-412A-9850-710D3E1D346B}" destId="{01F4BE3C-9A6A-49DE-938E-3374B5BBCED2}" srcOrd="1" destOrd="0" presId="urn:microsoft.com/office/officeart/2005/8/layout/orgChart1"/>
    <dgm:cxn modelId="{3199BACA-50D0-4D03-8F7C-35B39150F1D8}" type="presParOf" srcId="{CE3DAD56-B951-40EC-B774-4785087C9259}" destId="{63FA6D84-857F-435B-AAF3-691C675FD032}" srcOrd="1" destOrd="0" presId="urn:microsoft.com/office/officeart/2005/8/layout/orgChart1"/>
    <dgm:cxn modelId="{E7A7615A-819B-48BD-ACA5-27A3AC870373}" type="presParOf" srcId="{63FA6D84-857F-435B-AAF3-691C675FD032}" destId="{94C2BDAB-A5C6-44CF-9C15-CB887168BD91}" srcOrd="0" destOrd="0" presId="urn:microsoft.com/office/officeart/2005/8/layout/orgChart1"/>
    <dgm:cxn modelId="{F99CE2B8-D5EB-4D76-8E6D-E3755C774B19}" type="presParOf" srcId="{63FA6D84-857F-435B-AAF3-691C675FD032}" destId="{DE6158C0-DB56-4FDA-858B-BD9B6C4C371C}" srcOrd="1" destOrd="0" presId="urn:microsoft.com/office/officeart/2005/8/layout/orgChart1"/>
    <dgm:cxn modelId="{3DFBE115-CAB1-4C8A-B9F8-CEBBBE87FF83}" type="presParOf" srcId="{DE6158C0-DB56-4FDA-858B-BD9B6C4C371C}" destId="{8895E8F2-44E3-4800-9AC5-ACD40990302C}" srcOrd="0" destOrd="0" presId="urn:microsoft.com/office/officeart/2005/8/layout/orgChart1"/>
    <dgm:cxn modelId="{0DA83EAD-D38F-46D7-BDD8-89A37809820D}" type="presParOf" srcId="{8895E8F2-44E3-4800-9AC5-ACD40990302C}" destId="{3402DCD0-73A9-4155-BC3C-254D2BA4AF3A}" srcOrd="0" destOrd="0" presId="urn:microsoft.com/office/officeart/2005/8/layout/orgChart1"/>
    <dgm:cxn modelId="{928EABF0-5467-4668-91BD-D91F14932504}" type="presParOf" srcId="{8895E8F2-44E3-4800-9AC5-ACD40990302C}" destId="{666609A6-3A8B-44B7-A572-486068046D17}" srcOrd="1" destOrd="0" presId="urn:microsoft.com/office/officeart/2005/8/layout/orgChart1"/>
    <dgm:cxn modelId="{E3732436-7D89-4F56-8087-40A69ECE11CF}" type="presParOf" srcId="{DE6158C0-DB56-4FDA-858B-BD9B6C4C371C}" destId="{7F2AF54B-0037-424D-BC72-7D9AF64E2F31}" srcOrd="1" destOrd="0" presId="urn:microsoft.com/office/officeart/2005/8/layout/orgChart1"/>
    <dgm:cxn modelId="{0F9D656E-F91F-43D8-873C-ED4864FA4429}" type="presParOf" srcId="{DE6158C0-DB56-4FDA-858B-BD9B6C4C371C}" destId="{20A27118-9033-46EC-B810-B8C6769B01C5}" srcOrd="2" destOrd="0" presId="urn:microsoft.com/office/officeart/2005/8/layout/orgChart1"/>
    <dgm:cxn modelId="{4394D49D-9B1B-465C-9AAE-A208C957ABA8}" type="presParOf" srcId="{63FA6D84-857F-435B-AAF3-691C675FD032}" destId="{67A9E470-9323-496B-A209-4CF5D2546B4F}" srcOrd="2" destOrd="0" presId="urn:microsoft.com/office/officeart/2005/8/layout/orgChart1"/>
    <dgm:cxn modelId="{AD525FC1-4A1F-4BB8-8CB0-C79A1EBCFC0F}" type="presParOf" srcId="{63FA6D84-857F-435B-AAF3-691C675FD032}" destId="{F30CD2FE-718F-4E29-A893-886D0980B039}" srcOrd="3" destOrd="0" presId="urn:microsoft.com/office/officeart/2005/8/layout/orgChart1"/>
    <dgm:cxn modelId="{2F5B2EA4-3641-4D61-A9A6-FB16F8D42A0C}" type="presParOf" srcId="{F30CD2FE-718F-4E29-A893-886D0980B039}" destId="{53499C87-5067-4F22-AD7D-E67F02716E82}" srcOrd="0" destOrd="0" presId="urn:microsoft.com/office/officeart/2005/8/layout/orgChart1"/>
    <dgm:cxn modelId="{1E16FEF4-75D3-42C3-862F-2D9902C316DB}" type="presParOf" srcId="{53499C87-5067-4F22-AD7D-E67F02716E82}" destId="{CB157FD8-86D8-43FA-A2A7-57E34EFAC4F0}" srcOrd="0" destOrd="0" presId="urn:microsoft.com/office/officeart/2005/8/layout/orgChart1"/>
    <dgm:cxn modelId="{983CCAA3-6ABB-404C-9330-9CFC357E8CED}" type="presParOf" srcId="{53499C87-5067-4F22-AD7D-E67F02716E82}" destId="{6F818DCB-D3CE-4267-A77F-CB335DD8A69F}" srcOrd="1" destOrd="0" presId="urn:microsoft.com/office/officeart/2005/8/layout/orgChart1"/>
    <dgm:cxn modelId="{20EDE337-6750-4409-A2EC-3545D427C4D1}" type="presParOf" srcId="{F30CD2FE-718F-4E29-A893-886D0980B039}" destId="{A3B51061-F7DE-4B4D-9FB9-23CBDF5CFBE0}" srcOrd="1" destOrd="0" presId="urn:microsoft.com/office/officeart/2005/8/layout/orgChart1"/>
    <dgm:cxn modelId="{6FA47AA0-FBD9-4A07-B6AD-4E5B74829D6E}" type="presParOf" srcId="{F30CD2FE-718F-4E29-A893-886D0980B039}" destId="{957A2262-26EE-4A40-965A-2F604DA5A43E}" srcOrd="2" destOrd="0" presId="urn:microsoft.com/office/officeart/2005/8/layout/orgChart1"/>
    <dgm:cxn modelId="{CE45ACD7-3D3F-46E3-8196-FB2F31353DB7}" type="presParOf" srcId="{63FA6D84-857F-435B-AAF3-691C675FD032}" destId="{1DF38432-4BEF-4E1C-A79F-44F0C647E1A0}" srcOrd="4" destOrd="0" presId="urn:microsoft.com/office/officeart/2005/8/layout/orgChart1"/>
    <dgm:cxn modelId="{C6DBD444-FB27-4C78-A7BF-030B6401205E}" type="presParOf" srcId="{63FA6D84-857F-435B-AAF3-691C675FD032}" destId="{7B42EC4E-B0C8-4F02-AEF9-FD1445706D9D}" srcOrd="5" destOrd="0" presId="urn:microsoft.com/office/officeart/2005/8/layout/orgChart1"/>
    <dgm:cxn modelId="{A38F5B71-DAB9-47D4-AD74-ACF8E7832CBE}" type="presParOf" srcId="{7B42EC4E-B0C8-4F02-AEF9-FD1445706D9D}" destId="{8A68BECF-31B5-42EB-BEE6-C5CC78918468}" srcOrd="0" destOrd="0" presId="urn:microsoft.com/office/officeart/2005/8/layout/orgChart1"/>
    <dgm:cxn modelId="{5F86E4E8-29EE-485A-BFDE-1F258B971444}" type="presParOf" srcId="{8A68BECF-31B5-42EB-BEE6-C5CC78918468}" destId="{5806DF0A-11F9-470B-9654-51D1B8258D90}" srcOrd="0" destOrd="0" presId="urn:microsoft.com/office/officeart/2005/8/layout/orgChart1"/>
    <dgm:cxn modelId="{21F97FA5-AE0E-4F63-B4CC-421E06A284BE}" type="presParOf" srcId="{8A68BECF-31B5-42EB-BEE6-C5CC78918468}" destId="{223AEEFE-8269-44A4-B008-C605CFAAC4A4}" srcOrd="1" destOrd="0" presId="urn:microsoft.com/office/officeart/2005/8/layout/orgChart1"/>
    <dgm:cxn modelId="{B56B120E-C4C9-414D-878C-5E6DB1A5284A}" type="presParOf" srcId="{7B42EC4E-B0C8-4F02-AEF9-FD1445706D9D}" destId="{D831FDA9-748C-4A77-93CC-6CE66644B6DE}" srcOrd="1" destOrd="0" presId="urn:microsoft.com/office/officeart/2005/8/layout/orgChart1"/>
    <dgm:cxn modelId="{541DBFDF-1357-494C-9A13-2399939104D4}" type="presParOf" srcId="{7B42EC4E-B0C8-4F02-AEF9-FD1445706D9D}" destId="{9DFA1D1F-54B5-4BD0-B138-9B4671CE47EE}" srcOrd="2" destOrd="0" presId="urn:microsoft.com/office/officeart/2005/8/layout/orgChart1"/>
    <dgm:cxn modelId="{517DCEAA-7114-400B-97EA-9DD820E80AC0}" type="presParOf" srcId="{63FA6D84-857F-435B-AAF3-691C675FD032}" destId="{08400BFC-AF9B-400D-807A-679654234D5E}" srcOrd="6" destOrd="0" presId="urn:microsoft.com/office/officeart/2005/8/layout/orgChart1"/>
    <dgm:cxn modelId="{BB2F7E34-806B-4E6F-9EEB-AD4B148A85A1}" type="presParOf" srcId="{63FA6D84-857F-435B-AAF3-691C675FD032}" destId="{D1BC4F9D-A30C-45F6-8501-66919CA359B0}" srcOrd="7" destOrd="0" presId="urn:microsoft.com/office/officeart/2005/8/layout/orgChart1"/>
    <dgm:cxn modelId="{D7C09FBA-2B3B-4115-A63D-AFEC3D75BAD8}" type="presParOf" srcId="{D1BC4F9D-A30C-45F6-8501-66919CA359B0}" destId="{F3CA01AD-5A85-4920-8208-81B76848500B}" srcOrd="0" destOrd="0" presId="urn:microsoft.com/office/officeart/2005/8/layout/orgChart1"/>
    <dgm:cxn modelId="{358C6072-B4CC-451D-9A97-D2BD8754CF92}" type="presParOf" srcId="{F3CA01AD-5A85-4920-8208-81B76848500B}" destId="{E9449E22-D0C0-46E3-99FE-C2201C163658}" srcOrd="0" destOrd="0" presId="urn:microsoft.com/office/officeart/2005/8/layout/orgChart1"/>
    <dgm:cxn modelId="{6C57C9D9-A069-4915-8FD5-B7843339F795}" type="presParOf" srcId="{F3CA01AD-5A85-4920-8208-81B76848500B}" destId="{31696C1D-7B8D-4641-8654-8C2EC3DD0B60}" srcOrd="1" destOrd="0" presId="urn:microsoft.com/office/officeart/2005/8/layout/orgChart1"/>
    <dgm:cxn modelId="{29562C2E-499F-4246-9393-8CE6520F8AC2}" type="presParOf" srcId="{D1BC4F9D-A30C-45F6-8501-66919CA359B0}" destId="{C9498905-23FB-4EBD-AACF-2921CE62343D}" srcOrd="1" destOrd="0" presId="urn:microsoft.com/office/officeart/2005/8/layout/orgChart1"/>
    <dgm:cxn modelId="{1B5C1856-319A-453E-ABA9-44E3E94E4F81}" type="presParOf" srcId="{D1BC4F9D-A30C-45F6-8501-66919CA359B0}" destId="{05AD4269-D83D-4688-8EF1-25424BA4D934}" srcOrd="2" destOrd="0" presId="urn:microsoft.com/office/officeart/2005/8/layout/orgChart1"/>
    <dgm:cxn modelId="{A323F75D-4440-42D2-AF4E-31DC68405B31}" type="presParOf" srcId="{CE3DAD56-B951-40EC-B774-4785087C9259}" destId="{92111B86-E65C-4589-A798-6C8AC27E7F22}" srcOrd="2" destOrd="0" presId="urn:microsoft.com/office/officeart/2005/8/layout/orgChart1"/>
    <dgm:cxn modelId="{44BC4D76-B42B-44CB-9BDA-7A7CA51B588C}" type="presParOf" srcId="{BB298FA7-0F89-41E2-BACB-36CE4B6E3416}" destId="{514A4601-A529-4FDF-91F8-6ABC50CBB8A0}"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C1D2F20-C0C9-43A0-852A-60A619F10F7D}" type="doc">
      <dgm:prSet loTypeId="urn:microsoft.com/office/officeart/2005/8/layout/hierarchy6" loCatId="hierarchy" qsTypeId="urn:microsoft.com/office/officeart/2005/8/quickstyle/simple1" qsCatId="simple" csTypeId="urn:microsoft.com/office/officeart/2005/8/colors/accent1_2" csCatId="accent1" phldr="1"/>
      <dgm:spPr/>
      <dgm:t>
        <a:bodyPr/>
        <a:lstStyle/>
        <a:p>
          <a:pPr rtl="1"/>
          <a:endParaRPr lang="ar-EG"/>
        </a:p>
      </dgm:t>
    </dgm:pt>
    <dgm:pt modelId="{68402185-6BCE-4A3B-A6CF-0320E14B2A4A}">
      <dgm:prSet/>
      <dgm:spPr/>
      <dgm:t>
        <a:bodyPr/>
        <a:lstStyle/>
        <a:p>
          <a:pPr rtl="1"/>
          <a:r>
            <a:rPr lang="ar-EG" dirty="0"/>
            <a:t>( المعاينة وانواعها )</a:t>
          </a:r>
        </a:p>
      </dgm:t>
    </dgm:pt>
    <dgm:pt modelId="{BDE515D2-6BEE-41CD-ACD5-81FF9315FAB5}" type="parTrans" cxnId="{6E7FD9E7-D377-4149-A3C4-A628B60AA29D}">
      <dgm:prSet/>
      <dgm:spPr/>
      <dgm:t>
        <a:bodyPr/>
        <a:lstStyle/>
        <a:p>
          <a:pPr rtl="1"/>
          <a:endParaRPr lang="ar-EG"/>
        </a:p>
      </dgm:t>
    </dgm:pt>
    <dgm:pt modelId="{3AC8D9F2-37D0-42B1-B06D-A2B143FB1D96}" type="sibTrans" cxnId="{6E7FD9E7-D377-4149-A3C4-A628B60AA29D}">
      <dgm:prSet/>
      <dgm:spPr/>
      <dgm:t>
        <a:bodyPr/>
        <a:lstStyle/>
        <a:p>
          <a:pPr rtl="1"/>
          <a:endParaRPr lang="ar-EG"/>
        </a:p>
      </dgm:t>
    </dgm:pt>
    <dgm:pt modelId="{7B95062D-3038-404C-863E-EA07232C4A7A}">
      <dgm:prSet/>
      <dgm:spPr/>
      <dgm:t>
        <a:bodyPr/>
        <a:lstStyle/>
        <a:p>
          <a:pPr rtl="1"/>
          <a:r>
            <a:rPr lang="ar-EG" dirty="0"/>
            <a:t>المعاينة غير المقيدة : العشوائية البسيطة</a:t>
          </a:r>
        </a:p>
      </dgm:t>
    </dgm:pt>
    <dgm:pt modelId="{454EC66F-1962-48A6-88D7-8425ED62C27F}" type="parTrans" cxnId="{948F9748-C530-48CE-9DA8-4C9B03BF420D}">
      <dgm:prSet/>
      <dgm:spPr/>
      <dgm:t>
        <a:bodyPr/>
        <a:lstStyle/>
        <a:p>
          <a:pPr algn="l" rtl="1"/>
          <a:endParaRPr lang="ar-EG"/>
        </a:p>
      </dgm:t>
    </dgm:pt>
    <dgm:pt modelId="{268D4233-1D5F-402F-B8C4-7588F4928FC5}" type="sibTrans" cxnId="{948F9748-C530-48CE-9DA8-4C9B03BF420D}">
      <dgm:prSet/>
      <dgm:spPr/>
      <dgm:t>
        <a:bodyPr/>
        <a:lstStyle/>
        <a:p>
          <a:pPr rtl="1"/>
          <a:endParaRPr lang="ar-EG"/>
        </a:p>
      </dgm:t>
    </dgm:pt>
    <dgm:pt modelId="{D269A2A7-5485-451B-940A-A3205AFECC96}">
      <dgm:prSet/>
      <dgm:spPr/>
      <dgm:t>
        <a:bodyPr/>
        <a:lstStyle/>
        <a:p>
          <a:pPr rtl="1"/>
          <a:r>
            <a:rPr lang="ar-EG"/>
            <a:t>المعاينة المقيدة </a:t>
          </a:r>
        </a:p>
      </dgm:t>
    </dgm:pt>
    <dgm:pt modelId="{C5C62A03-FF57-4EE2-A957-72A5916A98B8}" type="parTrans" cxnId="{0A23E193-3728-4E39-ABE7-51F1801FFAFF}">
      <dgm:prSet/>
      <dgm:spPr/>
      <dgm:t>
        <a:bodyPr/>
        <a:lstStyle/>
        <a:p>
          <a:pPr rtl="1"/>
          <a:endParaRPr lang="ar-EG"/>
        </a:p>
      </dgm:t>
    </dgm:pt>
    <dgm:pt modelId="{641DA567-2125-47B4-BECE-D03B8FAFA384}" type="sibTrans" cxnId="{0A23E193-3728-4E39-ABE7-51F1801FFAFF}">
      <dgm:prSet/>
      <dgm:spPr/>
      <dgm:t>
        <a:bodyPr/>
        <a:lstStyle/>
        <a:p>
          <a:pPr rtl="1"/>
          <a:endParaRPr lang="ar-EG"/>
        </a:p>
      </dgm:t>
    </dgm:pt>
    <dgm:pt modelId="{C226C5DD-DCF6-4FFC-B951-33F5C957D1A5}">
      <dgm:prSet/>
      <dgm:spPr/>
      <dgm:t>
        <a:bodyPr/>
        <a:lstStyle/>
        <a:p>
          <a:pPr rtl="1"/>
          <a:r>
            <a:rPr lang="ar-EG" dirty="0"/>
            <a:t>العينة المنتظمة </a:t>
          </a:r>
        </a:p>
      </dgm:t>
    </dgm:pt>
    <dgm:pt modelId="{4C10094A-126A-46FA-A7DF-318B788B164C}" type="parTrans" cxnId="{4060D99D-1909-471A-94B6-8A96182BF0D5}">
      <dgm:prSet/>
      <dgm:spPr/>
      <dgm:t>
        <a:bodyPr/>
        <a:lstStyle/>
        <a:p>
          <a:pPr rtl="1"/>
          <a:endParaRPr lang="ar-EG"/>
        </a:p>
      </dgm:t>
    </dgm:pt>
    <dgm:pt modelId="{CD42E424-A746-40A3-BBE3-BC7F74622F64}" type="sibTrans" cxnId="{4060D99D-1909-471A-94B6-8A96182BF0D5}">
      <dgm:prSet/>
      <dgm:spPr/>
      <dgm:t>
        <a:bodyPr/>
        <a:lstStyle/>
        <a:p>
          <a:pPr rtl="1"/>
          <a:endParaRPr lang="ar-EG"/>
        </a:p>
      </dgm:t>
    </dgm:pt>
    <dgm:pt modelId="{9A9C76CD-ED49-4A20-B5F1-F9AC09301771}">
      <dgm:prSet/>
      <dgm:spPr/>
      <dgm:t>
        <a:bodyPr/>
        <a:lstStyle/>
        <a:p>
          <a:pPr rtl="1"/>
          <a:r>
            <a:rPr lang="ar-EG" dirty="0"/>
            <a:t>العينة العشوائية الطبقية </a:t>
          </a:r>
        </a:p>
      </dgm:t>
    </dgm:pt>
    <dgm:pt modelId="{9308C89F-0526-4201-8164-8A8CF5CEA87D}" type="parTrans" cxnId="{D8F81A34-0E47-4D65-A906-7A4B9967738B}">
      <dgm:prSet/>
      <dgm:spPr/>
      <dgm:t>
        <a:bodyPr/>
        <a:lstStyle/>
        <a:p>
          <a:pPr rtl="1"/>
          <a:endParaRPr lang="ar-EG"/>
        </a:p>
      </dgm:t>
    </dgm:pt>
    <dgm:pt modelId="{2F8597F6-1460-4B32-A9FD-519EE613A36C}" type="sibTrans" cxnId="{D8F81A34-0E47-4D65-A906-7A4B9967738B}">
      <dgm:prSet/>
      <dgm:spPr/>
      <dgm:t>
        <a:bodyPr/>
        <a:lstStyle/>
        <a:p>
          <a:pPr rtl="1"/>
          <a:endParaRPr lang="ar-EG"/>
        </a:p>
      </dgm:t>
    </dgm:pt>
    <dgm:pt modelId="{B9974791-1530-4F7E-B898-E16043406B1F}">
      <dgm:prSet/>
      <dgm:spPr/>
      <dgm:t>
        <a:bodyPr/>
        <a:lstStyle/>
        <a:p>
          <a:pPr rtl="1"/>
          <a:r>
            <a:rPr lang="ar-EG" dirty="0"/>
            <a:t>العينة العنقودية </a:t>
          </a:r>
        </a:p>
      </dgm:t>
    </dgm:pt>
    <dgm:pt modelId="{222A1C14-D1B2-43F8-BAA7-3DF4AAE65E2D}" type="parTrans" cxnId="{7091B4AC-4B3C-4458-9343-935E5F1C7145}">
      <dgm:prSet/>
      <dgm:spPr/>
      <dgm:t>
        <a:bodyPr/>
        <a:lstStyle/>
        <a:p>
          <a:pPr rtl="1"/>
          <a:endParaRPr lang="ar-EG"/>
        </a:p>
      </dgm:t>
    </dgm:pt>
    <dgm:pt modelId="{64F319A5-4285-4FC0-A129-9DCCCB4C0AC7}" type="sibTrans" cxnId="{7091B4AC-4B3C-4458-9343-935E5F1C7145}">
      <dgm:prSet/>
      <dgm:spPr/>
      <dgm:t>
        <a:bodyPr/>
        <a:lstStyle/>
        <a:p>
          <a:pPr rtl="1"/>
          <a:endParaRPr lang="ar-EG"/>
        </a:p>
      </dgm:t>
    </dgm:pt>
    <dgm:pt modelId="{DF09ABBF-B8E9-4094-9663-247456A2CB01}">
      <dgm:prSet/>
      <dgm:spPr/>
      <dgm:t>
        <a:bodyPr/>
        <a:lstStyle/>
        <a:p>
          <a:pPr rtl="1"/>
          <a:r>
            <a:rPr lang="ar-EG"/>
            <a:t>العينة الحصصية</a:t>
          </a:r>
        </a:p>
      </dgm:t>
    </dgm:pt>
    <dgm:pt modelId="{DC8336CC-9424-4BAB-8944-15863B1B9ACE}" type="parTrans" cxnId="{3771BB5A-A900-43A9-B16A-CE074F0CAE2D}">
      <dgm:prSet/>
      <dgm:spPr/>
      <dgm:t>
        <a:bodyPr/>
        <a:lstStyle/>
        <a:p>
          <a:pPr rtl="1"/>
          <a:endParaRPr lang="ar-EG"/>
        </a:p>
      </dgm:t>
    </dgm:pt>
    <dgm:pt modelId="{E7887D58-C290-479C-BDA6-F601EB6CAF19}" type="sibTrans" cxnId="{3771BB5A-A900-43A9-B16A-CE074F0CAE2D}">
      <dgm:prSet/>
      <dgm:spPr/>
      <dgm:t>
        <a:bodyPr/>
        <a:lstStyle/>
        <a:p>
          <a:pPr rtl="1"/>
          <a:endParaRPr lang="ar-EG"/>
        </a:p>
      </dgm:t>
    </dgm:pt>
    <dgm:pt modelId="{26F66DDD-A910-413B-B0B5-545F1D3524E3}" type="pres">
      <dgm:prSet presAssocID="{9C1D2F20-C0C9-43A0-852A-60A619F10F7D}" presName="mainComposite" presStyleCnt="0">
        <dgm:presLayoutVars>
          <dgm:chPref val="1"/>
          <dgm:dir/>
          <dgm:animOne val="branch"/>
          <dgm:animLvl val="lvl"/>
          <dgm:resizeHandles val="exact"/>
        </dgm:presLayoutVars>
      </dgm:prSet>
      <dgm:spPr/>
    </dgm:pt>
    <dgm:pt modelId="{83393EB2-C964-45A1-801C-10C118FC4C47}" type="pres">
      <dgm:prSet presAssocID="{9C1D2F20-C0C9-43A0-852A-60A619F10F7D}" presName="hierFlow" presStyleCnt="0"/>
      <dgm:spPr/>
    </dgm:pt>
    <dgm:pt modelId="{C874531F-7C7A-41F4-BE6E-B7FFCB3D3142}" type="pres">
      <dgm:prSet presAssocID="{9C1D2F20-C0C9-43A0-852A-60A619F10F7D}" presName="hierChild1" presStyleCnt="0">
        <dgm:presLayoutVars>
          <dgm:chPref val="1"/>
          <dgm:animOne val="branch"/>
          <dgm:animLvl val="lvl"/>
        </dgm:presLayoutVars>
      </dgm:prSet>
      <dgm:spPr/>
    </dgm:pt>
    <dgm:pt modelId="{A4499D33-0394-4AC5-BF96-CEBC819BED76}" type="pres">
      <dgm:prSet presAssocID="{68402185-6BCE-4A3B-A6CF-0320E14B2A4A}" presName="Name14" presStyleCnt="0"/>
      <dgm:spPr/>
    </dgm:pt>
    <dgm:pt modelId="{CB670D50-655C-4C89-B38F-A2FB2CD34B14}" type="pres">
      <dgm:prSet presAssocID="{68402185-6BCE-4A3B-A6CF-0320E14B2A4A}" presName="level1Shape" presStyleLbl="node0" presStyleIdx="0" presStyleCnt="1" custScaleX="148812" custLinFactNeighborX="90441" custLinFactNeighborY="1014">
        <dgm:presLayoutVars>
          <dgm:chPref val="3"/>
        </dgm:presLayoutVars>
      </dgm:prSet>
      <dgm:spPr/>
    </dgm:pt>
    <dgm:pt modelId="{326D6C1F-85ED-464B-AEA4-F73627CCD630}" type="pres">
      <dgm:prSet presAssocID="{68402185-6BCE-4A3B-A6CF-0320E14B2A4A}" presName="hierChild2" presStyleCnt="0"/>
      <dgm:spPr/>
    </dgm:pt>
    <dgm:pt modelId="{208DEE96-CF9E-4611-BE98-DE6E621CD2DC}" type="pres">
      <dgm:prSet presAssocID="{454EC66F-1962-48A6-88D7-8425ED62C27F}" presName="Name19" presStyleLbl="parChTrans1D2" presStyleIdx="0" presStyleCnt="2"/>
      <dgm:spPr/>
    </dgm:pt>
    <dgm:pt modelId="{7053E898-FBF0-405F-88FF-6774DEB1E29D}" type="pres">
      <dgm:prSet presAssocID="{7B95062D-3038-404C-863E-EA07232C4A7A}" presName="Name21" presStyleCnt="0"/>
      <dgm:spPr/>
    </dgm:pt>
    <dgm:pt modelId="{5317F419-0992-41FF-B6AE-D44F1DEACBFA}" type="pres">
      <dgm:prSet presAssocID="{7B95062D-3038-404C-863E-EA07232C4A7A}" presName="level2Shape" presStyleLbl="node2" presStyleIdx="0" presStyleCnt="2" custScaleX="184887" custLinFactNeighborX="37450" custLinFactNeighborY="-22153"/>
      <dgm:spPr/>
    </dgm:pt>
    <dgm:pt modelId="{7B7F0C95-55C9-41EE-B2C4-9B7970B0FC65}" type="pres">
      <dgm:prSet presAssocID="{7B95062D-3038-404C-863E-EA07232C4A7A}" presName="hierChild3" presStyleCnt="0"/>
      <dgm:spPr/>
    </dgm:pt>
    <dgm:pt modelId="{D1B97918-1125-4B00-9393-E1CEA875CB38}" type="pres">
      <dgm:prSet presAssocID="{C5C62A03-FF57-4EE2-A957-72A5916A98B8}" presName="Name19" presStyleLbl="parChTrans1D2" presStyleIdx="1" presStyleCnt="2"/>
      <dgm:spPr/>
    </dgm:pt>
    <dgm:pt modelId="{BCE48E39-E05B-4965-953E-33C0335C7137}" type="pres">
      <dgm:prSet presAssocID="{D269A2A7-5485-451B-940A-A3205AFECC96}" presName="Name21" presStyleCnt="0"/>
      <dgm:spPr/>
    </dgm:pt>
    <dgm:pt modelId="{10721872-066E-4A34-9852-07175DD617C0}" type="pres">
      <dgm:prSet presAssocID="{D269A2A7-5485-451B-940A-A3205AFECC96}" presName="level2Shape" presStyleLbl="node2" presStyleIdx="1" presStyleCnt="2" custScaleX="132464" custLinFactX="22224" custLinFactNeighborX="100000" custLinFactNeighborY="-20591"/>
      <dgm:spPr/>
    </dgm:pt>
    <dgm:pt modelId="{A2F6400A-A1FB-49D5-8B8E-609FD106D38F}" type="pres">
      <dgm:prSet presAssocID="{D269A2A7-5485-451B-940A-A3205AFECC96}" presName="hierChild3" presStyleCnt="0"/>
      <dgm:spPr/>
    </dgm:pt>
    <dgm:pt modelId="{CE421D4D-385E-48A9-A034-CAE4012E79C0}" type="pres">
      <dgm:prSet presAssocID="{4C10094A-126A-46FA-A7DF-318B788B164C}" presName="Name19" presStyleLbl="parChTrans1D3" presStyleIdx="0" presStyleCnt="4"/>
      <dgm:spPr/>
    </dgm:pt>
    <dgm:pt modelId="{171CF847-7585-4323-982A-5E0A37B906BF}" type="pres">
      <dgm:prSet presAssocID="{C226C5DD-DCF6-4FFC-B951-33F5C957D1A5}" presName="Name21" presStyleCnt="0"/>
      <dgm:spPr/>
    </dgm:pt>
    <dgm:pt modelId="{13F3C368-AE0E-4C76-9A83-728ED7652F84}" type="pres">
      <dgm:prSet presAssocID="{C226C5DD-DCF6-4FFC-B951-33F5C957D1A5}" presName="level2Shape" presStyleLbl="node3" presStyleIdx="0" presStyleCnt="4"/>
      <dgm:spPr/>
    </dgm:pt>
    <dgm:pt modelId="{BC14ACA4-1781-4FAE-9C6C-A23B36866C30}" type="pres">
      <dgm:prSet presAssocID="{C226C5DD-DCF6-4FFC-B951-33F5C957D1A5}" presName="hierChild3" presStyleCnt="0"/>
      <dgm:spPr/>
    </dgm:pt>
    <dgm:pt modelId="{410F9E0F-000C-47D3-9948-4A321F856423}" type="pres">
      <dgm:prSet presAssocID="{9308C89F-0526-4201-8164-8A8CF5CEA87D}" presName="Name19" presStyleLbl="parChTrans1D3" presStyleIdx="1" presStyleCnt="4"/>
      <dgm:spPr/>
    </dgm:pt>
    <dgm:pt modelId="{CCD9C1AF-2116-4EB2-B20E-1F3FAD36247C}" type="pres">
      <dgm:prSet presAssocID="{9A9C76CD-ED49-4A20-B5F1-F9AC09301771}" presName="Name21" presStyleCnt="0"/>
      <dgm:spPr/>
    </dgm:pt>
    <dgm:pt modelId="{07DBFBAF-CDF8-42A9-840E-FF6A3AE40413}" type="pres">
      <dgm:prSet presAssocID="{9A9C76CD-ED49-4A20-B5F1-F9AC09301771}" presName="level2Shape" presStyleLbl="node3" presStyleIdx="1" presStyleCnt="4"/>
      <dgm:spPr/>
    </dgm:pt>
    <dgm:pt modelId="{54B91051-818A-4465-B878-6CC9CF4FA684}" type="pres">
      <dgm:prSet presAssocID="{9A9C76CD-ED49-4A20-B5F1-F9AC09301771}" presName="hierChild3" presStyleCnt="0"/>
      <dgm:spPr/>
    </dgm:pt>
    <dgm:pt modelId="{9C0EC4AC-4B30-4F86-85E9-0D91F92C4CDB}" type="pres">
      <dgm:prSet presAssocID="{222A1C14-D1B2-43F8-BAA7-3DF4AAE65E2D}" presName="Name19" presStyleLbl="parChTrans1D3" presStyleIdx="2" presStyleCnt="4"/>
      <dgm:spPr/>
    </dgm:pt>
    <dgm:pt modelId="{9848FF90-AE1B-4140-8675-08EECBB9BE9D}" type="pres">
      <dgm:prSet presAssocID="{B9974791-1530-4F7E-B898-E16043406B1F}" presName="Name21" presStyleCnt="0"/>
      <dgm:spPr/>
    </dgm:pt>
    <dgm:pt modelId="{0C91B4AE-CD9A-4472-955D-84A5312FD431}" type="pres">
      <dgm:prSet presAssocID="{B9974791-1530-4F7E-B898-E16043406B1F}" presName="level2Shape" presStyleLbl="node3" presStyleIdx="2" presStyleCnt="4"/>
      <dgm:spPr/>
    </dgm:pt>
    <dgm:pt modelId="{DFDB1A0F-DF8C-4525-98DD-1F9FFAA57D06}" type="pres">
      <dgm:prSet presAssocID="{B9974791-1530-4F7E-B898-E16043406B1F}" presName="hierChild3" presStyleCnt="0"/>
      <dgm:spPr/>
    </dgm:pt>
    <dgm:pt modelId="{C5C84DEA-28DF-4917-9FF3-34A6A62975AD}" type="pres">
      <dgm:prSet presAssocID="{DC8336CC-9424-4BAB-8944-15863B1B9ACE}" presName="Name19" presStyleLbl="parChTrans1D3" presStyleIdx="3" presStyleCnt="4"/>
      <dgm:spPr/>
    </dgm:pt>
    <dgm:pt modelId="{72203A8C-DB6A-4374-8FAE-6C3DA524B68A}" type="pres">
      <dgm:prSet presAssocID="{DF09ABBF-B8E9-4094-9663-247456A2CB01}" presName="Name21" presStyleCnt="0"/>
      <dgm:spPr/>
    </dgm:pt>
    <dgm:pt modelId="{F31C977A-92E2-452E-AD2D-63C1844980DE}" type="pres">
      <dgm:prSet presAssocID="{DF09ABBF-B8E9-4094-9663-247456A2CB01}" presName="level2Shape" presStyleLbl="node3" presStyleIdx="3" presStyleCnt="4"/>
      <dgm:spPr/>
    </dgm:pt>
    <dgm:pt modelId="{1D2A50EE-566E-4C6E-A778-A91F6CBE596D}" type="pres">
      <dgm:prSet presAssocID="{DF09ABBF-B8E9-4094-9663-247456A2CB01}" presName="hierChild3" presStyleCnt="0"/>
      <dgm:spPr/>
    </dgm:pt>
    <dgm:pt modelId="{64C3345A-6CE6-4F14-AF10-C66E416A4481}" type="pres">
      <dgm:prSet presAssocID="{9C1D2F20-C0C9-43A0-852A-60A619F10F7D}" presName="bgShapesFlow" presStyleCnt="0"/>
      <dgm:spPr/>
    </dgm:pt>
  </dgm:ptLst>
  <dgm:cxnLst>
    <dgm:cxn modelId="{75414606-BDBD-47CD-A6F5-A04D6512E665}" type="presOf" srcId="{4C10094A-126A-46FA-A7DF-318B788B164C}" destId="{CE421D4D-385E-48A9-A034-CAE4012E79C0}" srcOrd="0" destOrd="0" presId="urn:microsoft.com/office/officeart/2005/8/layout/hierarchy6"/>
    <dgm:cxn modelId="{9F98C72D-DFD5-48F3-9706-7B08F98E4081}" type="presOf" srcId="{9A9C76CD-ED49-4A20-B5F1-F9AC09301771}" destId="{07DBFBAF-CDF8-42A9-840E-FF6A3AE40413}" srcOrd="0" destOrd="0" presId="urn:microsoft.com/office/officeart/2005/8/layout/hierarchy6"/>
    <dgm:cxn modelId="{D8F81A34-0E47-4D65-A906-7A4B9967738B}" srcId="{D269A2A7-5485-451B-940A-A3205AFECC96}" destId="{9A9C76CD-ED49-4A20-B5F1-F9AC09301771}" srcOrd="1" destOrd="0" parTransId="{9308C89F-0526-4201-8164-8A8CF5CEA87D}" sibTransId="{2F8597F6-1460-4B32-A9FD-519EE613A36C}"/>
    <dgm:cxn modelId="{873BCA5E-B2C9-4F98-A939-4D33381A773F}" type="presOf" srcId="{9C1D2F20-C0C9-43A0-852A-60A619F10F7D}" destId="{26F66DDD-A910-413B-B0B5-545F1D3524E3}" srcOrd="0" destOrd="0" presId="urn:microsoft.com/office/officeart/2005/8/layout/hierarchy6"/>
    <dgm:cxn modelId="{948F9748-C530-48CE-9DA8-4C9B03BF420D}" srcId="{68402185-6BCE-4A3B-A6CF-0320E14B2A4A}" destId="{7B95062D-3038-404C-863E-EA07232C4A7A}" srcOrd="0" destOrd="0" parTransId="{454EC66F-1962-48A6-88D7-8425ED62C27F}" sibTransId="{268D4233-1D5F-402F-B8C4-7588F4928FC5}"/>
    <dgm:cxn modelId="{F0BB6A4B-F801-4575-9460-C161E012AB69}" type="presOf" srcId="{B9974791-1530-4F7E-B898-E16043406B1F}" destId="{0C91B4AE-CD9A-4472-955D-84A5312FD431}" srcOrd="0" destOrd="0" presId="urn:microsoft.com/office/officeart/2005/8/layout/hierarchy6"/>
    <dgm:cxn modelId="{3771BB5A-A900-43A9-B16A-CE074F0CAE2D}" srcId="{D269A2A7-5485-451B-940A-A3205AFECC96}" destId="{DF09ABBF-B8E9-4094-9663-247456A2CB01}" srcOrd="3" destOrd="0" parTransId="{DC8336CC-9424-4BAB-8944-15863B1B9ACE}" sibTransId="{E7887D58-C290-479C-BDA6-F601EB6CAF19}"/>
    <dgm:cxn modelId="{861E047F-4713-4CC5-8369-543756BACBFA}" type="presOf" srcId="{222A1C14-D1B2-43F8-BAA7-3DF4AAE65E2D}" destId="{9C0EC4AC-4B30-4F86-85E9-0D91F92C4CDB}" srcOrd="0" destOrd="0" presId="urn:microsoft.com/office/officeart/2005/8/layout/hierarchy6"/>
    <dgm:cxn modelId="{0A23E193-3728-4E39-ABE7-51F1801FFAFF}" srcId="{68402185-6BCE-4A3B-A6CF-0320E14B2A4A}" destId="{D269A2A7-5485-451B-940A-A3205AFECC96}" srcOrd="1" destOrd="0" parTransId="{C5C62A03-FF57-4EE2-A957-72A5916A98B8}" sibTransId="{641DA567-2125-47B4-BECE-D03B8FAFA384}"/>
    <dgm:cxn modelId="{4060D99D-1909-471A-94B6-8A96182BF0D5}" srcId="{D269A2A7-5485-451B-940A-A3205AFECC96}" destId="{C226C5DD-DCF6-4FFC-B951-33F5C957D1A5}" srcOrd="0" destOrd="0" parTransId="{4C10094A-126A-46FA-A7DF-318B788B164C}" sibTransId="{CD42E424-A746-40A3-BBE3-BC7F74622F64}"/>
    <dgm:cxn modelId="{5CB8A1A7-4ABA-4AD8-A997-5B51E21FB0DE}" type="presOf" srcId="{DF09ABBF-B8E9-4094-9663-247456A2CB01}" destId="{F31C977A-92E2-452E-AD2D-63C1844980DE}" srcOrd="0" destOrd="0" presId="urn:microsoft.com/office/officeart/2005/8/layout/hierarchy6"/>
    <dgm:cxn modelId="{7091B4AC-4B3C-4458-9343-935E5F1C7145}" srcId="{D269A2A7-5485-451B-940A-A3205AFECC96}" destId="{B9974791-1530-4F7E-B898-E16043406B1F}" srcOrd="2" destOrd="0" parTransId="{222A1C14-D1B2-43F8-BAA7-3DF4AAE65E2D}" sibTransId="{64F319A5-4285-4FC0-A129-9DCCCB4C0AC7}"/>
    <dgm:cxn modelId="{BF51CBB1-CC59-40B7-81E1-8ADA006337EF}" type="presOf" srcId="{9308C89F-0526-4201-8164-8A8CF5CEA87D}" destId="{410F9E0F-000C-47D3-9948-4A321F856423}" srcOrd="0" destOrd="0" presId="urn:microsoft.com/office/officeart/2005/8/layout/hierarchy6"/>
    <dgm:cxn modelId="{9227F5B1-0BC0-44F4-812E-43A018288352}" type="presOf" srcId="{C226C5DD-DCF6-4FFC-B951-33F5C957D1A5}" destId="{13F3C368-AE0E-4C76-9A83-728ED7652F84}" srcOrd="0" destOrd="0" presId="urn:microsoft.com/office/officeart/2005/8/layout/hierarchy6"/>
    <dgm:cxn modelId="{341029BD-6705-4A74-8815-B2424C3FAAD2}" type="presOf" srcId="{7B95062D-3038-404C-863E-EA07232C4A7A}" destId="{5317F419-0992-41FF-B6AE-D44F1DEACBFA}" srcOrd="0" destOrd="0" presId="urn:microsoft.com/office/officeart/2005/8/layout/hierarchy6"/>
    <dgm:cxn modelId="{6E7FD9E7-D377-4149-A3C4-A628B60AA29D}" srcId="{9C1D2F20-C0C9-43A0-852A-60A619F10F7D}" destId="{68402185-6BCE-4A3B-A6CF-0320E14B2A4A}" srcOrd="0" destOrd="0" parTransId="{BDE515D2-6BEE-41CD-ACD5-81FF9315FAB5}" sibTransId="{3AC8D9F2-37D0-42B1-B06D-A2B143FB1D96}"/>
    <dgm:cxn modelId="{5EB59FEA-5FC1-4F4C-BCDB-AEA878E6BB40}" type="presOf" srcId="{454EC66F-1962-48A6-88D7-8425ED62C27F}" destId="{208DEE96-CF9E-4611-BE98-DE6E621CD2DC}" srcOrd="0" destOrd="0" presId="urn:microsoft.com/office/officeart/2005/8/layout/hierarchy6"/>
    <dgm:cxn modelId="{B93ECAF0-92E7-42F7-9CE5-910731D6122B}" type="presOf" srcId="{DC8336CC-9424-4BAB-8944-15863B1B9ACE}" destId="{C5C84DEA-28DF-4917-9FF3-34A6A62975AD}" srcOrd="0" destOrd="0" presId="urn:microsoft.com/office/officeart/2005/8/layout/hierarchy6"/>
    <dgm:cxn modelId="{99F274F1-DAD2-480F-9375-44CFCD7CF7CD}" type="presOf" srcId="{C5C62A03-FF57-4EE2-A957-72A5916A98B8}" destId="{D1B97918-1125-4B00-9393-E1CEA875CB38}" srcOrd="0" destOrd="0" presId="urn:microsoft.com/office/officeart/2005/8/layout/hierarchy6"/>
    <dgm:cxn modelId="{A33DD5FD-A2A9-46B1-B822-7F9908C2A1FB}" type="presOf" srcId="{68402185-6BCE-4A3B-A6CF-0320E14B2A4A}" destId="{CB670D50-655C-4C89-B38F-A2FB2CD34B14}" srcOrd="0" destOrd="0" presId="urn:microsoft.com/office/officeart/2005/8/layout/hierarchy6"/>
    <dgm:cxn modelId="{1EFE22FF-AF8D-45EA-B10E-AFCBF3154F25}" type="presOf" srcId="{D269A2A7-5485-451B-940A-A3205AFECC96}" destId="{10721872-066E-4A34-9852-07175DD617C0}" srcOrd="0" destOrd="0" presId="urn:microsoft.com/office/officeart/2005/8/layout/hierarchy6"/>
    <dgm:cxn modelId="{F11628E2-2CFB-4489-B69C-B500E0DD7AFA}" type="presParOf" srcId="{26F66DDD-A910-413B-B0B5-545F1D3524E3}" destId="{83393EB2-C964-45A1-801C-10C118FC4C47}" srcOrd="0" destOrd="0" presId="urn:microsoft.com/office/officeart/2005/8/layout/hierarchy6"/>
    <dgm:cxn modelId="{55863044-A681-4B6E-A7EB-A78E4F82B331}" type="presParOf" srcId="{83393EB2-C964-45A1-801C-10C118FC4C47}" destId="{C874531F-7C7A-41F4-BE6E-B7FFCB3D3142}" srcOrd="0" destOrd="0" presId="urn:microsoft.com/office/officeart/2005/8/layout/hierarchy6"/>
    <dgm:cxn modelId="{6D62D06E-58CA-47C0-8294-ABD86431E8A3}" type="presParOf" srcId="{C874531F-7C7A-41F4-BE6E-B7FFCB3D3142}" destId="{A4499D33-0394-4AC5-BF96-CEBC819BED76}" srcOrd="0" destOrd="0" presId="urn:microsoft.com/office/officeart/2005/8/layout/hierarchy6"/>
    <dgm:cxn modelId="{AF41485E-86B5-4E90-98DD-8BD42CB53B12}" type="presParOf" srcId="{A4499D33-0394-4AC5-BF96-CEBC819BED76}" destId="{CB670D50-655C-4C89-B38F-A2FB2CD34B14}" srcOrd="0" destOrd="0" presId="urn:microsoft.com/office/officeart/2005/8/layout/hierarchy6"/>
    <dgm:cxn modelId="{415FABD8-B717-4A6F-97AB-2B048F323077}" type="presParOf" srcId="{A4499D33-0394-4AC5-BF96-CEBC819BED76}" destId="{326D6C1F-85ED-464B-AEA4-F73627CCD630}" srcOrd="1" destOrd="0" presId="urn:microsoft.com/office/officeart/2005/8/layout/hierarchy6"/>
    <dgm:cxn modelId="{C9A62CAD-EF0B-49D9-8377-D21DC3A262A8}" type="presParOf" srcId="{326D6C1F-85ED-464B-AEA4-F73627CCD630}" destId="{208DEE96-CF9E-4611-BE98-DE6E621CD2DC}" srcOrd="0" destOrd="0" presId="urn:microsoft.com/office/officeart/2005/8/layout/hierarchy6"/>
    <dgm:cxn modelId="{596FA24C-A51C-44E9-BB34-1A113A949D7A}" type="presParOf" srcId="{326D6C1F-85ED-464B-AEA4-F73627CCD630}" destId="{7053E898-FBF0-405F-88FF-6774DEB1E29D}" srcOrd="1" destOrd="0" presId="urn:microsoft.com/office/officeart/2005/8/layout/hierarchy6"/>
    <dgm:cxn modelId="{B197B6E1-6AC2-444F-B8C1-42ABF645B343}" type="presParOf" srcId="{7053E898-FBF0-405F-88FF-6774DEB1E29D}" destId="{5317F419-0992-41FF-B6AE-D44F1DEACBFA}" srcOrd="0" destOrd="0" presId="urn:microsoft.com/office/officeart/2005/8/layout/hierarchy6"/>
    <dgm:cxn modelId="{B627A1F3-A066-4279-910E-9B2EEAAF4B1D}" type="presParOf" srcId="{7053E898-FBF0-405F-88FF-6774DEB1E29D}" destId="{7B7F0C95-55C9-41EE-B2C4-9B7970B0FC65}" srcOrd="1" destOrd="0" presId="urn:microsoft.com/office/officeart/2005/8/layout/hierarchy6"/>
    <dgm:cxn modelId="{A0DED54B-AB38-4ADD-9C26-5E92219689FC}" type="presParOf" srcId="{326D6C1F-85ED-464B-AEA4-F73627CCD630}" destId="{D1B97918-1125-4B00-9393-E1CEA875CB38}" srcOrd="2" destOrd="0" presId="urn:microsoft.com/office/officeart/2005/8/layout/hierarchy6"/>
    <dgm:cxn modelId="{25314EF3-CA28-4F29-B932-DDF498F133D0}" type="presParOf" srcId="{326D6C1F-85ED-464B-AEA4-F73627CCD630}" destId="{BCE48E39-E05B-4965-953E-33C0335C7137}" srcOrd="3" destOrd="0" presId="urn:microsoft.com/office/officeart/2005/8/layout/hierarchy6"/>
    <dgm:cxn modelId="{AB7B11E2-5628-4328-9561-02715C094A49}" type="presParOf" srcId="{BCE48E39-E05B-4965-953E-33C0335C7137}" destId="{10721872-066E-4A34-9852-07175DD617C0}" srcOrd="0" destOrd="0" presId="urn:microsoft.com/office/officeart/2005/8/layout/hierarchy6"/>
    <dgm:cxn modelId="{50B56DA2-5456-411A-A9C3-B32081F08F0E}" type="presParOf" srcId="{BCE48E39-E05B-4965-953E-33C0335C7137}" destId="{A2F6400A-A1FB-49D5-8B8E-609FD106D38F}" srcOrd="1" destOrd="0" presId="urn:microsoft.com/office/officeart/2005/8/layout/hierarchy6"/>
    <dgm:cxn modelId="{397B614D-75B1-47E2-9F9E-2279BD245F1F}" type="presParOf" srcId="{A2F6400A-A1FB-49D5-8B8E-609FD106D38F}" destId="{CE421D4D-385E-48A9-A034-CAE4012E79C0}" srcOrd="0" destOrd="0" presId="urn:microsoft.com/office/officeart/2005/8/layout/hierarchy6"/>
    <dgm:cxn modelId="{E064BCF1-238F-4FBB-8D2A-5028DD5A8FFA}" type="presParOf" srcId="{A2F6400A-A1FB-49D5-8B8E-609FD106D38F}" destId="{171CF847-7585-4323-982A-5E0A37B906BF}" srcOrd="1" destOrd="0" presId="urn:microsoft.com/office/officeart/2005/8/layout/hierarchy6"/>
    <dgm:cxn modelId="{F2B0CDFC-310B-46BE-9CB2-385720BE171D}" type="presParOf" srcId="{171CF847-7585-4323-982A-5E0A37B906BF}" destId="{13F3C368-AE0E-4C76-9A83-728ED7652F84}" srcOrd="0" destOrd="0" presId="urn:microsoft.com/office/officeart/2005/8/layout/hierarchy6"/>
    <dgm:cxn modelId="{78044F4B-E6F4-416E-82A5-54E8648CECD3}" type="presParOf" srcId="{171CF847-7585-4323-982A-5E0A37B906BF}" destId="{BC14ACA4-1781-4FAE-9C6C-A23B36866C30}" srcOrd="1" destOrd="0" presId="urn:microsoft.com/office/officeart/2005/8/layout/hierarchy6"/>
    <dgm:cxn modelId="{24FF6733-AF5D-4B7B-8194-FFB22562DF32}" type="presParOf" srcId="{A2F6400A-A1FB-49D5-8B8E-609FD106D38F}" destId="{410F9E0F-000C-47D3-9948-4A321F856423}" srcOrd="2" destOrd="0" presId="urn:microsoft.com/office/officeart/2005/8/layout/hierarchy6"/>
    <dgm:cxn modelId="{BAE08D02-7790-46B2-A550-E16FF2553B97}" type="presParOf" srcId="{A2F6400A-A1FB-49D5-8B8E-609FD106D38F}" destId="{CCD9C1AF-2116-4EB2-B20E-1F3FAD36247C}" srcOrd="3" destOrd="0" presId="urn:microsoft.com/office/officeart/2005/8/layout/hierarchy6"/>
    <dgm:cxn modelId="{9A187AC7-DB24-48D9-B530-843FA4B356ED}" type="presParOf" srcId="{CCD9C1AF-2116-4EB2-B20E-1F3FAD36247C}" destId="{07DBFBAF-CDF8-42A9-840E-FF6A3AE40413}" srcOrd="0" destOrd="0" presId="urn:microsoft.com/office/officeart/2005/8/layout/hierarchy6"/>
    <dgm:cxn modelId="{D3C858CB-760D-46AA-A28C-A07B9F9CFE1D}" type="presParOf" srcId="{CCD9C1AF-2116-4EB2-B20E-1F3FAD36247C}" destId="{54B91051-818A-4465-B878-6CC9CF4FA684}" srcOrd="1" destOrd="0" presId="urn:microsoft.com/office/officeart/2005/8/layout/hierarchy6"/>
    <dgm:cxn modelId="{B44EB8ED-0B6E-4FA1-89EA-C3C143E33DF6}" type="presParOf" srcId="{A2F6400A-A1FB-49D5-8B8E-609FD106D38F}" destId="{9C0EC4AC-4B30-4F86-85E9-0D91F92C4CDB}" srcOrd="4" destOrd="0" presId="urn:microsoft.com/office/officeart/2005/8/layout/hierarchy6"/>
    <dgm:cxn modelId="{CC90BCDE-6778-4A14-8F1C-08C07BA98672}" type="presParOf" srcId="{A2F6400A-A1FB-49D5-8B8E-609FD106D38F}" destId="{9848FF90-AE1B-4140-8675-08EECBB9BE9D}" srcOrd="5" destOrd="0" presId="urn:microsoft.com/office/officeart/2005/8/layout/hierarchy6"/>
    <dgm:cxn modelId="{152AAB10-DC27-4578-8CE5-44940874D62C}" type="presParOf" srcId="{9848FF90-AE1B-4140-8675-08EECBB9BE9D}" destId="{0C91B4AE-CD9A-4472-955D-84A5312FD431}" srcOrd="0" destOrd="0" presId="urn:microsoft.com/office/officeart/2005/8/layout/hierarchy6"/>
    <dgm:cxn modelId="{4AEA5CCA-C8DB-42F6-8F35-F1302E736DFC}" type="presParOf" srcId="{9848FF90-AE1B-4140-8675-08EECBB9BE9D}" destId="{DFDB1A0F-DF8C-4525-98DD-1F9FFAA57D06}" srcOrd="1" destOrd="0" presId="urn:microsoft.com/office/officeart/2005/8/layout/hierarchy6"/>
    <dgm:cxn modelId="{061C4DEF-37B2-4E86-8EEC-CEB8FD69D13B}" type="presParOf" srcId="{A2F6400A-A1FB-49D5-8B8E-609FD106D38F}" destId="{C5C84DEA-28DF-4917-9FF3-34A6A62975AD}" srcOrd="6" destOrd="0" presId="urn:microsoft.com/office/officeart/2005/8/layout/hierarchy6"/>
    <dgm:cxn modelId="{F57560E6-29F6-4CC5-A2CD-954E87804CAD}" type="presParOf" srcId="{A2F6400A-A1FB-49D5-8B8E-609FD106D38F}" destId="{72203A8C-DB6A-4374-8FAE-6C3DA524B68A}" srcOrd="7" destOrd="0" presId="urn:microsoft.com/office/officeart/2005/8/layout/hierarchy6"/>
    <dgm:cxn modelId="{B0ADA004-B761-4092-A3D0-3849379B48C0}" type="presParOf" srcId="{72203A8C-DB6A-4374-8FAE-6C3DA524B68A}" destId="{F31C977A-92E2-452E-AD2D-63C1844980DE}" srcOrd="0" destOrd="0" presId="urn:microsoft.com/office/officeart/2005/8/layout/hierarchy6"/>
    <dgm:cxn modelId="{F19A2CD2-C89A-40C9-8A85-67418A5A9D9C}" type="presParOf" srcId="{72203A8C-DB6A-4374-8FAE-6C3DA524B68A}" destId="{1D2A50EE-566E-4C6E-A778-A91F6CBE596D}" srcOrd="1" destOrd="0" presId="urn:microsoft.com/office/officeart/2005/8/layout/hierarchy6"/>
    <dgm:cxn modelId="{96D9B40E-1FD4-468B-A731-5977F622CA0C}" type="presParOf" srcId="{26F66DDD-A910-413B-B0B5-545F1D3524E3}" destId="{64C3345A-6CE6-4F14-AF10-C66E416A4481}" srcOrd="1" destOrd="0" presId="urn:microsoft.com/office/officeart/2005/8/layout/hierarchy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E2976BA-77AB-4AD4-BD81-27AF226CC854}" type="doc">
      <dgm:prSet loTypeId="urn:microsoft.com/office/officeart/2005/8/layout/vList2" loCatId="list" qsTypeId="urn:microsoft.com/office/officeart/2005/8/quickstyle/simple1" qsCatId="simple" csTypeId="urn:microsoft.com/office/officeart/2005/8/colors/accent1_2" csCatId="accent1"/>
      <dgm:spPr/>
      <dgm:t>
        <a:bodyPr/>
        <a:lstStyle/>
        <a:p>
          <a:pPr rtl="1"/>
          <a:endParaRPr lang="ar-EG"/>
        </a:p>
      </dgm:t>
    </dgm:pt>
    <dgm:pt modelId="{DA896E73-845E-4DE5-AF91-B1E9FE0DCDE4}">
      <dgm:prSet/>
      <dgm:spPr/>
      <dgm:t>
        <a:bodyPr/>
        <a:lstStyle/>
        <a:p>
          <a:pPr rtl="1"/>
          <a:r>
            <a:rPr lang="ar-EG"/>
            <a:t>الأخطاء التي تصاحب العينات </a:t>
          </a:r>
        </a:p>
      </dgm:t>
    </dgm:pt>
    <dgm:pt modelId="{F65DAE00-6A8B-48B9-A676-DB8DEE6B9F41}" type="parTrans" cxnId="{6BADCCF4-D7E2-4E75-B04E-4D92004C0E45}">
      <dgm:prSet/>
      <dgm:spPr/>
      <dgm:t>
        <a:bodyPr/>
        <a:lstStyle/>
        <a:p>
          <a:pPr rtl="1"/>
          <a:endParaRPr lang="ar-EG"/>
        </a:p>
      </dgm:t>
    </dgm:pt>
    <dgm:pt modelId="{F1BB3B65-827F-48E2-B7D4-D63F9DCD6013}" type="sibTrans" cxnId="{6BADCCF4-D7E2-4E75-B04E-4D92004C0E45}">
      <dgm:prSet/>
      <dgm:spPr/>
      <dgm:t>
        <a:bodyPr/>
        <a:lstStyle/>
        <a:p>
          <a:pPr rtl="1"/>
          <a:endParaRPr lang="ar-EG"/>
        </a:p>
      </dgm:t>
    </dgm:pt>
    <dgm:pt modelId="{01AB2B29-51C7-48E2-89C3-A4F568D21ADC}">
      <dgm:prSet/>
      <dgm:spPr/>
      <dgm:t>
        <a:bodyPr/>
        <a:lstStyle/>
        <a:p>
          <a:pPr rtl="1"/>
          <a:r>
            <a:rPr lang="ar-EG"/>
            <a:t>أخطاء المعاينة </a:t>
          </a:r>
        </a:p>
      </dgm:t>
    </dgm:pt>
    <dgm:pt modelId="{323D7546-C7CE-4026-BB33-A029367CDD73}" type="parTrans" cxnId="{6231C047-9D29-4FCF-A125-D77032AF242A}">
      <dgm:prSet/>
      <dgm:spPr/>
      <dgm:t>
        <a:bodyPr/>
        <a:lstStyle/>
        <a:p>
          <a:pPr rtl="1"/>
          <a:endParaRPr lang="ar-EG"/>
        </a:p>
      </dgm:t>
    </dgm:pt>
    <dgm:pt modelId="{36B74C68-ED2A-45CF-89BE-D78927D4C638}" type="sibTrans" cxnId="{6231C047-9D29-4FCF-A125-D77032AF242A}">
      <dgm:prSet/>
      <dgm:spPr/>
      <dgm:t>
        <a:bodyPr/>
        <a:lstStyle/>
        <a:p>
          <a:pPr rtl="1"/>
          <a:endParaRPr lang="ar-EG"/>
        </a:p>
      </dgm:t>
    </dgm:pt>
    <dgm:pt modelId="{44624FCD-CAE2-48D0-B306-BFBF33BF895F}">
      <dgm:prSet/>
      <dgm:spPr/>
      <dgm:t>
        <a:bodyPr/>
        <a:lstStyle/>
        <a:p>
          <a:pPr rtl="1"/>
          <a:r>
            <a:rPr lang="ar-EG"/>
            <a:t>أخطاء غير المعاينة </a:t>
          </a:r>
        </a:p>
      </dgm:t>
    </dgm:pt>
    <dgm:pt modelId="{E5BAF5B7-9245-4E65-9E21-6FAEF7BEC80E}" type="parTrans" cxnId="{11819944-AD7C-4FF4-9DAE-8F7E0E3B47EC}">
      <dgm:prSet/>
      <dgm:spPr/>
      <dgm:t>
        <a:bodyPr/>
        <a:lstStyle/>
        <a:p>
          <a:pPr rtl="1"/>
          <a:endParaRPr lang="ar-EG"/>
        </a:p>
      </dgm:t>
    </dgm:pt>
    <dgm:pt modelId="{5A0E380F-6E9F-4BF2-8C80-D4F46B44F602}" type="sibTrans" cxnId="{11819944-AD7C-4FF4-9DAE-8F7E0E3B47EC}">
      <dgm:prSet/>
      <dgm:spPr/>
      <dgm:t>
        <a:bodyPr/>
        <a:lstStyle/>
        <a:p>
          <a:pPr rtl="1"/>
          <a:endParaRPr lang="ar-EG"/>
        </a:p>
      </dgm:t>
    </dgm:pt>
    <dgm:pt modelId="{FFB10A78-768D-47A9-AA11-0399AF7090A6}">
      <dgm:prSet/>
      <dgm:spPr/>
      <dgm:t>
        <a:bodyPr/>
        <a:lstStyle/>
        <a:p>
          <a:pPr rtl="1"/>
          <a:r>
            <a:rPr lang="ar-EG"/>
            <a:t>أخطاء عدم الاستجابة </a:t>
          </a:r>
        </a:p>
      </dgm:t>
    </dgm:pt>
    <dgm:pt modelId="{2D268840-2E84-4978-849A-E440FD1DC31B}" type="parTrans" cxnId="{B74A56CE-DB66-4963-AB29-EDB490DF5920}">
      <dgm:prSet/>
      <dgm:spPr/>
      <dgm:t>
        <a:bodyPr/>
        <a:lstStyle/>
        <a:p>
          <a:pPr rtl="1"/>
          <a:endParaRPr lang="ar-EG"/>
        </a:p>
      </dgm:t>
    </dgm:pt>
    <dgm:pt modelId="{A954006F-A331-4C00-87C6-3FBB47E6EDDA}" type="sibTrans" cxnId="{B74A56CE-DB66-4963-AB29-EDB490DF5920}">
      <dgm:prSet/>
      <dgm:spPr/>
      <dgm:t>
        <a:bodyPr/>
        <a:lstStyle/>
        <a:p>
          <a:pPr rtl="1"/>
          <a:endParaRPr lang="ar-EG"/>
        </a:p>
      </dgm:t>
    </dgm:pt>
    <dgm:pt modelId="{63172D62-2379-4D86-9CC6-3FB9A8BAEF27}">
      <dgm:prSet/>
      <dgm:spPr/>
      <dgm:t>
        <a:bodyPr/>
        <a:lstStyle/>
        <a:p>
          <a:pPr rtl="1"/>
          <a:r>
            <a:rPr lang="ar-EG"/>
            <a:t>أخطاء الاستجابة </a:t>
          </a:r>
        </a:p>
      </dgm:t>
    </dgm:pt>
    <dgm:pt modelId="{9CEBF8F4-0980-4DF9-92D2-914B48F7D167}" type="parTrans" cxnId="{61B65EF7-9AF0-4464-9590-E7B64CF38956}">
      <dgm:prSet/>
      <dgm:spPr/>
      <dgm:t>
        <a:bodyPr/>
        <a:lstStyle/>
        <a:p>
          <a:pPr rtl="1"/>
          <a:endParaRPr lang="ar-EG"/>
        </a:p>
      </dgm:t>
    </dgm:pt>
    <dgm:pt modelId="{E3D5F83F-6B2E-417E-9CB2-5C2AC8460845}" type="sibTrans" cxnId="{61B65EF7-9AF0-4464-9590-E7B64CF38956}">
      <dgm:prSet/>
      <dgm:spPr/>
      <dgm:t>
        <a:bodyPr/>
        <a:lstStyle/>
        <a:p>
          <a:pPr rtl="1"/>
          <a:endParaRPr lang="ar-EG"/>
        </a:p>
      </dgm:t>
    </dgm:pt>
    <dgm:pt modelId="{044798E1-9D37-4BE3-9226-FD21569E7DFE}">
      <dgm:prSet/>
      <dgm:spPr/>
      <dgm:t>
        <a:bodyPr/>
        <a:lstStyle/>
        <a:p>
          <a:pPr rtl="1"/>
          <a:r>
            <a:rPr lang="ar-EG"/>
            <a:t>أخطاء التغطية </a:t>
          </a:r>
        </a:p>
      </dgm:t>
    </dgm:pt>
    <dgm:pt modelId="{AAA53F14-CF09-477C-AF3F-9FCCD2DDFE06}" type="parTrans" cxnId="{0A4FEAF9-836B-4B61-A76F-BC783A1ED9E8}">
      <dgm:prSet/>
      <dgm:spPr/>
      <dgm:t>
        <a:bodyPr/>
        <a:lstStyle/>
        <a:p>
          <a:pPr rtl="1"/>
          <a:endParaRPr lang="ar-EG"/>
        </a:p>
      </dgm:t>
    </dgm:pt>
    <dgm:pt modelId="{C26BD654-BF69-4D82-BAAC-0254692868D2}" type="sibTrans" cxnId="{0A4FEAF9-836B-4B61-A76F-BC783A1ED9E8}">
      <dgm:prSet/>
      <dgm:spPr/>
      <dgm:t>
        <a:bodyPr/>
        <a:lstStyle/>
        <a:p>
          <a:pPr rtl="1"/>
          <a:endParaRPr lang="ar-EG"/>
        </a:p>
      </dgm:t>
    </dgm:pt>
    <dgm:pt modelId="{A8D71DBB-AA76-414F-AC91-EC19763CAD38}">
      <dgm:prSet/>
      <dgm:spPr/>
      <dgm:t>
        <a:bodyPr/>
        <a:lstStyle/>
        <a:p>
          <a:pPr rtl="1"/>
          <a:r>
            <a:rPr lang="ar-EG"/>
            <a:t>أخطاء القياس </a:t>
          </a:r>
        </a:p>
      </dgm:t>
    </dgm:pt>
    <dgm:pt modelId="{2D2310D4-342C-455B-9833-83A150C75BF8}" type="parTrans" cxnId="{5275412F-8D80-4DA2-9C4A-945D0A284B04}">
      <dgm:prSet/>
      <dgm:spPr/>
      <dgm:t>
        <a:bodyPr/>
        <a:lstStyle/>
        <a:p>
          <a:pPr rtl="1"/>
          <a:endParaRPr lang="ar-EG"/>
        </a:p>
      </dgm:t>
    </dgm:pt>
    <dgm:pt modelId="{D9B14A13-F419-4F54-8A9A-81BB1A061D6C}" type="sibTrans" cxnId="{5275412F-8D80-4DA2-9C4A-945D0A284B04}">
      <dgm:prSet/>
      <dgm:spPr/>
      <dgm:t>
        <a:bodyPr/>
        <a:lstStyle/>
        <a:p>
          <a:pPr rtl="1"/>
          <a:endParaRPr lang="ar-EG"/>
        </a:p>
      </dgm:t>
    </dgm:pt>
    <dgm:pt modelId="{6961AE97-AD1C-4A2C-B02B-8F0CE62E1A37}" type="pres">
      <dgm:prSet presAssocID="{1E2976BA-77AB-4AD4-BD81-27AF226CC854}" presName="linear" presStyleCnt="0">
        <dgm:presLayoutVars>
          <dgm:animLvl val="lvl"/>
          <dgm:resizeHandles val="exact"/>
        </dgm:presLayoutVars>
      </dgm:prSet>
      <dgm:spPr/>
    </dgm:pt>
    <dgm:pt modelId="{CA1D805E-3FD1-473E-BF1B-2529FC854D1E}" type="pres">
      <dgm:prSet presAssocID="{DA896E73-845E-4DE5-AF91-B1E9FE0DCDE4}" presName="parentText" presStyleLbl="node1" presStyleIdx="0" presStyleCnt="2">
        <dgm:presLayoutVars>
          <dgm:chMax val="0"/>
          <dgm:bulletEnabled val="1"/>
        </dgm:presLayoutVars>
      </dgm:prSet>
      <dgm:spPr/>
    </dgm:pt>
    <dgm:pt modelId="{8628FA9C-D83B-4CD3-8636-2543A8E6F065}" type="pres">
      <dgm:prSet presAssocID="{DA896E73-845E-4DE5-AF91-B1E9FE0DCDE4}" presName="childText" presStyleLbl="revTx" presStyleIdx="0" presStyleCnt="2">
        <dgm:presLayoutVars>
          <dgm:bulletEnabled val="1"/>
        </dgm:presLayoutVars>
      </dgm:prSet>
      <dgm:spPr/>
    </dgm:pt>
    <dgm:pt modelId="{1138DB45-EB49-46B1-A609-6BDF96A3C96A}" type="pres">
      <dgm:prSet presAssocID="{44624FCD-CAE2-48D0-B306-BFBF33BF895F}" presName="parentText" presStyleLbl="node1" presStyleIdx="1" presStyleCnt="2">
        <dgm:presLayoutVars>
          <dgm:chMax val="0"/>
          <dgm:bulletEnabled val="1"/>
        </dgm:presLayoutVars>
      </dgm:prSet>
      <dgm:spPr/>
    </dgm:pt>
    <dgm:pt modelId="{6012235F-6D57-492C-ACE9-4EDB4F8A9F14}" type="pres">
      <dgm:prSet presAssocID="{44624FCD-CAE2-48D0-B306-BFBF33BF895F}" presName="childText" presStyleLbl="revTx" presStyleIdx="1" presStyleCnt="2">
        <dgm:presLayoutVars>
          <dgm:bulletEnabled val="1"/>
        </dgm:presLayoutVars>
      </dgm:prSet>
      <dgm:spPr/>
    </dgm:pt>
  </dgm:ptLst>
  <dgm:cxnLst>
    <dgm:cxn modelId="{76EE0B14-803B-41DE-B7CC-2BF95626B9BA}" type="presOf" srcId="{1E2976BA-77AB-4AD4-BD81-27AF226CC854}" destId="{6961AE97-AD1C-4A2C-B02B-8F0CE62E1A37}" srcOrd="0" destOrd="0" presId="urn:microsoft.com/office/officeart/2005/8/layout/vList2"/>
    <dgm:cxn modelId="{5275412F-8D80-4DA2-9C4A-945D0A284B04}" srcId="{44624FCD-CAE2-48D0-B306-BFBF33BF895F}" destId="{A8D71DBB-AA76-414F-AC91-EC19763CAD38}" srcOrd="3" destOrd="0" parTransId="{2D2310D4-342C-455B-9833-83A150C75BF8}" sibTransId="{D9B14A13-F419-4F54-8A9A-81BB1A061D6C}"/>
    <dgm:cxn modelId="{11819944-AD7C-4FF4-9DAE-8F7E0E3B47EC}" srcId="{1E2976BA-77AB-4AD4-BD81-27AF226CC854}" destId="{44624FCD-CAE2-48D0-B306-BFBF33BF895F}" srcOrd="1" destOrd="0" parTransId="{E5BAF5B7-9245-4E65-9E21-6FAEF7BEC80E}" sibTransId="{5A0E380F-6E9F-4BF2-8C80-D4F46B44F602}"/>
    <dgm:cxn modelId="{6231C047-9D29-4FCF-A125-D77032AF242A}" srcId="{DA896E73-845E-4DE5-AF91-B1E9FE0DCDE4}" destId="{01AB2B29-51C7-48E2-89C3-A4F568D21ADC}" srcOrd="0" destOrd="0" parTransId="{323D7546-C7CE-4026-BB33-A029367CDD73}" sibTransId="{36B74C68-ED2A-45CF-89BE-D78927D4C638}"/>
    <dgm:cxn modelId="{B082CC52-24DF-43EB-A870-A53FCB6E055E}" type="presOf" srcId="{044798E1-9D37-4BE3-9226-FD21569E7DFE}" destId="{6012235F-6D57-492C-ACE9-4EDB4F8A9F14}" srcOrd="0" destOrd="2" presId="urn:microsoft.com/office/officeart/2005/8/layout/vList2"/>
    <dgm:cxn modelId="{612A4790-5993-4631-8258-3D7C1DE2706D}" type="presOf" srcId="{44624FCD-CAE2-48D0-B306-BFBF33BF895F}" destId="{1138DB45-EB49-46B1-A609-6BDF96A3C96A}" srcOrd="0" destOrd="0" presId="urn:microsoft.com/office/officeart/2005/8/layout/vList2"/>
    <dgm:cxn modelId="{6EDE9398-BE5F-43D3-8D7D-CCB613C539E5}" type="presOf" srcId="{A8D71DBB-AA76-414F-AC91-EC19763CAD38}" destId="{6012235F-6D57-492C-ACE9-4EDB4F8A9F14}" srcOrd="0" destOrd="3" presId="urn:microsoft.com/office/officeart/2005/8/layout/vList2"/>
    <dgm:cxn modelId="{ADB3ADB8-5319-45BB-963F-E37B0F42A882}" type="presOf" srcId="{DA896E73-845E-4DE5-AF91-B1E9FE0DCDE4}" destId="{CA1D805E-3FD1-473E-BF1B-2529FC854D1E}" srcOrd="0" destOrd="0" presId="urn:microsoft.com/office/officeart/2005/8/layout/vList2"/>
    <dgm:cxn modelId="{70C56DC1-221E-4442-A345-6F01D54C92CD}" type="presOf" srcId="{01AB2B29-51C7-48E2-89C3-A4F568D21ADC}" destId="{8628FA9C-D83B-4CD3-8636-2543A8E6F065}" srcOrd="0" destOrd="0" presId="urn:microsoft.com/office/officeart/2005/8/layout/vList2"/>
    <dgm:cxn modelId="{B74A56CE-DB66-4963-AB29-EDB490DF5920}" srcId="{44624FCD-CAE2-48D0-B306-BFBF33BF895F}" destId="{FFB10A78-768D-47A9-AA11-0399AF7090A6}" srcOrd="0" destOrd="0" parTransId="{2D268840-2E84-4978-849A-E440FD1DC31B}" sibTransId="{A954006F-A331-4C00-87C6-3FBB47E6EDDA}"/>
    <dgm:cxn modelId="{472884D3-8F71-40FF-894D-D665C5DFD0A7}" type="presOf" srcId="{FFB10A78-768D-47A9-AA11-0399AF7090A6}" destId="{6012235F-6D57-492C-ACE9-4EDB4F8A9F14}" srcOrd="0" destOrd="0" presId="urn:microsoft.com/office/officeart/2005/8/layout/vList2"/>
    <dgm:cxn modelId="{0F9F56DB-6062-432E-922B-5137FABA69A4}" type="presOf" srcId="{63172D62-2379-4D86-9CC6-3FB9A8BAEF27}" destId="{6012235F-6D57-492C-ACE9-4EDB4F8A9F14}" srcOrd="0" destOrd="1" presId="urn:microsoft.com/office/officeart/2005/8/layout/vList2"/>
    <dgm:cxn modelId="{6BADCCF4-D7E2-4E75-B04E-4D92004C0E45}" srcId="{1E2976BA-77AB-4AD4-BD81-27AF226CC854}" destId="{DA896E73-845E-4DE5-AF91-B1E9FE0DCDE4}" srcOrd="0" destOrd="0" parTransId="{F65DAE00-6A8B-48B9-A676-DB8DEE6B9F41}" sibTransId="{F1BB3B65-827F-48E2-B7D4-D63F9DCD6013}"/>
    <dgm:cxn modelId="{61B65EF7-9AF0-4464-9590-E7B64CF38956}" srcId="{44624FCD-CAE2-48D0-B306-BFBF33BF895F}" destId="{63172D62-2379-4D86-9CC6-3FB9A8BAEF27}" srcOrd="1" destOrd="0" parTransId="{9CEBF8F4-0980-4DF9-92D2-914B48F7D167}" sibTransId="{E3D5F83F-6B2E-417E-9CB2-5C2AC8460845}"/>
    <dgm:cxn modelId="{0A4FEAF9-836B-4B61-A76F-BC783A1ED9E8}" srcId="{44624FCD-CAE2-48D0-B306-BFBF33BF895F}" destId="{044798E1-9D37-4BE3-9226-FD21569E7DFE}" srcOrd="2" destOrd="0" parTransId="{AAA53F14-CF09-477C-AF3F-9FCCD2DDFE06}" sibTransId="{C26BD654-BF69-4D82-BAAC-0254692868D2}"/>
    <dgm:cxn modelId="{E84BFD0D-6375-4E4B-9E82-E3F1C3EB8F93}" type="presParOf" srcId="{6961AE97-AD1C-4A2C-B02B-8F0CE62E1A37}" destId="{CA1D805E-3FD1-473E-BF1B-2529FC854D1E}" srcOrd="0" destOrd="0" presId="urn:microsoft.com/office/officeart/2005/8/layout/vList2"/>
    <dgm:cxn modelId="{5B88E546-A7AF-4D86-9E7B-CD0C4BC630A9}" type="presParOf" srcId="{6961AE97-AD1C-4A2C-B02B-8F0CE62E1A37}" destId="{8628FA9C-D83B-4CD3-8636-2543A8E6F065}" srcOrd="1" destOrd="0" presId="urn:microsoft.com/office/officeart/2005/8/layout/vList2"/>
    <dgm:cxn modelId="{9D0182B5-65DE-44EA-98E5-E7D75FBEB033}" type="presParOf" srcId="{6961AE97-AD1C-4A2C-B02B-8F0CE62E1A37}" destId="{1138DB45-EB49-46B1-A609-6BDF96A3C96A}" srcOrd="2" destOrd="0" presId="urn:microsoft.com/office/officeart/2005/8/layout/vList2"/>
    <dgm:cxn modelId="{AC04022D-8C83-45DA-B159-2BBFD4E53FB0}" type="presParOf" srcId="{6961AE97-AD1C-4A2C-B02B-8F0CE62E1A37}" destId="{6012235F-6D57-492C-ACE9-4EDB4F8A9F14}"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4371D95-8D9E-4205-958A-13D7FD52005B}" type="doc">
      <dgm:prSet loTypeId="urn:microsoft.com/office/officeart/2005/8/layout/orgChart1" loCatId="hierarchy" qsTypeId="urn:microsoft.com/office/officeart/2005/8/quickstyle/simple1" qsCatId="simple" csTypeId="urn:microsoft.com/office/officeart/2005/8/colors/accent1_2" csCatId="accent1"/>
      <dgm:spPr/>
      <dgm:t>
        <a:bodyPr/>
        <a:lstStyle/>
        <a:p>
          <a:pPr rtl="1"/>
          <a:endParaRPr lang="ar-EG"/>
        </a:p>
      </dgm:t>
    </dgm:pt>
    <dgm:pt modelId="{B744A4C5-5E8F-4F40-9A0C-A964DC2A9181}">
      <dgm:prSet/>
      <dgm:spPr/>
      <dgm:t>
        <a:bodyPr/>
        <a:lstStyle/>
        <a:p>
          <a:pPr rtl="1"/>
          <a:r>
            <a:rPr lang="ar-EG" b="0"/>
            <a:t>المتغيرات حسب القياس </a:t>
          </a:r>
          <a:endParaRPr lang="ar-EG"/>
        </a:p>
      </dgm:t>
    </dgm:pt>
    <dgm:pt modelId="{ED472FA6-9D03-437E-B96A-28E4A8E14957}" type="parTrans" cxnId="{CCAAB643-13E8-4871-851E-29DEEE2B216F}">
      <dgm:prSet/>
      <dgm:spPr/>
      <dgm:t>
        <a:bodyPr/>
        <a:lstStyle/>
        <a:p>
          <a:pPr rtl="1"/>
          <a:endParaRPr lang="ar-EG"/>
        </a:p>
      </dgm:t>
    </dgm:pt>
    <dgm:pt modelId="{78D65125-B5E6-4984-872A-AAECE77AD8AE}" type="sibTrans" cxnId="{CCAAB643-13E8-4871-851E-29DEEE2B216F}">
      <dgm:prSet/>
      <dgm:spPr/>
      <dgm:t>
        <a:bodyPr/>
        <a:lstStyle/>
        <a:p>
          <a:pPr rtl="1"/>
          <a:endParaRPr lang="ar-EG"/>
        </a:p>
      </dgm:t>
    </dgm:pt>
    <dgm:pt modelId="{84726EBA-F511-4810-A956-45DE7E0CD553}">
      <dgm:prSet/>
      <dgm:spPr/>
      <dgm:t>
        <a:bodyPr/>
        <a:lstStyle/>
        <a:p>
          <a:pPr rtl="1"/>
          <a:r>
            <a:rPr lang="ar-EG" b="1"/>
            <a:t>المتغيرات التابعة </a:t>
          </a:r>
          <a:endParaRPr lang="ar-EG"/>
        </a:p>
      </dgm:t>
    </dgm:pt>
    <dgm:pt modelId="{6CD60868-0105-422B-A272-FE667C9C921E}" type="parTrans" cxnId="{EB390CAF-F189-4262-9448-8FB8B9888201}">
      <dgm:prSet/>
      <dgm:spPr/>
      <dgm:t>
        <a:bodyPr/>
        <a:lstStyle/>
        <a:p>
          <a:pPr rtl="1"/>
          <a:endParaRPr lang="ar-EG"/>
        </a:p>
      </dgm:t>
    </dgm:pt>
    <dgm:pt modelId="{AC855DB5-C90D-40F5-A177-0DE4F37E7A4C}" type="sibTrans" cxnId="{EB390CAF-F189-4262-9448-8FB8B9888201}">
      <dgm:prSet/>
      <dgm:spPr/>
      <dgm:t>
        <a:bodyPr/>
        <a:lstStyle/>
        <a:p>
          <a:pPr rtl="1"/>
          <a:endParaRPr lang="ar-EG"/>
        </a:p>
      </dgm:t>
    </dgm:pt>
    <dgm:pt modelId="{BFC9AC2B-F666-47EB-9594-D34CCC5F78B9}">
      <dgm:prSet/>
      <dgm:spPr/>
      <dgm:t>
        <a:bodyPr/>
        <a:lstStyle/>
        <a:p>
          <a:pPr rtl="1"/>
          <a:r>
            <a:rPr lang="ar-EG" b="1"/>
            <a:t>المتغيرات المستقلة </a:t>
          </a:r>
          <a:endParaRPr lang="ar-EG"/>
        </a:p>
      </dgm:t>
    </dgm:pt>
    <dgm:pt modelId="{BDF37A5E-7298-4349-824B-558EDCF9668A}" type="parTrans" cxnId="{ADA7EFD2-F857-4B73-BC88-91D4F0D6B5D2}">
      <dgm:prSet/>
      <dgm:spPr/>
      <dgm:t>
        <a:bodyPr/>
        <a:lstStyle/>
        <a:p>
          <a:pPr rtl="1"/>
          <a:endParaRPr lang="ar-EG"/>
        </a:p>
      </dgm:t>
    </dgm:pt>
    <dgm:pt modelId="{A7890D40-BA4A-4918-88BD-8109189895AC}" type="sibTrans" cxnId="{ADA7EFD2-F857-4B73-BC88-91D4F0D6B5D2}">
      <dgm:prSet/>
      <dgm:spPr/>
      <dgm:t>
        <a:bodyPr/>
        <a:lstStyle/>
        <a:p>
          <a:pPr rtl="1"/>
          <a:endParaRPr lang="ar-EG"/>
        </a:p>
      </dgm:t>
    </dgm:pt>
    <dgm:pt modelId="{00CAB297-ECB6-42BB-B8D5-848DFEF2614E}">
      <dgm:prSet/>
      <dgm:spPr/>
      <dgm:t>
        <a:bodyPr/>
        <a:lstStyle/>
        <a:p>
          <a:pPr rtl="1"/>
          <a:r>
            <a:rPr lang="ar-EG" b="1"/>
            <a:t>المتغيرات الوسيطة </a:t>
          </a:r>
          <a:endParaRPr lang="ar-EG"/>
        </a:p>
      </dgm:t>
    </dgm:pt>
    <dgm:pt modelId="{CC34D94B-DD61-4B07-BC60-A24549C356C5}" type="parTrans" cxnId="{67622763-B3DA-4476-89BC-1C958C55FA43}">
      <dgm:prSet/>
      <dgm:spPr/>
      <dgm:t>
        <a:bodyPr/>
        <a:lstStyle/>
        <a:p>
          <a:pPr rtl="1"/>
          <a:endParaRPr lang="ar-EG"/>
        </a:p>
      </dgm:t>
    </dgm:pt>
    <dgm:pt modelId="{9D0627CA-2240-4E4D-86BD-A9A66ED11C3E}" type="sibTrans" cxnId="{67622763-B3DA-4476-89BC-1C958C55FA43}">
      <dgm:prSet/>
      <dgm:spPr/>
      <dgm:t>
        <a:bodyPr/>
        <a:lstStyle/>
        <a:p>
          <a:pPr rtl="1"/>
          <a:endParaRPr lang="ar-EG"/>
        </a:p>
      </dgm:t>
    </dgm:pt>
    <dgm:pt modelId="{286C568E-AD79-4193-8735-8F16EB002CE9}">
      <dgm:prSet/>
      <dgm:spPr/>
      <dgm:t>
        <a:bodyPr/>
        <a:lstStyle/>
        <a:p>
          <a:pPr rtl="1"/>
          <a:r>
            <a:rPr lang="ar-EG" b="1"/>
            <a:t>المتغيرات المعترضة </a:t>
          </a:r>
          <a:endParaRPr lang="ar-EG"/>
        </a:p>
      </dgm:t>
    </dgm:pt>
    <dgm:pt modelId="{F0EB9313-DDDE-4508-9997-7EFF3DA172A5}" type="parTrans" cxnId="{BD7E4B06-D3CA-46CB-8807-422C5E58C1BB}">
      <dgm:prSet/>
      <dgm:spPr/>
      <dgm:t>
        <a:bodyPr/>
        <a:lstStyle/>
        <a:p>
          <a:pPr rtl="1"/>
          <a:endParaRPr lang="ar-EG"/>
        </a:p>
      </dgm:t>
    </dgm:pt>
    <dgm:pt modelId="{8961BDD0-E017-4028-A52E-D669D8A4F4A7}" type="sibTrans" cxnId="{BD7E4B06-D3CA-46CB-8807-422C5E58C1BB}">
      <dgm:prSet/>
      <dgm:spPr/>
      <dgm:t>
        <a:bodyPr/>
        <a:lstStyle/>
        <a:p>
          <a:pPr rtl="1"/>
          <a:endParaRPr lang="ar-EG"/>
        </a:p>
      </dgm:t>
    </dgm:pt>
    <dgm:pt modelId="{675D70CE-57C4-4998-A04F-C759732066FB}">
      <dgm:prSet/>
      <dgm:spPr/>
      <dgm:t>
        <a:bodyPr/>
        <a:lstStyle/>
        <a:p>
          <a:pPr rtl="1"/>
          <a:r>
            <a:rPr lang="ar-EG" b="0"/>
            <a:t>المتغيرات حسب النوع </a:t>
          </a:r>
          <a:endParaRPr lang="ar-EG"/>
        </a:p>
      </dgm:t>
    </dgm:pt>
    <dgm:pt modelId="{4E9707E9-AB26-4D51-B98A-0B8F48AC149D}" type="parTrans" cxnId="{F468F53A-1587-4B05-BD18-86DD75B233C2}">
      <dgm:prSet/>
      <dgm:spPr/>
      <dgm:t>
        <a:bodyPr/>
        <a:lstStyle/>
        <a:p>
          <a:pPr rtl="1"/>
          <a:endParaRPr lang="ar-EG"/>
        </a:p>
      </dgm:t>
    </dgm:pt>
    <dgm:pt modelId="{4037E57B-CEA6-49D9-80B0-E00422B9AE0B}" type="sibTrans" cxnId="{F468F53A-1587-4B05-BD18-86DD75B233C2}">
      <dgm:prSet/>
      <dgm:spPr/>
      <dgm:t>
        <a:bodyPr/>
        <a:lstStyle/>
        <a:p>
          <a:pPr rtl="1"/>
          <a:endParaRPr lang="ar-EG"/>
        </a:p>
      </dgm:t>
    </dgm:pt>
    <dgm:pt modelId="{93C71263-9037-4373-ABC9-2356260815BA}">
      <dgm:prSet/>
      <dgm:spPr/>
      <dgm:t>
        <a:bodyPr/>
        <a:lstStyle/>
        <a:p>
          <a:pPr rtl="1"/>
          <a:r>
            <a:rPr lang="ar-EG" b="1"/>
            <a:t>المتغيرات النوعية والكمية </a:t>
          </a:r>
          <a:endParaRPr lang="ar-EG"/>
        </a:p>
      </dgm:t>
    </dgm:pt>
    <dgm:pt modelId="{BF1B9918-415F-46C1-9D2C-081D61F6462F}" type="parTrans" cxnId="{55FFC21C-D17A-40D2-8A37-52EADAC780E0}">
      <dgm:prSet/>
      <dgm:spPr/>
      <dgm:t>
        <a:bodyPr/>
        <a:lstStyle/>
        <a:p>
          <a:pPr rtl="1"/>
          <a:endParaRPr lang="ar-EG"/>
        </a:p>
      </dgm:t>
    </dgm:pt>
    <dgm:pt modelId="{9B24E39C-E231-452E-B9E6-255011FA83BE}" type="sibTrans" cxnId="{55FFC21C-D17A-40D2-8A37-52EADAC780E0}">
      <dgm:prSet/>
      <dgm:spPr/>
      <dgm:t>
        <a:bodyPr/>
        <a:lstStyle/>
        <a:p>
          <a:pPr rtl="1"/>
          <a:endParaRPr lang="ar-EG"/>
        </a:p>
      </dgm:t>
    </dgm:pt>
    <dgm:pt modelId="{D4D6B70B-2269-48D1-B473-D9D2D42C88B0}" type="pres">
      <dgm:prSet presAssocID="{64371D95-8D9E-4205-958A-13D7FD52005B}" presName="hierChild1" presStyleCnt="0">
        <dgm:presLayoutVars>
          <dgm:orgChart val="1"/>
          <dgm:chPref val="1"/>
          <dgm:dir/>
          <dgm:animOne val="branch"/>
          <dgm:animLvl val="lvl"/>
          <dgm:resizeHandles/>
        </dgm:presLayoutVars>
      </dgm:prSet>
      <dgm:spPr/>
    </dgm:pt>
    <dgm:pt modelId="{1F825F60-F508-401B-A74D-6B17BDBA3134}" type="pres">
      <dgm:prSet presAssocID="{B744A4C5-5E8F-4F40-9A0C-A964DC2A9181}" presName="hierRoot1" presStyleCnt="0">
        <dgm:presLayoutVars>
          <dgm:hierBranch val="init"/>
        </dgm:presLayoutVars>
      </dgm:prSet>
      <dgm:spPr/>
    </dgm:pt>
    <dgm:pt modelId="{3D00722A-48E4-4E79-9DE6-5C16FB4E8CB4}" type="pres">
      <dgm:prSet presAssocID="{B744A4C5-5E8F-4F40-9A0C-A964DC2A9181}" presName="rootComposite1" presStyleCnt="0"/>
      <dgm:spPr/>
    </dgm:pt>
    <dgm:pt modelId="{56E20D6E-A838-40A3-9E49-C56D17936D4F}" type="pres">
      <dgm:prSet presAssocID="{B744A4C5-5E8F-4F40-9A0C-A964DC2A9181}" presName="rootText1" presStyleLbl="node0" presStyleIdx="0" presStyleCnt="2" custLinFactNeighborX="-19056" custLinFactNeighborY="-60633">
        <dgm:presLayoutVars>
          <dgm:chPref val="3"/>
        </dgm:presLayoutVars>
      </dgm:prSet>
      <dgm:spPr/>
    </dgm:pt>
    <dgm:pt modelId="{B7C7C3AF-4F75-4639-B46D-5563A4D2FB6E}" type="pres">
      <dgm:prSet presAssocID="{B744A4C5-5E8F-4F40-9A0C-A964DC2A9181}" presName="rootConnector1" presStyleLbl="node1" presStyleIdx="0" presStyleCnt="0"/>
      <dgm:spPr/>
    </dgm:pt>
    <dgm:pt modelId="{976532CD-F02D-4122-87E9-E8C1A980D0B7}" type="pres">
      <dgm:prSet presAssocID="{B744A4C5-5E8F-4F40-9A0C-A964DC2A9181}" presName="hierChild2" presStyleCnt="0"/>
      <dgm:spPr/>
    </dgm:pt>
    <dgm:pt modelId="{2E426BDC-6F5E-43C1-9166-D935E5E2792D}" type="pres">
      <dgm:prSet presAssocID="{6CD60868-0105-422B-A272-FE667C9C921E}" presName="Name37" presStyleLbl="parChTrans1D2" presStyleIdx="0" presStyleCnt="5"/>
      <dgm:spPr/>
    </dgm:pt>
    <dgm:pt modelId="{D8AC7CA8-D2C9-4012-8ED0-47F6B89851C6}" type="pres">
      <dgm:prSet presAssocID="{84726EBA-F511-4810-A956-45DE7E0CD553}" presName="hierRoot2" presStyleCnt="0">
        <dgm:presLayoutVars>
          <dgm:hierBranch val="init"/>
        </dgm:presLayoutVars>
      </dgm:prSet>
      <dgm:spPr/>
    </dgm:pt>
    <dgm:pt modelId="{9A88171A-5F84-48F5-B10A-864143189971}" type="pres">
      <dgm:prSet presAssocID="{84726EBA-F511-4810-A956-45DE7E0CD553}" presName="rootComposite" presStyleCnt="0"/>
      <dgm:spPr/>
    </dgm:pt>
    <dgm:pt modelId="{3C02D0F6-8A50-4097-B86E-8C4EC0BE3E96}" type="pres">
      <dgm:prSet presAssocID="{84726EBA-F511-4810-A956-45DE7E0CD553}" presName="rootText" presStyleLbl="node2" presStyleIdx="0" presStyleCnt="5">
        <dgm:presLayoutVars>
          <dgm:chPref val="3"/>
        </dgm:presLayoutVars>
      </dgm:prSet>
      <dgm:spPr/>
    </dgm:pt>
    <dgm:pt modelId="{1EB3DBF1-DF51-427C-A9B9-AC8B9DAA9E7D}" type="pres">
      <dgm:prSet presAssocID="{84726EBA-F511-4810-A956-45DE7E0CD553}" presName="rootConnector" presStyleLbl="node2" presStyleIdx="0" presStyleCnt="5"/>
      <dgm:spPr/>
    </dgm:pt>
    <dgm:pt modelId="{02F5EB17-9755-49BF-A067-7790A1ED7D6C}" type="pres">
      <dgm:prSet presAssocID="{84726EBA-F511-4810-A956-45DE7E0CD553}" presName="hierChild4" presStyleCnt="0"/>
      <dgm:spPr/>
    </dgm:pt>
    <dgm:pt modelId="{AC1B723A-DBDF-408A-8CEE-5F6458CE6559}" type="pres">
      <dgm:prSet presAssocID="{84726EBA-F511-4810-A956-45DE7E0CD553}" presName="hierChild5" presStyleCnt="0"/>
      <dgm:spPr/>
    </dgm:pt>
    <dgm:pt modelId="{DC4CF530-80EA-47AB-A6F8-AB82FCFA412F}" type="pres">
      <dgm:prSet presAssocID="{BDF37A5E-7298-4349-824B-558EDCF9668A}" presName="Name37" presStyleLbl="parChTrans1D2" presStyleIdx="1" presStyleCnt="5"/>
      <dgm:spPr/>
    </dgm:pt>
    <dgm:pt modelId="{3DCEBFAD-CF50-488B-9E5F-4875F07420FC}" type="pres">
      <dgm:prSet presAssocID="{BFC9AC2B-F666-47EB-9594-D34CCC5F78B9}" presName="hierRoot2" presStyleCnt="0">
        <dgm:presLayoutVars>
          <dgm:hierBranch val="init"/>
        </dgm:presLayoutVars>
      </dgm:prSet>
      <dgm:spPr/>
    </dgm:pt>
    <dgm:pt modelId="{C65D7B50-4F0F-4762-A3D9-C8CEBD680C71}" type="pres">
      <dgm:prSet presAssocID="{BFC9AC2B-F666-47EB-9594-D34CCC5F78B9}" presName="rootComposite" presStyleCnt="0"/>
      <dgm:spPr/>
    </dgm:pt>
    <dgm:pt modelId="{9B2566AF-217D-4567-84F6-255A711D6383}" type="pres">
      <dgm:prSet presAssocID="{BFC9AC2B-F666-47EB-9594-D34CCC5F78B9}" presName="rootText" presStyleLbl="node2" presStyleIdx="1" presStyleCnt="5">
        <dgm:presLayoutVars>
          <dgm:chPref val="3"/>
        </dgm:presLayoutVars>
      </dgm:prSet>
      <dgm:spPr/>
    </dgm:pt>
    <dgm:pt modelId="{F37478C7-4551-47E0-814C-C75E4B8B2433}" type="pres">
      <dgm:prSet presAssocID="{BFC9AC2B-F666-47EB-9594-D34CCC5F78B9}" presName="rootConnector" presStyleLbl="node2" presStyleIdx="1" presStyleCnt="5"/>
      <dgm:spPr/>
    </dgm:pt>
    <dgm:pt modelId="{213EC2CE-3701-4644-AAEF-7AA32A92DA6E}" type="pres">
      <dgm:prSet presAssocID="{BFC9AC2B-F666-47EB-9594-D34CCC5F78B9}" presName="hierChild4" presStyleCnt="0"/>
      <dgm:spPr/>
    </dgm:pt>
    <dgm:pt modelId="{E85DE2DF-8C72-4474-B4DF-CB3BF4A9A018}" type="pres">
      <dgm:prSet presAssocID="{BFC9AC2B-F666-47EB-9594-D34CCC5F78B9}" presName="hierChild5" presStyleCnt="0"/>
      <dgm:spPr/>
    </dgm:pt>
    <dgm:pt modelId="{8D9BAEC7-215B-427E-9AF5-086C5EEA664F}" type="pres">
      <dgm:prSet presAssocID="{CC34D94B-DD61-4B07-BC60-A24549C356C5}" presName="Name37" presStyleLbl="parChTrans1D2" presStyleIdx="2" presStyleCnt="5"/>
      <dgm:spPr/>
    </dgm:pt>
    <dgm:pt modelId="{B8A56C42-4FF7-4CFD-82C4-7367DCD1B4B0}" type="pres">
      <dgm:prSet presAssocID="{00CAB297-ECB6-42BB-B8D5-848DFEF2614E}" presName="hierRoot2" presStyleCnt="0">
        <dgm:presLayoutVars>
          <dgm:hierBranch val="init"/>
        </dgm:presLayoutVars>
      </dgm:prSet>
      <dgm:spPr/>
    </dgm:pt>
    <dgm:pt modelId="{1F568987-B360-4477-80D6-D24DB1D7B7BC}" type="pres">
      <dgm:prSet presAssocID="{00CAB297-ECB6-42BB-B8D5-848DFEF2614E}" presName="rootComposite" presStyleCnt="0"/>
      <dgm:spPr/>
    </dgm:pt>
    <dgm:pt modelId="{109D8FCE-50FB-49F6-9A34-7D980E7EF883}" type="pres">
      <dgm:prSet presAssocID="{00CAB297-ECB6-42BB-B8D5-848DFEF2614E}" presName="rootText" presStyleLbl="node2" presStyleIdx="2" presStyleCnt="5">
        <dgm:presLayoutVars>
          <dgm:chPref val="3"/>
        </dgm:presLayoutVars>
      </dgm:prSet>
      <dgm:spPr/>
    </dgm:pt>
    <dgm:pt modelId="{84AD0E1D-18AD-4BA1-AF58-24DF7D144D4E}" type="pres">
      <dgm:prSet presAssocID="{00CAB297-ECB6-42BB-B8D5-848DFEF2614E}" presName="rootConnector" presStyleLbl="node2" presStyleIdx="2" presStyleCnt="5"/>
      <dgm:spPr/>
    </dgm:pt>
    <dgm:pt modelId="{D6764821-D25A-425A-9D08-DDC05A0C4845}" type="pres">
      <dgm:prSet presAssocID="{00CAB297-ECB6-42BB-B8D5-848DFEF2614E}" presName="hierChild4" presStyleCnt="0"/>
      <dgm:spPr/>
    </dgm:pt>
    <dgm:pt modelId="{EB4410C6-B972-4C01-8C71-551BDC115D2B}" type="pres">
      <dgm:prSet presAssocID="{00CAB297-ECB6-42BB-B8D5-848DFEF2614E}" presName="hierChild5" presStyleCnt="0"/>
      <dgm:spPr/>
    </dgm:pt>
    <dgm:pt modelId="{A9B66ADC-845C-4EB9-9DE3-60DA003B5B13}" type="pres">
      <dgm:prSet presAssocID="{F0EB9313-DDDE-4508-9997-7EFF3DA172A5}" presName="Name37" presStyleLbl="parChTrans1D2" presStyleIdx="3" presStyleCnt="5"/>
      <dgm:spPr/>
    </dgm:pt>
    <dgm:pt modelId="{EAE0BD7F-E330-4D9C-BA84-BA3FDD2FB859}" type="pres">
      <dgm:prSet presAssocID="{286C568E-AD79-4193-8735-8F16EB002CE9}" presName="hierRoot2" presStyleCnt="0">
        <dgm:presLayoutVars>
          <dgm:hierBranch val="init"/>
        </dgm:presLayoutVars>
      </dgm:prSet>
      <dgm:spPr/>
    </dgm:pt>
    <dgm:pt modelId="{7502B352-23DA-4E1E-90CB-0A3FC40E7817}" type="pres">
      <dgm:prSet presAssocID="{286C568E-AD79-4193-8735-8F16EB002CE9}" presName="rootComposite" presStyleCnt="0"/>
      <dgm:spPr/>
    </dgm:pt>
    <dgm:pt modelId="{F7A8FD29-C33E-4701-95FB-ECE920776DD7}" type="pres">
      <dgm:prSet presAssocID="{286C568E-AD79-4193-8735-8F16EB002CE9}" presName="rootText" presStyleLbl="node2" presStyleIdx="3" presStyleCnt="5">
        <dgm:presLayoutVars>
          <dgm:chPref val="3"/>
        </dgm:presLayoutVars>
      </dgm:prSet>
      <dgm:spPr/>
    </dgm:pt>
    <dgm:pt modelId="{DD6B798D-0412-4B35-806E-8EB15D86535E}" type="pres">
      <dgm:prSet presAssocID="{286C568E-AD79-4193-8735-8F16EB002CE9}" presName="rootConnector" presStyleLbl="node2" presStyleIdx="3" presStyleCnt="5"/>
      <dgm:spPr/>
    </dgm:pt>
    <dgm:pt modelId="{F3DEFB4E-D434-409A-AF77-D1A04B653FA3}" type="pres">
      <dgm:prSet presAssocID="{286C568E-AD79-4193-8735-8F16EB002CE9}" presName="hierChild4" presStyleCnt="0"/>
      <dgm:spPr/>
    </dgm:pt>
    <dgm:pt modelId="{53C40504-A7F4-4228-93CF-0817FF4B3110}" type="pres">
      <dgm:prSet presAssocID="{286C568E-AD79-4193-8735-8F16EB002CE9}" presName="hierChild5" presStyleCnt="0"/>
      <dgm:spPr/>
    </dgm:pt>
    <dgm:pt modelId="{A26ED7B3-E489-444E-9875-35FA55522A51}" type="pres">
      <dgm:prSet presAssocID="{B744A4C5-5E8F-4F40-9A0C-A964DC2A9181}" presName="hierChild3" presStyleCnt="0"/>
      <dgm:spPr/>
    </dgm:pt>
    <dgm:pt modelId="{F4662DB7-5E79-46BA-9865-563A0F026CBB}" type="pres">
      <dgm:prSet presAssocID="{675D70CE-57C4-4998-A04F-C759732066FB}" presName="hierRoot1" presStyleCnt="0">
        <dgm:presLayoutVars>
          <dgm:hierBranch val="init"/>
        </dgm:presLayoutVars>
      </dgm:prSet>
      <dgm:spPr/>
    </dgm:pt>
    <dgm:pt modelId="{E436A96B-2F8D-4FEC-8974-0E5DBA5DEFDD}" type="pres">
      <dgm:prSet presAssocID="{675D70CE-57C4-4998-A04F-C759732066FB}" presName="rootComposite1" presStyleCnt="0"/>
      <dgm:spPr/>
    </dgm:pt>
    <dgm:pt modelId="{9BF7A40C-0A1A-428D-880E-022B15A1669C}" type="pres">
      <dgm:prSet presAssocID="{675D70CE-57C4-4998-A04F-C759732066FB}" presName="rootText1" presStyleLbl="node0" presStyleIdx="1" presStyleCnt="2" custLinFactNeighborX="-5197" custLinFactNeighborY="-46774">
        <dgm:presLayoutVars>
          <dgm:chPref val="3"/>
        </dgm:presLayoutVars>
      </dgm:prSet>
      <dgm:spPr/>
    </dgm:pt>
    <dgm:pt modelId="{4D673B4C-323B-4606-B0F2-09F4864B0F58}" type="pres">
      <dgm:prSet presAssocID="{675D70CE-57C4-4998-A04F-C759732066FB}" presName="rootConnector1" presStyleLbl="node1" presStyleIdx="0" presStyleCnt="0"/>
      <dgm:spPr/>
    </dgm:pt>
    <dgm:pt modelId="{03FDCC18-C29D-4AA1-8246-8F214B2B2F0E}" type="pres">
      <dgm:prSet presAssocID="{675D70CE-57C4-4998-A04F-C759732066FB}" presName="hierChild2" presStyleCnt="0"/>
      <dgm:spPr/>
    </dgm:pt>
    <dgm:pt modelId="{785B7485-3F50-4327-A978-2EC513D16E84}" type="pres">
      <dgm:prSet presAssocID="{BF1B9918-415F-46C1-9D2C-081D61F6462F}" presName="Name37" presStyleLbl="parChTrans1D2" presStyleIdx="4" presStyleCnt="5"/>
      <dgm:spPr/>
    </dgm:pt>
    <dgm:pt modelId="{A0B6C7B8-157E-4274-B815-4525BB048424}" type="pres">
      <dgm:prSet presAssocID="{93C71263-9037-4373-ABC9-2356260815BA}" presName="hierRoot2" presStyleCnt="0">
        <dgm:presLayoutVars>
          <dgm:hierBranch val="init"/>
        </dgm:presLayoutVars>
      </dgm:prSet>
      <dgm:spPr/>
    </dgm:pt>
    <dgm:pt modelId="{5B4EE4C9-D0CA-440B-8FD5-114B1FE8B996}" type="pres">
      <dgm:prSet presAssocID="{93C71263-9037-4373-ABC9-2356260815BA}" presName="rootComposite" presStyleCnt="0"/>
      <dgm:spPr/>
    </dgm:pt>
    <dgm:pt modelId="{4D831BF3-9D3F-410E-A609-F4055966B9DD}" type="pres">
      <dgm:prSet presAssocID="{93C71263-9037-4373-ABC9-2356260815BA}" presName="rootText" presStyleLbl="node2" presStyleIdx="4" presStyleCnt="5" custLinFactNeighborX="-4331" custLinFactNeighborY="-1732">
        <dgm:presLayoutVars>
          <dgm:chPref val="3"/>
        </dgm:presLayoutVars>
      </dgm:prSet>
      <dgm:spPr/>
    </dgm:pt>
    <dgm:pt modelId="{AB84E219-1565-42EB-A2F1-B7FC8FA10D52}" type="pres">
      <dgm:prSet presAssocID="{93C71263-9037-4373-ABC9-2356260815BA}" presName="rootConnector" presStyleLbl="node2" presStyleIdx="4" presStyleCnt="5"/>
      <dgm:spPr/>
    </dgm:pt>
    <dgm:pt modelId="{9158BFBF-B5DD-4856-97C1-38630D77BBC1}" type="pres">
      <dgm:prSet presAssocID="{93C71263-9037-4373-ABC9-2356260815BA}" presName="hierChild4" presStyleCnt="0"/>
      <dgm:spPr/>
    </dgm:pt>
    <dgm:pt modelId="{7EB84718-8B8D-4481-BA0F-E0C7C92B6579}" type="pres">
      <dgm:prSet presAssocID="{93C71263-9037-4373-ABC9-2356260815BA}" presName="hierChild5" presStyleCnt="0"/>
      <dgm:spPr/>
    </dgm:pt>
    <dgm:pt modelId="{9D6B397E-9340-41D5-9E67-209F7A0945B6}" type="pres">
      <dgm:prSet presAssocID="{675D70CE-57C4-4998-A04F-C759732066FB}" presName="hierChild3" presStyleCnt="0"/>
      <dgm:spPr/>
    </dgm:pt>
  </dgm:ptLst>
  <dgm:cxnLst>
    <dgm:cxn modelId="{8E099404-5717-41EA-ADAA-EBF98C74EC29}" type="presOf" srcId="{BDF37A5E-7298-4349-824B-558EDCF9668A}" destId="{DC4CF530-80EA-47AB-A6F8-AB82FCFA412F}" srcOrd="0" destOrd="0" presId="urn:microsoft.com/office/officeart/2005/8/layout/orgChart1"/>
    <dgm:cxn modelId="{BD7E4B06-D3CA-46CB-8807-422C5E58C1BB}" srcId="{B744A4C5-5E8F-4F40-9A0C-A964DC2A9181}" destId="{286C568E-AD79-4193-8735-8F16EB002CE9}" srcOrd="3" destOrd="0" parTransId="{F0EB9313-DDDE-4508-9997-7EFF3DA172A5}" sibTransId="{8961BDD0-E017-4028-A52E-D669D8A4F4A7}"/>
    <dgm:cxn modelId="{8D037809-1747-481C-AF80-22997930CE22}" type="presOf" srcId="{CC34D94B-DD61-4B07-BC60-A24549C356C5}" destId="{8D9BAEC7-215B-427E-9AF5-086C5EEA664F}" srcOrd="0" destOrd="0" presId="urn:microsoft.com/office/officeart/2005/8/layout/orgChart1"/>
    <dgm:cxn modelId="{9459280B-A1FF-42F0-AD41-3E8C20462F6F}" type="presOf" srcId="{00CAB297-ECB6-42BB-B8D5-848DFEF2614E}" destId="{109D8FCE-50FB-49F6-9A34-7D980E7EF883}" srcOrd="0" destOrd="0" presId="urn:microsoft.com/office/officeart/2005/8/layout/orgChart1"/>
    <dgm:cxn modelId="{FADC0B12-0610-4301-805E-76EC084600F2}" type="presOf" srcId="{BF1B9918-415F-46C1-9D2C-081D61F6462F}" destId="{785B7485-3F50-4327-A978-2EC513D16E84}" srcOrd="0" destOrd="0" presId="urn:microsoft.com/office/officeart/2005/8/layout/orgChart1"/>
    <dgm:cxn modelId="{55FFC21C-D17A-40D2-8A37-52EADAC780E0}" srcId="{675D70CE-57C4-4998-A04F-C759732066FB}" destId="{93C71263-9037-4373-ABC9-2356260815BA}" srcOrd="0" destOrd="0" parTransId="{BF1B9918-415F-46C1-9D2C-081D61F6462F}" sibTransId="{9B24E39C-E231-452E-B9E6-255011FA83BE}"/>
    <dgm:cxn modelId="{9A704C3A-DB25-446A-B680-A2F85BFC1C8D}" type="presOf" srcId="{B744A4C5-5E8F-4F40-9A0C-A964DC2A9181}" destId="{B7C7C3AF-4F75-4639-B46D-5563A4D2FB6E}" srcOrd="1" destOrd="0" presId="urn:microsoft.com/office/officeart/2005/8/layout/orgChart1"/>
    <dgm:cxn modelId="{F468F53A-1587-4B05-BD18-86DD75B233C2}" srcId="{64371D95-8D9E-4205-958A-13D7FD52005B}" destId="{675D70CE-57C4-4998-A04F-C759732066FB}" srcOrd="1" destOrd="0" parTransId="{4E9707E9-AB26-4D51-B98A-0B8F48AC149D}" sibTransId="{4037E57B-CEA6-49D9-80B0-E00422B9AE0B}"/>
    <dgm:cxn modelId="{6E24123E-7A86-48AD-994B-4CF2095CDA63}" type="presOf" srcId="{675D70CE-57C4-4998-A04F-C759732066FB}" destId="{4D673B4C-323B-4606-B0F2-09F4864B0F58}" srcOrd="1" destOrd="0" presId="urn:microsoft.com/office/officeart/2005/8/layout/orgChart1"/>
    <dgm:cxn modelId="{67622763-B3DA-4476-89BC-1C958C55FA43}" srcId="{B744A4C5-5E8F-4F40-9A0C-A964DC2A9181}" destId="{00CAB297-ECB6-42BB-B8D5-848DFEF2614E}" srcOrd="2" destOrd="0" parTransId="{CC34D94B-DD61-4B07-BC60-A24549C356C5}" sibTransId="{9D0627CA-2240-4E4D-86BD-A9A66ED11C3E}"/>
    <dgm:cxn modelId="{76D5AA43-C8A3-440A-8E6F-3EB474A9F8E8}" type="presOf" srcId="{675D70CE-57C4-4998-A04F-C759732066FB}" destId="{9BF7A40C-0A1A-428D-880E-022B15A1669C}" srcOrd="0" destOrd="0" presId="urn:microsoft.com/office/officeart/2005/8/layout/orgChart1"/>
    <dgm:cxn modelId="{77DDB343-9759-43FB-A3EF-0059141EE635}" type="presOf" srcId="{00CAB297-ECB6-42BB-B8D5-848DFEF2614E}" destId="{84AD0E1D-18AD-4BA1-AF58-24DF7D144D4E}" srcOrd="1" destOrd="0" presId="urn:microsoft.com/office/officeart/2005/8/layout/orgChart1"/>
    <dgm:cxn modelId="{CCAAB643-13E8-4871-851E-29DEEE2B216F}" srcId="{64371D95-8D9E-4205-958A-13D7FD52005B}" destId="{B744A4C5-5E8F-4F40-9A0C-A964DC2A9181}" srcOrd="0" destOrd="0" parTransId="{ED472FA6-9D03-437E-B96A-28E4A8E14957}" sibTransId="{78D65125-B5E6-4984-872A-AAECE77AD8AE}"/>
    <dgm:cxn modelId="{A8E0AA46-26A8-43CF-B1BF-24EACECA99B0}" type="presOf" srcId="{84726EBA-F511-4810-A956-45DE7E0CD553}" destId="{3C02D0F6-8A50-4097-B86E-8C4EC0BE3E96}" srcOrd="0" destOrd="0" presId="urn:microsoft.com/office/officeart/2005/8/layout/orgChart1"/>
    <dgm:cxn modelId="{65B12447-960A-402C-B31F-A5CCC34E6EDB}" type="presOf" srcId="{84726EBA-F511-4810-A956-45DE7E0CD553}" destId="{1EB3DBF1-DF51-427C-A9B9-AC8B9DAA9E7D}" srcOrd="1" destOrd="0" presId="urn:microsoft.com/office/officeart/2005/8/layout/orgChart1"/>
    <dgm:cxn modelId="{C0F2676D-31B2-4EAB-A14B-BD0CC85B6194}" type="presOf" srcId="{286C568E-AD79-4193-8735-8F16EB002CE9}" destId="{DD6B798D-0412-4B35-806E-8EB15D86535E}" srcOrd="1" destOrd="0" presId="urn:microsoft.com/office/officeart/2005/8/layout/orgChart1"/>
    <dgm:cxn modelId="{1E439D6F-822B-4DBD-8A88-D98A0357BAF7}" type="presOf" srcId="{BFC9AC2B-F666-47EB-9594-D34CCC5F78B9}" destId="{F37478C7-4551-47E0-814C-C75E4B8B2433}" srcOrd="1" destOrd="0" presId="urn:microsoft.com/office/officeart/2005/8/layout/orgChart1"/>
    <dgm:cxn modelId="{2C87E559-79CF-4641-B258-C992D4C6C07B}" type="presOf" srcId="{286C568E-AD79-4193-8735-8F16EB002CE9}" destId="{F7A8FD29-C33E-4701-95FB-ECE920776DD7}" srcOrd="0" destOrd="0" presId="urn:microsoft.com/office/officeart/2005/8/layout/orgChart1"/>
    <dgm:cxn modelId="{72E46C89-952D-4A8C-817C-04575AA3BFAF}" type="presOf" srcId="{93C71263-9037-4373-ABC9-2356260815BA}" destId="{4D831BF3-9D3F-410E-A609-F4055966B9DD}" srcOrd="0" destOrd="0" presId="urn:microsoft.com/office/officeart/2005/8/layout/orgChart1"/>
    <dgm:cxn modelId="{CBF72C9F-0779-487D-92C7-A27A7EB32F20}" type="presOf" srcId="{64371D95-8D9E-4205-958A-13D7FD52005B}" destId="{D4D6B70B-2269-48D1-B473-D9D2D42C88B0}" srcOrd="0" destOrd="0" presId="urn:microsoft.com/office/officeart/2005/8/layout/orgChart1"/>
    <dgm:cxn modelId="{628DD7A4-B978-479D-B14F-B3684900420D}" type="presOf" srcId="{BFC9AC2B-F666-47EB-9594-D34CCC5F78B9}" destId="{9B2566AF-217D-4567-84F6-255A711D6383}" srcOrd="0" destOrd="0" presId="urn:microsoft.com/office/officeart/2005/8/layout/orgChart1"/>
    <dgm:cxn modelId="{EB390CAF-F189-4262-9448-8FB8B9888201}" srcId="{B744A4C5-5E8F-4F40-9A0C-A964DC2A9181}" destId="{84726EBA-F511-4810-A956-45DE7E0CD553}" srcOrd="0" destOrd="0" parTransId="{6CD60868-0105-422B-A272-FE667C9C921E}" sibTransId="{AC855DB5-C90D-40F5-A177-0DE4F37E7A4C}"/>
    <dgm:cxn modelId="{61666AC4-9574-42DA-B07E-CA3EF0E3DF74}" type="presOf" srcId="{93C71263-9037-4373-ABC9-2356260815BA}" destId="{AB84E219-1565-42EB-A2F1-B7FC8FA10D52}" srcOrd="1" destOrd="0" presId="urn:microsoft.com/office/officeart/2005/8/layout/orgChart1"/>
    <dgm:cxn modelId="{ADA7EFD2-F857-4B73-BC88-91D4F0D6B5D2}" srcId="{B744A4C5-5E8F-4F40-9A0C-A964DC2A9181}" destId="{BFC9AC2B-F666-47EB-9594-D34CCC5F78B9}" srcOrd="1" destOrd="0" parTransId="{BDF37A5E-7298-4349-824B-558EDCF9668A}" sibTransId="{A7890D40-BA4A-4918-88BD-8109189895AC}"/>
    <dgm:cxn modelId="{F301C8D4-12D6-457C-A559-9A9E2FC96110}" type="presOf" srcId="{F0EB9313-DDDE-4508-9997-7EFF3DA172A5}" destId="{A9B66ADC-845C-4EB9-9DE3-60DA003B5B13}" srcOrd="0" destOrd="0" presId="urn:microsoft.com/office/officeart/2005/8/layout/orgChart1"/>
    <dgm:cxn modelId="{B9B79ADD-046F-4EF3-BB51-1BA46E16FBC8}" type="presOf" srcId="{6CD60868-0105-422B-A272-FE667C9C921E}" destId="{2E426BDC-6F5E-43C1-9166-D935E5E2792D}" srcOrd="0" destOrd="0" presId="urn:microsoft.com/office/officeart/2005/8/layout/orgChart1"/>
    <dgm:cxn modelId="{CC799EF5-9363-41E6-97C2-34B44B420145}" type="presOf" srcId="{B744A4C5-5E8F-4F40-9A0C-A964DC2A9181}" destId="{56E20D6E-A838-40A3-9E49-C56D17936D4F}" srcOrd="0" destOrd="0" presId="urn:microsoft.com/office/officeart/2005/8/layout/orgChart1"/>
    <dgm:cxn modelId="{AC375324-A93F-4865-870E-3E5BE3AA1319}" type="presParOf" srcId="{D4D6B70B-2269-48D1-B473-D9D2D42C88B0}" destId="{1F825F60-F508-401B-A74D-6B17BDBA3134}" srcOrd="0" destOrd="0" presId="urn:microsoft.com/office/officeart/2005/8/layout/orgChart1"/>
    <dgm:cxn modelId="{48E37881-30F1-4104-8DB4-AE5C9B943D5C}" type="presParOf" srcId="{1F825F60-F508-401B-A74D-6B17BDBA3134}" destId="{3D00722A-48E4-4E79-9DE6-5C16FB4E8CB4}" srcOrd="0" destOrd="0" presId="urn:microsoft.com/office/officeart/2005/8/layout/orgChart1"/>
    <dgm:cxn modelId="{5462F555-CA23-459E-AACA-1ACF3CC806F3}" type="presParOf" srcId="{3D00722A-48E4-4E79-9DE6-5C16FB4E8CB4}" destId="{56E20D6E-A838-40A3-9E49-C56D17936D4F}" srcOrd="0" destOrd="0" presId="urn:microsoft.com/office/officeart/2005/8/layout/orgChart1"/>
    <dgm:cxn modelId="{B3279F05-9A4F-4246-9011-654F43AD424B}" type="presParOf" srcId="{3D00722A-48E4-4E79-9DE6-5C16FB4E8CB4}" destId="{B7C7C3AF-4F75-4639-B46D-5563A4D2FB6E}" srcOrd="1" destOrd="0" presId="urn:microsoft.com/office/officeart/2005/8/layout/orgChart1"/>
    <dgm:cxn modelId="{9FC3CEA5-AA48-4830-BB9C-4411B1C0754C}" type="presParOf" srcId="{1F825F60-F508-401B-A74D-6B17BDBA3134}" destId="{976532CD-F02D-4122-87E9-E8C1A980D0B7}" srcOrd="1" destOrd="0" presId="urn:microsoft.com/office/officeart/2005/8/layout/orgChart1"/>
    <dgm:cxn modelId="{3EC4A4A7-7D7D-4EC2-9928-558204103F11}" type="presParOf" srcId="{976532CD-F02D-4122-87E9-E8C1A980D0B7}" destId="{2E426BDC-6F5E-43C1-9166-D935E5E2792D}" srcOrd="0" destOrd="0" presId="urn:microsoft.com/office/officeart/2005/8/layout/orgChart1"/>
    <dgm:cxn modelId="{52812BAD-F14C-45F7-8226-08465E35E8DD}" type="presParOf" srcId="{976532CD-F02D-4122-87E9-E8C1A980D0B7}" destId="{D8AC7CA8-D2C9-4012-8ED0-47F6B89851C6}" srcOrd="1" destOrd="0" presId="urn:microsoft.com/office/officeart/2005/8/layout/orgChart1"/>
    <dgm:cxn modelId="{D3F7ACFC-A6CD-4100-853D-477A90312CF4}" type="presParOf" srcId="{D8AC7CA8-D2C9-4012-8ED0-47F6B89851C6}" destId="{9A88171A-5F84-48F5-B10A-864143189971}" srcOrd="0" destOrd="0" presId="urn:microsoft.com/office/officeart/2005/8/layout/orgChart1"/>
    <dgm:cxn modelId="{7E8FEE34-2394-4260-A0C9-BD8ED648BFCE}" type="presParOf" srcId="{9A88171A-5F84-48F5-B10A-864143189971}" destId="{3C02D0F6-8A50-4097-B86E-8C4EC0BE3E96}" srcOrd="0" destOrd="0" presId="urn:microsoft.com/office/officeart/2005/8/layout/orgChart1"/>
    <dgm:cxn modelId="{D3CDDB20-4041-44ED-9B01-F536835BB5AD}" type="presParOf" srcId="{9A88171A-5F84-48F5-B10A-864143189971}" destId="{1EB3DBF1-DF51-427C-A9B9-AC8B9DAA9E7D}" srcOrd="1" destOrd="0" presId="urn:microsoft.com/office/officeart/2005/8/layout/orgChart1"/>
    <dgm:cxn modelId="{73DDBBC4-7630-49D9-BE41-C46CFBE2AC32}" type="presParOf" srcId="{D8AC7CA8-D2C9-4012-8ED0-47F6B89851C6}" destId="{02F5EB17-9755-49BF-A067-7790A1ED7D6C}" srcOrd="1" destOrd="0" presId="urn:microsoft.com/office/officeart/2005/8/layout/orgChart1"/>
    <dgm:cxn modelId="{6CAE9220-76E7-4CB2-9C52-83A3DCD33A05}" type="presParOf" srcId="{D8AC7CA8-D2C9-4012-8ED0-47F6B89851C6}" destId="{AC1B723A-DBDF-408A-8CEE-5F6458CE6559}" srcOrd="2" destOrd="0" presId="urn:microsoft.com/office/officeart/2005/8/layout/orgChart1"/>
    <dgm:cxn modelId="{E2264A06-FDC2-4F8C-872C-CB49ACC42D44}" type="presParOf" srcId="{976532CD-F02D-4122-87E9-E8C1A980D0B7}" destId="{DC4CF530-80EA-47AB-A6F8-AB82FCFA412F}" srcOrd="2" destOrd="0" presId="urn:microsoft.com/office/officeart/2005/8/layout/orgChart1"/>
    <dgm:cxn modelId="{E0FDEB3A-290D-483B-B4FD-F686F81DB24E}" type="presParOf" srcId="{976532CD-F02D-4122-87E9-E8C1A980D0B7}" destId="{3DCEBFAD-CF50-488B-9E5F-4875F07420FC}" srcOrd="3" destOrd="0" presId="urn:microsoft.com/office/officeart/2005/8/layout/orgChart1"/>
    <dgm:cxn modelId="{25527137-79D5-4D3F-96B5-3F2C556B3D9B}" type="presParOf" srcId="{3DCEBFAD-CF50-488B-9E5F-4875F07420FC}" destId="{C65D7B50-4F0F-4762-A3D9-C8CEBD680C71}" srcOrd="0" destOrd="0" presId="urn:microsoft.com/office/officeart/2005/8/layout/orgChart1"/>
    <dgm:cxn modelId="{5D2A4A4D-1913-44B7-8618-EEE1DCDF83C6}" type="presParOf" srcId="{C65D7B50-4F0F-4762-A3D9-C8CEBD680C71}" destId="{9B2566AF-217D-4567-84F6-255A711D6383}" srcOrd="0" destOrd="0" presId="urn:microsoft.com/office/officeart/2005/8/layout/orgChart1"/>
    <dgm:cxn modelId="{CE6E7236-8172-48E4-95F4-675D1B021729}" type="presParOf" srcId="{C65D7B50-4F0F-4762-A3D9-C8CEBD680C71}" destId="{F37478C7-4551-47E0-814C-C75E4B8B2433}" srcOrd="1" destOrd="0" presId="urn:microsoft.com/office/officeart/2005/8/layout/orgChart1"/>
    <dgm:cxn modelId="{DE36C499-1B04-48F6-ABE9-1D779AA51301}" type="presParOf" srcId="{3DCEBFAD-CF50-488B-9E5F-4875F07420FC}" destId="{213EC2CE-3701-4644-AAEF-7AA32A92DA6E}" srcOrd="1" destOrd="0" presId="urn:microsoft.com/office/officeart/2005/8/layout/orgChart1"/>
    <dgm:cxn modelId="{377B0879-0E73-4D53-BE15-D89F7610BDF2}" type="presParOf" srcId="{3DCEBFAD-CF50-488B-9E5F-4875F07420FC}" destId="{E85DE2DF-8C72-4474-B4DF-CB3BF4A9A018}" srcOrd="2" destOrd="0" presId="urn:microsoft.com/office/officeart/2005/8/layout/orgChart1"/>
    <dgm:cxn modelId="{26176100-1FF0-479C-9E1A-215E587EBADD}" type="presParOf" srcId="{976532CD-F02D-4122-87E9-E8C1A980D0B7}" destId="{8D9BAEC7-215B-427E-9AF5-086C5EEA664F}" srcOrd="4" destOrd="0" presId="urn:microsoft.com/office/officeart/2005/8/layout/orgChart1"/>
    <dgm:cxn modelId="{DA784E93-41B9-4083-95E0-ABB9927B20D1}" type="presParOf" srcId="{976532CD-F02D-4122-87E9-E8C1A980D0B7}" destId="{B8A56C42-4FF7-4CFD-82C4-7367DCD1B4B0}" srcOrd="5" destOrd="0" presId="urn:microsoft.com/office/officeart/2005/8/layout/orgChart1"/>
    <dgm:cxn modelId="{4D194FC6-21E2-4962-A8DA-2B7DC2DEB032}" type="presParOf" srcId="{B8A56C42-4FF7-4CFD-82C4-7367DCD1B4B0}" destId="{1F568987-B360-4477-80D6-D24DB1D7B7BC}" srcOrd="0" destOrd="0" presId="urn:microsoft.com/office/officeart/2005/8/layout/orgChart1"/>
    <dgm:cxn modelId="{5BB404CF-4AEF-4E4A-943F-FA2C0F372E6F}" type="presParOf" srcId="{1F568987-B360-4477-80D6-D24DB1D7B7BC}" destId="{109D8FCE-50FB-49F6-9A34-7D980E7EF883}" srcOrd="0" destOrd="0" presId="urn:microsoft.com/office/officeart/2005/8/layout/orgChart1"/>
    <dgm:cxn modelId="{E229C9FE-2738-4D5D-92EC-0069EE537FF1}" type="presParOf" srcId="{1F568987-B360-4477-80D6-D24DB1D7B7BC}" destId="{84AD0E1D-18AD-4BA1-AF58-24DF7D144D4E}" srcOrd="1" destOrd="0" presId="urn:microsoft.com/office/officeart/2005/8/layout/orgChart1"/>
    <dgm:cxn modelId="{6FC106B9-4E25-4E85-A30A-F87EDD9F45F3}" type="presParOf" srcId="{B8A56C42-4FF7-4CFD-82C4-7367DCD1B4B0}" destId="{D6764821-D25A-425A-9D08-DDC05A0C4845}" srcOrd="1" destOrd="0" presId="urn:microsoft.com/office/officeart/2005/8/layout/orgChart1"/>
    <dgm:cxn modelId="{5E644C89-70CF-4266-A480-050DFBD01EB9}" type="presParOf" srcId="{B8A56C42-4FF7-4CFD-82C4-7367DCD1B4B0}" destId="{EB4410C6-B972-4C01-8C71-551BDC115D2B}" srcOrd="2" destOrd="0" presId="urn:microsoft.com/office/officeart/2005/8/layout/orgChart1"/>
    <dgm:cxn modelId="{707E3E44-56FD-4292-8984-889203FD6BC7}" type="presParOf" srcId="{976532CD-F02D-4122-87E9-E8C1A980D0B7}" destId="{A9B66ADC-845C-4EB9-9DE3-60DA003B5B13}" srcOrd="6" destOrd="0" presId="urn:microsoft.com/office/officeart/2005/8/layout/orgChart1"/>
    <dgm:cxn modelId="{C256688C-6262-4920-849E-23161C95F5F2}" type="presParOf" srcId="{976532CD-F02D-4122-87E9-E8C1A980D0B7}" destId="{EAE0BD7F-E330-4D9C-BA84-BA3FDD2FB859}" srcOrd="7" destOrd="0" presId="urn:microsoft.com/office/officeart/2005/8/layout/orgChart1"/>
    <dgm:cxn modelId="{6BB6386E-6167-4887-B058-25280E38AF2C}" type="presParOf" srcId="{EAE0BD7F-E330-4D9C-BA84-BA3FDD2FB859}" destId="{7502B352-23DA-4E1E-90CB-0A3FC40E7817}" srcOrd="0" destOrd="0" presId="urn:microsoft.com/office/officeart/2005/8/layout/orgChart1"/>
    <dgm:cxn modelId="{B3F8E655-EBAF-4086-8395-81B6E398F852}" type="presParOf" srcId="{7502B352-23DA-4E1E-90CB-0A3FC40E7817}" destId="{F7A8FD29-C33E-4701-95FB-ECE920776DD7}" srcOrd="0" destOrd="0" presId="urn:microsoft.com/office/officeart/2005/8/layout/orgChart1"/>
    <dgm:cxn modelId="{4999F381-F495-4617-B70C-7C6DEFA36574}" type="presParOf" srcId="{7502B352-23DA-4E1E-90CB-0A3FC40E7817}" destId="{DD6B798D-0412-4B35-806E-8EB15D86535E}" srcOrd="1" destOrd="0" presId="urn:microsoft.com/office/officeart/2005/8/layout/orgChart1"/>
    <dgm:cxn modelId="{4A71151F-C6D9-41D9-BF2B-11649CAE25CF}" type="presParOf" srcId="{EAE0BD7F-E330-4D9C-BA84-BA3FDD2FB859}" destId="{F3DEFB4E-D434-409A-AF77-D1A04B653FA3}" srcOrd="1" destOrd="0" presId="urn:microsoft.com/office/officeart/2005/8/layout/orgChart1"/>
    <dgm:cxn modelId="{D9641913-D58A-4E30-A446-CA7802C9E239}" type="presParOf" srcId="{EAE0BD7F-E330-4D9C-BA84-BA3FDD2FB859}" destId="{53C40504-A7F4-4228-93CF-0817FF4B3110}" srcOrd="2" destOrd="0" presId="urn:microsoft.com/office/officeart/2005/8/layout/orgChart1"/>
    <dgm:cxn modelId="{27FEA8AA-C90D-47F4-AA2E-8F3EE9217982}" type="presParOf" srcId="{1F825F60-F508-401B-A74D-6B17BDBA3134}" destId="{A26ED7B3-E489-444E-9875-35FA55522A51}" srcOrd="2" destOrd="0" presId="urn:microsoft.com/office/officeart/2005/8/layout/orgChart1"/>
    <dgm:cxn modelId="{7991180D-D274-4E8E-8D0D-70F3E9D254AF}" type="presParOf" srcId="{D4D6B70B-2269-48D1-B473-D9D2D42C88B0}" destId="{F4662DB7-5E79-46BA-9865-563A0F026CBB}" srcOrd="1" destOrd="0" presId="urn:microsoft.com/office/officeart/2005/8/layout/orgChart1"/>
    <dgm:cxn modelId="{18B081EB-0266-4678-B332-FAAF38A71692}" type="presParOf" srcId="{F4662DB7-5E79-46BA-9865-563A0F026CBB}" destId="{E436A96B-2F8D-4FEC-8974-0E5DBA5DEFDD}" srcOrd="0" destOrd="0" presId="urn:microsoft.com/office/officeart/2005/8/layout/orgChart1"/>
    <dgm:cxn modelId="{FD70F157-A145-42F1-905A-D8A166293879}" type="presParOf" srcId="{E436A96B-2F8D-4FEC-8974-0E5DBA5DEFDD}" destId="{9BF7A40C-0A1A-428D-880E-022B15A1669C}" srcOrd="0" destOrd="0" presId="urn:microsoft.com/office/officeart/2005/8/layout/orgChart1"/>
    <dgm:cxn modelId="{E1318291-8396-4CBF-ADFF-A9ACC7174D2F}" type="presParOf" srcId="{E436A96B-2F8D-4FEC-8974-0E5DBA5DEFDD}" destId="{4D673B4C-323B-4606-B0F2-09F4864B0F58}" srcOrd="1" destOrd="0" presId="urn:microsoft.com/office/officeart/2005/8/layout/orgChart1"/>
    <dgm:cxn modelId="{A0E35A27-CEF9-4512-B6FA-51DE59CE0BBC}" type="presParOf" srcId="{F4662DB7-5E79-46BA-9865-563A0F026CBB}" destId="{03FDCC18-C29D-4AA1-8246-8F214B2B2F0E}" srcOrd="1" destOrd="0" presId="urn:microsoft.com/office/officeart/2005/8/layout/orgChart1"/>
    <dgm:cxn modelId="{968D8E3D-E902-489F-B5E6-C3F556032907}" type="presParOf" srcId="{03FDCC18-C29D-4AA1-8246-8F214B2B2F0E}" destId="{785B7485-3F50-4327-A978-2EC513D16E84}" srcOrd="0" destOrd="0" presId="urn:microsoft.com/office/officeart/2005/8/layout/orgChart1"/>
    <dgm:cxn modelId="{923C8AED-209A-419C-BA2A-8B8833C351B8}" type="presParOf" srcId="{03FDCC18-C29D-4AA1-8246-8F214B2B2F0E}" destId="{A0B6C7B8-157E-4274-B815-4525BB048424}" srcOrd="1" destOrd="0" presId="urn:microsoft.com/office/officeart/2005/8/layout/orgChart1"/>
    <dgm:cxn modelId="{07D1B22D-C51C-4E8A-A619-7810643B2805}" type="presParOf" srcId="{A0B6C7B8-157E-4274-B815-4525BB048424}" destId="{5B4EE4C9-D0CA-440B-8FD5-114B1FE8B996}" srcOrd="0" destOrd="0" presId="urn:microsoft.com/office/officeart/2005/8/layout/orgChart1"/>
    <dgm:cxn modelId="{F69C8D3C-4AE3-407A-931F-079A3F451276}" type="presParOf" srcId="{5B4EE4C9-D0CA-440B-8FD5-114B1FE8B996}" destId="{4D831BF3-9D3F-410E-A609-F4055966B9DD}" srcOrd="0" destOrd="0" presId="urn:microsoft.com/office/officeart/2005/8/layout/orgChart1"/>
    <dgm:cxn modelId="{207DCC46-E8E7-4778-A18C-464A5FC7160F}" type="presParOf" srcId="{5B4EE4C9-D0CA-440B-8FD5-114B1FE8B996}" destId="{AB84E219-1565-42EB-A2F1-B7FC8FA10D52}" srcOrd="1" destOrd="0" presId="urn:microsoft.com/office/officeart/2005/8/layout/orgChart1"/>
    <dgm:cxn modelId="{F8B630F2-8FAB-4940-A3EE-5125608C2701}" type="presParOf" srcId="{A0B6C7B8-157E-4274-B815-4525BB048424}" destId="{9158BFBF-B5DD-4856-97C1-38630D77BBC1}" srcOrd="1" destOrd="0" presId="urn:microsoft.com/office/officeart/2005/8/layout/orgChart1"/>
    <dgm:cxn modelId="{1A860546-F557-4ECC-82F1-C0B7E839D039}" type="presParOf" srcId="{A0B6C7B8-157E-4274-B815-4525BB048424}" destId="{7EB84718-8B8D-4481-BA0F-E0C7C92B6579}" srcOrd="2" destOrd="0" presId="urn:microsoft.com/office/officeart/2005/8/layout/orgChart1"/>
    <dgm:cxn modelId="{E74D149A-8688-4044-81B8-436E3DD21304}" type="presParOf" srcId="{F4662DB7-5E79-46BA-9865-563A0F026CBB}" destId="{9D6B397E-9340-41D5-9E67-209F7A0945B6}"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ACCB3EDF-78E1-43E8-B636-AF8AA3FFFBA9}" type="doc">
      <dgm:prSet loTypeId="urn:microsoft.com/office/officeart/2005/8/layout/vList2" loCatId="list" qsTypeId="urn:microsoft.com/office/officeart/2005/8/quickstyle/simple1" qsCatId="simple" csTypeId="urn:microsoft.com/office/officeart/2005/8/colors/accent1_2" csCatId="accent1"/>
      <dgm:spPr/>
      <dgm:t>
        <a:bodyPr/>
        <a:lstStyle/>
        <a:p>
          <a:pPr rtl="1"/>
          <a:endParaRPr lang="ar-EG"/>
        </a:p>
      </dgm:t>
    </dgm:pt>
    <dgm:pt modelId="{A8E379DA-CC52-4253-B703-8435D0676E56}">
      <dgm:prSet/>
      <dgm:spPr/>
      <dgm:t>
        <a:bodyPr/>
        <a:lstStyle/>
        <a:p>
          <a:pPr rtl="1"/>
          <a:r>
            <a:rPr lang="ar-EG"/>
            <a:t>المقاييس وخصائصها </a:t>
          </a:r>
        </a:p>
      </dgm:t>
    </dgm:pt>
    <dgm:pt modelId="{ECFE0DC2-94CF-4405-B951-021FDA04AB22}" type="parTrans" cxnId="{28A087E0-F694-4228-8C78-2DD9CFB2DAA1}">
      <dgm:prSet/>
      <dgm:spPr/>
      <dgm:t>
        <a:bodyPr/>
        <a:lstStyle/>
        <a:p>
          <a:pPr rtl="1"/>
          <a:endParaRPr lang="ar-EG"/>
        </a:p>
      </dgm:t>
    </dgm:pt>
    <dgm:pt modelId="{F36E4D9B-1533-404F-A4EB-E679902725AD}" type="sibTrans" cxnId="{28A087E0-F694-4228-8C78-2DD9CFB2DAA1}">
      <dgm:prSet/>
      <dgm:spPr/>
      <dgm:t>
        <a:bodyPr/>
        <a:lstStyle/>
        <a:p>
          <a:pPr rtl="1"/>
          <a:endParaRPr lang="ar-EG"/>
        </a:p>
      </dgm:t>
    </dgm:pt>
    <dgm:pt modelId="{908189A7-9AB9-4E2D-86CD-75AC838C328C}">
      <dgm:prSet/>
      <dgm:spPr/>
      <dgm:t>
        <a:bodyPr/>
        <a:lstStyle/>
        <a:p>
          <a:pPr rtl="1"/>
          <a:r>
            <a:rPr lang="ar-EG"/>
            <a:t>أنواع المقاييس </a:t>
          </a:r>
        </a:p>
      </dgm:t>
    </dgm:pt>
    <dgm:pt modelId="{61D69E85-B17C-4EDA-9F8F-EEF1AD7D28FD}" type="parTrans" cxnId="{006E04E1-DEA9-4A7F-A857-A66D58751E08}">
      <dgm:prSet/>
      <dgm:spPr/>
      <dgm:t>
        <a:bodyPr/>
        <a:lstStyle/>
        <a:p>
          <a:pPr rtl="1"/>
          <a:endParaRPr lang="ar-EG"/>
        </a:p>
      </dgm:t>
    </dgm:pt>
    <dgm:pt modelId="{762A08D5-A706-45A6-ABA2-DB4D164B83B8}" type="sibTrans" cxnId="{006E04E1-DEA9-4A7F-A857-A66D58751E08}">
      <dgm:prSet/>
      <dgm:spPr/>
      <dgm:t>
        <a:bodyPr/>
        <a:lstStyle/>
        <a:p>
          <a:pPr rtl="1"/>
          <a:endParaRPr lang="ar-EG"/>
        </a:p>
      </dgm:t>
    </dgm:pt>
    <dgm:pt modelId="{01336735-56F3-4F0F-901A-3EA1EC0AC6BE}">
      <dgm:prSet/>
      <dgm:spPr/>
      <dgm:t>
        <a:bodyPr/>
        <a:lstStyle/>
        <a:p>
          <a:pPr rtl="1"/>
          <a:r>
            <a:rPr lang="ar-EG"/>
            <a:t>المقاييس الاسمية </a:t>
          </a:r>
        </a:p>
      </dgm:t>
    </dgm:pt>
    <dgm:pt modelId="{B26B44D5-FF6F-4724-81B5-2FA440A893C0}" type="parTrans" cxnId="{F8AFA811-BF29-4179-917F-0F47A1D005A7}">
      <dgm:prSet/>
      <dgm:spPr/>
      <dgm:t>
        <a:bodyPr/>
        <a:lstStyle/>
        <a:p>
          <a:pPr rtl="1"/>
          <a:endParaRPr lang="ar-EG"/>
        </a:p>
      </dgm:t>
    </dgm:pt>
    <dgm:pt modelId="{65B18F25-AB5A-437D-AC30-E9750BF46CC4}" type="sibTrans" cxnId="{F8AFA811-BF29-4179-917F-0F47A1D005A7}">
      <dgm:prSet/>
      <dgm:spPr/>
      <dgm:t>
        <a:bodyPr/>
        <a:lstStyle/>
        <a:p>
          <a:pPr rtl="1"/>
          <a:endParaRPr lang="ar-EG"/>
        </a:p>
      </dgm:t>
    </dgm:pt>
    <dgm:pt modelId="{1D00110D-C8A4-4C09-AED2-2AEF4A15A06A}">
      <dgm:prSet/>
      <dgm:spPr/>
      <dgm:t>
        <a:bodyPr/>
        <a:lstStyle/>
        <a:p>
          <a:pPr rtl="1"/>
          <a:r>
            <a:rPr lang="ar-EG"/>
            <a:t>المقاييس الترتيبية </a:t>
          </a:r>
        </a:p>
      </dgm:t>
    </dgm:pt>
    <dgm:pt modelId="{5421D51C-4A24-430A-AF85-FEBEF895FB6A}" type="parTrans" cxnId="{D4881C67-EA8E-4FB1-A000-D63F9D450C94}">
      <dgm:prSet/>
      <dgm:spPr/>
      <dgm:t>
        <a:bodyPr/>
        <a:lstStyle/>
        <a:p>
          <a:pPr rtl="1"/>
          <a:endParaRPr lang="ar-EG"/>
        </a:p>
      </dgm:t>
    </dgm:pt>
    <dgm:pt modelId="{8DD85D71-BD51-43AC-AD24-57154C4B30DA}" type="sibTrans" cxnId="{D4881C67-EA8E-4FB1-A000-D63F9D450C94}">
      <dgm:prSet/>
      <dgm:spPr/>
      <dgm:t>
        <a:bodyPr/>
        <a:lstStyle/>
        <a:p>
          <a:pPr rtl="1"/>
          <a:endParaRPr lang="ar-EG"/>
        </a:p>
      </dgm:t>
    </dgm:pt>
    <dgm:pt modelId="{AF00D512-A009-40BF-AD58-733A4900E1A0}">
      <dgm:prSet/>
      <dgm:spPr/>
      <dgm:t>
        <a:bodyPr/>
        <a:lstStyle/>
        <a:p>
          <a:pPr rtl="1"/>
          <a:r>
            <a:rPr lang="ar-EG"/>
            <a:t>المقاييس الفئوية </a:t>
          </a:r>
        </a:p>
      </dgm:t>
    </dgm:pt>
    <dgm:pt modelId="{49FD243B-C9CE-4184-B2E6-BCAA44CBF094}" type="parTrans" cxnId="{0861B7FE-CFCF-4D61-AAC2-0B339F78294A}">
      <dgm:prSet/>
      <dgm:spPr/>
      <dgm:t>
        <a:bodyPr/>
        <a:lstStyle/>
        <a:p>
          <a:pPr rtl="1"/>
          <a:endParaRPr lang="ar-EG"/>
        </a:p>
      </dgm:t>
    </dgm:pt>
    <dgm:pt modelId="{1130A6AE-4DA1-447D-8F6F-BBE0E765FF77}" type="sibTrans" cxnId="{0861B7FE-CFCF-4D61-AAC2-0B339F78294A}">
      <dgm:prSet/>
      <dgm:spPr/>
      <dgm:t>
        <a:bodyPr/>
        <a:lstStyle/>
        <a:p>
          <a:pPr rtl="1"/>
          <a:endParaRPr lang="ar-EG"/>
        </a:p>
      </dgm:t>
    </dgm:pt>
    <dgm:pt modelId="{88AC6416-BEE2-43EA-BBE7-881C7300CD5F}">
      <dgm:prSet/>
      <dgm:spPr/>
      <dgm:t>
        <a:bodyPr/>
        <a:lstStyle/>
        <a:p>
          <a:pPr rtl="1"/>
          <a:r>
            <a:rPr lang="ar-EG"/>
            <a:t>المقاييس النسبية </a:t>
          </a:r>
        </a:p>
      </dgm:t>
    </dgm:pt>
    <dgm:pt modelId="{048394C3-4ABB-423C-A212-6F3885181622}" type="parTrans" cxnId="{1450B50A-4659-4C3C-AFED-392541B7B5CC}">
      <dgm:prSet/>
      <dgm:spPr/>
      <dgm:t>
        <a:bodyPr/>
        <a:lstStyle/>
        <a:p>
          <a:pPr rtl="1"/>
          <a:endParaRPr lang="ar-EG"/>
        </a:p>
      </dgm:t>
    </dgm:pt>
    <dgm:pt modelId="{49EF3407-0A7C-4AA8-8ABE-52E53FB10181}" type="sibTrans" cxnId="{1450B50A-4659-4C3C-AFED-392541B7B5CC}">
      <dgm:prSet/>
      <dgm:spPr/>
      <dgm:t>
        <a:bodyPr/>
        <a:lstStyle/>
        <a:p>
          <a:pPr rtl="1"/>
          <a:endParaRPr lang="ar-EG"/>
        </a:p>
      </dgm:t>
    </dgm:pt>
    <dgm:pt modelId="{3F69DB1D-810A-4EB6-B815-ED32FF76769F}" type="pres">
      <dgm:prSet presAssocID="{ACCB3EDF-78E1-43E8-B636-AF8AA3FFFBA9}" presName="linear" presStyleCnt="0">
        <dgm:presLayoutVars>
          <dgm:animLvl val="lvl"/>
          <dgm:resizeHandles val="exact"/>
        </dgm:presLayoutVars>
      </dgm:prSet>
      <dgm:spPr/>
    </dgm:pt>
    <dgm:pt modelId="{BA7E0A6C-97D3-4FAE-9F1B-2E89AF4337B4}" type="pres">
      <dgm:prSet presAssocID="{A8E379DA-CC52-4253-B703-8435D0676E56}" presName="parentText" presStyleLbl="node1" presStyleIdx="0" presStyleCnt="2">
        <dgm:presLayoutVars>
          <dgm:chMax val="0"/>
          <dgm:bulletEnabled val="1"/>
        </dgm:presLayoutVars>
      </dgm:prSet>
      <dgm:spPr/>
    </dgm:pt>
    <dgm:pt modelId="{970252A5-0ABE-4861-9BD1-8CF93D599CB4}" type="pres">
      <dgm:prSet presAssocID="{F36E4D9B-1533-404F-A4EB-E679902725AD}" presName="spacer" presStyleCnt="0"/>
      <dgm:spPr/>
    </dgm:pt>
    <dgm:pt modelId="{08DC0135-E104-4CCD-9490-6E27CC95798D}" type="pres">
      <dgm:prSet presAssocID="{908189A7-9AB9-4E2D-86CD-75AC838C328C}" presName="parentText" presStyleLbl="node1" presStyleIdx="1" presStyleCnt="2">
        <dgm:presLayoutVars>
          <dgm:chMax val="0"/>
          <dgm:bulletEnabled val="1"/>
        </dgm:presLayoutVars>
      </dgm:prSet>
      <dgm:spPr/>
    </dgm:pt>
    <dgm:pt modelId="{E47504B1-CBC4-4EE4-B431-4EB1179E2884}" type="pres">
      <dgm:prSet presAssocID="{908189A7-9AB9-4E2D-86CD-75AC838C328C}" presName="childText" presStyleLbl="revTx" presStyleIdx="0" presStyleCnt="1">
        <dgm:presLayoutVars>
          <dgm:bulletEnabled val="1"/>
        </dgm:presLayoutVars>
      </dgm:prSet>
      <dgm:spPr/>
    </dgm:pt>
  </dgm:ptLst>
  <dgm:cxnLst>
    <dgm:cxn modelId="{1450B50A-4659-4C3C-AFED-392541B7B5CC}" srcId="{908189A7-9AB9-4E2D-86CD-75AC838C328C}" destId="{88AC6416-BEE2-43EA-BBE7-881C7300CD5F}" srcOrd="3" destOrd="0" parTransId="{048394C3-4ABB-423C-A212-6F3885181622}" sibTransId="{49EF3407-0A7C-4AA8-8ABE-52E53FB10181}"/>
    <dgm:cxn modelId="{F8AFA811-BF29-4179-917F-0F47A1D005A7}" srcId="{908189A7-9AB9-4E2D-86CD-75AC838C328C}" destId="{01336735-56F3-4F0F-901A-3EA1EC0AC6BE}" srcOrd="0" destOrd="0" parTransId="{B26B44D5-FF6F-4724-81B5-2FA440A893C0}" sibTransId="{65B18F25-AB5A-437D-AC30-E9750BF46CC4}"/>
    <dgm:cxn modelId="{71B8CE12-EFCD-4207-8489-4E8D2C872540}" type="presOf" srcId="{AF00D512-A009-40BF-AD58-733A4900E1A0}" destId="{E47504B1-CBC4-4EE4-B431-4EB1179E2884}" srcOrd="0" destOrd="2" presId="urn:microsoft.com/office/officeart/2005/8/layout/vList2"/>
    <dgm:cxn modelId="{C4837232-935B-4151-A003-1FB117F2BC52}" type="presOf" srcId="{A8E379DA-CC52-4253-B703-8435D0676E56}" destId="{BA7E0A6C-97D3-4FAE-9F1B-2E89AF4337B4}" srcOrd="0" destOrd="0" presId="urn:microsoft.com/office/officeart/2005/8/layout/vList2"/>
    <dgm:cxn modelId="{D4881C67-EA8E-4FB1-A000-D63F9D450C94}" srcId="{908189A7-9AB9-4E2D-86CD-75AC838C328C}" destId="{1D00110D-C8A4-4C09-AED2-2AEF4A15A06A}" srcOrd="1" destOrd="0" parTransId="{5421D51C-4A24-430A-AF85-FEBEF895FB6A}" sibTransId="{8DD85D71-BD51-43AC-AD24-57154C4B30DA}"/>
    <dgm:cxn modelId="{90112768-344A-4404-B0B1-307572B5AAD6}" type="presOf" srcId="{ACCB3EDF-78E1-43E8-B636-AF8AA3FFFBA9}" destId="{3F69DB1D-810A-4EB6-B815-ED32FF76769F}" srcOrd="0" destOrd="0" presId="urn:microsoft.com/office/officeart/2005/8/layout/vList2"/>
    <dgm:cxn modelId="{C9A2A473-64C9-458A-913B-35F783FAE35E}" type="presOf" srcId="{88AC6416-BEE2-43EA-BBE7-881C7300CD5F}" destId="{E47504B1-CBC4-4EE4-B431-4EB1179E2884}" srcOrd="0" destOrd="3" presId="urn:microsoft.com/office/officeart/2005/8/layout/vList2"/>
    <dgm:cxn modelId="{700985A8-A5D9-413A-9273-749640981232}" type="presOf" srcId="{908189A7-9AB9-4E2D-86CD-75AC838C328C}" destId="{08DC0135-E104-4CCD-9490-6E27CC95798D}" srcOrd="0" destOrd="0" presId="urn:microsoft.com/office/officeart/2005/8/layout/vList2"/>
    <dgm:cxn modelId="{87EA4ACC-8B88-4C87-BF76-EB8C41E8D739}" type="presOf" srcId="{01336735-56F3-4F0F-901A-3EA1EC0AC6BE}" destId="{E47504B1-CBC4-4EE4-B431-4EB1179E2884}" srcOrd="0" destOrd="0" presId="urn:microsoft.com/office/officeart/2005/8/layout/vList2"/>
    <dgm:cxn modelId="{28A087E0-F694-4228-8C78-2DD9CFB2DAA1}" srcId="{ACCB3EDF-78E1-43E8-B636-AF8AA3FFFBA9}" destId="{A8E379DA-CC52-4253-B703-8435D0676E56}" srcOrd="0" destOrd="0" parTransId="{ECFE0DC2-94CF-4405-B951-021FDA04AB22}" sibTransId="{F36E4D9B-1533-404F-A4EB-E679902725AD}"/>
    <dgm:cxn modelId="{006E04E1-DEA9-4A7F-A857-A66D58751E08}" srcId="{ACCB3EDF-78E1-43E8-B636-AF8AA3FFFBA9}" destId="{908189A7-9AB9-4E2D-86CD-75AC838C328C}" srcOrd="1" destOrd="0" parTransId="{61D69E85-B17C-4EDA-9F8F-EEF1AD7D28FD}" sibTransId="{762A08D5-A706-45A6-ABA2-DB4D164B83B8}"/>
    <dgm:cxn modelId="{AEC6E8F9-679E-4166-BB11-908B31FE611B}" type="presOf" srcId="{1D00110D-C8A4-4C09-AED2-2AEF4A15A06A}" destId="{E47504B1-CBC4-4EE4-B431-4EB1179E2884}" srcOrd="0" destOrd="1" presId="urn:microsoft.com/office/officeart/2005/8/layout/vList2"/>
    <dgm:cxn modelId="{0861B7FE-CFCF-4D61-AAC2-0B339F78294A}" srcId="{908189A7-9AB9-4E2D-86CD-75AC838C328C}" destId="{AF00D512-A009-40BF-AD58-733A4900E1A0}" srcOrd="2" destOrd="0" parTransId="{49FD243B-C9CE-4184-B2E6-BCAA44CBF094}" sibTransId="{1130A6AE-4DA1-447D-8F6F-BBE0E765FF77}"/>
    <dgm:cxn modelId="{2886A81E-0A59-4CFA-AEFB-814D674CA132}" type="presParOf" srcId="{3F69DB1D-810A-4EB6-B815-ED32FF76769F}" destId="{BA7E0A6C-97D3-4FAE-9F1B-2E89AF4337B4}" srcOrd="0" destOrd="0" presId="urn:microsoft.com/office/officeart/2005/8/layout/vList2"/>
    <dgm:cxn modelId="{D7617E60-EEEF-454E-ADE3-195B52FF351F}" type="presParOf" srcId="{3F69DB1D-810A-4EB6-B815-ED32FF76769F}" destId="{970252A5-0ABE-4861-9BD1-8CF93D599CB4}" srcOrd="1" destOrd="0" presId="urn:microsoft.com/office/officeart/2005/8/layout/vList2"/>
    <dgm:cxn modelId="{06C5B67C-A253-43F9-862D-70C9106C445C}" type="presParOf" srcId="{3F69DB1D-810A-4EB6-B815-ED32FF76769F}" destId="{08DC0135-E104-4CCD-9490-6E27CC95798D}" srcOrd="2" destOrd="0" presId="urn:microsoft.com/office/officeart/2005/8/layout/vList2"/>
    <dgm:cxn modelId="{0DC37D66-83ED-4A54-ACA6-704A884A786E}" type="presParOf" srcId="{3F69DB1D-810A-4EB6-B815-ED32FF76769F}" destId="{E47504B1-CBC4-4EE4-B431-4EB1179E2884}"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972D8AD8-9816-44BC-887C-3F1528ECB7E6}"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ABE1F719-3B97-464E-8BC6-E2F718E319A8}">
      <dgm:prSet custT="1"/>
      <dgm:spPr/>
      <dgm:t>
        <a:bodyPr/>
        <a:lstStyle/>
        <a:p>
          <a:pPr algn="r"/>
          <a:r>
            <a:rPr lang="ar-EG" sz="2800" b="0" dirty="0"/>
            <a:t>مقاييس التشتت</a:t>
          </a:r>
          <a:endParaRPr lang="en-US" sz="2800" dirty="0"/>
        </a:p>
      </dgm:t>
    </dgm:pt>
    <dgm:pt modelId="{2D216D1E-8E4A-49AE-ADAE-7B8229AD19F1}" type="parTrans" cxnId="{9DE44708-8107-429B-8548-B87074899F47}">
      <dgm:prSet/>
      <dgm:spPr/>
      <dgm:t>
        <a:bodyPr/>
        <a:lstStyle/>
        <a:p>
          <a:endParaRPr lang="en-US"/>
        </a:p>
      </dgm:t>
    </dgm:pt>
    <dgm:pt modelId="{EB7127FC-EC4C-4122-8326-179EC87C3506}" type="sibTrans" cxnId="{9DE44708-8107-429B-8548-B87074899F47}">
      <dgm:prSet/>
      <dgm:spPr/>
      <dgm:t>
        <a:bodyPr/>
        <a:lstStyle/>
        <a:p>
          <a:endParaRPr lang="en-US"/>
        </a:p>
      </dgm:t>
    </dgm:pt>
    <dgm:pt modelId="{B06A5B16-4BF2-4BD2-84B3-107F981B8191}">
      <dgm:prSet custT="1"/>
      <dgm:spPr/>
      <dgm:t>
        <a:bodyPr/>
        <a:lstStyle/>
        <a:p>
          <a:pPr rtl="1"/>
          <a:r>
            <a:rPr lang="ar-EG" sz="2800" b="1" dirty="0"/>
            <a:t>المدي</a:t>
          </a:r>
          <a:endParaRPr lang="en-US" sz="2800" dirty="0"/>
        </a:p>
      </dgm:t>
    </dgm:pt>
    <dgm:pt modelId="{47C0AEF6-1659-47F7-8FC2-4EA4463ED113}" type="parTrans" cxnId="{34F1DFDC-A7AB-46E0-8A24-923EB4D8EED4}">
      <dgm:prSet/>
      <dgm:spPr/>
      <dgm:t>
        <a:bodyPr/>
        <a:lstStyle/>
        <a:p>
          <a:endParaRPr lang="en-US"/>
        </a:p>
      </dgm:t>
    </dgm:pt>
    <dgm:pt modelId="{E36E015B-2D93-45D5-86FA-FC5FBE8E9178}" type="sibTrans" cxnId="{34F1DFDC-A7AB-46E0-8A24-923EB4D8EED4}">
      <dgm:prSet/>
      <dgm:spPr/>
      <dgm:t>
        <a:bodyPr/>
        <a:lstStyle/>
        <a:p>
          <a:endParaRPr lang="en-US"/>
        </a:p>
      </dgm:t>
    </dgm:pt>
    <dgm:pt modelId="{4F20EB30-DA84-459F-814C-DCE9EAA8C182}">
      <dgm:prSet custT="1"/>
      <dgm:spPr/>
      <dgm:t>
        <a:bodyPr/>
        <a:lstStyle/>
        <a:p>
          <a:pPr rtl="1"/>
          <a:r>
            <a:rPr lang="ar-EG" sz="2800" b="1" dirty="0"/>
            <a:t>الانحراف المتوسط </a:t>
          </a:r>
          <a:endParaRPr lang="en-US" sz="2800" dirty="0"/>
        </a:p>
      </dgm:t>
    </dgm:pt>
    <dgm:pt modelId="{943CFECC-15C9-4386-BF3C-E5E29B629F28}" type="parTrans" cxnId="{C217BA34-1CC3-4A72-B54A-D9008D4F7C47}">
      <dgm:prSet/>
      <dgm:spPr/>
      <dgm:t>
        <a:bodyPr/>
        <a:lstStyle/>
        <a:p>
          <a:endParaRPr lang="en-US"/>
        </a:p>
      </dgm:t>
    </dgm:pt>
    <dgm:pt modelId="{4D486ACC-2A3B-4102-8BB9-F4E1F1AE1438}" type="sibTrans" cxnId="{C217BA34-1CC3-4A72-B54A-D9008D4F7C47}">
      <dgm:prSet/>
      <dgm:spPr/>
      <dgm:t>
        <a:bodyPr/>
        <a:lstStyle/>
        <a:p>
          <a:endParaRPr lang="en-US"/>
        </a:p>
      </dgm:t>
    </dgm:pt>
    <dgm:pt modelId="{D36E5C41-F598-4318-A8F7-BA70A8AF503E}">
      <dgm:prSet custT="1"/>
      <dgm:spPr/>
      <dgm:t>
        <a:bodyPr/>
        <a:lstStyle/>
        <a:p>
          <a:pPr rtl="1"/>
          <a:r>
            <a:rPr lang="ar-EG" sz="2800" b="1" dirty="0"/>
            <a:t>التباين </a:t>
          </a:r>
          <a:endParaRPr lang="en-US" sz="2800" dirty="0"/>
        </a:p>
      </dgm:t>
    </dgm:pt>
    <dgm:pt modelId="{3A07A542-3E69-4FE6-B4B5-410781CD1DE8}" type="parTrans" cxnId="{AE3A1DFE-ADCC-4D26-AB0E-707890E9FD20}">
      <dgm:prSet/>
      <dgm:spPr/>
      <dgm:t>
        <a:bodyPr/>
        <a:lstStyle/>
        <a:p>
          <a:endParaRPr lang="en-US"/>
        </a:p>
      </dgm:t>
    </dgm:pt>
    <dgm:pt modelId="{962D242F-4078-4015-8453-16185A59E78A}" type="sibTrans" cxnId="{AE3A1DFE-ADCC-4D26-AB0E-707890E9FD20}">
      <dgm:prSet/>
      <dgm:spPr/>
      <dgm:t>
        <a:bodyPr/>
        <a:lstStyle/>
        <a:p>
          <a:endParaRPr lang="en-US"/>
        </a:p>
      </dgm:t>
    </dgm:pt>
    <dgm:pt modelId="{35234DAF-F136-4B18-8496-9F1E7ED81A2F}">
      <dgm:prSet custT="1"/>
      <dgm:spPr/>
      <dgm:t>
        <a:bodyPr/>
        <a:lstStyle/>
        <a:p>
          <a:pPr rtl="1"/>
          <a:r>
            <a:rPr lang="ar-EG" sz="2800" b="1" dirty="0"/>
            <a:t>الانحراف المعياري </a:t>
          </a:r>
          <a:endParaRPr lang="en-US" sz="2800" dirty="0"/>
        </a:p>
      </dgm:t>
    </dgm:pt>
    <dgm:pt modelId="{F563D362-B58D-49F5-B41B-853EAE64E254}" type="parTrans" cxnId="{CDD6870E-92FE-4B40-B8C6-17FF375855F2}">
      <dgm:prSet/>
      <dgm:spPr/>
      <dgm:t>
        <a:bodyPr/>
        <a:lstStyle/>
        <a:p>
          <a:endParaRPr lang="en-US"/>
        </a:p>
      </dgm:t>
    </dgm:pt>
    <dgm:pt modelId="{D1382363-FB45-402E-A5D2-7A14CB137708}" type="sibTrans" cxnId="{CDD6870E-92FE-4B40-B8C6-17FF375855F2}">
      <dgm:prSet/>
      <dgm:spPr/>
      <dgm:t>
        <a:bodyPr/>
        <a:lstStyle/>
        <a:p>
          <a:endParaRPr lang="en-US"/>
        </a:p>
      </dgm:t>
    </dgm:pt>
    <dgm:pt modelId="{FF2BCB75-70FF-4D51-B22A-596554653240}">
      <dgm:prSet custT="1"/>
      <dgm:spPr/>
      <dgm:t>
        <a:bodyPr/>
        <a:lstStyle/>
        <a:p>
          <a:pPr rtl="1"/>
          <a:r>
            <a:rPr lang="ar-EG" sz="2800" b="1" dirty="0"/>
            <a:t>معامل الاختلاف</a:t>
          </a:r>
          <a:endParaRPr lang="en-US" sz="2800" dirty="0"/>
        </a:p>
      </dgm:t>
    </dgm:pt>
    <dgm:pt modelId="{422047F8-9514-458D-AFA6-99F3C1D26322}" type="parTrans" cxnId="{186F1CFF-892F-4476-AC6D-AE649763F5F9}">
      <dgm:prSet/>
      <dgm:spPr/>
      <dgm:t>
        <a:bodyPr/>
        <a:lstStyle/>
        <a:p>
          <a:endParaRPr lang="en-US"/>
        </a:p>
      </dgm:t>
    </dgm:pt>
    <dgm:pt modelId="{B377BCFD-4F8F-438D-A49C-A82AB6CF6CE1}" type="sibTrans" cxnId="{186F1CFF-892F-4476-AC6D-AE649763F5F9}">
      <dgm:prSet/>
      <dgm:spPr/>
      <dgm:t>
        <a:bodyPr/>
        <a:lstStyle/>
        <a:p>
          <a:endParaRPr lang="en-US"/>
        </a:p>
      </dgm:t>
    </dgm:pt>
    <dgm:pt modelId="{D4263870-90B1-40A2-A8EE-8FB30E22C6CB}">
      <dgm:prSet custT="1"/>
      <dgm:spPr/>
      <dgm:t>
        <a:bodyPr/>
        <a:lstStyle/>
        <a:p>
          <a:pPr algn="r"/>
          <a:r>
            <a:rPr lang="ar-EG" sz="2800" b="0" dirty="0"/>
            <a:t>- إيجاد المقاييس السابقة باستخدام برامج الحزم الإحصائية </a:t>
          </a:r>
          <a:endParaRPr lang="en-US" sz="2800" dirty="0"/>
        </a:p>
      </dgm:t>
    </dgm:pt>
    <dgm:pt modelId="{6FA84D83-EE79-4001-8CBA-E7FF972FEEBE}" type="parTrans" cxnId="{2ED29263-F180-4746-BE06-4067077969DF}">
      <dgm:prSet/>
      <dgm:spPr/>
      <dgm:t>
        <a:bodyPr/>
        <a:lstStyle/>
        <a:p>
          <a:endParaRPr lang="en-US"/>
        </a:p>
      </dgm:t>
    </dgm:pt>
    <dgm:pt modelId="{9CF2762C-1FF7-40E0-B98B-9E6207CFEF51}" type="sibTrans" cxnId="{2ED29263-F180-4746-BE06-4067077969DF}">
      <dgm:prSet/>
      <dgm:spPr/>
      <dgm:t>
        <a:bodyPr/>
        <a:lstStyle/>
        <a:p>
          <a:endParaRPr lang="en-US"/>
        </a:p>
      </dgm:t>
    </dgm:pt>
    <dgm:pt modelId="{11F631E8-9BB2-4B10-829B-3F68789557F2}" type="pres">
      <dgm:prSet presAssocID="{972D8AD8-9816-44BC-887C-3F1528ECB7E6}" presName="linear" presStyleCnt="0">
        <dgm:presLayoutVars>
          <dgm:dir/>
          <dgm:animLvl val="lvl"/>
          <dgm:resizeHandles val="exact"/>
        </dgm:presLayoutVars>
      </dgm:prSet>
      <dgm:spPr/>
    </dgm:pt>
    <dgm:pt modelId="{F3C53759-E60E-4492-8548-4D1CED501B84}" type="pres">
      <dgm:prSet presAssocID="{ABE1F719-3B97-464E-8BC6-E2F718E319A8}" presName="parentLin" presStyleCnt="0"/>
      <dgm:spPr/>
    </dgm:pt>
    <dgm:pt modelId="{8E27D024-538B-48B4-ACCD-DD3D767E8E60}" type="pres">
      <dgm:prSet presAssocID="{ABE1F719-3B97-464E-8BC6-E2F718E319A8}" presName="parentLeftMargin" presStyleLbl="node1" presStyleIdx="0" presStyleCnt="2"/>
      <dgm:spPr/>
    </dgm:pt>
    <dgm:pt modelId="{1145077D-AD14-4BDA-BEAE-645491ACB97E}" type="pres">
      <dgm:prSet presAssocID="{ABE1F719-3B97-464E-8BC6-E2F718E319A8}" presName="parentText" presStyleLbl="node1" presStyleIdx="0" presStyleCnt="2" custScaleX="144694" custScaleY="294479" custLinFactNeighborX="-68652" custLinFactNeighborY="11264">
        <dgm:presLayoutVars>
          <dgm:chMax val="0"/>
          <dgm:bulletEnabled val="1"/>
        </dgm:presLayoutVars>
      </dgm:prSet>
      <dgm:spPr/>
    </dgm:pt>
    <dgm:pt modelId="{5679DFFE-7933-4FBC-92E8-F90ECA6CA5A8}" type="pres">
      <dgm:prSet presAssocID="{ABE1F719-3B97-464E-8BC6-E2F718E319A8}" presName="negativeSpace" presStyleCnt="0"/>
      <dgm:spPr/>
    </dgm:pt>
    <dgm:pt modelId="{EE3C92E8-6E6E-410E-B38B-E67801E17383}" type="pres">
      <dgm:prSet presAssocID="{ABE1F719-3B97-464E-8BC6-E2F718E319A8}" presName="childText" presStyleLbl="conFgAcc1" presStyleIdx="0" presStyleCnt="2">
        <dgm:presLayoutVars>
          <dgm:bulletEnabled val="1"/>
        </dgm:presLayoutVars>
      </dgm:prSet>
      <dgm:spPr/>
    </dgm:pt>
    <dgm:pt modelId="{1A9321DE-EE00-456B-8DA7-510D3E0760A1}" type="pres">
      <dgm:prSet presAssocID="{EB7127FC-EC4C-4122-8326-179EC87C3506}" presName="spaceBetweenRectangles" presStyleCnt="0"/>
      <dgm:spPr/>
    </dgm:pt>
    <dgm:pt modelId="{FB67444C-6909-47B8-95E5-3C33BF32D3BC}" type="pres">
      <dgm:prSet presAssocID="{D4263870-90B1-40A2-A8EE-8FB30E22C6CB}" presName="parentLin" presStyleCnt="0"/>
      <dgm:spPr/>
    </dgm:pt>
    <dgm:pt modelId="{009EB8B8-508B-4705-B93B-6F3971F59B93}" type="pres">
      <dgm:prSet presAssocID="{D4263870-90B1-40A2-A8EE-8FB30E22C6CB}" presName="parentLeftMargin" presStyleLbl="node1" presStyleIdx="0" presStyleCnt="2"/>
      <dgm:spPr/>
    </dgm:pt>
    <dgm:pt modelId="{ED6C19E9-24CF-4A3B-B1DF-9B26F297CC8C}" type="pres">
      <dgm:prSet presAssocID="{D4263870-90B1-40A2-A8EE-8FB30E22C6CB}" presName="parentText" presStyleLbl="node1" presStyleIdx="1" presStyleCnt="2" custScaleX="135000" custScaleY="310314" custLinFactNeighborX="-56726" custLinFactNeighborY="-5378">
        <dgm:presLayoutVars>
          <dgm:chMax val="0"/>
          <dgm:bulletEnabled val="1"/>
        </dgm:presLayoutVars>
      </dgm:prSet>
      <dgm:spPr/>
    </dgm:pt>
    <dgm:pt modelId="{8B50C1ED-9FBE-42C4-8301-312034FEFE43}" type="pres">
      <dgm:prSet presAssocID="{D4263870-90B1-40A2-A8EE-8FB30E22C6CB}" presName="negativeSpace" presStyleCnt="0"/>
      <dgm:spPr/>
    </dgm:pt>
    <dgm:pt modelId="{A216AF0F-874C-40D2-84A1-E5D22C44F09B}" type="pres">
      <dgm:prSet presAssocID="{D4263870-90B1-40A2-A8EE-8FB30E22C6CB}" presName="childText" presStyleLbl="conFgAcc1" presStyleIdx="1" presStyleCnt="2">
        <dgm:presLayoutVars>
          <dgm:bulletEnabled val="1"/>
        </dgm:presLayoutVars>
      </dgm:prSet>
      <dgm:spPr/>
    </dgm:pt>
  </dgm:ptLst>
  <dgm:cxnLst>
    <dgm:cxn modelId="{9DE44708-8107-429B-8548-B87074899F47}" srcId="{972D8AD8-9816-44BC-887C-3F1528ECB7E6}" destId="{ABE1F719-3B97-464E-8BC6-E2F718E319A8}" srcOrd="0" destOrd="0" parTransId="{2D216D1E-8E4A-49AE-ADAE-7B8229AD19F1}" sibTransId="{EB7127FC-EC4C-4122-8326-179EC87C3506}"/>
    <dgm:cxn modelId="{CDD6870E-92FE-4B40-B8C6-17FF375855F2}" srcId="{ABE1F719-3B97-464E-8BC6-E2F718E319A8}" destId="{35234DAF-F136-4B18-8496-9F1E7ED81A2F}" srcOrd="3" destOrd="0" parTransId="{F563D362-B58D-49F5-B41B-853EAE64E254}" sibTransId="{D1382363-FB45-402E-A5D2-7A14CB137708}"/>
    <dgm:cxn modelId="{04150A11-45C4-42FE-95A8-C6359926D14D}" type="presOf" srcId="{B06A5B16-4BF2-4BD2-84B3-107F981B8191}" destId="{EE3C92E8-6E6E-410E-B38B-E67801E17383}" srcOrd="0" destOrd="0" presId="urn:microsoft.com/office/officeart/2005/8/layout/list1"/>
    <dgm:cxn modelId="{2A96DA12-0B2D-44E4-A724-4F884DF5DEF6}" type="presOf" srcId="{ABE1F719-3B97-464E-8BC6-E2F718E319A8}" destId="{8E27D024-538B-48B4-ACCD-DD3D767E8E60}" srcOrd="0" destOrd="0" presId="urn:microsoft.com/office/officeart/2005/8/layout/list1"/>
    <dgm:cxn modelId="{5F84F329-7074-43A7-BB37-C2B598FC0E34}" type="presOf" srcId="{35234DAF-F136-4B18-8496-9F1E7ED81A2F}" destId="{EE3C92E8-6E6E-410E-B38B-E67801E17383}" srcOrd="0" destOrd="3" presId="urn:microsoft.com/office/officeart/2005/8/layout/list1"/>
    <dgm:cxn modelId="{C217BA34-1CC3-4A72-B54A-D9008D4F7C47}" srcId="{ABE1F719-3B97-464E-8BC6-E2F718E319A8}" destId="{4F20EB30-DA84-459F-814C-DCE9EAA8C182}" srcOrd="1" destOrd="0" parTransId="{943CFECC-15C9-4386-BF3C-E5E29B629F28}" sibTransId="{4D486ACC-2A3B-4102-8BB9-F4E1F1AE1438}"/>
    <dgm:cxn modelId="{CE272F3D-F9E6-4935-AD8D-94A4CF1D97D3}" type="presOf" srcId="{ABE1F719-3B97-464E-8BC6-E2F718E319A8}" destId="{1145077D-AD14-4BDA-BEAE-645491ACB97E}" srcOrd="1" destOrd="0" presId="urn:microsoft.com/office/officeart/2005/8/layout/list1"/>
    <dgm:cxn modelId="{C884C53E-28B4-4CAA-96B5-614067E73092}" type="presOf" srcId="{972D8AD8-9816-44BC-887C-3F1528ECB7E6}" destId="{11F631E8-9BB2-4B10-829B-3F68789557F2}" srcOrd="0" destOrd="0" presId="urn:microsoft.com/office/officeart/2005/8/layout/list1"/>
    <dgm:cxn modelId="{2ED29263-F180-4746-BE06-4067077969DF}" srcId="{972D8AD8-9816-44BC-887C-3F1528ECB7E6}" destId="{D4263870-90B1-40A2-A8EE-8FB30E22C6CB}" srcOrd="1" destOrd="0" parTransId="{6FA84D83-EE79-4001-8CBA-E7FF972FEEBE}" sibTransId="{9CF2762C-1FF7-40E0-B98B-9E6207CFEF51}"/>
    <dgm:cxn modelId="{913A1B4A-D18E-4B44-AEF8-0F9F982BE487}" type="presOf" srcId="{D4263870-90B1-40A2-A8EE-8FB30E22C6CB}" destId="{ED6C19E9-24CF-4A3B-B1DF-9B26F297CC8C}" srcOrd="1" destOrd="0" presId="urn:microsoft.com/office/officeart/2005/8/layout/list1"/>
    <dgm:cxn modelId="{49FB007C-93E9-4F09-A865-E4545D42AC07}" type="presOf" srcId="{D36E5C41-F598-4318-A8F7-BA70A8AF503E}" destId="{EE3C92E8-6E6E-410E-B38B-E67801E17383}" srcOrd="0" destOrd="2" presId="urn:microsoft.com/office/officeart/2005/8/layout/list1"/>
    <dgm:cxn modelId="{6EB2F8C7-7A19-482C-BCE9-1AF6FE4E4210}" type="presOf" srcId="{4F20EB30-DA84-459F-814C-DCE9EAA8C182}" destId="{EE3C92E8-6E6E-410E-B38B-E67801E17383}" srcOrd="0" destOrd="1" presId="urn:microsoft.com/office/officeart/2005/8/layout/list1"/>
    <dgm:cxn modelId="{DACE60D1-7ADC-4B5A-98D8-5D80893372F6}" type="presOf" srcId="{FF2BCB75-70FF-4D51-B22A-596554653240}" destId="{EE3C92E8-6E6E-410E-B38B-E67801E17383}" srcOrd="0" destOrd="4" presId="urn:microsoft.com/office/officeart/2005/8/layout/list1"/>
    <dgm:cxn modelId="{34F1DFDC-A7AB-46E0-8A24-923EB4D8EED4}" srcId="{ABE1F719-3B97-464E-8BC6-E2F718E319A8}" destId="{B06A5B16-4BF2-4BD2-84B3-107F981B8191}" srcOrd="0" destOrd="0" parTransId="{47C0AEF6-1659-47F7-8FC2-4EA4463ED113}" sibTransId="{E36E015B-2D93-45D5-86FA-FC5FBE8E9178}"/>
    <dgm:cxn modelId="{52D8BDE0-A56F-4491-BC37-28622FCA7B33}" type="presOf" srcId="{D4263870-90B1-40A2-A8EE-8FB30E22C6CB}" destId="{009EB8B8-508B-4705-B93B-6F3971F59B93}" srcOrd="0" destOrd="0" presId="urn:microsoft.com/office/officeart/2005/8/layout/list1"/>
    <dgm:cxn modelId="{AE3A1DFE-ADCC-4D26-AB0E-707890E9FD20}" srcId="{ABE1F719-3B97-464E-8BC6-E2F718E319A8}" destId="{D36E5C41-F598-4318-A8F7-BA70A8AF503E}" srcOrd="2" destOrd="0" parTransId="{3A07A542-3E69-4FE6-B4B5-410781CD1DE8}" sibTransId="{962D242F-4078-4015-8453-16185A59E78A}"/>
    <dgm:cxn modelId="{186F1CFF-892F-4476-AC6D-AE649763F5F9}" srcId="{ABE1F719-3B97-464E-8BC6-E2F718E319A8}" destId="{FF2BCB75-70FF-4D51-B22A-596554653240}" srcOrd="4" destOrd="0" parTransId="{422047F8-9514-458D-AFA6-99F3C1D26322}" sibTransId="{B377BCFD-4F8F-438D-A49C-A82AB6CF6CE1}"/>
    <dgm:cxn modelId="{431CCFA9-A88C-4C24-9F57-54592C294DB6}" type="presParOf" srcId="{11F631E8-9BB2-4B10-829B-3F68789557F2}" destId="{F3C53759-E60E-4492-8548-4D1CED501B84}" srcOrd="0" destOrd="0" presId="urn:microsoft.com/office/officeart/2005/8/layout/list1"/>
    <dgm:cxn modelId="{2DB55EF1-D65A-43FB-B9FE-4138DA6F10F0}" type="presParOf" srcId="{F3C53759-E60E-4492-8548-4D1CED501B84}" destId="{8E27D024-538B-48B4-ACCD-DD3D767E8E60}" srcOrd="0" destOrd="0" presId="urn:microsoft.com/office/officeart/2005/8/layout/list1"/>
    <dgm:cxn modelId="{548A918F-9CAC-428B-AD5A-369EADE52EBE}" type="presParOf" srcId="{F3C53759-E60E-4492-8548-4D1CED501B84}" destId="{1145077D-AD14-4BDA-BEAE-645491ACB97E}" srcOrd="1" destOrd="0" presId="urn:microsoft.com/office/officeart/2005/8/layout/list1"/>
    <dgm:cxn modelId="{D353A31E-F05D-4E1B-863A-5D7D6F8AC55E}" type="presParOf" srcId="{11F631E8-9BB2-4B10-829B-3F68789557F2}" destId="{5679DFFE-7933-4FBC-92E8-F90ECA6CA5A8}" srcOrd="1" destOrd="0" presId="urn:microsoft.com/office/officeart/2005/8/layout/list1"/>
    <dgm:cxn modelId="{7B9E0E31-0580-47D9-A1BC-810C7268DCFC}" type="presParOf" srcId="{11F631E8-9BB2-4B10-829B-3F68789557F2}" destId="{EE3C92E8-6E6E-410E-B38B-E67801E17383}" srcOrd="2" destOrd="0" presId="urn:microsoft.com/office/officeart/2005/8/layout/list1"/>
    <dgm:cxn modelId="{3D3FA615-C1ED-4D1D-949A-14E4866B0A7C}" type="presParOf" srcId="{11F631E8-9BB2-4B10-829B-3F68789557F2}" destId="{1A9321DE-EE00-456B-8DA7-510D3E0760A1}" srcOrd="3" destOrd="0" presId="urn:microsoft.com/office/officeart/2005/8/layout/list1"/>
    <dgm:cxn modelId="{A1BA7902-9647-4AE0-A521-41023E9F6C11}" type="presParOf" srcId="{11F631E8-9BB2-4B10-829B-3F68789557F2}" destId="{FB67444C-6909-47B8-95E5-3C33BF32D3BC}" srcOrd="4" destOrd="0" presId="urn:microsoft.com/office/officeart/2005/8/layout/list1"/>
    <dgm:cxn modelId="{36817BE3-8C59-4F17-860D-189FFA5BCA1C}" type="presParOf" srcId="{FB67444C-6909-47B8-95E5-3C33BF32D3BC}" destId="{009EB8B8-508B-4705-B93B-6F3971F59B93}" srcOrd="0" destOrd="0" presId="urn:microsoft.com/office/officeart/2005/8/layout/list1"/>
    <dgm:cxn modelId="{7FD839A2-5D75-458E-9AF1-22D154351847}" type="presParOf" srcId="{FB67444C-6909-47B8-95E5-3C33BF32D3BC}" destId="{ED6C19E9-24CF-4A3B-B1DF-9B26F297CC8C}" srcOrd="1" destOrd="0" presId="urn:microsoft.com/office/officeart/2005/8/layout/list1"/>
    <dgm:cxn modelId="{12A7F469-52B2-46C1-81EE-A92260B0AD01}" type="presParOf" srcId="{11F631E8-9BB2-4B10-829B-3F68789557F2}" destId="{8B50C1ED-9FBE-42C4-8301-312034FEFE43}" srcOrd="5" destOrd="0" presId="urn:microsoft.com/office/officeart/2005/8/layout/list1"/>
    <dgm:cxn modelId="{0416B140-F494-462D-96BF-D9F9A2B14D41}" type="presParOf" srcId="{11F631E8-9BB2-4B10-829B-3F68789557F2}" destId="{A216AF0F-874C-40D2-84A1-E5D22C44F09B}"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38AE52A6-EF9B-42F9-AB4D-3D39E573A8E8}" type="doc">
      <dgm:prSet loTypeId="urn:microsoft.com/office/officeart/2005/8/layout/vList2" loCatId="list" qsTypeId="urn:microsoft.com/office/officeart/2005/8/quickstyle/simple1" qsCatId="simple" csTypeId="urn:microsoft.com/office/officeart/2005/8/colors/accent1_2" csCatId="accent1" phldr="1"/>
      <dgm:spPr/>
      <dgm:t>
        <a:bodyPr/>
        <a:lstStyle/>
        <a:p>
          <a:pPr rtl="1"/>
          <a:endParaRPr lang="ar-EG"/>
        </a:p>
      </dgm:t>
    </dgm:pt>
    <dgm:pt modelId="{6A4999A6-3DB4-4956-9332-AD07B1D4D7D6}">
      <dgm:prSet/>
      <dgm:spPr/>
      <dgm:t>
        <a:bodyPr/>
        <a:lstStyle/>
        <a:p>
          <a:pPr rtl="1"/>
          <a:r>
            <a:rPr lang="ar-EG" b="0" dirty="0"/>
            <a:t>اختبار الفرق بين متوسطات عدد من المجموعات ثلاث فأكثر ( </a:t>
          </a:r>
          <a:r>
            <a:rPr lang="ar-EG" b="0" dirty="0" err="1"/>
            <a:t>الأنوفا</a:t>
          </a:r>
          <a:r>
            <a:rPr lang="ar-EG" b="0" dirty="0"/>
            <a:t>) </a:t>
          </a:r>
          <a:endParaRPr lang="ar-EG" dirty="0"/>
        </a:p>
      </dgm:t>
    </dgm:pt>
    <dgm:pt modelId="{92893581-91FB-4F65-84C0-D6AB7856B426}" type="parTrans" cxnId="{F118D37D-8BFA-49F4-BD7A-E6259D446442}">
      <dgm:prSet/>
      <dgm:spPr/>
      <dgm:t>
        <a:bodyPr/>
        <a:lstStyle/>
        <a:p>
          <a:pPr rtl="1"/>
          <a:endParaRPr lang="ar-EG"/>
        </a:p>
      </dgm:t>
    </dgm:pt>
    <dgm:pt modelId="{5B1541F2-55D8-4A14-A16A-304A3E259971}" type="sibTrans" cxnId="{F118D37D-8BFA-49F4-BD7A-E6259D446442}">
      <dgm:prSet/>
      <dgm:spPr/>
      <dgm:t>
        <a:bodyPr/>
        <a:lstStyle/>
        <a:p>
          <a:pPr rtl="1"/>
          <a:endParaRPr lang="ar-EG"/>
        </a:p>
      </dgm:t>
    </dgm:pt>
    <dgm:pt modelId="{629A6840-3ACF-4EC8-815F-FA38672D6622}">
      <dgm:prSet/>
      <dgm:spPr/>
      <dgm:t>
        <a:bodyPr/>
        <a:lstStyle/>
        <a:p>
          <a:pPr rtl="1"/>
          <a:r>
            <a:rPr lang="ar-EG" b="0" dirty="0"/>
            <a:t>الارتباط وأنواعه  </a:t>
          </a:r>
          <a:endParaRPr lang="ar-EG" dirty="0"/>
        </a:p>
      </dgm:t>
    </dgm:pt>
    <dgm:pt modelId="{E8A1E691-D420-485D-9576-D1A1AF026D67}" type="parTrans" cxnId="{088735DF-95F1-4AB4-AF3A-6684759AB382}">
      <dgm:prSet/>
      <dgm:spPr/>
      <dgm:t>
        <a:bodyPr/>
        <a:lstStyle/>
        <a:p>
          <a:pPr rtl="1"/>
          <a:endParaRPr lang="ar-EG"/>
        </a:p>
      </dgm:t>
    </dgm:pt>
    <dgm:pt modelId="{F0E312C5-E5CB-471F-ACFC-05654EA9611D}" type="sibTrans" cxnId="{088735DF-95F1-4AB4-AF3A-6684759AB382}">
      <dgm:prSet/>
      <dgm:spPr/>
      <dgm:t>
        <a:bodyPr/>
        <a:lstStyle/>
        <a:p>
          <a:pPr rtl="1"/>
          <a:endParaRPr lang="ar-EG"/>
        </a:p>
      </dgm:t>
    </dgm:pt>
    <dgm:pt modelId="{891DB439-89E9-4478-9BB6-26510558FED4}">
      <dgm:prSet/>
      <dgm:spPr/>
      <dgm:t>
        <a:bodyPr/>
        <a:lstStyle/>
        <a:p>
          <a:pPr rtl="1"/>
          <a:r>
            <a:rPr lang="ar-EG" b="1" dirty="0"/>
            <a:t>الارتباط الثنائي</a:t>
          </a:r>
          <a:endParaRPr lang="ar-EG" dirty="0"/>
        </a:p>
      </dgm:t>
    </dgm:pt>
    <dgm:pt modelId="{75D18271-64F7-45AF-BA10-F1E6B70BCB09}" type="parTrans" cxnId="{2A5C7610-0321-4FFA-BBF3-16FEE9CCF500}">
      <dgm:prSet/>
      <dgm:spPr/>
      <dgm:t>
        <a:bodyPr/>
        <a:lstStyle/>
        <a:p>
          <a:pPr rtl="1"/>
          <a:endParaRPr lang="ar-EG"/>
        </a:p>
      </dgm:t>
    </dgm:pt>
    <dgm:pt modelId="{10D98791-6CED-498D-925F-041E711DC5D1}" type="sibTrans" cxnId="{2A5C7610-0321-4FFA-BBF3-16FEE9CCF500}">
      <dgm:prSet/>
      <dgm:spPr/>
      <dgm:t>
        <a:bodyPr/>
        <a:lstStyle/>
        <a:p>
          <a:pPr rtl="1"/>
          <a:endParaRPr lang="ar-EG"/>
        </a:p>
      </dgm:t>
    </dgm:pt>
    <dgm:pt modelId="{D930E082-9537-4588-8FA9-E5F3D25013D5}">
      <dgm:prSet/>
      <dgm:spPr/>
      <dgm:t>
        <a:bodyPr/>
        <a:lstStyle/>
        <a:p>
          <a:pPr rtl="1"/>
          <a:r>
            <a:rPr lang="ar-EG" b="0"/>
            <a:t>- العلاقة في حال استخدام المقاييس الاسمية </a:t>
          </a:r>
          <a:endParaRPr lang="ar-EG"/>
        </a:p>
      </dgm:t>
    </dgm:pt>
    <dgm:pt modelId="{7131232D-BEE4-403C-8236-E55CD169528A}" type="parTrans" cxnId="{B59AE22A-0E13-40F1-BFED-6E2376D3BF62}">
      <dgm:prSet/>
      <dgm:spPr/>
      <dgm:t>
        <a:bodyPr/>
        <a:lstStyle/>
        <a:p>
          <a:pPr rtl="1"/>
          <a:endParaRPr lang="ar-EG"/>
        </a:p>
      </dgm:t>
    </dgm:pt>
    <dgm:pt modelId="{3FAD9282-8A5A-44E0-A6DC-F4BEA1E40B48}" type="sibTrans" cxnId="{B59AE22A-0E13-40F1-BFED-6E2376D3BF62}">
      <dgm:prSet/>
      <dgm:spPr/>
      <dgm:t>
        <a:bodyPr/>
        <a:lstStyle/>
        <a:p>
          <a:pPr rtl="1"/>
          <a:endParaRPr lang="ar-EG"/>
        </a:p>
      </dgm:t>
    </dgm:pt>
    <dgm:pt modelId="{C44C0F8B-F50D-4F85-AD93-BE6C2A538CDD}">
      <dgm:prSet/>
      <dgm:spPr/>
      <dgm:t>
        <a:bodyPr/>
        <a:lstStyle/>
        <a:p>
          <a:pPr rtl="1"/>
          <a:r>
            <a:rPr lang="ar-EG" b="1" dirty="0"/>
            <a:t>الارتباط المتعدد </a:t>
          </a:r>
          <a:endParaRPr lang="ar-EG" dirty="0"/>
        </a:p>
      </dgm:t>
    </dgm:pt>
    <dgm:pt modelId="{9A901CA4-E8A8-4CA6-9C89-7507C93C4317}" type="parTrans" cxnId="{33486622-7A45-484C-B71C-C60BAF59FC3C}">
      <dgm:prSet/>
      <dgm:spPr/>
      <dgm:t>
        <a:bodyPr/>
        <a:lstStyle/>
        <a:p>
          <a:pPr rtl="1"/>
          <a:endParaRPr lang="ar-EG"/>
        </a:p>
      </dgm:t>
    </dgm:pt>
    <dgm:pt modelId="{7B90A43A-A1B2-4C97-A439-E7C0E9FA9B0A}" type="sibTrans" cxnId="{33486622-7A45-484C-B71C-C60BAF59FC3C}">
      <dgm:prSet/>
      <dgm:spPr/>
      <dgm:t>
        <a:bodyPr/>
        <a:lstStyle/>
        <a:p>
          <a:pPr rtl="1"/>
          <a:endParaRPr lang="ar-EG"/>
        </a:p>
      </dgm:t>
    </dgm:pt>
    <dgm:pt modelId="{D1B6D9F6-C489-4662-87F1-B7964C9A4E46}" type="pres">
      <dgm:prSet presAssocID="{38AE52A6-EF9B-42F9-AB4D-3D39E573A8E8}" presName="linear" presStyleCnt="0">
        <dgm:presLayoutVars>
          <dgm:animLvl val="lvl"/>
          <dgm:resizeHandles val="exact"/>
        </dgm:presLayoutVars>
      </dgm:prSet>
      <dgm:spPr/>
    </dgm:pt>
    <dgm:pt modelId="{414E9AC0-305F-4402-BD90-B1FCF007FD63}" type="pres">
      <dgm:prSet presAssocID="{6A4999A6-3DB4-4956-9332-AD07B1D4D7D6}" presName="parentText" presStyleLbl="node1" presStyleIdx="0" presStyleCnt="3">
        <dgm:presLayoutVars>
          <dgm:chMax val="0"/>
          <dgm:bulletEnabled val="1"/>
        </dgm:presLayoutVars>
      </dgm:prSet>
      <dgm:spPr/>
    </dgm:pt>
    <dgm:pt modelId="{E4C0FB5E-1128-4ED9-9492-2CF595E50A6F}" type="pres">
      <dgm:prSet presAssocID="{5B1541F2-55D8-4A14-A16A-304A3E259971}" presName="spacer" presStyleCnt="0"/>
      <dgm:spPr/>
    </dgm:pt>
    <dgm:pt modelId="{F797F6A1-3653-4EA3-9DE5-607DADE5C1BC}" type="pres">
      <dgm:prSet presAssocID="{629A6840-3ACF-4EC8-815F-FA38672D6622}" presName="parentText" presStyleLbl="node1" presStyleIdx="1" presStyleCnt="3" custScaleY="58249">
        <dgm:presLayoutVars>
          <dgm:chMax val="0"/>
          <dgm:bulletEnabled val="1"/>
        </dgm:presLayoutVars>
      </dgm:prSet>
      <dgm:spPr/>
    </dgm:pt>
    <dgm:pt modelId="{E317F4E2-6FF9-4587-AE92-46EFE78B7C0B}" type="pres">
      <dgm:prSet presAssocID="{629A6840-3ACF-4EC8-815F-FA38672D6622}" presName="childText" presStyleLbl="revTx" presStyleIdx="0" presStyleCnt="1">
        <dgm:presLayoutVars>
          <dgm:bulletEnabled val="1"/>
        </dgm:presLayoutVars>
      </dgm:prSet>
      <dgm:spPr/>
    </dgm:pt>
    <dgm:pt modelId="{9C6E3DB5-0CBD-4E29-8D83-EDFFCBCEEC14}" type="pres">
      <dgm:prSet presAssocID="{D930E082-9537-4588-8FA9-E5F3D25013D5}" presName="parentText" presStyleLbl="node1" presStyleIdx="2" presStyleCnt="3">
        <dgm:presLayoutVars>
          <dgm:chMax val="0"/>
          <dgm:bulletEnabled val="1"/>
        </dgm:presLayoutVars>
      </dgm:prSet>
      <dgm:spPr/>
    </dgm:pt>
  </dgm:ptLst>
  <dgm:cxnLst>
    <dgm:cxn modelId="{2A5C7610-0321-4FFA-BBF3-16FEE9CCF500}" srcId="{629A6840-3ACF-4EC8-815F-FA38672D6622}" destId="{891DB439-89E9-4478-9BB6-26510558FED4}" srcOrd="0" destOrd="0" parTransId="{75D18271-64F7-45AF-BA10-F1E6B70BCB09}" sibTransId="{10D98791-6CED-498D-925F-041E711DC5D1}"/>
    <dgm:cxn modelId="{F8CB8C1A-B058-421E-B900-5F30294FEB3E}" type="presOf" srcId="{C44C0F8B-F50D-4F85-AD93-BE6C2A538CDD}" destId="{E317F4E2-6FF9-4587-AE92-46EFE78B7C0B}" srcOrd="0" destOrd="1" presId="urn:microsoft.com/office/officeart/2005/8/layout/vList2"/>
    <dgm:cxn modelId="{33486622-7A45-484C-B71C-C60BAF59FC3C}" srcId="{629A6840-3ACF-4EC8-815F-FA38672D6622}" destId="{C44C0F8B-F50D-4F85-AD93-BE6C2A538CDD}" srcOrd="1" destOrd="0" parTransId="{9A901CA4-E8A8-4CA6-9C89-7507C93C4317}" sibTransId="{7B90A43A-A1B2-4C97-A439-E7C0E9FA9B0A}"/>
    <dgm:cxn modelId="{B59AE22A-0E13-40F1-BFED-6E2376D3BF62}" srcId="{38AE52A6-EF9B-42F9-AB4D-3D39E573A8E8}" destId="{D930E082-9537-4588-8FA9-E5F3D25013D5}" srcOrd="2" destOrd="0" parTransId="{7131232D-BEE4-403C-8236-E55CD169528A}" sibTransId="{3FAD9282-8A5A-44E0-A6DC-F4BEA1E40B48}"/>
    <dgm:cxn modelId="{C8ECB135-8010-4767-A305-007EB7A628B6}" type="presOf" srcId="{D930E082-9537-4588-8FA9-E5F3D25013D5}" destId="{9C6E3DB5-0CBD-4E29-8D83-EDFFCBCEEC14}" srcOrd="0" destOrd="0" presId="urn:microsoft.com/office/officeart/2005/8/layout/vList2"/>
    <dgm:cxn modelId="{D3723255-3269-46F6-803C-EE496BC42859}" type="presOf" srcId="{891DB439-89E9-4478-9BB6-26510558FED4}" destId="{E317F4E2-6FF9-4587-AE92-46EFE78B7C0B}" srcOrd="0" destOrd="0" presId="urn:microsoft.com/office/officeart/2005/8/layout/vList2"/>
    <dgm:cxn modelId="{F118D37D-8BFA-49F4-BD7A-E6259D446442}" srcId="{38AE52A6-EF9B-42F9-AB4D-3D39E573A8E8}" destId="{6A4999A6-3DB4-4956-9332-AD07B1D4D7D6}" srcOrd="0" destOrd="0" parTransId="{92893581-91FB-4F65-84C0-D6AB7856B426}" sibTransId="{5B1541F2-55D8-4A14-A16A-304A3E259971}"/>
    <dgm:cxn modelId="{829A2F83-C022-454B-9F72-D9EE80F8BD42}" type="presOf" srcId="{6A4999A6-3DB4-4956-9332-AD07B1D4D7D6}" destId="{414E9AC0-305F-4402-BD90-B1FCF007FD63}" srcOrd="0" destOrd="0" presId="urn:microsoft.com/office/officeart/2005/8/layout/vList2"/>
    <dgm:cxn modelId="{0FA911A4-4D8F-4420-8246-8DBD65D806E8}" type="presOf" srcId="{629A6840-3ACF-4EC8-815F-FA38672D6622}" destId="{F797F6A1-3653-4EA3-9DE5-607DADE5C1BC}" srcOrd="0" destOrd="0" presId="urn:microsoft.com/office/officeart/2005/8/layout/vList2"/>
    <dgm:cxn modelId="{088735DF-95F1-4AB4-AF3A-6684759AB382}" srcId="{38AE52A6-EF9B-42F9-AB4D-3D39E573A8E8}" destId="{629A6840-3ACF-4EC8-815F-FA38672D6622}" srcOrd="1" destOrd="0" parTransId="{E8A1E691-D420-485D-9576-D1A1AF026D67}" sibTransId="{F0E312C5-E5CB-471F-ACFC-05654EA9611D}"/>
    <dgm:cxn modelId="{F8EB4BFD-4AC1-4462-A355-BC77C5548061}" type="presOf" srcId="{38AE52A6-EF9B-42F9-AB4D-3D39E573A8E8}" destId="{D1B6D9F6-C489-4662-87F1-B7964C9A4E46}" srcOrd="0" destOrd="0" presId="urn:microsoft.com/office/officeart/2005/8/layout/vList2"/>
    <dgm:cxn modelId="{432878D0-94BB-47B0-8641-5FE31FFCA943}" type="presParOf" srcId="{D1B6D9F6-C489-4662-87F1-B7964C9A4E46}" destId="{414E9AC0-305F-4402-BD90-B1FCF007FD63}" srcOrd="0" destOrd="0" presId="urn:microsoft.com/office/officeart/2005/8/layout/vList2"/>
    <dgm:cxn modelId="{566F5567-05BC-4B9D-80A1-F848B8A96BC8}" type="presParOf" srcId="{D1B6D9F6-C489-4662-87F1-B7964C9A4E46}" destId="{E4C0FB5E-1128-4ED9-9492-2CF595E50A6F}" srcOrd="1" destOrd="0" presId="urn:microsoft.com/office/officeart/2005/8/layout/vList2"/>
    <dgm:cxn modelId="{25D54D07-2A99-4ECD-9AD8-6AF24BB6E43D}" type="presParOf" srcId="{D1B6D9F6-C489-4662-87F1-B7964C9A4E46}" destId="{F797F6A1-3653-4EA3-9DE5-607DADE5C1BC}" srcOrd="2" destOrd="0" presId="urn:microsoft.com/office/officeart/2005/8/layout/vList2"/>
    <dgm:cxn modelId="{28BE00D5-CC76-481F-9000-DEDB87FCCA6B}" type="presParOf" srcId="{D1B6D9F6-C489-4662-87F1-B7964C9A4E46}" destId="{E317F4E2-6FF9-4587-AE92-46EFE78B7C0B}" srcOrd="3" destOrd="0" presId="urn:microsoft.com/office/officeart/2005/8/layout/vList2"/>
    <dgm:cxn modelId="{C415BE66-8181-447A-A909-C971C9F6D9C5}" type="presParOf" srcId="{D1B6D9F6-C489-4662-87F1-B7964C9A4E46}" destId="{9C6E3DB5-0CBD-4E29-8D83-EDFFCBCEEC14}"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EFFA774-EBE1-4252-ADA2-34DBBB98F06B}" type="doc">
      <dgm:prSet loTypeId="urn:microsoft.com/office/officeart/2005/8/layout/hList1" loCatId="list" qsTypeId="urn:microsoft.com/office/officeart/2005/8/quickstyle/simple1" qsCatId="simple" csTypeId="urn:microsoft.com/office/officeart/2005/8/colors/accent5_1" csCatId="accent5" phldr="1"/>
      <dgm:spPr/>
      <dgm:t>
        <a:bodyPr/>
        <a:lstStyle/>
        <a:p>
          <a:endParaRPr lang="en-US"/>
        </a:p>
      </dgm:t>
    </dgm:pt>
    <dgm:pt modelId="{1960C189-3371-477E-A17B-2D17D3091321}">
      <dgm:prSet custT="1"/>
      <dgm:spPr/>
      <dgm:t>
        <a:bodyPr/>
        <a:lstStyle/>
        <a:p>
          <a:r>
            <a:rPr lang="ar-EG" sz="2800" b="1" dirty="0">
              <a:solidFill>
                <a:srgbClr val="00B0F0"/>
              </a:solidFill>
            </a:rPr>
            <a:t>الاختبارات المناسبة للارتباطات في المقاييس النسبية </a:t>
          </a:r>
          <a:endParaRPr lang="en-US" sz="2800" b="1" dirty="0">
            <a:solidFill>
              <a:srgbClr val="00B0F0"/>
            </a:solidFill>
          </a:endParaRPr>
        </a:p>
      </dgm:t>
    </dgm:pt>
    <dgm:pt modelId="{53F7540B-05ED-4886-93C6-3DB3743D0A00}" type="parTrans" cxnId="{A5433249-7A63-4C49-9635-973F6534B1D9}">
      <dgm:prSet/>
      <dgm:spPr/>
      <dgm:t>
        <a:bodyPr/>
        <a:lstStyle/>
        <a:p>
          <a:endParaRPr lang="en-US"/>
        </a:p>
      </dgm:t>
    </dgm:pt>
    <dgm:pt modelId="{34949244-416F-49A6-9D3E-20E2CC4FD408}" type="sibTrans" cxnId="{A5433249-7A63-4C49-9635-973F6534B1D9}">
      <dgm:prSet/>
      <dgm:spPr/>
      <dgm:t>
        <a:bodyPr/>
        <a:lstStyle/>
        <a:p>
          <a:endParaRPr lang="en-US"/>
        </a:p>
      </dgm:t>
    </dgm:pt>
    <dgm:pt modelId="{D2E3917C-2F4F-44B6-806B-F32467025678}">
      <dgm:prSet/>
      <dgm:spPr/>
      <dgm:t>
        <a:bodyPr/>
        <a:lstStyle/>
        <a:p>
          <a:pPr algn="r" rtl="1"/>
          <a:r>
            <a:rPr lang="ar-EG" b="1" dirty="0"/>
            <a:t>معامل </a:t>
          </a:r>
          <a:r>
            <a:rPr lang="ar-EG" b="1" dirty="0" err="1"/>
            <a:t>فاي</a:t>
          </a:r>
          <a:r>
            <a:rPr lang="ar-EG" b="1" dirty="0"/>
            <a:t> </a:t>
          </a:r>
          <a:r>
            <a:rPr lang="ar-EG" b="1" dirty="0" err="1"/>
            <a:t>وكرامرز</a:t>
          </a:r>
          <a:r>
            <a:rPr lang="ar-EG" b="1" dirty="0"/>
            <a:t> </a:t>
          </a:r>
          <a:endParaRPr lang="en-US" dirty="0"/>
        </a:p>
      </dgm:t>
    </dgm:pt>
    <dgm:pt modelId="{E3D2FB01-D1FD-40B9-BD79-F4CA6A620CE1}" type="parTrans" cxnId="{BC440C15-6A18-4CD3-BC07-DFC2B287E0BD}">
      <dgm:prSet/>
      <dgm:spPr/>
      <dgm:t>
        <a:bodyPr/>
        <a:lstStyle/>
        <a:p>
          <a:endParaRPr lang="en-US"/>
        </a:p>
      </dgm:t>
    </dgm:pt>
    <dgm:pt modelId="{5E9998AB-85D8-41D9-BEBB-9E1129CBC40C}" type="sibTrans" cxnId="{BC440C15-6A18-4CD3-BC07-DFC2B287E0BD}">
      <dgm:prSet/>
      <dgm:spPr/>
      <dgm:t>
        <a:bodyPr/>
        <a:lstStyle/>
        <a:p>
          <a:endParaRPr lang="en-US"/>
        </a:p>
      </dgm:t>
    </dgm:pt>
    <dgm:pt modelId="{EB9AD744-43C2-40A6-AFBC-806120706C48}">
      <dgm:prSet/>
      <dgm:spPr/>
      <dgm:t>
        <a:bodyPr/>
        <a:lstStyle/>
        <a:p>
          <a:pPr algn="r" rtl="1"/>
          <a:r>
            <a:rPr lang="ar-EG" b="1" dirty="0"/>
            <a:t>معامل التوافق </a:t>
          </a:r>
          <a:endParaRPr lang="en-US" dirty="0"/>
        </a:p>
      </dgm:t>
    </dgm:pt>
    <dgm:pt modelId="{8AF09C09-B5DB-41FA-83F4-B9FA78B1720F}" type="parTrans" cxnId="{1E6CE3DA-788D-47B8-AEA5-F88974DEACAC}">
      <dgm:prSet/>
      <dgm:spPr/>
      <dgm:t>
        <a:bodyPr/>
        <a:lstStyle/>
        <a:p>
          <a:endParaRPr lang="en-US"/>
        </a:p>
      </dgm:t>
    </dgm:pt>
    <dgm:pt modelId="{2CC3B0F3-FD0D-435A-9819-33351C3B163E}" type="sibTrans" cxnId="{1E6CE3DA-788D-47B8-AEA5-F88974DEACAC}">
      <dgm:prSet/>
      <dgm:spPr/>
      <dgm:t>
        <a:bodyPr/>
        <a:lstStyle/>
        <a:p>
          <a:endParaRPr lang="en-US"/>
        </a:p>
      </dgm:t>
    </dgm:pt>
    <dgm:pt modelId="{B37DF4CA-0515-4D63-8DF1-7D171179548A}">
      <dgm:prSet/>
      <dgm:spPr/>
      <dgm:t>
        <a:bodyPr/>
        <a:lstStyle/>
        <a:p>
          <a:pPr algn="r" rtl="1"/>
          <a:r>
            <a:rPr lang="ar-EG" b="1" dirty="0"/>
            <a:t>اختبار مربع كاي</a:t>
          </a:r>
          <a:endParaRPr lang="en-US" dirty="0"/>
        </a:p>
      </dgm:t>
    </dgm:pt>
    <dgm:pt modelId="{94DB81B1-01BC-4DA0-B5A5-4B958D5D4CB5}" type="parTrans" cxnId="{9B80CF13-9357-4E51-97F7-750341460B7D}">
      <dgm:prSet/>
      <dgm:spPr/>
      <dgm:t>
        <a:bodyPr/>
        <a:lstStyle/>
        <a:p>
          <a:endParaRPr lang="en-US"/>
        </a:p>
      </dgm:t>
    </dgm:pt>
    <dgm:pt modelId="{2DF352D0-4D49-419E-869A-C43B6A16D449}" type="sibTrans" cxnId="{9B80CF13-9357-4E51-97F7-750341460B7D}">
      <dgm:prSet/>
      <dgm:spPr/>
      <dgm:t>
        <a:bodyPr/>
        <a:lstStyle/>
        <a:p>
          <a:endParaRPr lang="en-US"/>
        </a:p>
      </dgm:t>
    </dgm:pt>
    <dgm:pt modelId="{80BC07B8-B60E-48DE-A443-3FCAB046C6E6}">
      <dgm:prSet/>
      <dgm:spPr/>
      <dgm:t>
        <a:bodyPr/>
        <a:lstStyle/>
        <a:p>
          <a:r>
            <a:rPr lang="ar-EG" b="1" dirty="0">
              <a:solidFill>
                <a:srgbClr val="00B0F0"/>
              </a:solidFill>
            </a:rPr>
            <a:t>العلاقة في حال استخدام المقاييس النسبية </a:t>
          </a:r>
          <a:endParaRPr lang="en-US" b="1" dirty="0">
            <a:solidFill>
              <a:srgbClr val="00B0F0"/>
            </a:solidFill>
          </a:endParaRPr>
        </a:p>
      </dgm:t>
    </dgm:pt>
    <dgm:pt modelId="{40EECA9E-AEA5-4E24-BCDC-E1CB0819718B}" type="parTrans" cxnId="{F7C710CF-CFDA-4327-B534-FAD26BD38914}">
      <dgm:prSet/>
      <dgm:spPr/>
      <dgm:t>
        <a:bodyPr/>
        <a:lstStyle/>
        <a:p>
          <a:endParaRPr lang="en-US"/>
        </a:p>
      </dgm:t>
    </dgm:pt>
    <dgm:pt modelId="{393F679D-E9CC-469D-A44F-CE1E7390DAB1}" type="sibTrans" cxnId="{F7C710CF-CFDA-4327-B534-FAD26BD38914}">
      <dgm:prSet/>
      <dgm:spPr/>
      <dgm:t>
        <a:bodyPr/>
        <a:lstStyle/>
        <a:p>
          <a:endParaRPr lang="en-US"/>
        </a:p>
      </dgm:t>
    </dgm:pt>
    <dgm:pt modelId="{67E6ED4F-A5E8-41B9-BFE3-481E8D2C9A92}">
      <dgm:prSet/>
      <dgm:spPr/>
      <dgm:t>
        <a:bodyPr/>
        <a:lstStyle/>
        <a:p>
          <a:pPr algn="r" rtl="1"/>
          <a:r>
            <a:rPr lang="ar-EG" b="1" dirty="0"/>
            <a:t>معامل ارتباط بيرسون </a:t>
          </a:r>
          <a:endParaRPr lang="en-US" dirty="0"/>
        </a:p>
      </dgm:t>
    </dgm:pt>
    <dgm:pt modelId="{12B8C711-876D-4224-8297-A7B93E76C732}" type="parTrans" cxnId="{AFDA4A63-D920-402F-BAE3-FAAE55E3FCED}">
      <dgm:prSet/>
      <dgm:spPr/>
      <dgm:t>
        <a:bodyPr/>
        <a:lstStyle/>
        <a:p>
          <a:endParaRPr lang="en-US"/>
        </a:p>
      </dgm:t>
    </dgm:pt>
    <dgm:pt modelId="{F986DFE1-C181-4598-AC7E-84744AE966E0}" type="sibTrans" cxnId="{AFDA4A63-D920-402F-BAE3-FAAE55E3FCED}">
      <dgm:prSet/>
      <dgm:spPr/>
      <dgm:t>
        <a:bodyPr/>
        <a:lstStyle/>
        <a:p>
          <a:endParaRPr lang="en-US"/>
        </a:p>
      </dgm:t>
    </dgm:pt>
    <dgm:pt modelId="{9409E753-B951-46C4-A77A-DFD58C10EB57}">
      <dgm:prSet/>
      <dgm:spPr/>
      <dgm:t>
        <a:bodyPr/>
        <a:lstStyle/>
        <a:p>
          <a:r>
            <a:rPr lang="ar-EG" b="1" dirty="0">
              <a:solidFill>
                <a:srgbClr val="00B0F0"/>
              </a:solidFill>
            </a:rPr>
            <a:t>العلاقة في حال استخدام المقاييس الفئوية </a:t>
          </a:r>
          <a:endParaRPr lang="en-US" b="1" dirty="0">
            <a:solidFill>
              <a:srgbClr val="00B0F0"/>
            </a:solidFill>
          </a:endParaRPr>
        </a:p>
      </dgm:t>
    </dgm:pt>
    <dgm:pt modelId="{FF4BD9C6-CA2A-40E7-A6D4-5E93C23C1060}" type="parTrans" cxnId="{EC9C981B-ADA5-4CDF-B733-4D877965477C}">
      <dgm:prSet/>
      <dgm:spPr/>
      <dgm:t>
        <a:bodyPr/>
        <a:lstStyle/>
        <a:p>
          <a:endParaRPr lang="en-US"/>
        </a:p>
      </dgm:t>
    </dgm:pt>
    <dgm:pt modelId="{7BA3614B-CC6A-41BB-A34F-739D411B3BEB}" type="sibTrans" cxnId="{EC9C981B-ADA5-4CDF-B733-4D877965477C}">
      <dgm:prSet/>
      <dgm:spPr/>
      <dgm:t>
        <a:bodyPr/>
        <a:lstStyle/>
        <a:p>
          <a:endParaRPr lang="en-US"/>
        </a:p>
      </dgm:t>
    </dgm:pt>
    <dgm:pt modelId="{EE608393-EDFF-4934-AB22-A18F48E5406D}">
      <dgm:prSet/>
      <dgm:spPr/>
      <dgm:t>
        <a:bodyPr/>
        <a:lstStyle/>
        <a:p>
          <a:pPr algn="r" rtl="1"/>
          <a:r>
            <a:rPr lang="ar-EG" b="1" dirty="0"/>
            <a:t>معامل ارتباط </a:t>
          </a:r>
          <a:r>
            <a:rPr lang="ar-EG" b="1" dirty="0" err="1"/>
            <a:t>سبيرمان</a:t>
          </a:r>
          <a:r>
            <a:rPr lang="ar-EG" b="1" dirty="0"/>
            <a:t> </a:t>
          </a:r>
          <a:endParaRPr lang="en-US" dirty="0"/>
        </a:p>
      </dgm:t>
    </dgm:pt>
    <dgm:pt modelId="{026A6FAD-2F9A-4B2B-B49F-9E6A5D63497E}" type="parTrans" cxnId="{F5C81800-3929-490B-A585-5A3E0791D4F8}">
      <dgm:prSet/>
      <dgm:spPr/>
      <dgm:t>
        <a:bodyPr/>
        <a:lstStyle/>
        <a:p>
          <a:endParaRPr lang="en-US"/>
        </a:p>
      </dgm:t>
    </dgm:pt>
    <dgm:pt modelId="{F716F8D4-892B-4653-9B52-CFA63D9F6D80}" type="sibTrans" cxnId="{F5C81800-3929-490B-A585-5A3E0791D4F8}">
      <dgm:prSet/>
      <dgm:spPr/>
      <dgm:t>
        <a:bodyPr/>
        <a:lstStyle/>
        <a:p>
          <a:endParaRPr lang="en-US"/>
        </a:p>
      </dgm:t>
    </dgm:pt>
    <dgm:pt modelId="{A21D81E3-C1D9-410D-BD12-ED485631056C}">
      <dgm:prSet/>
      <dgm:spPr/>
      <dgm:t>
        <a:bodyPr/>
        <a:lstStyle/>
        <a:p>
          <a:pPr algn="r" rtl="1"/>
          <a:r>
            <a:rPr lang="ar-EG" b="1" dirty="0"/>
            <a:t>معامل التحديد </a:t>
          </a:r>
          <a:endParaRPr lang="en-US" dirty="0"/>
        </a:p>
      </dgm:t>
    </dgm:pt>
    <dgm:pt modelId="{8FFF4320-C420-4A64-A75E-705055683116}" type="parTrans" cxnId="{8804CD63-20EE-4BEB-AE1E-ED528A2D8AA5}">
      <dgm:prSet/>
      <dgm:spPr/>
      <dgm:t>
        <a:bodyPr/>
        <a:lstStyle/>
        <a:p>
          <a:endParaRPr lang="en-US"/>
        </a:p>
      </dgm:t>
    </dgm:pt>
    <dgm:pt modelId="{E0927EE3-14DE-4D37-A0D4-4FECD3C35834}" type="sibTrans" cxnId="{8804CD63-20EE-4BEB-AE1E-ED528A2D8AA5}">
      <dgm:prSet/>
      <dgm:spPr/>
      <dgm:t>
        <a:bodyPr/>
        <a:lstStyle/>
        <a:p>
          <a:endParaRPr lang="en-US"/>
        </a:p>
      </dgm:t>
    </dgm:pt>
    <dgm:pt modelId="{304317E3-5272-48FC-AD3F-F4EEA0D511F6}" type="pres">
      <dgm:prSet presAssocID="{AEFFA774-EBE1-4252-ADA2-34DBBB98F06B}" presName="Name0" presStyleCnt="0">
        <dgm:presLayoutVars>
          <dgm:dir/>
          <dgm:animLvl val="lvl"/>
          <dgm:resizeHandles val="exact"/>
        </dgm:presLayoutVars>
      </dgm:prSet>
      <dgm:spPr/>
    </dgm:pt>
    <dgm:pt modelId="{A11A9E54-6583-4643-B941-6A2470318B32}" type="pres">
      <dgm:prSet presAssocID="{1960C189-3371-477E-A17B-2D17D3091321}" presName="composite" presStyleCnt="0"/>
      <dgm:spPr/>
    </dgm:pt>
    <dgm:pt modelId="{8DE4E3AD-C842-4EC6-8E56-5EAFC415F951}" type="pres">
      <dgm:prSet presAssocID="{1960C189-3371-477E-A17B-2D17D3091321}" presName="parTx" presStyleLbl="alignNode1" presStyleIdx="0" presStyleCnt="3" custScaleY="132398">
        <dgm:presLayoutVars>
          <dgm:chMax val="0"/>
          <dgm:chPref val="0"/>
          <dgm:bulletEnabled val="1"/>
        </dgm:presLayoutVars>
      </dgm:prSet>
      <dgm:spPr/>
    </dgm:pt>
    <dgm:pt modelId="{915D21D7-3EE5-4668-B103-C4B2B096F9A7}" type="pres">
      <dgm:prSet presAssocID="{1960C189-3371-477E-A17B-2D17D3091321}" presName="desTx" presStyleLbl="alignAccFollowNode1" presStyleIdx="0" presStyleCnt="3">
        <dgm:presLayoutVars>
          <dgm:bulletEnabled val="1"/>
        </dgm:presLayoutVars>
      </dgm:prSet>
      <dgm:spPr/>
    </dgm:pt>
    <dgm:pt modelId="{6BDD95D0-A826-4519-83DF-ADB9A022A66E}" type="pres">
      <dgm:prSet presAssocID="{34949244-416F-49A6-9D3E-20E2CC4FD408}" presName="space" presStyleCnt="0"/>
      <dgm:spPr/>
    </dgm:pt>
    <dgm:pt modelId="{A76AB264-386D-4578-A8D1-93F0D955669A}" type="pres">
      <dgm:prSet presAssocID="{80BC07B8-B60E-48DE-A443-3FCAB046C6E6}" presName="composite" presStyleCnt="0"/>
      <dgm:spPr/>
    </dgm:pt>
    <dgm:pt modelId="{B4099C6B-80C8-46C9-8016-9A0138CFC7D4}" type="pres">
      <dgm:prSet presAssocID="{80BC07B8-B60E-48DE-A443-3FCAB046C6E6}" presName="parTx" presStyleLbl="alignNode1" presStyleIdx="1" presStyleCnt="3" custScaleY="112392">
        <dgm:presLayoutVars>
          <dgm:chMax val="0"/>
          <dgm:chPref val="0"/>
          <dgm:bulletEnabled val="1"/>
        </dgm:presLayoutVars>
      </dgm:prSet>
      <dgm:spPr/>
    </dgm:pt>
    <dgm:pt modelId="{B8F7C7B7-6DE9-4FB3-AEC3-715A45E2A602}" type="pres">
      <dgm:prSet presAssocID="{80BC07B8-B60E-48DE-A443-3FCAB046C6E6}" presName="desTx" presStyleLbl="alignAccFollowNode1" presStyleIdx="1" presStyleCnt="3">
        <dgm:presLayoutVars>
          <dgm:bulletEnabled val="1"/>
        </dgm:presLayoutVars>
      </dgm:prSet>
      <dgm:spPr/>
    </dgm:pt>
    <dgm:pt modelId="{BFF2AE78-6030-4F07-BE7B-624499777C17}" type="pres">
      <dgm:prSet presAssocID="{393F679D-E9CC-469D-A44F-CE1E7390DAB1}" presName="space" presStyleCnt="0"/>
      <dgm:spPr/>
    </dgm:pt>
    <dgm:pt modelId="{96FFF0BE-FEF9-4396-A3F0-A326F860493B}" type="pres">
      <dgm:prSet presAssocID="{9409E753-B951-46C4-A77A-DFD58C10EB57}" presName="composite" presStyleCnt="0"/>
      <dgm:spPr/>
    </dgm:pt>
    <dgm:pt modelId="{FD9E5219-8E48-41B5-AD12-DF11A50CD43C}" type="pres">
      <dgm:prSet presAssocID="{9409E753-B951-46C4-A77A-DFD58C10EB57}" presName="parTx" presStyleLbl="alignNode1" presStyleIdx="2" presStyleCnt="3" custScaleY="109534">
        <dgm:presLayoutVars>
          <dgm:chMax val="0"/>
          <dgm:chPref val="0"/>
          <dgm:bulletEnabled val="1"/>
        </dgm:presLayoutVars>
      </dgm:prSet>
      <dgm:spPr/>
    </dgm:pt>
    <dgm:pt modelId="{92B53AFB-2A29-4274-8933-DC011E2C072B}" type="pres">
      <dgm:prSet presAssocID="{9409E753-B951-46C4-A77A-DFD58C10EB57}" presName="desTx" presStyleLbl="alignAccFollowNode1" presStyleIdx="2" presStyleCnt="3">
        <dgm:presLayoutVars>
          <dgm:bulletEnabled val="1"/>
        </dgm:presLayoutVars>
      </dgm:prSet>
      <dgm:spPr/>
    </dgm:pt>
  </dgm:ptLst>
  <dgm:cxnLst>
    <dgm:cxn modelId="{F5C81800-3929-490B-A585-5A3E0791D4F8}" srcId="{9409E753-B951-46C4-A77A-DFD58C10EB57}" destId="{EE608393-EDFF-4934-AB22-A18F48E5406D}" srcOrd="0" destOrd="0" parTransId="{026A6FAD-2F9A-4B2B-B49F-9E6A5D63497E}" sibTransId="{F716F8D4-892B-4653-9B52-CFA63D9F6D80}"/>
    <dgm:cxn modelId="{E7072409-1E52-44F7-BCE1-26348DC1D5CB}" type="presOf" srcId="{AEFFA774-EBE1-4252-ADA2-34DBBB98F06B}" destId="{304317E3-5272-48FC-AD3F-F4EEA0D511F6}" srcOrd="0" destOrd="0" presId="urn:microsoft.com/office/officeart/2005/8/layout/hList1"/>
    <dgm:cxn modelId="{9B80CF13-9357-4E51-97F7-750341460B7D}" srcId="{1960C189-3371-477E-A17B-2D17D3091321}" destId="{B37DF4CA-0515-4D63-8DF1-7D171179548A}" srcOrd="2" destOrd="0" parTransId="{94DB81B1-01BC-4DA0-B5A5-4B958D5D4CB5}" sibTransId="{2DF352D0-4D49-419E-869A-C43B6A16D449}"/>
    <dgm:cxn modelId="{BC440C15-6A18-4CD3-BC07-DFC2B287E0BD}" srcId="{1960C189-3371-477E-A17B-2D17D3091321}" destId="{D2E3917C-2F4F-44B6-806B-F32467025678}" srcOrd="0" destOrd="0" parTransId="{E3D2FB01-D1FD-40B9-BD79-F4CA6A620CE1}" sibTransId="{5E9998AB-85D8-41D9-BEBB-9E1129CBC40C}"/>
    <dgm:cxn modelId="{EC9C981B-ADA5-4CDF-B733-4D877965477C}" srcId="{AEFFA774-EBE1-4252-ADA2-34DBBB98F06B}" destId="{9409E753-B951-46C4-A77A-DFD58C10EB57}" srcOrd="2" destOrd="0" parTransId="{FF4BD9C6-CA2A-40E7-A6D4-5E93C23C1060}" sibTransId="{7BA3614B-CC6A-41BB-A34F-739D411B3BEB}"/>
    <dgm:cxn modelId="{C5E2AD2A-5ACA-4ED6-89E7-ED72BA659FDC}" type="presOf" srcId="{EE608393-EDFF-4934-AB22-A18F48E5406D}" destId="{92B53AFB-2A29-4274-8933-DC011E2C072B}" srcOrd="0" destOrd="0" presId="urn:microsoft.com/office/officeart/2005/8/layout/hList1"/>
    <dgm:cxn modelId="{75E1D937-9AC6-41FD-863B-D9BB141B0B55}" type="presOf" srcId="{B37DF4CA-0515-4D63-8DF1-7D171179548A}" destId="{915D21D7-3EE5-4668-B103-C4B2B096F9A7}" srcOrd="0" destOrd="2" presId="urn:microsoft.com/office/officeart/2005/8/layout/hList1"/>
    <dgm:cxn modelId="{AFDA4A63-D920-402F-BAE3-FAAE55E3FCED}" srcId="{80BC07B8-B60E-48DE-A443-3FCAB046C6E6}" destId="{67E6ED4F-A5E8-41B9-BFE3-481E8D2C9A92}" srcOrd="0" destOrd="0" parTransId="{12B8C711-876D-4224-8297-A7B93E76C732}" sibTransId="{F986DFE1-C181-4598-AC7E-84744AE966E0}"/>
    <dgm:cxn modelId="{8804CD63-20EE-4BEB-AE1E-ED528A2D8AA5}" srcId="{9409E753-B951-46C4-A77A-DFD58C10EB57}" destId="{A21D81E3-C1D9-410D-BD12-ED485631056C}" srcOrd="1" destOrd="0" parTransId="{8FFF4320-C420-4A64-A75E-705055683116}" sibTransId="{E0927EE3-14DE-4D37-A0D4-4FECD3C35834}"/>
    <dgm:cxn modelId="{8D493268-14F4-4664-AF73-A328684F0820}" type="presOf" srcId="{A21D81E3-C1D9-410D-BD12-ED485631056C}" destId="{92B53AFB-2A29-4274-8933-DC011E2C072B}" srcOrd="0" destOrd="1" presId="urn:microsoft.com/office/officeart/2005/8/layout/hList1"/>
    <dgm:cxn modelId="{A5433249-7A63-4C49-9635-973F6534B1D9}" srcId="{AEFFA774-EBE1-4252-ADA2-34DBBB98F06B}" destId="{1960C189-3371-477E-A17B-2D17D3091321}" srcOrd="0" destOrd="0" parTransId="{53F7540B-05ED-4886-93C6-3DB3743D0A00}" sibTransId="{34949244-416F-49A6-9D3E-20E2CC4FD408}"/>
    <dgm:cxn modelId="{0F682D77-5023-48E8-9F31-AE0E9C1AC974}" type="presOf" srcId="{D2E3917C-2F4F-44B6-806B-F32467025678}" destId="{915D21D7-3EE5-4668-B103-C4B2B096F9A7}" srcOrd="0" destOrd="0" presId="urn:microsoft.com/office/officeart/2005/8/layout/hList1"/>
    <dgm:cxn modelId="{B950829E-88C0-408C-BCFE-7D32A7D4CD5D}" type="presOf" srcId="{9409E753-B951-46C4-A77A-DFD58C10EB57}" destId="{FD9E5219-8E48-41B5-AD12-DF11A50CD43C}" srcOrd="0" destOrd="0" presId="urn:microsoft.com/office/officeart/2005/8/layout/hList1"/>
    <dgm:cxn modelId="{67ECD7BF-A135-421F-9A22-4DFE48776CCE}" type="presOf" srcId="{67E6ED4F-A5E8-41B9-BFE3-481E8D2C9A92}" destId="{B8F7C7B7-6DE9-4FB3-AEC3-715A45E2A602}" srcOrd="0" destOrd="0" presId="urn:microsoft.com/office/officeart/2005/8/layout/hList1"/>
    <dgm:cxn modelId="{F7C710CF-CFDA-4327-B534-FAD26BD38914}" srcId="{AEFFA774-EBE1-4252-ADA2-34DBBB98F06B}" destId="{80BC07B8-B60E-48DE-A443-3FCAB046C6E6}" srcOrd="1" destOrd="0" parTransId="{40EECA9E-AEA5-4E24-BCDC-E1CB0819718B}" sibTransId="{393F679D-E9CC-469D-A44F-CE1E7390DAB1}"/>
    <dgm:cxn modelId="{CE6E6BD3-1136-47C2-B9AA-A8F2B2F772BC}" type="presOf" srcId="{EB9AD744-43C2-40A6-AFBC-806120706C48}" destId="{915D21D7-3EE5-4668-B103-C4B2B096F9A7}" srcOrd="0" destOrd="1" presId="urn:microsoft.com/office/officeart/2005/8/layout/hList1"/>
    <dgm:cxn modelId="{07BB56D3-561C-4DDB-A6B6-4DB7DDE1ED60}" type="presOf" srcId="{1960C189-3371-477E-A17B-2D17D3091321}" destId="{8DE4E3AD-C842-4EC6-8E56-5EAFC415F951}" srcOrd="0" destOrd="0" presId="urn:microsoft.com/office/officeart/2005/8/layout/hList1"/>
    <dgm:cxn modelId="{1E6CE3DA-788D-47B8-AEA5-F88974DEACAC}" srcId="{1960C189-3371-477E-A17B-2D17D3091321}" destId="{EB9AD744-43C2-40A6-AFBC-806120706C48}" srcOrd="1" destOrd="0" parTransId="{8AF09C09-B5DB-41FA-83F4-B9FA78B1720F}" sibTransId="{2CC3B0F3-FD0D-435A-9819-33351C3B163E}"/>
    <dgm:cxn modelId="{11B852DE-A189-40B9-A56C-E2937C14CD6B}" type="presOf" srcId="{80BC07B8-B60E-48DE-A443-3FCAB046C6E6}" destId="{B4099C6B-80C8-46C9-8016-9A0138CFC7D4}" srcOrd="0" destOrd="0" presId="urn:microsoft.com/office/officeart/2005/8/layout/hList1"/>
    <dgm:cxn modelId="{5EEC4DAC-0117-43E0-8FDC-00A093AB4351}" type="presParOf" srcId="{304317E3-5272-48FC-AD3F-F4EEA0D511F6}" destId="{A11A9E54-6583-4643-B941-6A2470318B32}" srcOrd="0" destOrd="0" presId="urn:microsoft.com/office/officeart/2005/8/layout/hList1"/>
    <dgm:cxn modelId="{64692348-034A-4F4C-875F-2B311176535F}" type="presParOf" srcId="{A11A9E54-6583-4643-B941-6A2470318B32}" destId="{8DE4E3AD-C842-4EC6-8E56-5EAFC415F951}" srcOrd="0" destOrd="0" presId="urn:microsoft.com/office/officeart/2005/8/layout/hList1"/>
    <dgm:cxn modelId="{F94D5202-AE6A-49C6-959E-F2202E7856D1}" type="presParOf" srcId="{A11A9E54-6583-4643-B941-6A2470318B32}" destId="{915D21D7-3EE5-4668-B103-C4B2B096F9A7}" srcOrd="1" destOrd="0" presId="urn:microsoft.com/office/officeart/2005/8/layout/hList1"/>
    <dgm:cxn modelId="{B8342E3F-62DE-4A1F-9D8A-789C6FC1273C}" type="presParOf" srcId="{304317E3-5272-48FC-AD3F-F4EEA0D511F6}" destId="{6BDD95D0-A826-4519-83DF-ADB9A022A66E}" srcOrd="1" destOrd="0" presId="urn:microsoft.com/office/officeart/2005/8/layout/hList1"/>
    <dgm:cxn modelId="{D94DE7EF-B11B-4B02-A459-316393CE3106}" type="presParOf" srcId="{304317E3-5272-48FC-AD3F-F4EEA0D511F6}" destId="{A76AB264-386D-4578-A8D1-93F0D955669A}" srcOrd="2" destOrd="0" presId="urn:microsoft.com/office/officeart/2005/8/layout/hList1"/>
    <dgm:cxn modelId="{54F3EFC3-F30C-433C-8845-9B77BC639974}" type="presParOf" srcId="{A76AB264-386D-4578-A8D1-93F0D955669A}" destId="{B4099C6B-80C8-46C9-8016-9A0138CFC7D4}" srcOrd="0" destOrd="0" presId="urn:microsoft.com/office/officeart/2005/8/layout/hList1"/>
    <dgm:cxn modelId="{4BDF5ECD-16AD-4D60-93E8-B1DFC5888921}" type="presParOf" srcId="{A76AB264-386D-4578-A8D1-93F0D955669A}" destId="{B8F7C7B7-6DE9-4FB3-AEC3-715A45E2A602}" srcOrd="1" destOrd="0" presId="urn:microsoft.com/office/officeart/2005/8/layout/hList1"/>
    <dgm:cxn modelId="{492BB4C8-4A7E-4F44-9089-D719BD8D0B9D}" type="presParOf" srcId="{304317E3-5272-48FC-AD3F-F4EEA0D511F6}" destId="{BFF2AE78-6030-4F07-BE7B-624499777C17}" srcOrd="3" destOrd="0" presId="urn:microsoft.com/office/officeart/2005/8/layout/hList1"/>
    <dgm:cxn modelId="{6FA46E8F-9487-4DD9-9F31-2F244BD28CB7}" type="presParOf" srcId="{304317E3-5272-48FC-AD3F-F4EEA0D511F6}" destId="{96FFF0BE-FEF9-4396-A3F0-A326F860493B}" srcOrd="4" destOrd="0" presId="urn:microsoft.com/office/officeart/2005/8/layout/hList1"/>
    <dgm:cxn modelId="{BF150D75-015F-4939-81D7-3CD9C0419448}" type="presParOf" srcId="{96FFF0BE-FEF9-4396-A3F0-A326F860493B}" destId="{FD9E5219-8E48-41B5-AD12-DF11A50CD43C}" srcOrd="0" destOrd="0" presId="urn:microsoft.com/office/officeart/2005/8/layout/hList1"/>
    <dgm:cxn modelId="{08FC5577-FE13-4891-BC42-BF3B5165BFEF}" type="presParOf" srcId="{96FFF0BE-FEF9-4396-A3F0-A326F860493B}" destId="{92B53AFB-2A29-4274-8933-DC011E2C072B}" srcOrd="1" destOrd="0" presId="urn:microsoft.com/office/officeart/2005/8/layout/hList1"/>
  </dgm:cxnLst>
  <dgm:bg>
    <a:solidFill>
      <a:schemeClr val="bg1">
        <a:lumMod val="95000"/>
        <a:lumOff val="5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0264D800-5919-4D34-9B6B-2E8C62583891}" type="doc">
      <dgm:prSet loTypeId="urn:microsoft.com/office/officeart/2005/8/layout/vList2" loCatId="list" qsTypeId="urn:microsoft.com/office/officeart/2005/8/quickstyle/simple1" qsCatId="simple" csTypeId="urn:microsoft.com/office/officeart/2005/8/colors/accent1_2" csCatId="accent1" phldr="1"/>
      <dgm:spPr/>
      <dgm:t>
        <a:bodyPr/>
        <a:lstStyle/>
        <a:p>
          <a:pPr rtl="1"/>
          <a:endParaRPr lang="ar-EG"/>
        </a:p>
      </dgm:t>
    </dgm:pt>
    <dgm:pt modelId="{ACF31BDD-7579-43D0-9B64-A21F9A8CC8E1}">
      <dgm:prSet/>
      <dgm:spPr/>
      <dgm:t>
        <a:bodyPr/>
        <a:lstStyle/>
        <a:p>
          <a:pPr rtl="1"/>
          <a:r>
            <a:rPr lang="ar-EG" b="0" dirty="0"/>
            <a:t>المدرج التكراري </a:t>
          </a:r>
          <a:endParaRPr lang="ar-EG" dirty="0"/>
        </a:p>
      </dgm:t>
    </dgm:pt>
    <dgm:pt modelId="{29E64786-0D7E-45F4-90AF-A27BDD196F0E}" type="parTrans" cxnId="{50CAB45A-4431-49A7-92BC-DFB0CE1976BA}">
      <dgm:prSet/>
      <dgm:spPr/>
      <dgm:t>
        <a:bodyPr/>
        <a:lstStyle/>
        <a:p>
          <a:pPr rtl="1"/>
          <a:endParaRPr lang="ar-EG"/>
        </a:p>
      </dgm:t>
    </dgm:pt>
    <dgm:pt modelId="{10972F03-8498-402A-8BD2-1B73DB519764}" type="sibTrans" cxnId="{50CAB45A-4431-49A7-92BC-DFB0CE1976BA}">
      <dgm:prSet/>
      <dgm:spPr/>
      <dgm:t>
        <a:bodyPr/>
        <a:lstStyle/>
        <a:p>
          <a:pPr rtl="1"/>
          <a:endParaRPr lang="ar-EG"/>
        </a:p>
      </dgm:t>
    </dgm:pt>
    <dgm:pt modelId="{A0236CBF-9167-4728-A50F-F04CCA4F9D99}">
      <dgm:prSet/>
      <dgm:spPr/>
      <dgm:t>
        <a:bodyPr/>
        <a:lstStyle/>
        <a:p>
          <a:pPr rtl="1"/>
          <a:r>
            <a:rPr lang="ar-EG" b="0" dirty="0"/>
            <a:t>الخط البياني </a:t>
          </a:r>
          <a:endParaRPr lang="ar-EG" dirty="0"/>
        </a:p>
      </dgm:t>
    </dgm:pt>
    <dgm:pt modelId="{41CF1105-3195-44DE-88B3-8ACE21BC3571}" type="parTrans" cxnId="{C44F2136-6029-455E-9987-718E2E0B9B86}">
      <dgm:prSet/>
      <dgm:spPr/>
      <dgm:t>
        <a:bodyPr/>
        <a:lstStyle/>
        <a:p>
          <a:pPr rtl="1"/>
          <a:endParaRPr lang="ar-EG"/>
        </a:p>
      </dgm:t>
    </dgm:pt>
    <dgm:pt modelId="{9A3B898E-5DB9-4A9C-822C-02CBC892168C}" type="sibTrans" cxnId="{C44F2136-6029-455E-9987-718E2E0B9B86}">
      <dgm:prSet/>
      <dgm:spPr/>
      <dgm:t>
        <a:bodyPr/>
        <a:lstStyle/>
        <a:p>
          <a:pPr rtl="1"/>
          <a:endParaRPr lang="ar-EG"/>
        </a:p>
      </dgm:t>
    </dgm:pt>
    <dgm:pt modelId="{19A9B349-82FE-46DF-8AE7-92338787769B}">
      <dgm:prSet/>
      <dgm:spPr/>
      <dgm:t>
        <a:bodyPr/>
        <a:lstStyle/>
        <a:p>
          <a:pPr rtl="1"/>
          <a:r>
            <a:rPr lang="ar-EG" b="1" dirty="0"/>
            <a:t>البسيط </a:t>
          </a:r>
          <a:endParaRPr lang="ar-EG" dirty="0"/>
        </a:p>
      </dgm:t>
    </dgm:pt>
    <dgm:pt modelId="{5E7D9CE4-D9C8-4A0B-A16D-80B6C8053DBB}" type="parTrans" cxnId="{40327F23-573E-4560-9A1D-A6F15220F8BE}">
      <dgm:prSet/>
      <dgm:spPr/>
      <dgm:t>
        <a:bodyPr/>
        <a:lstStyle/>
        <a:p>
          <a:pPr rtl="1"/>
          <a:endParaRPr lang="ar-EG"/>
        </a:p>
      </dgm:t>
    </dgm:pt>
    <dgm:pt modelId="{21C7C93D-E046-4473-AC1C-44FF551E0032}" type="sibTrans" cxnId="{40327F23-573E-4560-9A1D-A6F15220F8BE}">
      <dgm:prSet/>
      <dgm:spPr/>
      <dgm:t>
        <a:bodyPr/>
        <a:lstStyle/>
        <a:p>
          <a:pPr rtl="1"/>
          <a:endParaRPr lang="ar-EG"/>
        </a:p>
      </dgm:t>
    </dgm:pt>
    <dgm:pt modelId="{DEA9EB65-773D-40F8-BD16-D8CE52212244}">
      <dgm:prSet/>
      <dgm:spPr/>
      <dgm:t>
        <a:bodyPr/>
        <a:lstStyle/>
        <a:p>
          <a:pPr rtl="1"/>
          <a:r>
            <a:rPr lang="ar-EG" b="1"/>
            <a:t>المزدوج </a:t>
          </a:r>
          <a:endParaRPr lang="ar-EG" dirty="0"/>
        </a:p>
      </dgm:t>
    </dgm:pt>
    <dgm:pt modelId="{3B2AECFE-19BF-4825-B9EE-A62E5BC09A4E}" type="parTrans" cxnId="{B5799758-B006-417D-A50D-CE77DB06E4B5}">
      <dgm:prSet/>
      <dgm:spPr/>
      <dgm:t>
        <a:bodyPr/>
        <a:lstStyle/>
        <a:p>
          <a:pPr rtl="1"/>
          <a:endParaRPr lang="ar-EG"/>
        </a:p>
      </dgm:t>
    </dgm:pt>
    <dgm:pt modelId="{E97366E9-4756-4BBD-8E4E-0BA606B2AF01}" type="sibTrans" cxnId="{B5799758-B006-417D-A50D-CE77DB06E4B5}">
      <dgm:prSet/>
      <dgm:spPr/>
      <dgm:t>
        <a:bodyPr/>
        <a:lstStyle/>
        <a:p>
          <a:pPr rtl="1"/>
          <a:endParaRPr lang="ar-EG"/>
        </a:p>
      </dgm:t>
    </dgm:pt>
    <dgm:pt modelId="{03C19F73-9F00-4A7B-BDFC-493573500A81}">
      <dgm:prSet/>
      <dgm:spPr/>
      <dgm:t>
        <a:bodyPr/>
        <a:lstStyle/>
        <a:p>
          <a:pPr rtl="1"/>
          <a:r>
            <a:rPr lang="ar-EG" b="0" dirty="0"/>
            <a:t>الرسم الهندسي الدائري </a:t>
          </a:r>
          <a:endParaRPr lang="ar-EG" dirty="0"/>
        </a:p>
      </dgm:t>
    </dgm:pt>
    <dgm:pt modelId="{48325AF0-9174-4402-B611-F7CE357DD067}" type="parTrans" cxnId="{243E15AA-27F2-46C6-85FC-16F18647E461}">
      <dgm:prSet/>
      <dgm:spPr/>
      <dgm:t>
        <a:bodyPr/>
        <a:lstStyle/>
        <a:p>
          <a:pPr rtl="1"/>
          <a:endParaRPr lang="ar-EG"/>
        </a:p>
      </dgm:t>
    </dgm:pt>
    <dgm:pt modelId="{F7A958E7-E097-422D-9E4B-AD0A4D6E7B92}" type="sibTrans" cxnId="{243E15AA-27F2-46C6-85FC-16F18647E461}">
      <dgm:prSet/>
      <dgm:spPr/>
      <dgm:t>
        <a:bodyPr/>
        <a:lstStyle/>
        <a:p>
          <a:pPr rtl="1"/>
          <a:endParaRPr lang="ar-EG"/>
        </a:p>
      </dgm:t>
    </dgm:pt>
    <dgm:pt modelId="{D168C799-B072-4DAA-AB2B-CDB323F96515}">
      <dgm:prSet/>
      <dgm:spPr/>
      <dgm:t>
        <a:bodyPr/>
        <a:lstStyle/>
        <a:p>
          <a:pPr rtl="1"/>
          <a:r>
            <a:rPr lang="ar-EG" b="0" dirty="0"/>
            <a:t>الرسم البياني التصويري </a:t>
          </a:r>
          <a:endParaRPr lang="ar-EG" dirty="0"/>
        </a:p>
      </dgm:t>
    </dgm:pt>
    <dgm:pt modelId="{7B444645-2127-4260-A1C3-8C199F872DBC}" type="parTrans" cxnId="{7FBC9748-A201-4B6F-8B02-CFB44DF68DD2}">
      <dgm:prSet/>
      <dgm:spPr/>
      <dgm:t>
        <a:bodyPr/>
        <a:lstStyle/>
        <a:p>
          <a:pPr rtl="1"/>
          <a:endParaRPr lang="ar-EG"/>
        </a:p>
      </dgm:t>
    </dgm:pt>
    <dgm:pt modelId="{9C29AF19-0E44-426A-AA77-BE4C76F46576}" type="sibTrans" cxnId="{7FBC9748-A201-4B6F-8B02-CFB44DF68DD2}">
      <dgm:prSet/>
      <dgm:spPr/>
      <dgm:t>
        <a:bodyPr/>
        <a:lstStyle/>
        <a:p>
          <a:pPr rtl="1"/>
          <a:endParaRPr lang="ar-EG"/>
        </a:p>
      </dgm:t>
    </dgm:pt>
    <dgm:pt modelId="{3FF49352-17F0-49FB-BF7B-5A346B8D86AF}" type="pres">
      <dgm:prSet presAssocID="{0264D800-5919-4D34-9B6B-2E8C62583891}" presName="linear" presStyleCnt="0">
        <dgm:presLayoutVars>
          <dgm:animLvl val="lvl"/>
          <dgm:resizeHandles val="exact"/>
        </dgm:presLayoutVars>
      </dgm:prSet>
      <dgm:spPr/>
    </dgm:pt>
    <dgm:pt modelId="{1A7EE3A0-1987-411D-8BF6-738ADCAB3944}" type="pres">
      <dgm:prSet presAssocID="{ACF31BDD-7579-43D0-9B64-A21F9A8CC8E1}" presName="parentText" presStyleLbl="node1" presStyleIdx="0" presStyleCnt="4">
        <dgm:presLayoutVars>
          <dgm:chMax val="0"/>
          <dgm:bulletEnabled val="1"/>
        </dgm:presLayoutVars>
      </dgm:prSet>
      <dgm:spPr/>
    </dgm:pt>
    <dgm:pt modelId="{BE7CC7E9-29D1-4B6C-9629-34DE861808CC}" type="pres">
      <dgm:prSet presAssocID="{10972F03-8498-402A-8BD2-1B73DB519764}" presName="spacer" presStyleCnt="0"/>
      <dgm:spPr/>
    </dgm:pt>
    <dgm:pt modelId="{7608818D-B74C-4737-AF58-03693ED64F73}" type="pres">
      <dgm:prSet presAssocID="{A0236CBF-9167-4728-A50F-F04CCA4F9D99}" presName="parentText" presStyleLbl="node1" presStyleIdx="1" presStyleCnt="4">
        <dgm:presLayoutVars>
          <dgm:chMax val="0"/>
          <dgm:bulletEnabled val="1"/>
        </dgm:presLayoutVars>
      </dgm:prSet>
      <dgm:spPr/>
    </dgm:pt>
    <dgm:pt modelId="{7BFAAFB9-9C32-4160-8F16-AD6DDA54CF43}" type="pres">
      <dgm:prSet presAssocID="{A0236CBF-9167-4728-A50F-F04CCA4F9D99}" presName="childText" presStyleLbl="revTx" presStyleIdx="0" presStyleCnt="1">
        <dgm:presLayoutVars>
          <dgm:bulletEnabled val="1"/>
        </dgm:presLayoutVars>
      </dgm:prSet>
      <dgm:spPr/>
    </dgm:pt>
    <dgm:pt modelId="{D6EED373-F0E9-4607-AC95-92DB0B98469A}" type="pres">
      <dgm:prSet presAssocID="{03C19F73-9F00-4A7B-BDFC-493573500A81}" presName="parentText" presStyleLbl="node1" presStyleIdx="2" presStyleCnt="4">
        <dgm:presLayoutVars>
          <dgm:chMax val="0"/>
          <dgm:bulletEnabled val="1"/>
        </dgm:presLayoutVars>
      </dgm:prSet>
      <dgm:spPr/>
    </dgm:pt>
    <dgm:pt modelId="{D6C497C4-B1C4-4F31-BBBD-5AB4DC15C776}" type="pres">
      <dgm:prSet presAssocID="{F7A958E7-E097-422D-9E4B-AD0A4D6E7B92}" presName="spacer" presStyleCnt="0"/>
      <dgm:spPr/>
    </dgm:pt>
    <dgm:pt modelId="{A2B2ACA7-24A3-41E6-8DBC-1FE9753D7B02}" type="pres">
      <dgm:prSet presAssocID="{D168C799-B072-4DAA-AB2B-CDB323F96515}" presName="parentText" presStyleLbl="node1" presStyleIdx="3" presStyleCnt="4">
        <dgm:presLayoutVars>
          <dgm:chMax val="0"/>
          <dgm:bulletEnabled val="1"/>
        </dgm:presLayoutVars>
      </dgm:prSet>
      <dgm:spPr/>
    </dgm:pt>
  </dgm:ptLst>
  <dgm:cxnLst>
    <dgm:cxn modelId="{40327F23-573E-4560-9A1D-A6F15220F8BE}" srcId="{A0236CBF-9167-4728-A50F-F04CCA4F9D99}" destId="{19A9B349-82FE-46DF-8AE7-92338787769B}" srcOrd="0" destOrd="0" parTransId="{5E7D9CE4-D9C8-4A0B-A16D-80B6C8053DBB}" sibTransId="{21C7C93D-E046-4473-AC1C-44FF551E0032}"/>
    <dgm:cxn modelId="{0BD84F28-23FC-441C-A9A3-E2BEFAB6ED72}" type="presOf" srcId="{ACF31BDD-7579-43D0-9B64-A21F9A8CC8E1}" destId="{1A7EE3A0-1987-411D-8BF6-738ADCAB3944}" srcOrd="0" destOrd="0" presId="urn:microsoft.com/office/officeart/2005/8/layout/vList2"/>
    <dgm:cxn modelId="{680FAB31-35A9-40F7-BD8E-71AF675CF136}" type="presOf" srcId="{D168C799-B072-4DAA-AB2B-CDB323F96515}" destId="{A2B2ACA7-24A3-41E6-8DBC-1FE9753D7B02}" srcOrd="0" destOrd="0" presId="urn:microsoft.com/office/officeart/2005/8/layout/vList2"/>
    <dgm:cxn modelId="{C44F2136-6029-455E-9987-718E2E0B9B86}" srcId="{0264D800-5919-4D34-9B6B-2E8C62583891}" destId="{A0236CBF-9167-4728-A50F-F04CCA4F9D99}" srcOrd="1" destOrd="0" parTransId="{41CF1105-3195-44DE-88B3-8ACE21BC3571}" sibTransId="{9A3B898E-5DB9-4A9C-822C-02CBC892168C}"/>
    <dgm:cxn modelId="{7FBC9748-A201-4B6F-8B02-CFB44DF68DD2}" srcId="{0264D800-5919-4D34-9B6B-2E8C62583891}" destId="{D168C799-B072-4DAA-AB2B-CDB323F96515}" srcOrd="3" destOrd="0" parTransId="{7B444645-2127-4260-A1C3-8C199F872DBC}" sibTransId="{9C29AF19-0E44-426A-AA77-BE4C76F46576}"/>
    <dgm:cxn modelId="{808C4E6E-088A-4841-BD69-059E003E1ACA}" type="presOf" srcId="{03C19F73-9F00-4A7B-BDFC-493573500A81}" destId="{D6EED373-F0E9-4607-AC95-92DB0B98469A}" srcOrd="0" destOrd="0" presId="urn:microsoft.com/office/officeart/2005/8/layout/vList2"/>
    <dgm:cxn modelId="{B5799758-B006-417D-A50D-CE77DB06E4B5}" srcId="{A0236CBF-9167-4728-A50F-F04CCA4F9D99}" destId="{DEA9EB65-773D-40F8-BD16-D8CE52212244}" srcOrd="1" destOrd="0" parTransId="{3B2AECFE-19BF-4825-B9EE-A62E5BC09A4E}" sibTransId="{E97366E9-4756-4BBD-8E4E-0BA606B2AF01}"/>
    <dgm:cxn modelId="{50CAB45A-4431-49A7-92BC-DFB0CE1976BA}" srcId="{0264D800-5919-4D34-9B6B-2E8C62583891}" destId="{ACF31BDD-7579-43D0-9B64-A21F9A8CC8E1}" srcOrd="0" destOrd="0" parTransId="{29E64786-0D7E-45F4-90AF-A27BDD196F0E}" sibTransId="{10972F03-8498-402A-8BD2-1B73DB519764}"/>
    <dgm:cxn modelId="{0AF8A19F-7B05-4C01-965A-9EC2412A4A5F}" type="presOf" srcId="{A0236CBF-9167-4728-A50F-F04CCA4F9D99}" destId="{7608818D-B74C-4737-AF58-03693ED64F73}" srcOrd="0" destOrd="0" presId="urn:microsoft.com/office/officeart/2005/8/layout/vList2"/>
    <dgm:cxn modelId="{243E15AA-27F2-46C6-85FC-16F18647E461}" srcId="{0264D800-5919-4D34-9B6B-2E8C62583891}" destId="{03C19F73-9F00-4A7B-BDFC-493573500A81}" srcOrd="2" destOrd="0" parTransId="{48325AF0-9174-4402-B611-F7CE357DD067}" sibTransId="{F7A958E7-E097-422D-9E4B-AD0A4D6E7B92}"/>
    <dgm:cxn modelId="{238B46B4-8547-4E42-940C-0FD894180F62}" type="presOf" srcId="{DEA9EB65-773D-40F8-BD16-D8CE52212244}" destId="{7BFAAFB9-9C32-4160-8F16-AD6DDA54CF43}" srcOrd="0" destOrd="1" presId="urn:microsoft.com/office/officeart/2005/8/layout/vList2"/>
    <dgm:cxn modelId="{930E64BE-8738-4AD8-8834-DE229AD334A6}" type="presOf" srcId="{0264D800-5919-4D34-9B6B-2E8C62583891}" destId="{3FF49352-17F0-49FB-BF7B-5A346B8D86AF}" srcOrd="0" destOrd="0" presId="urn:microsoft.com/office/officeart/2005/8/layout/vList2"/>
    <dgm:cxn modelId="{0A61C9FA-E7AF-490C-8E94-8F1FC51A6AA7}" type="presOf" srcId="{19A9B349-82FE-46DF-8AE7-92338787769B}" destId="{7BFAAFB9-9C32-4160-8F16-AD6DDA54CF43}" srcOrd="0" destOrd="0" presId="urn:microsoft.com/office/officeart/2005/8/layout/vList2"/>
    <dgm:cxn modelId="{57FC0873-6105-4C4E-B850-E2B3E829BC73}" type="presParOf" srcId="{3FF49352-17F0-49FB-BF7B-5A346B8D86AF}" destId="{1A7EE3A0-1987-411D-8BF6-738ADCAB3944}" srcOrd="0" destOrd="0" presId="urn:microsoft.com/office/officeart/2005/8/layout/vList2"/>
    <dgm:cxn modelId="{25D09EAE-F742-4B21-8D9E-354238A39D29}" type="presParOf" srcId="{3FF49352-17F0-49FB-BF7B-5A346B8D86AF}" destId="{BE7CC7E9-29D1-4B6C-9629-34DE861808CC}" srcOrd="1" destOrd="0" presId="urn:microsoft.com/office/officeart/2005/8/layout/vList2"/>
    <dgm:cxn modelId="{102E1705-10FC-487B-928F-2D160B5F3B93}" type="presParOf" srcId="{3FF49352-17F0-49FB-BF7B-5A346B8D86AF}" destId="{7608818D-B74C-4737-AF58-03693ED64F73}" srcOrd="2" destOrd="0" presId="urn:microsoft.com/office/officeart/2005/8/layout/vList2"/>
    <dgm:cxn modelId="{10481A9F-B840-442D-91A8-319EA77D3A94}" type="presParOf" srcId="{3FF49352-17F0-49FB-BF7B-5A346B8D86AF}" destId="{7BFAAFB9-9C32-4160-8F16-AD6DDA54CF43}" srcOrd="3" destOrd="0" presId="urn:microsoft.com/office/officeart/2005/8/layout/vList2"/>
    <dgm:cxn modelId="{B33B7861-00C2-4045-BAA2-F341B79D8212}" type="presParOf" srcId="{3FF49352-17F0-49FB-BF7B-5A346B8D86AF}" destId="{D6EED373-F0E9-4607-AC95-92DB0B98469A}" srcOrd="4" destOrd="0" presId="urn:microsoft.com/office/officeart/2005/8/layout/vList2"/>
    <dgm:cxn modelId="{E7CF34BF-1B4C-430B-A26F-AD5483D62EB4}" type="presParOf" srcId="{3FF49352-17F0-49FB-BF7B-5A346B8D86AF}" destId="{D6C497C4-B1C4-4F31-BBBD-5AB4DC15C776}" srcOrd="5" destOrd="0" presId="urn:microsoft.com/office/officeart/2005/8/layout/vList2"/>
    <dgm:cxn modelId="{223E8A10-76E6-4CBF-BB40-CC4517DB5DE6}" type="presParOf" srcId="{3FF49352-17F0-49FB-BF7B-5A346B8D86AF}" destId="{A2B2ACA7-24A3-41E6-8DBC-1FE9753D7B02}"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C134138A-660F-4D9C-AD55-AA02065C8FFA}"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pPr rtl="1"/>
          <a:endParaRPr lang="ar-EG"/>
        </a:p>
      </dgm:t>
    </dgm:pt>
    <dgm:pt modelId="{9E699898-0CBD-4709-87B2-145E37A86ED3}">
      <dgm:prSet>
        <dgm:style>
          <a:lnRef idx="2">
            <a:schemeClr val="accent6"/>
          </a:lnRef>
          <a:fillRef idx="1">
            <a:schemeClr val="lt1"/>
          </a:fillRef>
          <a:effectRef idx="0">
            <a:schemeClr val="accent6"/>
          </a:effectRef>
          <a:fontRef idx="minor">
            <a:schemeClr val="dk1"/>
          </a:fontRef>
        </dgm:style>
      </dgm:prSet>
      <dgm:spPr/>
      <dgm:t>
        <a:bodyPr/>
        <a:lstStyle/>
        <a:p>
          <a:pPr rtl="1"/>
          <a:r>
            <a:rPr lang="ar-EG" b="0"/>
            <a:t>الأعمدة البيانية </a:t>
          </a:r>
          <a:endParaRPr lang="ar-EG"/>
        </a:p>
      </dgm:t>
    </dgm:pt>
    <dgm:pt modelId="{D67DF480-8BF9-4F49-9A77-35CD83121A2F}" type="parTrans" cxnId="{FA0BF19E-D0FC-4552-986B-5180D6D164C8}">
      <dgm:prSet/>
      <dgm:spPr/>
      <dgm:t>
        <a:bodyPr/>
        <a:lstStyle/>
        <a:p>
          <a:pPr rtl="1"/>
          <a:endParaRPr lang="ar-EG"/>
        </a:p>
      </dgm:t>
    </dgm:pt>
    <dgm:pt modelId="{7215706F-280D-4516-A4F6-750B7469AFA9}" type="sibTrans" cxnId="{FA0BF19E-D0FC-4552-986B-5180D6D164C8}">
      <dgm:prSet/>
      <dgm:spPr/>
      <dgm:t>
        <a:bodyPr/>
        <a:lstStyle/>
        <a:p>
          <a:pPr rtl="1"/>
          <a:endParaRPr lang="ar-EG"/>
        </a:p>
      </dgm:t>
    </dgm:pt>
    <dgm:pt modelId="{0041DFAF-B4B3-4FE3-92D8-212553F0C19F}">
      <dgm:prSet/>
      <dgm:spPr/>
      <dgm:t>
        <a:bodyPr/>
        <a:lstStyle/>
        <a:p>
          <a:pPr rtl="1"/>
          <a:r>
            <a:rPr lang="ar-EG" b="1"/>
            <a:t>شكل مستطيلات رأسية منفصلة</a:t>
          </a:r>
          <a:endParaRPr lang="ar-EG"/>
        </a:p>
      </dgm:t>
    </dgm:pt>
    <dgm:pt modelId="{6E0B4827-F52D-4293-A8DD-B2CC9567CB0C}" type="parTrans" cxnId="{B1FB47E8-5216-423B-A9D6-3D0DD5D70AB4}">
      <dgm:prSet/>
      <dgm:spPr/>
      <dgm:t>
        <a:bodyPr/>
        <a:lstStyle/>
        <a:p>
          <a:pPr rtl="1"/>
          <a:endParaRPr lang="ar-EG"/>
        </a:p>
      </dgm:t>
    </dgm:pt>
    <dgm:pt modelId="{CD36ADCA-41FF-4F32-ABBA-5DDA3BFE3509}" type="sibTrans" cxnId="{B1FB47E8-5216-423B-A9D6-3D0DD5D70AB4}">
      <dgm:prSet/>
      <dgm:spPr/>
      <dgm:t>
        <a:bodyPr/>
        <a:lstStyle/>
        <a:p>
          <a:pPr rtl="1"/>
          <a:endParaRPr lang="ar-EG"/>
        </a:p>
      </dgm:t>
    </dgm:pt>
    <dgm:pt modelId="{CA5A3C37-E7FF-48DA-BA42-B60CFFCEC005}">
      <dgm:prSet/>
      <dgm:spPr/>
      <dgm:t>
        <a:bodyPr/>
        <a:lstStyle/>
        <a:p>
          <a:pPr rtl="1"/>
          <a:r>
            <a:rPr lang="ar-EG" b="1"/>
            <a:t>شكل مستطيلات أفقية  منفصلة </a:t>
          </a:r>
          <a:endParaRPr lang="ar-EG"/>
        </a:p>
      </dgm:t>
    </dgm:pt>
    <dgm:pt modelId="{7F9BBAA0-C4AD-43FA-B096-F16A7A71DE5A}" type="parTrans" cxnId="{04A662AF-B9F5-4F54-B4FC-77E0AE7AA76B}">
      <dgm:prSet/>
      <dgm:spPr/>
      <dgm:t>
        <a:bodyPr/>
        <a:lstStyle/>
        <a:p>
          <a:pPr rtl="1"/>
          <a:endParaRPr lang="ar-EG"/>
        </a:p>
      </dgm:t>
    </dgm:pt>
    <dgm:pt modelId="{6D71AB1C-A07D-4F48-8DE5-5FDC761D4B9F}" type="sibTrans" cxnId="{04A662AF-B9F5-4F54-B4FC-77E0AE7AA76B}">
      <dgm:prSet/>
      <dgm:spPr/>
      <dgm:t>
        <a:bodyPr/>
        <a:lstStyle/>
        <a:p>
          <a:pPr rtl="1"/>
          <a:endParaRPr lang="ar-EG"/>
        </a:p>
      </dgm:t>
    </dgm:pt>
    <dgm:pt modelId="{93707863-27F2-4C0C-8FB2-08ECEC7D57B5}">
      <dgm:prSet/>
      <dgm:spPr/>
      <dgm:t>
        <a:bodyPr/>
        <a:lstStyle/>
        <a:p>
          <a:pPr rtl="1"/>
          <a:r>
            <a:rPr lang="ar-EG" b="1" dirty="0"/>
            <a:t>الأعمدة البيانية ذي المستطيلات المتعددة </a:t>
          </a:r>
          <a:endParaRPr lang="ar-EG" dirty="0"/>
        </a:p>
      </dgm:t>
    </dgm:pt>
    <dgm:pt modelId="{CEFF0385-D346-46B0-BC9A-7C802772619D}" type="parTrans" cxnId="{166D4135-9B9E-4841-8214-F9C3864E48F7}">
      <dgm:prSet/>
      <dgm:spPr/>
      <dgm:t>
        <a:bodyPr/>
        <a:lstStyle/>
        <a:p>
          <a:pPr rtl="1"/>
          <a:endParaRPr lang="ar-EG"/>
        </a:p>
      </dgm:t>
    </dgm:pt>
    <dgm:pt modelId="{CC1DB205-1EF7-4B6E-A836-E3F75A869CF0}" type="sibTrans" cxnId="{166D4135-9B9E-4841-8214-F9C3864E48F7}">
      <dgm:prSet/>
      <dgm:spPr/>
      <dgm:t>
        <a:bodyPr/>
        <a:lstStyle/>
        <a:p>
          <a:pPr rtl="1"/>
          <a:endParaRPr lang="ar-EG"/>
        </a:p>
      </dgm:t>
    </dgm:pt>
    <dgm:pt modelId="{DDA3DE1D-DADF-4902-B904-691C5E98B193}">
      <dgm:prSet/>
      <dgm:spPr/>
      <dgm:t>
        <a:bodyPr/>
        <a:lstStyle/>
        <a:p>
          <a:pPr rtl="1"/>
          <a:r>
            <a:rPr lang="ar-EG" b="1"/>
            <a:t>الأعمدة البيانية ذي المستطيلات متعددة الأجزاء </a:t>
          </a:r>
          <a:endParaRPr lang="ar-EG"/>
        </a:p>
      </dgm:t>
    </dgm:pt>
    <dgm:pt modelId="{162BC9CB-134E-4A05-9B66-E40672A3C3DB}" type="parTrans" cxnId="{FC418236-228D-49EE-904D-7C0F39724740}">
      <dgm:prSet/>
      <dgm:spPr/>
      <dgm:t>
        <a:bodyPr/>
        <a:lstStyle/>
        <a:p>
          <a:pPr rtl="1"/>
          <a:endParaRPr lang="ar-EG"/>
        </a:p>
      </dgm:t>
    </dgm:pt>
    <dgm:pt modelId="{8252DB55-14FD-4AA8-9B2A-3BDBBBEFC525}" type="sibTrans" cxnId="{FC418236-228D-49EE-904D-7C0F39724740}">
      <dgm:prSet/>
      <dgm:spPr/>
      <dgm:t>
        <a:bodyPr/>
        <a:lstStyle/>
        <a:p>
          <a:pPr rtl="1"/>
          <a:endParaRPr lang="ar-EG"/>
        </a:p>
      </dgm:t>
    </dgm:pt>
    <dgm:pt modelId="{10DEADAE-B316-405D-9BE1-0C0B6D6A42AE}" type="pres">
      <dgm:prSet presAssocID="{C134138A-660F-4D9C-AD55-AA02065C8FFA}" presName="linearFlow" presStyleCnt="0">
        <dgm:presLayoutVars>
          <dgm:dir/>
          <dgm:animLvl val="lvl"/>
          <dgm:resizeHandles val="exact"/>
        </dgm:presLayoutVars>
      </dgm:prSet>
      <dgm:spPr/>
    </dgm:pt>
    <dgm:pt modelId="{DEA849FC-DA57-4C82-8904-67B365E3B690}" type="pres">
      <dgm:prSet presAssocID="{9E699898-0CBD-4709-87B2-145E37A86ED3}" presName="composite" presStyleCnt="0"/>
      <dgm:spPr/>
    </dgm:pt>
    <dgm:pt modelId="{4A781036-1A8A-40BB-A7DB-65886D09E9EA}" type="pres">
      <dgm:prSet presAssocID="{9E699898-0CBD-4709-87B2-145E37A86ED3}" presName="parentText" presStyleLbl="alignNode1" presStyleIdx="0" presStyleCnt="1">
        <dgm:presLayoutVars>
          <dgm:chMax val="1"/>
          <dgm:bulletEnabled val="1"/>
        </dgm:presLayoutVars>
      </dgm:prSet>
      <dgm:spPr/>
    </dgm:pt>
    <dgm:pt modelId="{86ACE6A9-7A9A-4CEA-80EF-A14BF0AE741B}" type="pres">
      <dgm:prSet presAssocID="{9E699898-0CBD-4709-87B2-145E37A86ED3}" presName="descendantText" presStyleLbl="alignAcc1" presStyleIdx="0" presStyleCnt="1">
        <dgm:presLayoutVars>
          <dgm:bulletEnabled val="1"/>
        </dgm:presLayoutVars>
      </dgm:prSet>
      <dgm:spPr/>
    </dgm:pt>
  </dgm:ptLst>
  <dgm:cxnLst>
    <dgm:cxn modelId="{A33E1403-DEA8-47FC-939C-1E54824BD74C}" type="presOf" srcId="{CA5A3C37-E7FF-48DA-BA42-B60CFFCEC005}" destId="{86ACE6A9-7A9A-4CEA-80EF-A14BF0AE741B}" srcOrd="0" destOrd="1" presId="urn:microsoft.com/office/officeart/2005/8/layout/chevron2"/>
    <dgm:cxn modelId="{D9EC052C-60EE-4484-B82D-55BABDA0407F}" type="presOf" srcId="{0041DFAF-B4B3-4FE3-92D8-212553F0C19F}" destId="{86ACE6A9-7A9A-4CEA-80EF-A14BF0AE741B}" srcOrd="0" destOrd="0" presId="urn:microsoft.com/office/officeart/2005/8/layout/chevron2"/>
    <dgm:cxn modelId="{166D4135-9B9E-4841-8214-F9C3864E48F7}" srcId="{9E699898-0CBD-4709-87B2-145E37A86ED3}" destId="{93707863-27F2-4C0C-8FB2-08ECEC7D57B5}" srcOrd="2" destOrd="0" parTransId="{CEFF0385-D346-46B0-BC9A-7C802772619D}" sibTransId="{CC1DB205-1EF7-4B6E-A836-E3F75A869CF0}"/>
    <dgm:cxn modelId="{FC418236-228D-49EE-904D-7C0F39724740}" srcId="{9E699898-0CBD-4709-87B2-145E37A86ED3}" destId="{DDA3DE1D-DADF-4902-B904-691C5E98B193}" srcOrd="3" destOrd="0" parTransId="{162BC9CB-134E-4A05-9B66-E40672A3C3DB}" sibTransId="{8252DB55-14FD-4AA8-9B2A-3BDBBBEFC525}"/>
    <dgm:cxn modelId="{8DBC8A4F-42A9-49BB-8D77-D51657F13320}" type="presOf" srcId="{9E699898-0CBD-4709-87B2-145E37A86ED3}" destId="{4A781036-1A8A-40BB-A7DB-65886D09E9EA}" srcOrd="0" destOrd="0" presId="urn:microsoft.com/office/officeart/2005/8/layout/chevron2"/>
    <dgm:cxn modelId="{FA0BF19E-D0FC-4552-986B-5180D6D164C8}" srcId="{C134138A-660F-4D9C-AD55-AA02065C8FFA}" destId="{9E699898-0CBD-4709-87B2-145E37A86ED3}" srcOrd="0" destOrd="0" parTransId="{D67DF480-8BF9-4F49-9A77-35CD83121A2F}" sibTransId="{7215706F-280D-4516-A4F6-750B7469AFA9}"/>
    <dgm:cxn modelId="{04A662AF-B9F5-4F54-B4FC-77E0AE7AA76B}" srcId="{9E699898-0CBD-4709-87B2-145E37A86ED3}" destId="{CA5A3C37-E7FF-48DA-BA42-B60CFFCEC005}" srcOrd="1" destOrd="0" parTransId="{7F9BBAA0-C4AD-43FA-B096-F16A7A71DE5A}" sibTransId="{6D71AB1C-A07D-4F48-8DE5-5FDC761D4B9F}"/>
    <dgm:cxn modelId="{3CB6A2BB-A87A-495F-B7F2-246E51518637}" type="presOf" srcId="{DDA3DE1D-DADF-4902-B904-691C5E98B193}" destId="{86ACE6A9-7A9A-4CEA-80EF-A14BF0AE741B}" srcOrd="0" destOrd="3" presId="urn:microsoft.com/office/officeart/2005/8/layout/chevron2"/>
    <dgm:cxn modelId="{D67412C2-E00E-466C-B23C-BAECC1E0A004}" type="presOf" srcId="{93707863-27F2-4C0C-8FB2-08ECEC7D57B5}" destId="{86ACE6A9-7A9A-4CEA-80EF-A14BF0AE741B}" srcOrd="0" destOrd="2" presId="urn:microsoft.com/office/officeart/2005/8/layout/chevron2"/>
    <dgm:cxn modelId="{6BEF1AC6-6B34-4DD1-AE3F-01C49D6B2B36}" type="presOf" srcId="{C134138A-660F-4D9C-AD55-AA02065C8FFA}" destId="{10DEADAE-B316-405D-9BE1-0C0B6D6A42AE}" srcOrd="0" destOrd="0" presId="urn:microsoft.com/office/officeart/2005/8/layout/chevron2"/>
    <dgm:cxn modelId="{B1FB47E8-5216-423B-A9D6-3D0DD5D70AB4}" srcId="{9E699898-0CBD-4709-87B2-145E37A86ED3}" destId="{0041DFAF-B4B3-4FE3-92D8-212553F0C19F}" srcOrd="0" destOrd="0" parTransId="{6E0B4827-F52D-4293-A8DD-B2CC9567CB0C}" sibTransId="{CD36ADCA-41FF-4F32-ABBA-5DDA3BFE3509}"/>
    <dgm:cxn modelId="{D24AB3E1-AB24-42A5-8721-FD46CAF1124A}" type="presParOf" srcId="{10DEADAE-B316-405D-9BE1-0C0B6D6A42AE}" destId="{DEA849FC-DA57-4C82-8904-67B365E3B690}" srcOrd="0" destOrd="0" presId="urn:microsoft.com/office/officeart/2005/8/layout/chevron2"/>
    <dgm:cxn modelId="{D0317A20-45FE-4384-A4CE-91C27DBD17DE}" type="presParOf" srcId="{DEA849FC-DA57-4C82-8904-67B365E3B690}" destId="{4A781036-1A8A-40BB-A7DB-65886D09E9EA}" srcOrd="0" destOrd="0" presId="urn:microsoft.com/office/officeart/2005/8/layout/chevron2"/>
    <dgm:cxn modelId="{0836BB75-CE73-4067-8CDF-EF916CFA0E4A}" type="presParOf" srcId="{DEA849FC-DA57-4C82-8904-67B365E3B690}" destId="{86ACE6A9-7A9A-4CEA-80EF-A14BF0AE741B}"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3AC745E7-5CF7-44D2-AE27-B2F3F3544FBE}"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pPr rtl="1"/>
          <a:endParaRPr lang="ar-EG"/>
        </a:p>
      </dgm:t>
    </dgm:pt>
    <dgm:pt modelId="{C6FFD586-2C13-4886-9E36-DA1E414072D9}">
      <dgm:prSet>
        <dgm:style>
          <a:lnRef idx="2">
            <a:schemeClr val="accent6"/>
          </a:lnRef>
          <a:fillRef idx="1">
            <a:schemeClr val="lt1"/>
          </a:fillRef>
          <a:effectRef idx="0">
            <a:schemeClr val="accent6"/>
          </a:effectRef>
          <a:fontRef idx="minor">
            <a:schemeClr val="dk1"/>
          </a:fontRef>
        </dgm:style>
      </dgm:prSet>
      <dgm:spPr/>
      <dgm:t>
        <a:bodyPr/>
        <a:lstStyle/>
        <a:p>
          <a:pPr rtl="1"/>
          <a:r>
            <a:rPr lang="ar-EG" b="0" dirty="0"/>
            <a:t>طرائق عرض البيانات </a:t>
          </a:r>
          <a:endParaRPr lang="ar-EG" dirty="0"/>
        </a:p>
      </dgm:t>
    </dgm:pt>
    <dgm:pt modelId="{8477EDF5-B3D9-401D-B623-B3F0051FB8D5}" type="parTrans" cxnId="{29BE5AC0-6888-4E0A-96AE-7037322CE7F6}">
      <dgm:prSet/>
      <dgm:spPr/>
      <dgm:t>
        <a:bodyPr/>
        <a:lstStyle/>
        <a:p>
          <a:pPr rtl="1"/>
          <a:endParaRPr lang="ar-EG"/>
        </a:p>
      </dgm:t>
    </dgm:pt>
    <dgm:pt modelId="{2F52ABF6-72C4-4B08-B10C-07412F9F1D86}" type="sibTrans" cxnId="{29BE5AC0-6888-4E0A-96AE-7037322CE7F6}">
      <dgm:prSet/>
      <dgm:spPr/>
      <dgm:t>
        <a:bodyPr/>
        <a:lstStyle/>
        <a:p>
          <a:pPr rtl="1"/>
          <a:endParaRPr lang="ar-EG"/>
        </a:p>
      </dgm:t>
    </dgm:pt>
    <dgm:pt modelId="{78D6B601-F8D4-461C-ADB2-A33341BE25AC}">
      <dgm:prSet/>
      <dgm:spPr/>
      <dgm:t>
        <a:bodyPr/>
        <a:lstStyle/>
        <a:p>
          <a:pPr rtl="1"/>
          <a:r>
            <a:rPr lang="ar-EG" b="1"/>
            <a:t>الطريقة الانشائية </a:t>
          </a:r>
          <a:endParaRPr lang="ar-EG"/>
        </a:p>
      </dgm:t>
    </dgm:pt>
    <dgm:pt modelId="{0AD38BD3-BC00-49A9-A092-3F1A85AEFA7D}" type="parTrans" cxnId="{A8A4B958-C4D0-4FAD-867D-C0428502BDCF}">
      <dgm:prSet/>
      <dgm:spPr/>
      <dgm:t>
        <a:bodyPr/>
        <a:lstStyle/>
        <a:p>
          <a:pPr rtl="1"/>
          <a:endParaRPr lang="ar-EG"/>
        </a:p>
      </dgm:t>
    </dgm:pt>
    <dgm:pt modelId="{A70769F6-DFFF-48B6-826A-4849B505EC7F}" type="sibTrans" cxnId="{A8A4B958-C4D0-4FAD-867D-C0428502BDCF}">
      <dgm:prSet/>
      <dgm:spPr/>
      <dgm:t>
        <a:bodyPr/>
        <a:lstStyle/>
        <a:p>
          <a:pPr rtl="1"/>
          <a:endParaRPr lang="ar-EG"/>
        </a:p>
      </dgm:t>
    </dgm:pt>
    <dgm:pt modelId="{72366C0D-7277-4E2F-B85A-E4E689CD94C2}">
      <dgm:prSet/>
      <dgm:spPr/>
      <dgm:t>
        <a:bodyPr/>
        <a:lstStyle/>
        <a:p>
          <a:pPr rtl="1"/>
          <a:r>
            <a:rPr lang="ar-EG" b="1"/>
            <a:t>الجداول الإحصائية </a:t>
          </a:r>
          <a:endParaRPr lang="ar-EG"/>
        </a:p>
      </dgm:t>
    </dgm:pt>
    <dgm:pt modelId="{5BE1111C-9EF1-470F-A211-F7A2CAD80B8F}" type="parTrans" cxnId="{86B2B46B-FE67-4402-B271-F98E0F19CD63}">
      <dgm:prSet/>
      <dgm:spPr/>
      <dgm:t>
        <a:bodyPr/>
        <a:lstStyle/>
        <a:p>
          <a:pPr rtl="1"/>
          <a:endParaRPr lang="ar-EG"/>
        </a:p>
      </dgm:t>
    </dgm:pt>
    <dgm:pt modelId="{323B7790-0D9D-476A-8350-87F0021DDA73}" type="sibTrans" cxnId="{86B2B46B-FE67-4402-B271-F98E0F19CD63}">
      <dgm:prSet/>
      <dgm:spPr/>
      <dgm:t>
        <a:bodyPr/>
        <a:lstStyle/>
        <a:p>
          <a:pPr rtl="1"/>
          <a:endParaRPr lang="ar-EG"/>
        </a:p>
      </dgm:t>
    </dgm:pt>
    <dgm:pt modelId="{A8C4DFE5-0112-4474-A334-CE06D5CE05CE}">
      <dgm:prSet/>
      <dgm:spPr/>
      <dgm:t>
        <a:bodyPr/>
        <a:lstStyle/>
        <a:p>
          <a:pPr rtl="1"/>
          <a:r>
            <a:rPr lang="ar-EG" b="1"/>
            <a:t>الأشكال والرسوم البيانية </a:t>
          </a:r>
          <a:endParaRPr lang="ar-EG"/>
        </a:p>
      </dgm:t>
    </dgm:pt>
    <dgm:pt modelId="{08789DA0-21A3-4FA2-8F0B-172CD8EEDB26}" type="parTrans" cxnId="{30A7BAC3-D2B7-425F-B083-ABF10FDDC71D}">
      <dgm:prSet/>
      <dgm:spPr/>
      <dgm:t>
        <a:bodyPr/>
        <a:lstStyle/>
        <a:p>
          <a:pPr rtl="1"/>
          <a:endParaRPr lang="ar-EG"/>
        </a:p>
      </dgm:t>
    </dgm:pt>
    <dgm:pt modelId="{9D4EC365-E1CB-4319-BDB6-90E281E1FD2B}" type="sibTrans" cxnId="{30A7BAC3-D2B7-425F-B083-ABF10FDDC71D}">
      <dgm:prSet/>
      <dgm:spPr/>
      <dgm:t>
        <a:bodyPr/>
        <a:lstStyle/>
        <a:p>
          <a:pPr rtl="1"/>
          <a:endParaRPr lang="ar-EG"/>
        </a:p>
      </dgm:t>
    </dgm:pt>
    <dgm:pt modelId="{EC35CB55-D95F-41DB-9FA6-137DBDFCE15F}" type="pres">
      <dgm:prSet presAssocID="{3AC745E7-5CF7-44D2-AE27-B2F3F3544FBE}" presName="linearFlow" presStyleCnt="0">
        <dgm:presLayoutVars>
          <dgm:dir/>
          <dgm:animLvl val="lvl"/>
          <dgm:resizeHandles val="exact"/>
        </dgm:presLayoutVars>
      </dgm:prSet>
      <dgm:spPr/>
    </dgm:pt>
    <dgm:pt modelId="{CB38AC0D-39CD-405C-854F-1788EFBC24A0}" type="pres">
      <dgm:prSet presAssocID="{C6FFD586-2C13-4886-9E36-DA1E414072D9}" presName="composite" presStyleCnt="0"/>
      <dgm:spPr/>
    </dgm:pt>
    <dgm:pt modelId="{B4798733-37E2-4A1C-8A3A-9158E8A2485D}" type="pres">
      <dgm:prSet presAssocID="{C6FFD586-2C13-4886-9E36-DA1E414072D9}" presName="parentText" presStyleLbl="alignNode1" presStyleIdx="0" presStyleCnt="1">
        <dgm:presLayoutVars>
          <dgm:chMax val="1"/>
          <dgm:bulletEnabled val="1"/>
        </dgm:presLayoutVars>
      </dgm:prSet>
      <dgm:spPr/>
    </dgm:pt>
    <dgm:pt modelId="{F948054D-D76D-4143-B6E9-F82321654C24}" type="pres">
      <dgm:prSet presAssocID="{C6FFD586-2C13-4886-9E36-DA1E414072D9}" presName="descendantText" presStyleLbl="alignAcc1" presStyleIdx="0" presStyleCnt="1">
        <dgm:presLayoutVars>
          <dgm:bulletEnabled val="1"/>
        </dgm:presLayoutVars>
      </dgm:prSet>
      <dgm:spPr/>
    </dgm:pt>
  </dgm:ptLst>
  <dgm:cxnLst>
    <dgm:cxn modelId="{3C953700-F68A-4FC5-B2FD-D8947C8290FB}" type="presOf" srcId="{C6FFD586-2C13-4886-9E36-DA1E414072D9}" destId="{B4798733-37E2-4A1C-8A3A-9158E8A2485D}" srcOrd="0" destOrd="0" presId="urn:microsoft.com/office/officeart/2005/8/layout/chevron2"/>
    <dgm:cxn modelId="{F610F015-FC8E-4846-AFE5-A9EEA96CDDA4}" type="presOf" srcId="{78D6B601-F8D4-461C-ADB2-A33341BE25AC}" destId="{F948054D-D76D-4143-B6E9-F82321654C24}" srcOrd="0" destOrd="0" presId="urn:microsoft.com/office/officeart/2005/8/layout/chevron2"/>
    <dgm:cxn modelId="{A14FEF4A-65BE-495A-8E3A-C30787531E3A}" type="presOf" srcId="{72366C0D-7277-4E2F-B85A-E4E689CD94C2}" destId="{F948054D-D76D-4143-B6E9-F82321654C24}" srcOrd="0" destOrd="1" presId="urn:microsoft.com/office/officeart/2005/8/layout/chevron2"/>
    <dgm:cxn modelId="{86B2B46B-FE67-4402-B271-F98E0F19CD63}" srcId="{C6FFD586-2C13-4886-9E36-DA1E414072D9}" destId="{72366C0D-7277-4E2F-B85A-E4E689CD94C2}" srcOrd="1" destOrd="0" parTransId="{5BE1111C-9EF1-470F-A211-F7A2CAD80B8F}" sibTransId="{323B7790-0D9D-476A-8350-87F0021DDA73}"/>
    <dgm:cxn modelId="{A8A4B958-C4D0-4FAD-867D-C0428502BDCF}" srcId="{C6FFD586-2C13-4886-9E36-DA1E414072D9}" destId="{78D6B601-F8D4-461C-ADB2-A33341BE25AC}" srcOrd="0" destOrd="0" parTransId="{0AD38BD3-BC00-49A9-A092-3F1A85AEFA7D}" sibTransId="{A70769F6-DFFF-48B6-826A-4849B505EC7F}"/>
    <dgm:cxn modelId="{29BE5AC0-6888-4E0A-96AE-7037322CE7F6}" srcId="{3AC745E7-5CF7-44D2-AE27-B2F3F3544FBE}" destId="{C6FFD586-2C13-4886-9E36-DA1E414072D9}" srcOrd="0" destOrd="0" parTransId="{8477EDF5-B3D9-401D-B623-B3F0051FB8D5}" sibTransId="{2F52ABF6-72C4-4B08-B10C-07412F9F1D86}"/>
    <dgm:cxn modelId="{30A7BAC3-D2B7-425F-B083-ABF10FDDC71D}" srcId="{C6FFD586-2C13-4886-9E36-DA1E414072D9}" destId="{A8C4DFE5-0112-4474-A334-CE06D5CE05CE}" srcOrd="2" destOrd="0" parTransId="{08789DA0-21A3-4FA2-8F0B-172CD8EEDB26}" sibTransId="{9D4EC365-E1CB-4319-BDB6-90E281E1FD2B}"/>
    <dgm:cxn modelId="{A13D95CE-12FF-472F-95BF-45BB4311254E}" type="presOf" srcId="{3AC745E7-5CF7-44D2-AE27-B2F3F3544FBE}" destId="{EC35CB55-D95F-41DB-9FA6-137DBDFCE15F}" srcOrd="0" destOrd="0" presId="urn:microsoft.com/office/officeart/2005/8/layout/chevron2"/>
    <dgm:cxn modelId="{B41429E8-55BE-4BA0-9EFC-19BDD06CC4A0}" type="presOf" srcId="{A8C4DFE5-0112-4474-A334-CE06D5CE05CE}" destId="{F948054D-D76D-4143-B6E9-F82321654C24}" srcOrd="0" destOrd="2" presId="urn:microsoft.com/office/officeart/2005/8/layout/chevron2"/>
    <dgm:cxn modelId="{5C138F47-7AC8-4B8A-9013-081933BFE347}" type="presParOf" srcId="{EC35CB55-D95F-41DB-9FA6-137DBDFCE15F}" destId="{CB38AC0D-39CD-405C-854F-1788EFBC24A0}" srcOrd="0" destOrd="0" presId="urn:microsoft.com/office/officeart/2005/8/layout/chevron2"/>
    <dgm:cxn modelId="{1353745F-C04D-4A14-85FC-AAB4FB64CAA1}" type="presParOf" srcId="{CB38AC0D-39CD-405C-854F-1788EFBC24A0}" destId="{B4798733-37E2-4A1C-8A3A-9158E8A2485D}" srcOrd="0" destOrd="0" presId="urn:microsoft.com/office/officeart/2005/8/layout/chevron2"/>
    <dgm:cxn modelId="{AEB67299-7F33-4644-AFD9-CFB0C9B5CF47}" type="presParOf" srcId="{CB38AC0D-39CD-405C-854F-1788EFBC24A0}" destId="{F948054D-D76D-4143-B6E9-F82321654C24}" srcOrd="1" destOrd="0" presId="urn:microsoft.com/office/officeart/2005/8/layout/chevron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C9645DEF-1F8A-436F-8A99-B655CBB346A1}"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B3679836-7483-4559-A83F-023C88C0C82B}">
      <dgm:prSet/>
      <dgm:spPr/>
      <dgm:t>
        <a:bodyPr/>
        <a:lstStyle/>
        <a:p>
          <a:r>
            <a:rPr lang="ar-EG" b="0"/>
            <a:t>الكتب  ( مؤلف ، مؤلفان ، أكثر من مؤلفان ، بدون مؤلف ) </a:t>
          </a:r>
          <a:endParaRPr lang="en-US"/>
        </a:p>
      </dgm:t>
    </dgm:pt>
    <dgm:pt modelId="{B4861D3C-7831-4126-AE41-BF0C6223D7FD}" type="parTrans" cxnId="{D09E8B77-34F6-4B03-A6CC-275E2419DFF2}">
      <dgm:prSet/>
      <dgm:spPr/>
      <dgm:t>
        <a:bodyPr/>
        <a:lstStyle/>
        <a:p>
          <a:endParaRPr lang="en-US"/>
        </a:p>
      </dgm:t>
    </dgm:pt>
    <dgm:pt modelId="{404C1DF7-AB12-437D-865B-7CD2146BF7BE}" type="sibTrans" cxnId="{D09E8B77-34F6-4B03-A6CC-275E2419DFF2}">
      <dgm:prSet/>
      <dgm:spPr/>
      <dgm:t>
        <a:bodyPr/>
        <a:lstStyle/>
        <a:p>
          <a:endParaRPr lang="en-US"/>
        </a:p>
      </dgm:t>
    </dgm:pt>
    <dgm:pt modelId="{15002BE3-67AE-4306-9D02-A8EFD97A03B5}">
      <dgm:prSet/>
      <dgm:spPr/>
      <dgm:t>
        <a:bodyPr/>
        <a:lstStyle/>
        <a:p>
          <a:r>
            <a:rPr lang="ar-EG" b="0"/>
            <a:t>المجلات العلمية </a:t>
          </a:r>
          <a:endParaRPr lang="en-US"/>
        </a:p>
      </dgm:t>
    </dgm:pt>
    <dgm:pt modelId="{2108A6B5-907B-4A6F-A39B-47F16A6E44DE}" type="parTrans" cxnId="{625FFC99-A2A0-475E-97B5-867635C76602}">
      <dgm:prSet/>
      <dgm:spPr/>
      <dgm:t>
        <a:bodyPr/>
        <a:lstStyle/>
        <a:p>
          <a:endParaRPr lang="en-US"/>
        </a:p>
      </dgm:t>
    </dgm:pt>
    <dgm:pt modelId="{341A3B0F-8ED2-4AF9-824C-5FB45E123178}" type="sibTrans" cxnId="{625FFC99-A2A0-475E-97B5-867635C76602}">
      <dgm:prSet/>
      <dgm:spPr/>
      <dgm:t>
        <a:bodyPr/>
        <a:lstStyle/>
        <a:p>
          <a:endParaRPr lang="en-US"/>
        </a:p>
      </dgm:t>
    </dgm:pt>
    <dgm:pt modelId="{A17301AE-B9CA-4382-86DC-389BD9D8ACDA}">
      <dgm:prSet/>
      <dgm:spPr/>
      <dgm:t>
        <a:bodyPr/>
        <a:lstStyle/>
        <a:p>
          <a:r>
            <a:rPr lang="ar-EG" b="0"/>
            <a:t>أطروحات الدكتوراة ورسائل الماجستير </a:t>
          </a:r>
          <a:endParaRPr lang="en-US"/>
        </a:p>
      </dgm:t>
    </dgm:pt>
    <dgm:pt modelId="{DC28231E-D6D6-4CFE-B0E6-92BB19DA7D6A}" type="parTrans" cxnId="{EA6E8E35-E1EF-4E89-8CF1-AA2AC7C2E8E0}">
      <dgm:prSet/>
      <dgm:spPr/>
      <dgm:t>
        <a:bodyPr/>
        <a:lstStyle/>
        <a:p>
          <a:endParaRPr lang="en-US"/>
        </a:p>
      </dgm:t>
    </dgm:pt>
    <dgm:pt modelId="{983FB555-6424-4702-B285-A0160A1003FC}" type="sibTrans" cxnId="{EA6E8E35-E1EF-4E89-8CF1-AA2AC7C2E8E0}">
      <dgm:prSet/>
      <dgm:spPr/>
      <dgm:t>
        <a:bodyPr/>
        <a:lstStyle/>
        <a:p>
          <a:endParaRPr lang="en-US"/>
        </a:p>
      </dgm:t>
    </dgm:pt>
    <dgm:pt modelId="{CF2CEBA8-4905-4A1F-AFC7-13071D868B85}">
      <dgm:prSet/>
      <dgm:spPr/>
      <dgm:t>
        <a:bodyPr/>
        <a:lstStyle/>
        <a:p>
          <a:r>
            <a:rPr lang="ar-EG" b="0"/>
            <a:t>صحيفة يومية </a:t>
          </a:r>
          <a:endParaRPr lang="en-US"/>
        </a:p>
      </dgm:t>
    </dgm:pt>
    <dgm:pt modelId="{98E5BABC-C7CC-40C9-8716-2C5C2EB8AED9}" type="parTrans" cxnId="{A3A2709E-9D9D-43A1-B67C-996AA9FD9C1C}">
      <dgm:prSet/>
      <dgm:spPr/>
      <dgm:t>
        <a:bodyPr/>
        <a:lstStyle/>
        <a:p>
          <a:endParaRPr lang="en-US"/>
        </a:p>
      </dgm:t>
    </dgm:pt>
    <dgm:pt modelId="{BED64C02-26C1-4609-870F-D9F965AD9110}" type="sibTrans" cxnId="{A3A2709E-9D9D-43A1-B67C-996AA9FD9C1C}">
      <dgm:prSet/>
      <dgm:spPr/>
      <dgm:t>
        <a:bodyPr/>
        <a:lstStyle/>
        <a:p>
          <a:endParaRPr lang="en-US"/>
        </a:p>
      </dgm:t>
    </dgm:pt>
    <dgm:pt modelId="{9EBA630F-8531-44D5-AEEA-5962AEFD68CA}">
      <dgm:prSet/>
      <dgm:spPr/>
      <dgm:t>
        <a:bodyPr/>
        <a:lstStyle/>
        <a:p>
          <a:r>
            <a:rPr lang="ar-EG" b="0"/>
            <a:t>الوسائط الالكترونية </a:t>
          </a:r>
          <a:endParaRPr lang="en-US"/>
        </a:p>
      </dgm:t>
    </dgm:pt>
    <dgm:pt modelId="{D0D9C0E2-373A-499A-92B5-FC565A62E6F3}" type="parTrans" cxnId="{410DDD65-1D52-420C-9054-A66FFF3F8493}">
      <dgm:prSet/>
      <dgm:spPr/>
      <dgm:t>
        <a:bodyPr/>
        <a:lstStyle/>
        <a:p>
          <a:endParaRPr lang="en-US"/>
        </a:p>
      </dgm:t>
    </dgm:pt>
    <dgm:pt modelId="{7FF72B77-1CB8-465C-89F3-229116859B9A}" type="sibTrans" cxnId="{410DDD65-1D52-420C-9054-A66FFF3F8493}">
      <dgm:prSet/>
      <dgm:spPr/>
      <dgm:t>
        <a:bodyPr/>
        <a:lstStyle/>
        <a:p>
          <a:endParaRPr lang="en-US"/>
        </a:p>
      </dgm:t>
    </dgm:pt>
    <dgm:pt modelId="{42D775A3-E359-4DF0-A223-D3DC78ABCC46}">
      <dgm:prSet/>
      <dgm:spPr/>
      <dgm:t>
        <a:bodyPr/>
        <a:lstStyle/>
        <a:p>
          <a:r>
            <a:rPr lang="ar-EG" b="0"/>
            <a:t>الوسائط السمعية البصرية </a:t>
          </a:r>
          <a:endParaRPr lang="en-US"/>
        </a:p>
      </dgm:t>
    </dgm:pt>
    <dgm:pt modelId="{71F4DF07-9EA6-46B3-B934-0326B127105B}" type="parTrans" cxnId="{04DA809D-1549-430C-8A33-37F16E92A261}">
      <dgm:prSet/>
      <dgm:spPr/>
      <dgm:t>
        <a:bodyPr/>
        <a:lstStyle/>
        <a:p>
          <a:endParaRPr lang="en-US"/>
        </a:p>
      </dgm:t>
    </dgm:pt>
    <dgm:pt modelId="{6534C12E-1A81-4EAF-BB9C-A47C9827ECD1}" type="sibTrans" cxnId="{04DA809D-1549-430C-8A33-37F16E92A261}">
      <dgm:prSet/>
      <dgm:spPr/>
      <dgm:t>
        <a:bodyPr/>
        <a:lstStyle/>
        <a:p>
          <a:endParaRPr lang="en-US"/>
        </a:p>
      </dgm:t>
    </dgm:pt>
    <dgm:pt modelId="{481A6878-E2A1-4587-B6AA-D6BF91F7C68C}">
      <dgm:prSet/>
      <dgm:spPr/>
      <dgm:t>
        <a:bodyPr/>
        <a:lstStyle/>
        <a:p>
          <a:r>
            <a:rPr lang="ar-EG" b="0" dirty="0"/>
            <a:t>المقابلات والاتصال الشخصي </a:t>
          </a:r>
          <a:endParaRPr lang="en-US" dirty="0"/>
        </a:p>
      </dgm:t>
    </dgm:pt>
    <dgm:pt modelId="{A0D49AA5-A37F-4FEC-9725-C4572A210E8A}" type="parTrans" cxnId="{86C3A9E3-6E04-4F1F-A36E-CFBCEE6E5330}">
      <dgm:prSet/>
      <dgm:spPr/>
      <dgm:t>
        <a:bodyPr/>
        <a:lstStyle/>
        <a:p>
          <a:endParaRPr lang="en-US"/>
        </a:p>
      </dgm:t>
    </dgm:pt>
    <dgm:pt modelId="{9488838D-F3F2-4D2D-BD0E-3835EAE95FE7}" type="sibTrans" cxnId="{86C3A9E3-6E04-4F1F-A36E-CFBCEE6E5330}">
      <dgm:prSet/>
      <dgm:spPr/>
      <dgm:t>
        <a:bodyPr/>
        <a:lstStyle/>
        <a:p>
          <a:endParaRPr lang="en-US"/>
        </a:p>
      </dgm:t>
    </dgm:pt>
    <dgm:pt modelId="{8A4073B4-60B5-453A-8EC3-69532B965113}">
      <dgm:prSet/>
      <dgm:spPr/>
      <dgm:t>
        <a:bodyPr/>
        <a:lstStyle/>
        <a:p>
          <a:r>
            <a:rPr lang="ar-EG" dirty="0"/>
            <a:t>الكتب المقدسة </a:t>
          </a:r>
          <a:endParaRPr lang="en-US" dirty="0"/>
        </a:p>
      </dgm:t>
    </dgm:pt>
    <dgm:pt modelId="{CD0AB0C2-BDBE-4CA7-BEE4-DCADAE2DC00A}" type="parTrans" cxnId="{D8AC1D62-D8F0-45BB-A61F-11553A6DF964}">
      <dgm:prSet/>
      <dgm:spPr/>
      <dgm:t>
        <a:bodyPr/>
        <a:lstStyle/>
        <a:p>
          <a:pPr rtl="1"/>
          <a:endParaRPr lang="ar-EG"/>
        </a:p>
      </dgm:t>
    </dgm:pt>
    <dgm:pt modelId="{316D81E0-3631-4013-A3F5-BBFDFF0D8435}" type="sibTrans" cxnId="{D8AC1D62-D8F0-45BB-A61F-11553A6DF964}">
      <dgm:prSet/>
      <dgm:spPr/>
      <dgm:t>
        <a:bodyPr/>
        <a:lstStyle/>
        <a:p>
          <a:pPr rtl="1"/>
          <a:endParaRPr lang="ar-EG"/>
        </a:p>
      </dgm:t>
    </dgm:pt>
    <dgm:pt modelId="{BED4CE0C-74F5-4BE9-A6F3-6B44B1D4AE44}" type="pres">
      <dgm:prSet presAssocID="{C9645DEF-1F8A-436F-8A99-B655CBB346A1}" presName="diagram" presStyleCnt="0">
        <dgm:presLayoutVars>
          <dgm:dir/>
          <dgm:resizeHandles val="exact"/>
        </dgm:presLayoutVars>
      </dgm:prSet>
      <dgm:spPr/>
    </dgm:pt>
    <dgm:pt modelId="{E34EAD6A-A591-4670-B6EE-0E5507E1596A}" type="pres">
      <dgm:prSet presAssocID="{B3679836-7483-4559-A83F-023C88C0C82B}" presName="node" presStyleLbl="node1" presStyleIdx="0" presStyleCnt="8">
        <dgm:presLayoutVars>
          <dgm:bulletEnabled val="1"/>
        </dgm:presLayoutVars>
      </dgm:prSet>
      <dgm:spPr/>
    </dgm:pt>
    <dgm:pt modelId="{B13598C0-0695-4F91-A2B3-11044818307A}" type="pres">
      <dgm:prSet presAssocID="{404C1DF7-AB12-437D-865B-7CD2146BF7BE}" presName="sibTrans" presStyleCnt="0"/>
      <dgm:spPr/>
    </dgm:pt>
    <dgm:pt modelId="{322CC304-E8C5-4BEF-BE9A-C1053C0482DA}" type="pres">
      <dgm:prSet presAssocID="{15002BE3-67AE-4306-9D02-A8EFD97A03B5}" presName="node" presStyleLbl="node1" presStyleIdx="1" presStyleCnt="8">
        <dgm:presLayoutVars>
          <dgm:bulletEnabled val="1"/>
        </dgm:presLayoutVars>
      </dgm:prSet>
      <dgm:spPr/>
    </dgm:pt>
    <dgm:pt modelId="{6B604A1E-2C83-4E11-A88A-1D7305D89739}" type="pres">
      <dgm:prSet presAssocID="{341A3B0F-8ED2-4AF9-824C-5FB45E123178}" presName="sibTrans" presStyleCnt="0"/>
      <dgm:spPr/>
    </dgm:pt>
    <dgm:pt modelId="{F39DA11B-82DC-4D4D-9283-7737D2BC08FB}" type="pres">
      <dgm:prSet presAssocID="{A17301AE-B9CA-4382-86DC-389BD9D8ACDA}" presName="node" presStyleLbl="node1" presStyleIdx="2" presStyleCnt="8">
        <dgm:presLayoutVars>
          <dgm:bulletEnabled val="1"/>
        </dgm:presLayoutVars>
      </dgm:prSet>
      <dgm:spPr/>
    </dgm:pt>
    <dgm:pt modelId="{4B4F820C-40FA-4189-928C-A841C064D37B}" type="pres">
      <dgm:prSet presAssocID="{983FB555-6424-4702-B285-A0160A1003FC}" presName="sibTrans" presStyleCnt="0"/>
      <dgm:spPr/>
    </dgm:pt>
    <dgm:pt modelId="{109D4331-151F-4B92-AFBE-CAEED18180E8}" type="pres">
      <dgm:prSet presAssocID="{CF2CEBA8-4905-4A1F-AFC7-13071D868B85}" presName="node" presStyleLbl="node1" presStyleIdx="3" presStyleCnt="8">
        <dgm:presLayoutVars>
          <dgm:bulletEnabled val="1"/>
        </dgm:presLayoutVars>
      </dgm:prSet>
      <dgm:spPr/>
    </dgm:pt>
    <dgm:pt modelId="{3DED97D9-5988-45D9-A426-95F4F8EAC9F1}" type="pres">
      <dgm:prSet presAssocID="{BED64C02-26C1-4609-870F-D9F965AD9110}" presName="sibTrans" presStyleCnt="0"/>
      <dgm:spPr/>
    </dgm:pt>
    <dgm:pt modelId="{A4AD02E0-6C7A-4925-B4E2-EEC39128D48F}" type="pres">
      <dgm:prSet presAssocID="{9EBA630F-8531-44D5-AEEA-5962AEFD68CA}" presName="node" presStyleLbl="node1" presStyleIdx="4" presStyleCnt="8">
        <dgm:presLayoutVars>
          <dgm:bulletEnabled val="1"/>
        </dgm:presLayoutVars>
      </dgm:prSet>
      <dgm:spPr/>
    </dgm:pt>
    <dgm:pt modelId="{67189E91-0D2D-4CC0-9F30-28243B63AA4B}" type="pres">
      <dgm:prSet presAssocID="{7FF72B77-1CB8-465C-89F3-229116859B9A}" presName="sibTrans" presStyleCnt="0"/>
      <dgm:spPr/>
    </dgm:pt>
    <dgm:pt modelId="{A9DD8FD1-FA12-4A11-AC9A-E560D5AF1524}" type="pres">
      <dgm:prSet presAssocID="{42D775A3-E359-4DF0-A223-D3DC78ABCC46}" presName="node" presStyleLbl="node1" presStyleIdx="5" presStyleCnt="8">
        <dgm:presLayoutVars>
          <dgm:bulletEnabled val="1"/>
        </dgm:presLayoutVars>
      </dgm:prSet>
      <dgm:spPr/>
    </dgm:pt>
    <dgm:pt modelId="{A153F740-9DEE-4630-BFBB-723545B87B7B}" type="pres">
      <dgm:prSet presAssocID="{6534C12E-1A81-4EAF-BB9C-A47C9827ECD1}" presName="sibTrans" presStyleCnt="0"/>
      <dgm:spPr/>
    </dgm:pt>
    <dgm:pt modelId="{A88F68F9-188D-43AF-A28F-A9DA43586644}" type="pres">
      <dgm:prSet presAssocID="{481A6878-E2A1-4587-B6AA-D6BF91F7C68C}" presName="node" presStyleLbl="node1" presStyleIdx="6" presStyleCnt="8">
        <dgm:presLayoutVars>
          <dgm:bulletEnabled val="1"/>
        </dgm:presLayoutVars>
      </dgm:prSet>
      <dgm:spPr/>
    </dgm:pt>
    <dgm:pt modelId="{CB5B0960-C449-4558-A296-4B921E25F62D}" type="pres">
      <dgm:prSet presAssocID="{9488838D-F3F2-4D2D-BD0E-3835EAE95FE7}" presName="sibTrans" presStyleCnt="0"/>
      <dgm:spPr/>
    </dgm:pt>
    <dgm:pt modelId="{3A5E09BE-3155-49FE-A182-8E86E4D77948}" type="pres">
      <dgm:prSet presAssocID="{8A4073B4-60B5-453A-8EC3-69532B965113}" presName="node" presStyleLbl="node1" presStyleIdx="7" presStyleCnt="8">
        <dgm:presLayoutVars>
          <dgm:bulletEnabled val="1"/>
        </dgm:presLayoutVars>
      </dgm:prSet>
      <dgm:spPr/>
    </dgm:pt>
  </dgm:ptLst>
  <dgm:cxnLst>
    <dgm:cxn modelId="{47443620-8650-4BDE-87DE-D59963968B44}" type="presOf" srcId="{B3679836-7483-4559-A83F-023C88C0C82B}" destId="{E34EAD6A-A591-4670-B6EE-0E5507E1596A}" srcOrd="0" destOrd="0" presId="urn:microsoft.com/office/officeart/2005/8/layout/default"/>
    <dgm:cxn modelId="{EA6E8E35-E1EF-4E89-8CF1-AA2AC7C2E8E0}" srcId="{C9645DEF-1F8A-436F-8A99-B655CBB346A1}" destId="{A17301AE-B9CA-4382-86DC-389BD9D8ACDA}" srcOrd="2" destOrd="0" parTransId="{DC28231E-D6D6-4CFE-B0E6-92BB19DA7D6A}" sibTransId="{983FB555-6424-4702-B285-A0160A1003FC}"/>
    <dgm:cxn modelId="{D8AC1D62-D8F0-45BB-A61F-11553A6DF964}" srcId="{C9645DEF-1F8A-436F-8A99-B655CBB346A1}" destId="{8A4073B4-60B5-453A-8EC3-69532B965113}" srcOrd="7" destOrd="0" parTransId="{CD0AB0C2-BDBE-4CA7-BEE4-DCADAE2DC00A}" sibTransId="{316D81E0-3631-4013-A3F5-BBFDFF0D8435}"/>
    <dgm:cxn modelId="{2B458762-2748-43C9-BE76-79D77BD0E08F}" type="presOf" srcId="{481A6878-E2A1-4587-B6AA-D6BF91F7C68C}" destId="{A88F68F9-188D-43AF-A28F-A9DA43586644}" srcOrd="0" destOrd="0" presId="urn:microsoft.com/office/officeart/2005/8/layout/default"/>
    <dgm:cxn modelId="{410DDD65-1D52-420C-9054-A66FFF3F8493}" srcId="{C9645DEF-1F8A-436F-8A99-B655CBB346A1}" destId="{9EBA630F-8531-44D5-AEEA-5962AEFD68CA}" srcOrd="4" destOrd="0" parTransId="{D0D9C0E2-373A-499A-92B5-FC565A62E6F3}" sibTransId="{7FF72B77-1CB8-465C-89F3-229116859B9A}"/>
    <dgm:cxn modelId="{9C39DD6D-06DF-4A26-BB2B-B2DEE978FC0C}" type="presOf" srcId="{9EBA630F-8531-44D5-AEEA-5962AEFD68CA}" destId="{A4AD02E0-6C7A-4925-B4E2-EEC39128D48F}" srcOrd="0" destOrd="0" presId="urn:microsoft.com/office/officeart/2005/8/layout/default"/>
    <dgm:cxn modelId="{06EF1872-87D4-494D-BA14-EBAF0E9F2B64}" type="presOf" srcId="{15002BE3-67AE-4306-9D02-A8EFD97A03B5}" destId="{322CC304-E8C5-4BEF-BE9A-C1053C0482DA}" srcOrd="0" destOrd="0" presId="urn:microsoft.com/office/officeart/2005/8/layout/default"/>
    <dgm:cxn modelId="{D09E8B77-34F6-4B03-A6CC-275E2419DFF2}" srcId="{C9645DEF-1F8A-436F-8A99-B655CBB346A1}" destId="{B3679836-7483-4559-A83F-023C88C0C82B}" srcOrd="0" destOrd="0" parTransId="{B4861D3C-7831-4126-AE41-BF0C6223D7FD}" sibTransId="{404C1DF7-AB12-437D-865B-7CD2146BF7BE}"/>
    <dgm:cxn modelId="{625FFC99-A2A0-475E-97B5-867635C76602}" srcId="{C9645DEF-1F8A-436F-8A99-B655CBB346A1}" destId="{15002BE3-67AE-4306-9D02-A8EFD97A03B5}" srcOrd="1" destOrd="0" parTransId="{2108A6B5-907B-4A6F-A39B-47F16A6E44DE}" sibTransId="{341A3B0F-8ED2-4AF9-824C-5FB45E123178}"/>
    <dgm:cxn modelId="{7022E59C-9966-42FB-875E-3F179F42EF10}" type="presOf" srcId="{8A4073B4-60B5-453A-8EC3-69532B965113}" destId="{3A5E09BE-3155-49FE-A182-8E86E4D77948}" srcOrd="0" destOrd="0" presId="urn:microsoft.com/office/officeart/2005/8/layout/default"/>
    <dgm:cxn modelId="{04DA809D-1549-430C-8A33-37F16E92A261}" srcId="{C9645DEF-1F8A-436F-8A99-B655CBB346A1}" destId="{42D775A3-E359-4DF0-A223-D3DC78ABCC46}" srcOrd="5" destOrd="0" parTransId="{71F4DF07-9EA6-46B3-B934-0326B127105B}" sibTransId="{6534C12E-1A81-4EAF-BB9C-A47C9827ECD1}"/>
    <dgm:cxn modelId="{A3A2709E-9D9D-43A1-B67C-996AA9FD9C1C}" srcId="{C9645DEF-1F8A-436F-8A99-B655CBB346A1}" destId="{CF2CEBA8-4905-4A1F-AFC7-13071D868B85}" srcOrd="3" destOrd="0" parTransId="{98E5BABC-C7CC-40C9-8716-2C5C2EB8AED9}" sibTransId="{BED64C02-26C1-4609-870F-D9F965AD9110}"/>
    <dgm:cxn modelId="{574F00BB-099C-411A-B6AE-B9D4B7DD4C72}" type="presOf" srcId="{A17301AE-B9CA-4382-86DC-389BD9D8ACDA}" destId="{F39DA11B-82DC-4D4D-9283-7737D2BC08FB}" srcOrd="0" destOrd="0" presId="urn:microsoft.com/office/officeart/2005/8/layout/default"/>
    <dgm:cxn modelId="{2837D1C3-5577-44F2-84AE-FA6B29394E77}" type="presOf" srcId="{CF2CEBA8-4905-4A1F-AFC7-13071D868B85}" destId="{109D4331-151F-4B92-AFBE-CAEED18180E8}" srcOrd="0" destOrd="0" presId="urn:microsoft.com/office/officeart/2005/8/layout/default"/>
    <dgm:cxn modelId="{C6C6DCC9-3028-4C23-B000-F42656037260}" type="presOf" srcId="{C9645DEF-1F8A-436F-8A99-B655CBB346A1}" destId="{BED4CE0C-74F5-4BE9-A6F3-6B44B1D4AE44}" srcOrd="0" destOrd="0" presId="urn:microsoft.com/office/officeart/2005/8/layout/default"/>
    <dgm:cxn modelId="{BB7D9ED5-9C76-4267-9DF6-11F7B352FA90}" type="presOf" srcId="{42D775A3-E359-4DF0-A223-D3DC78ABCC46}" destId="{A9DD8FD1-FA12-4A11-AC9A-E560D5AF1524}" srcOrd="0" destOrd="0" presId="urn:microsoft.com/office/officeart/2005/8/layout/default"/>
    <dgm:cxn modelId="{86C3A9E3-6E04-4F1F-A36E-CFBCEE6E5330}" srcId="{C9645DEF-1F8A-436F-8A99-B655CBB346A1}" destId="{481A6878-E2A1-4587-B6AA-D6BF91F7C68C}" srcOrd="6" destOrd="0" parTransId="{A0D49AA5-A37F-4FEC-9725-C4572A210E8A}" sibTransId="{9488838D-F3F2-4D2D-BD0E-3835EAE95FE7}"/>
    <dgm:cxn modelId="{C17AA8C7-424D-466C-A123-6AD3F8EF5BE3}" type="presParOf" srcId="{BED4CE0C-74F5-4BE9-A6F3-6B44B1D4AE44}" destId="{E34EAD6A-A591-4670-B6EE-0E5507E1596A}" srcOrd="0" destOrd="0" presId="urn:microsoft.com/office/officeart/2005/8/layout/default"/>
    <dgm:cxn modelId="{1BD3A86A-287C-4112-8A6D-31CE274D3275}" type="presParOf" srcId="{BED4CE0C-74F5-4BE9-A6F3-6B44B1D4AE44}" destId="{B13598C0-0695-4F91-A2B3-11044818307A}" srcOrd="1" destOrd="0" presId="urn:microsoft.com/office/officeart/2005/8/layout/default"/>
    <dgm:cxn modelId="{A60352FE-BDEE-4250-8D35-040B06748919}" type="presParOf" srcId="{BED4CE0C-74F5-4BE9-A6F3-6B44B1D4AE44}" destId="{322CC304-E8C5-4BEF-BE9A-C1053C0482DA}" srcOrd="2" destOrd="0" presId="urn:microsoft.com/office/officeart/2005/8/layout/default"/>
    <dgm:cxn modelId="{541B14CA-2B66-4286-988A-C78DD33E4B9B}" type="presParOf" srcId="{BED4CE0C-74F5-4BE9-A6F3-6B44B1D4AE44}" destId="{6B604A1E-2C83-4E11-A88A-1D7305D89739}" srcOrd="3" destOrd="0" presId="urn:microsoft.com/office/officeart/2005/8/layout/default"/>
    <dgm:cxn modelId="{5DA52136-553A-4AAE-A82B-0F488808951C}" type="presParOf" srcId="{BED4CE0C-74F5-4BE9-A6F3-6B44B1D4AE44}" destId="{F39DA11B-82DC-4D4D-9283-7737D2BC08FB}" srcOrd="4" destOrd="0" presId="urn:microsoft.com/office/officeart/2005/8/layout/default"/>
    <dgm:cxn modelId="{EFFF06AF-A1A3-4AF4-9784-EA6718463FD1}" type="presParOf" srcId="{BED4CE0C-74F5-4BE9-A6F3-6B44B1D4AE44}" destId="{4B4F820C-40FA-4189-928C-A841C064D37B}" srcOrd="5" destOrd="0" presId="urn:microsoft.com/office/officeart/2005/8/layout/default"/>
    <dgm:cxn modelId="{A93F2BD2-F87F-41CC-92B8-0DA14F11D92E}" type="presParOf" srcId="{BED4CE0C-74F5-4BE9-A6F3-6B44B1D4AE44}" destId="{109D4331-151F-4B92-AFBE-CAEED18180E8}" srcOrd="6" destOrd="0" presId="urn:microsoft.com/office/officeart/2005/8/layout/default"/>
    <dgm:cxn modelId="{51F9F76E-F576-4C5C-AC7D-1855F8A2724A}" type="presParOf" srcId="{BED4CE0C-74F5-4BE9-A6F3-6B44B1D4AE44}" destId="{3DED97D9-5988-45D9-A426-95F4F8EAC9F1}" srcOrd="7" destOrd="0" presId="urn:microsoft.com/office/officeart/2005/8/layout/default"/>
    <dgm:cxn modelId="{1BD3747A-866B-4D0E-854F-00FEE117F7D7}" type="presParOf" srcId="{BED4CE0C-74F5-4BE9-A6F3-6B44B1D4AE44}" destId="{A4AD02E0-6C7A-4925-B4E2-EEC39128D48F}" srcOrd="8" destOrd="0" presId="urn:microsoft.com/office/officeart/2005/8/layout/default"/>
    <dgm:cxn modelId="{35D178D5-07A4-4B83-B592-F9AD1CE38C7C}" type="presParOf" srcId="{BED4CE0C-74F5-4BE9-A6F3-6B44B1D4AE44}" destId="{67189E91-0D2D-4CC0-9F30-28243B63AA4B}" srcOrd="9" destOrd="0" presId="urn:microsoft.com/office/officeart/2005/8/layout/default"/>
    <dgm:cxn modelId="{A821A34B-EB26-4F9A-BEC6-FD5180BB14BD}" type="presParOf" srcId="{BED4CE0C-74F5-4BE9-A6F3-6B44B1D4AE44}" destId="{A9DD8FD1-FA12-4A11-AC9A-E560D5AF1524}" srcOrd="10" destOrd="0" presId="urn:microsoft.com/office/officeart/2005/8/layout/default"/>
    <dgm:cxn modelId="{851399CC-0D1F-420F-9C0E-6D774FE7866A}" type="presParOf" srcId="{BED4CE0C-74F5-4BE9-A6F3-6B44B1D4AE44}" destId="{A153F740-9DEE-4630-BFBB-723545B87B7B}" srcOrd="11" destOrd="0" presId="urn:microsoft.com/office/officeart/2005/8/layout/default"/>
    <dgm:cxn modelId="{1352F388-F184-48B6-B416-8D25BE6388EB}" type="presParOf" srcId="{BED4CE0C-74F5-4BE9-A6F3-6B44B1D4AE44}" destId="{A88F68F9-188D-43AF-A28F-A9DA43586644}" srcOrd="12" destOrd="0" presId="urn:microsoft.com/office/officeart/2005/8/layout/default"/>
    <dgm:cxn modelId="{8921469E-D21F-4522-A7F4-3473304C9858}" type="presParOf" srcId="{BED4CE0C-74F5-4BE9-A6F3-6B44B1D4AE44}" destId="{CB5B0960-C449-4558-A296-4B921E25F62D}" srcOrd="13" destOrd="0" presId="urn:microsoft.com/office/officeart/2005/8/layout/default"/>
    <dgm:cxn modelId="{17FFC829-6AE4-4474-838C-57D5FBCDC40F}" type="presParOf" srcId="{BED4CE0C-74F5-4BE9-A6F3-6B44B1D4AE44}" destId="{3A5E09BE-3155-49FE-A182-8E86E4D77948}" srcOrd="1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BE201C71-4BAF-454A-AA33-EE082DC50797}"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FC3E0024-8C7F-42F8-B714-CC6AC2C24661}">
      <dgm:prSet/>
      <dgm:spPr/>
      <dgm:t>
        <a:bodyPr/>
        <a:lstStyle/>
        <a:p>
          <a:pPr algn="just" rtl="1"/>
          <a:r>
            <a:rPr lang="ar-EG" dirty="0"/>
            <a:t>يمثل البحث طريقة منظمة لاكتشاف حقائق  جديدة أو التثبت والتحقق من حقائق قديمة والعلاقات التي تربط بينهما أو القوانين التي تحكمها ، وبما يسهم ذلك في نمو المعرفة الإنسانية. </a:t>
          </a:r>
          <a:endParaRPr lang="en-US" dirty="0"/>
        </a:p>
      </dgm:t>
    </dgm:pt>
    <dgm:pt modelId="{9B4704D4-8817-45C6-AC71-D260AFAA604A}" type="parTrans" cxnId="{5A8B514D-D307-4566-8E73-8073C649C8D3}">
      <dgm:prSet/>
      <dgm:spPr/>
      <dgm:t>
        <a:bodyPr/>
        <a:lstStyle/>
        <a:p>
          <a:endParaRPr lang="en-US"/>
        </a:p>
      </dgm:t>
    </dgm:pt>
    <dgm:pt modelId="{EF50BB8D-2D0D-46DA-B41E-C9F3465FCF15}" type="sibTrans" cxnId="{5A8B514D-D307-4566-8E73-8073C649C8D3}">
      <dgm:prSet/>
      <dgm:spPr/>
      <dgm:t>
        <a:bodyPr/>
        <a:lstStyle/>
        <a:p>
          <a:endParaRPr lang="en-US"/>
        </a:p>
      </dgm:t>
    </dgm:pt>
    <dgm:pt modelId="{87281219-5F60-4F4C-A549-DB0251047D8D}">
      <dgm:prSet/>
      <dgm:spPr/>
      <dgm:t>
        <a:bodyPr/>
        <a:lstStyle/>
        <a:p>
          <a:pPr algn="just" rtl="1"/>
          <a:r>
            <a:rPr lang="ar-EG" dirty="0"/>
            <a:t>البحث وسيلة وليس غاية لأن الباحث يحاول من خلال بحثه إشباع حاجته من المعرفة وتوسيعها ،أو دراسة ظاهرة معينة أو مشكلة ما ؛ للتعرف على العوامل التي أدت إلى وقوعها ثم الخروج بنتيجة أو حل وعلاج  للمشكلة . </a:t>
          </a:r>
          <a:endParaRPr lang="en-US" dirty="0"/>
        </a:p>
      </dgm:t>
    </dgm:pt>
    <dgm:pt modelId="{0E80DDC6-8E23-45A0-A7BA-A8CB8A17B304}" type="parTrans" cxnId="{EA571EDD-D82F-491A-8A83-B552E7896E60}">
      <dgm:prSet/>
      <dgm:spPr/>
      <dgm:t>
        <a:bodyPr/>
        <a:lstStyle/>
        <a:p>
          <a:endParaRPr lang="en-US"/>
        </a:p>
      </dgm:t>
    </dgm:pt>
    <dgm:pt modelId="{F32EB1D1-B074-4CDC-AE1A-341631F1F823}" type="sibTrans" cxnId="{EA571EDD-D82F-491A-8A83-B552E7896E60}">
      <dgm:prSet/>
      <dgm:spPr/>
      <dgm:t>
        <a:bodyPr/>
        <a:lstStyle/>
        <a:p>
          <a:endParaRPr lang="en-US"/>
        </a:p>
      </dgm:t>
    </dgm:pt>
    <dgm:pt modelId="{8341950A-E1F2-410B-A108-2E24D40ACE28}" type="pres">
      <dgm:prSet presAssocID="{BE201C71-4BAF-454A-AA33-EE082DC50797}" presName="vert0" presStyleCnt="0">
        <dgm:presLayoutVars>
          <dgm:dir/>
          <dgm:animOne val="branch"/>
          <dgm:animLvl val="lvl"/>
        </dgm:presLayoutVars>
      </dgm:prSet>
      <dgm:spPr/>
    </dgm:pt>
    <dgm:pt modelId="{570295EC-06AE-4981-A187-445CE7AA7EDA}" type="pres">
      <dgm:prSet presAssocID="{FC3E0024-8C7F-42F8-B714-CC6AC2C24661}" presName="thickLine" presStyleLbl="alignNode1" presStyleIdx="0" presStyleCnt="2"/>
      <dgm:spPr/>
    </dgm:pt>
    <dgm:pt modelId="{DA1926F1-69D3-4F5F-B299-D6C40CBF6654}" type="pres">
      <dgm:prSet presAssocID="{FC3E0024-8C7F-42F8-B714-CC6AC2C24661}" presName="horz1" presStyleCnt="0"/>
      <dgm:spPr/>
    </dgm:pt>
    <dgm:pt modelId="{55356B83-8993-4129-B303-3EA1013D454D}" type="pres">
      <dgm:prSet presAssocID="{FC3E0024-8C7F-42F8-B714-CC6AC2C24661}" presName="tx1" presStyleLbl="revTx" presStyleIdx="0" presStyleCnt="2"/>
      <dgm:spPr/>
    </dgm:pt>
    <dgm:pt modelId="{EB79A2CF-E9E0-4CBB-BE0A-899BDA988AC9}" type="pres">
      <dgm:prSet presAssocID="{FC3E0024-8C7F-42F8-B714-CC6AC2C24661}" presName="vert1" presStyleCnt="0"/>
      <dgm:spPr/>
    </dgm:pt>
    <dgm:pt modelId="{B60D39EC-0BFC-45C8-B9DD-AFC9894FE31D}" type="pres">
      <dgm:prSet presAssocID="{87281219-5F60-4F4C-A549-DB0251047D8D}" presName="thickLine" presStyleLbl="alignNode1" presStyleIdx="1" presStyleCnt="2"/>
      <dgm:spPr/>
    </dgm:pt>
    <dgm:pt modelId="{8818CB41-4983-49F7-B5D3-2EB9D1AAEAC1}" type="pres">
      <dgm:prSet presAssocID="{87281219-5F60-4F4C-A549-DB0251047D8D}" presName="horz1" presStyleCnt="0"/>
      <dgm:spPr/>
    </dgm:pt>
    <dgm:pt modelId="{78F17223-D79B-4A73-A56C-0B010F318C03}" type="pres">
      <dgm:prSet presAssocID="{87281219-5F60-4F4C-A549-DB0251047D8D}" presName="tx1" presStyleLbl="revTx" presStyleIdx="1" presStyleCnt="2"/>
      <dgm:spPr/>
    </dgm:pt>
    <dgm:pt modelId="{15587E12-8B67-4069-9C77-62C58EF5E383}" type="pres">
      <dgm:prSet presAssocID="{87281219-5F60-4F4C-A549-DB0251047D8D}" presName="vert1" presStyleCnt="0"/>
      <dgm:spPr/>
    </dgm:pt>
  </dgm:ptLst>
  <dgm:cxnLst>
    <dgm:cxn modelId="{7565EA15-7B01-4A97-82DA-11E9C69AE0C1}" type="presOf" srcId="{FC3E0024-8C7F-42F8-B714-CC6AC2C24661}" destId="{55356B83-8993-4129-B303-3EA1013D454D}" srcOrd="0" destOrd="0" presId="urn:microsoft.com/office/officeart/2008/layout/LinedList"/>
    <dgm:cxn modelId="{5A8B514D-D307-4566-8E73-8073C649C8D3}" srcId="{BE201C71-4BAF-454A-AA33-EE082DC50797}" destId="{FC3E0024-8C7F-42F8-B714-CC6AC2C24661}" srcOrd="0" destOrd="0" parTransId="{9B4704D4-8817-45C6-AC71-D260AFAA604A}" sibTransId="{EF50BB8D-2D0D-46DA-B41E-C9F3465FCF15}"/>
    <dgm:cxn modelId="{8FC783B6-F72D-442B-BC88-B90AE53984B7}" type="presOf" srcId="{87281219-5F60-4F4C-A549-DB0251047D8D}" destId="{78F17223-D79B-4A73-A56C-0B010F318C03}" srcOrd="0" destOrd="0" presId="urn:microsoft.com/office/officeart/2008/layout/LinedList"/>
    <dgm:cxn modelId="{EA571EDD-D82F-491A-8A83-B552E7896E60}" srcId="{BE201C71-4BAF-454A-AA33-EE082DC50797}" destId="{87281219-5F60-4F4C-A549-DB0251047D8D}" srcOrd="1" destOrd="0" parTransId="{0E80DDC6-8E23-45A0-A7BA-A8CB8A17B304}" sibTransId="{F32EB1D1-B074-4CDC-AE1A-341631F1F823}"/>
    <dgm:cxn modelId="{EEC0F5EF-53D1-4481-90C1-4F710A51D51A}" type="presOf" srcId="{BE201C71-4BAF-454A-AA33-EE082DC50797}" destId="{8341950A-E1F2-410B-A108-2E24D40ACE28}" srcOrd="0" destOrd="0" presId="urn:microsoft.com/office/officeart/2008/layout/LinedList"/>
    <dgm:cxn modelId="{0CA7F3E6-CD66-4A4E-9BDB-B6A749C05B3D}" type="presParOf" srcId="{8341950A-E1F2-410B-A108-2E24D40ACE28}" destId="{570295EC-06AE-4981-A187-445CE7AA7EDA}" srcOrd="0" destOrd="0" presId="urn:microsoft.com/office/officeart/2008/layout/LinedList"/>
    <dgm:cxn modelId="{9EF81D0C-2DEE-42E8-AF4B-AD782E38AA06}" type="presParOf" srcId="{8341950A-E1F2-410B-A108-2E24D40ACE28}" destId="{DA1926F1-69D3-4F5F-B299-D6C40CBF6654}" srcOrd="1" destOrd="0" presId="urn:microsoft.com/office/officeart/2008/layout/LinedList"/>
    <dgm:cxn modelId="{EE11A0B5-8A52-4EC1-90E2-2FBAA6B46EF8}" type="presParOf" srcId="{DA1926F1-69D3-4F5F-B299-D6C40CBF6654}" destId="{55356B83-8993-4129-B303-3EA1013D454D}" srcOrd="0" destOrd="0" presId="urn:microsoft.com/office/officeart/2008/layout/LinedList"/>
    <dgm:cxn modelId="{85F8A3D6-637B-4C12-B2F0-74B502174B57}" type="presParOf" srcId="{DA1926F1-69D3-4F5F-B299-D6C40CBF6654}" destId="{EB79A2CF-E9E0-4CBB-BE0A-899BDA988AC9}" srcOrd="1" destOrd="0" presId="urn:microsoft.com/office/officeart/2008/layout/LinedList"/>
    <dgm:cxn modelId="{C69A1C71-CFF9-4708-8A4B-DC60A29232EC}" type="presParOf" srcId="{8341950A-E1F2-410B-A108-2E24D40ACE28}" destId="{B60D39EC-0BFC-45C8-B9DD-AFC9894FE31D}" srcOrd="2" destOrd="0" presId="urn:microsoft.com/office/officeart/2008/layout/LinedList"/>
    <dgm:cxn modelId="{6DE7E498-F4C3-4F83-9B9D-8C26540BDF5E}" type="presParOf" srcId="{8341950A-E1F2-410B-A108-2E24D40ACE28}" destId="{8818CB41-4983-49F7-B5D3-2EB9D1AAEAC1}" srcOrd="3" destOrd="0" presId="urn:microsoft.com/office/officeart/2008/layout/LinedList"/>
    <dgm:cxn modelId="{5D579E5B-5BA9-4DDA-915D-28881DCFE98C}" type="presParOf" srcId="{8818CB41-4983-49F7-B5D3-2EB9D1AAEAC1}" destId="{78F17223-D79B-4A73-A56C-0B010F318C03}" srcOrd="0" destOrd="0" presId="urn:microsoft.com/office/officeart/2008/layout/LinedList"/>
    <dgm:cxn modelId="{3B774D87-504F-449D-B947-E431ECC251FB}" type="presParOf" srcId="{8818CB41-4983-49F7-B5D3-2EB9D1AAEAC1}" destId="{15587E12-8B67-4069-9C77-62C58EF5E38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4156DAED-636A-471C-A956-E4370648F302}" type="doc">
      <dgm:prSet loTypeId="urn:microsoft.com/office/officeart/2005/8/layout/chevron2" loCatId="list" qsTypeId="urn:microsoft.com/office/officeart/2005/8/quickstyle/simple1" qsCatId="simple" csTypeId="urn:microsoft.com/office/officeart/2005/8/colors/accent1_2" csCatId="accent1" phldr="1"/>
      <dgm:spPr/>
    </dgm:pt>
    <dgm:pt modelId="{7EDB1405-6701-4953-97DD-CA6F2502D3BE}">
      <dgm:prSet phldrT="[نص]" custT="1"/>
      <dgm:spPr/>
      <dgm:t>
        <a:bodyPr/>
        <a:lstStyle/>
        <a:p>
          <a:pPr algn="r" rtl="1"/>
          <a:r>
            <a:rPr lang="ar-EG" sz="2400" dirty="0"/>
            <a:t>المصادفة </a:t>
          </a:r>
        </a:p>
      </dgm:t>
    </dgm:pt>
    <dgm:pt modelId="{D97F433F-5C42-4238-86AE-C258BC450580}" type="parTrans" cxnId="{F0E9F5CE-45D4-4F8C-AAF1-45001C620A59}">
      <dgm:prSet/>
      <dgm:spPr/>
      <dgm:t>
        <a:bodyPr/>
        <a:lstStyle/>
        <a:p>
          <a:pPr algn="r" rtl="1"/>
          <a:endParaRPr lang="ar-EG"/>
        </a:p>
      </dgm:t>
    </dgm:pt>
    <dgm:pt modelId="{66495D3C-9161-4CFD-873F-AC9CF40A765E}" type="sibTrans" cxnId="{F0E9F5CE-45D4-4F8C-AAF1-45001C620A59}">
      <dgm:prSet/>
      <dgm:spPr/>
      <dgm:t>
        <a:bodyPr/>
        <a:lstStyle/>
        <a:p>
          <a:pPr algn="r" rtl="1"/>
          <a:endParaRPr lang="ar-EG"/>
        </a:p>
      </dgm:t>
    </dgm:pt>
    <dgm:pt modelId="{4C539B19-DCAF-4745-A880-633D8129BF3D}">
      <dgm:prSet phldrT="[نص]" custT="1"/>
      <dgm:spPr/>
      <dgm:t>
        <a:bodyPr/>
        <a:lstStyle/>
        <a:p>
          <a:pPr algn="r" rtl="1"/>
          <a:r>
            <a:rPr lang="ar-EG" sz="2400" dirty="0"/>
            <a:t>التجربة والخطأ</a:t>
          </a:r>
        </a:p>
      </dgm:t>
    </dgm:pt>
    <dgm:pt modelId="{F644DCF2-0B83-44AC-9B73-F45073AB3394}" type="parTrans" cxnId="{ACCC8379-3BA8-4480-85BD-9085E3CD2795}">
      <dgm:prSet/>
      <dgm:spPr/>
      <dgm:t>
        <a:bodyPr/>
        <a:lstStyle/>
        <a:p>
          <a:pPr algn="r" rtl="1"/>
          <a:endParaRPr lang="ar-EG"/>
        </a:p>
      </dgm:t>
    </dgm:pt>
    <dgm:pt modelId="{4E290C03-6D1B-4B49-BE67-C6FDF02038CF}" type="sibTrans" cxnId="{ACCC8379-3BA8-4480-85BD-9085E3CD2795}">
      <dgm:prSet/>
      <dgm:spPr/>
      <dgm:t>
        <a:bodyPr/>
        <a:lstStyle/>
        <a:p>
          <a:pPr algn="r" rtl="1"/>
          <a:endParaRPr lang="ar-EG"/>
        </a:p>
      </dgm:t>
    </dgm:pt>
    <dgm:pt modelId="{2AA6A56C-21F0-4052-B4A4-847D86AF11CE}">
      <dgm:prSet phldrT="[نص]" custT="1"/>
      <dgm:spPr/>
      <dgm:t>
        <a:bodyPr/>
        <a:lstStyle/>
        <a:p>
          <a:pPr algn="r" rtl="1"/>
          <a:r>
            <a:rPr lang="ar-EG" sz="2400" dirty="0"/>
            <a:t>السلطة والتقاليد </a:t>
          </a:r>
        </a:p>
      </dgm:t>
    </dgm:pt>
    <dgm:pt modelId="{7976E384-552D-48D2-9670-A04DC3FF5D2A}" type="parTrans" cxnId="{087BD20F-E090-476F-910E-9CA4ECAE5F50}">
      <dgm:prSet/>
      <dgm:spPr/>
      <dgm:t>
        <a:bodyPr/>
        <a:lstStyle/>
        <a:p>
          <a:pPr algn="r" rtl="1"/>
          <a:endParaRPr lang="ar-EG"/>
        </a:p>
      </dgm:t>
    </dgm:pt>
    <dgm:pt modelId="{497F47EA-4F78-462F-804A-D2E0F35BA161}" type="sibTrans" cxnId="{087BD20F-E090-476F-910E-9CA4ECAE5F50}">
      <dgm:prSet/>
      <dgm:spPr/>
      <dgm:t>
        <a:bodyPr/>
        <a:lstStyle/>
        <a:p>
          <a:pPr algn="r" rtl="1"/>
          <a:endParaRPr lang="ar-EG"/>
        </a:p>
      </dgm:t>
    </dgm:pt>
    <dgm:pt modelId="{53A13188-BF4E-4E9E-8B22-CD40CE86F643}">
      <dgm:prSet custT="1"/>
      <dgm:spPr/>
      <dgm:t>
        <a:bodyPr/>
        <a:lstStyle/>
        <a:p>
          <a:pPr rtl="1"/>
          <a:r>
            <a:rPr lang="ar-EG" sz="2800" dirty="0"/>
            <a:t>لم يكن الباحث قاصدا الوصول إلى المعرفة، ولكنها جاءت مصادفة </a:t>
          </a:r>
        </a:p>
      </dgm:t>
    </dgm:pt>
    <dgm:pt modelId="{5A4C2607-642B-483A-BB35-3203B33019AA}" type="parTrans" cxnId="{A41089D6-7E8D-4F49-88B5-8DF3BEDAF8BD}">
      <dgm:prSet/>
      <dgm:spPr/>
      <dgm:t>
        <a:bodyPr/>
        <a:lstStyle/>
        <a:p>
          <a:pPr rtl="1"/>
          <a:endParaRPr lang="ar-EG"/>
        </a:p>
      </dgm:t>
    </dgm:pt>
    <dgm:pt modelId="{5A6688D5-47FC-404C-AAD2-143A60395D14}" type="sibTrans" cxnId="{A41089D6-7E8D-4F49-88B5-8DF3BEDAF8BD}">
      <dgm:prSet/>
      <dgm:spPr/>
      <dgm:t>
        <a:bodyPr/>
        <a:lstStyle/>
        <a:p>
          <a:pPr rtl="1"/>
          <a:endParaRPr lang="ar-EG"/>
        </a:p>
      </dgm:t>
    </dgm:pt>
    <dgm:pt modelId="{8CC597D1-9D04-4BCA-A20B-9282C195CB4B}">
      <dgm:prSet custT="1"/>
      <dgm:spPr/>
      <dgm:t>
        <a:bodyPr/>
        <a:lstStyle/>
        <a:p>
          <a:pPr rtl="1"/>
          <a:r>
            <a:rPr lang="ar-EG" sz="2800" dirty="0"/>
            <a:t>محاولات لدى الباحث لإيجاد تفسيرات منطقية لمواقف غامضة ، حيث يستمر  الباحث بالتجربة والخطأ إلى أن يصل إلى حل يزيل به الغموض </a:t>
          </a:r>
        </a:p>
      </dgm:t>
    </dgm:pt>
    <dgm:pt modelId="{B6F41A68-7724-4A49-B580-6938A264EFDC}" type="parTrans" cxnId="{6222AFF7-8731-4F59-89A8-7A7431A5CED4}">
      <dgm:prSet/>
      <dgm:spPr/>
      <dgm:t>
        <a:bodyPr/>
        <a:lstStyle/>
        <a:p>
          <a:pPr rtl="1"/>
          <a:endParaRPr lang="ar-EG"/>
        </a:p>
      </dgm:t>
    </dgm:pt>
    <dgm:pt modelId="{75CF555A-B09E-4C3F-B82D-BF1CFE4FE6B7}" type="sibTrans" cxnId="{6222AFF7-8731-4F59-89A8-7A7431A5CED4}">
      <dgm:prSet/>
      <dgm:spPr/>
      <dgm:t>
        <a:bodyPr/>
        <a:lstStyle/>
        <a:p>
          <a:pPr rtl="1"/>
          <a:endParaRPr lang="ar-EG"/>
        </a:p>
      </dgm:t>
    </dgm:pt>
    <dgm:pt modelId="{92B33D2C-7C4F-49EB-B6F5-0BF44493B9EC}">
      <dgm:prSet custT="1"/>
      <dgm:spPr/>
      <dgm:t>
        <a:bodyPr/>
        <a:lstStyle/>
        <a:p>
          <a:pPr rtl="1"/>
          <a:r>
            <a:rPr lang="ar-EG" sz="2800" dirty="0">
              <a:solidFill>
                <a:srgbClr val="00B050"/>
              </a:solidFill>
            </a:rPr>
            <a:t>السلطة:  </a:t>
          </a:r>
          <a:r>
            <a:rPr lang="ar-EG" sz="2800" dirty="0"/>
            <a:t>استشهاد الباحث بأفعال وأراء قادة الماضي عند تفسيره للظواهر الغامضة التي تحيط به  ( رأي شيوخ القبائل على اعتبار أن آراءهم صائبة وغير خاطئة)</a:t>
          </a:r>
        </a:p>
      </dgm:t>
    </dgm:pt>
    <dgm:pt modelId="{A06A2EB6-9AD1-470A-8487-807D25034261}" type="parTrans" cxnId="{C316D30F-1E63-4377-9192-B328AA505FAE}">
      <dgm:prSet/>
      <dgm:spPr/>
      <dgm:t>
        <a:bodyPr/>
        <a:lstStyle/>
        <a:p>
          <a:pPr rtl="1"/>
          <a:endParaRPr lang="ar-EG"/>
        </a:p>
      </dgm:t>
    </dgm:pt>
    <dgm:pt modelId="{058941E3-CEA0-4688-8815-1C3CB6E7E3C5}" type="sibTrans" cxnId="{C316D30F-1E63-4377-9192-B328AA505FAE}">
      <dgm:prSet/>
      <dgm:spPr/>
      <dgm:t>
        <a:bodyPr/>
        <a:lstStyle/>
        <a:p>
          <a:pPr rtl="1"/>
          <a:endParaRPr lang="ar-EG"/>
        </a:p>
      </dgm:t>
    </dgm:pt>
    <dgm:pt modelId="{729D7B63-7310-43FD-A7B9-543764AFE35D}">
      <dgm:prSet/>
      <dgm:spPr/>
      <dgm:t>
        <a:bodyPr/>
        <a:lstStyle/>
        <a:p>
          <a:pPr rtl="1"/>
          <a:endParaRPr lang="ar-EG" sz="1500" dirty="0"/>
        </a:p>
      </dgm:t>
    </dgm:pt>
    <dgm:pt modelId="{1CB1B02D-46A1-4970-88FC-44AB2B46E235}" type="parTrans" cxnId="{18854903-A74D-4EE6-B70B-7334B1FC684F}">
      <dgm:prSet/>
      <dgm:spPr/>
      <dgm:t>
        <a:bodyPr/>
        <a:lstStyle/>
        <a:p>
          <a:pPr rtl="1"/>
          <a:endParaRPr lang="ar-EG"/>
        </a:p>
      </dgm:t>
    </dgm:pt>
    <dgm:pt modelId="{022B1AFB-E796-4AA7-BCD9-F5D1104FE871}" type="sibTrans" cxnId="{18854903-A74D-4EE6-B70B-7334B1FC684F}">
      <dgm:prSet/>
      <dgm:spPr/>
      <dgm:t>
        <a:bodyPr/>
        <a:lstStyle/>
        <a:p>
          <a:pPr rtl="1"/>
          <a:endParaRPr lang="ar-EG"/>
        </a:p>
      </dgm:t>
    </dgm:pt>
    <dgm:pt modelId="{3D298C08-0456-4094-9CD7-29F34CE2E497}">
      <dgm:prSet custT="1"/>
      <dgm:spPr/>
      <dgm:t>
        <a:bodyPr/>
        <a:lstStyle/>
        <a:p>
          <a:pPr rtl="1"/>
          <a:r>
            <a:rPr lang="ar-EG" sz="2800" dirty="0">
              <a:solidFill>
                <a:srgbClr val="00B050"/>
              </a:solidFill>
            </a:rPr>
            <a:t>التقاليد:  </a:t>
          </a:r>
          <a:r>
            <a:rPr lang="ar-EG" sz="2800" dirty="0"/>
            <a:t>العادات الموروثة  والتي لعبت دور مهم  في الحصول على الحقائق والمعارف المختلفة </a:t>
          </a:r>
        </a:p>
      </dgm:t>
    </dgm:pt>
    <dgm:pt modelId="{02805D8B-E046-4457-8C74-BA101A9F4339}" type="parTrans" cxnId="{BC89A46A-37F9-4C7F-B181-35CB833F874C}">
      <dgm:prSet/>
      <dgm:spPr/>
      <dgm:t>
        <a:bodyPr/>
        <a:lstStyle/>
        <a:p>
          <a:pPr rtl="1"/>
          <a:endParaRPr lang="ar-EG"/>
        </a:p>
      </dgm:t>
    </dgm:pt>
    <dgm:pt modelId="{2B90CC92-F1FA-4A02-A5C0-7B624D0D3DBA}" type="sibTrans" cxnId="{BC89A46A-37F9-4C7F-B181-35CB833F874C}">
      <dgm:prSet/>
      <dgm:spPr/>
      <dgm:t>
        <a:bodyPr/>
        <a:lstStyle/>
        <a:p>
          <a:pPr rtl="1"/>
          <a:endParaRPr lang="ar-EG"/>
        </a:p>
      </dgm:t>
    </dgm:pt>
    <dgm:pt modelId="{D8AF89DE-2332-4641-9CDC-7911AF4E4B7F}" type="pres">
      <dgm:prSet presAssocID="{4156DAED-636A-471C-A956-E4370648F302}" presName="linearFlow" presStyleCnt="0">
        <dgm:presLayoutVars>
          <dgm:dir/>
          <dgm:animLvl val="lvl"/>
          <dgm:resizeHandles val="exact"/>
        </dgm:presLayoutVars>
      </dgm:prSet>
      <dgm:spPr/>
    </dgm:pt>
    <dgm:pt modelId="{712BDBBE-85CC-4A26-998C-F19BF3DFF6AB}" type="pres">
      <dgm:prSet presAssocID="{7EDB1405-6701-4953-97DD-CA6F2502D3BE}" presName="composite" presStyleCnt="0"/>
      <dgm:spPr/>
    </dgm:pt>
    <dgm:pt modelId="{53F9E492-E8DF-4996-8D32-309CBB06D2C4}" type="pres">
      <dgm:prSet presAssocID="{7EDB1405-6701-4953-97DD-CA6F2502D3BE}" presName="parentText" presStyleLbl="alignNode1" presStyleIdx="0" presStyleCnt="3">
        <dgm:presLayoutVars>
          <dgm:chMax val="1"/>
          <dgm:bulletEnabled val="1"/>
        </dgm:presLayoutVars>
      </dgm:prSet>
      <dgm:spPr/>
    </dgm:pt>
    <dgm:pt modelId="{06180C3C-5BDA-4362-B1BC-0EE4D94E77E5}" type="pres">
      <dgm:prSet presAssocID="{7EDB1405-6701-4953-97DD-CA6F2502D3BE}" presName="descendantText" presStyleLbl="alignAcc1" presStyleIdx="0" presStyleCnt="3" custScaleY="100000">
        <dgm:presLayoutVars>
          <dgm:bulletEnabled val="1"/>
        </dgm:presLayoutVars>
      </dgm:prSet>
      <dgm:spPr/>
    </dgm:pt>
    <dgm:pt modelId="{169C1DDC-AD18-4B0F-93B3-524A670D2122}" type="pres">
      <dgm:prSet presAssocID="{66495D3C-9161-4CFD-873F-AC9CF40A765E}" presName="sp" presStyleCnt="0"/>
      <dgm:spPr/>
    </dgm:pt>
    <dgm:pt modelId="{53AC33DA-A1CF-4856-8691-012AA2D4B0D0}" type="pres">
      <dgm:prSet presAssocID="{4C539B19-DCAF-4745-A880-633D8129BF3D}" presName="composite" presStyleCnt="0"/>
      <dgm:spPr/>
    </dgm:pt>
    <dgm:pt modelId="{D6CF17B9-D16C-418B-A69C-4616CD8677A8}" type="pres">
      <dgm:prSet presAssocID="{4C539B19-DCAF-4745-A880-633D8129BF3D}" presName="parentText" presStyleLbl="alignNode1" presStyleIdx="1" presStyleCnt="3">
        <dgm:presLayoutVars>
          <dgm:chMax val="1"/>
          <dgm:bulletEnabled val="1"/>
        </dgm:presLayoutVars>
      </dgm:prSet>
      <dgm:spPr/>
    </dgm:pt>
    <dgm:pt modelId="{FF2A862C-7923-4B16-8FD8-1A84F7B5C38B}" type="pres">
      <dgm:prSet presAssocID="{4C539B19-DCAF-4745-A880-633D8129BF3D}" presName="descendantText" presStyleLbl="alignAcc1" presStyleIdx="1" presStyleCnt="3" custScaleY="125356">
        <dgm:presLayoutVars>
          <dgm:bulletEnabled val="1"/>
        </dgm:presLayoutVars>
      </dgm:prSet>
      <dgm:spPr/>
    </dgm:pt>
    <dgm:pt modelId="{7EE67173-AA2E-402D-9AD4-F08D270BE57C}" type="pres">
      <dgm:prSet presAssocID="{4E290C03-6D1B-4B49-BE67-C6FDF02038CF}" presName="sp" presStyleCnt="0"/>
      <dgm:spPr/>
    </dgm:pt>
    <dgm:pt modelId="{F6F64CDB-0482-44C5-A8D6-89AC9B4369F9}" type="pres">
      <dgm:prSet presAssocID="{2AA6A56C-21F0-4052-B4A4-847D86AF11CE}" presName="composite" presStyleCnt="0"/>
      <dgm:spPr/>
    </dgm:pt>
    <dgm:pt modelId="{EB25C1AD-F309-446D-8BE6-97613FBC079A}" type="pres">
      <dgm:prSet presAssocID="{2AA6A56C-21F0-4052-B4A4-847D86AF11CE}" presName="parentText" presStyleLbl="alignNode1" presStyleIdx="2" presStyleCnt="3">
        <dgm:presLayoutVars>
          <dgm:chMax val="1"/>
          <dgm:bulletEnabled val="1"/>
        </dgm:presLayoutVars>
      </dgm:prSet>
      <dgm:spPr/>
    </dgm:pt>
    <dgm:pt modelId="{BCA8F9AF-B7A9-457E-83D2-3068E2DEFB1B}" type="pres">
      <dgm:prSet presAssocID="{2AA6A56C-21F0-4052-B4A4-847D86AF11CE}" presName="descendantText" presStyleLbl="alignAcc1" presStyleIdx="2" presStyleCnt="3" custScaleY="202259">
        <dgm:presLayoutVars>
          <dgm:bulletEnabled val="1"/>
        </dgm:presLayoutVars>
      </dgm:prSet>
      <dgm:spPr/>
    </dgm:pt>
  </dgm:ptLst>
  <dgm:cxnLst>
    <dgm:cxn modelId="{18854903-A74D-4EE6-B70B-7334B1FC684F}" srcId="{2AA6A56C-21F0-4052-B4A4-847D86AF11CE}" destId="{729D7B63-7310-43FD-A7B9-543764AFE35D}" srcOrd="2" destOrd="0" parTransId="{1CB1B02D-46A1-4970-88FC-44AB2B46E235}" sibTransId="{022B1AFB-E796-4AA7-BCD9-F5D1104FE871}"/>
    <dgm:cxn modelId="{087BD20F-E090-476F-910E-9CA4ECAE5F50}" srcId="{4156DAED-636A-471C-A956-E4370648F302}" destId="{2AA6A56C-21F0-4052-B4A4-847D86AF11CE}" srcOrd="2" destOrd="0" parTransId="{7976E384-552D-48D2-9670-A04DC3FF5D2A}" sibTransId="{497F47EA-4F78-462F-804A-D2E0F35BA161}"/>
    <dgm:cxn modelId="{C316D30F-1E63-4377-9192-B328AA505FAE}" srcId="{2AA6A56C-21F0-4052-B4A4-847D86AF11CE}" destId="{92B33D2C-7C4F-49EB-B6F5-0BF44493B9EC}" srcOrd="0" destOrd="0" parTransId="{A06A2EB6-9AD1-470A-8487-807D25034261}" sibTransId="{058941E3-CEA0-4688-8815-1C3CB6E7E3C5}"/>
    <dgm:cxn modelId="{5AD81F23-C100-4F69-9DE3-AD45CF4C0504}" type="presOf" srcId="{4C539B19-DCAF-4745-A880-633D8129BF3D}" destId="{D6CF17B9-D16C-418B-A69C-4616CD8677A8}" srcOrd="0" destOrd="0" presId="urn:microsoft.com/office/officeart/2005/8/layout/chevron2"/>
    <dgm:cxn modelId="{6B2F3027-2B38-4165-93CA-E8167F7C2635}" type="presOf" srcId="{7EDB1405-6701-4953-97DD-CA6F2502D3BE}" destId="{53F9E492-E8DF-4996-8D32-309CBB06D2C4}" srcOrd="0" destOrd="0" presId="urn:microsoft.com/office/officeart/2005/8/layout/chevron2"/>
    <dgm:cxn modelId="{32AE264A-05AF-4801-B35F-E40CEA24133B}" type="presOf" srcId="{729D7B63-7310-43FD-A7B9-543764AFE35D}" destId="{BCA8F9AF-B7A9-457E-83D2-3068E2DEFB1B}" srcOrd="0" destOrd="2" presId="urn:microsoft.com/office/officeart/2005/8/layout/chevron2"/>
    <dgm:cxn modelId="{BC89A46A-37F9-4C7F-B181-35CB833F874C}" srcId="{2AA6A56C-21F0-4052-B4A4-847D86AF11CE}" destId="{3D298C08-0456-4094-9CD7-29F34CE2E497}" srcOrd="1" destOrd="0" parTransId="{02805D8B-E046-4457-8C74-BA101A9F4339}" sibTransId="{2B90CC92-F1FA-4A02-A5C0-7B624D0D3DBA}"/>
    <dgm:cxn modelId="{0943B14B-F0E0-4DE3-B2EB-65E4ADEB5504}" type="presOf" srcId="{8CC597D1-9D04-4BCA-A20B-9282C195CB4B}" destId="{FF2A862C-7923-4B16-8FD8-1A84F7B5C38B}" srcOrd="0" destOrd="0" presId="urn:microsoft.com/office/officeart/2005/8/layout/chevron2"/>
    <dgm:cxn modelId="{ACCC8379-3BA8-4480-85BD-9085E3CD2795}" srcId="{4156DAED-636A-471C-A956-E4370648F302}" destId="{4C539B19-DCAF-4745-A880-633D8129BF3D}" srcOrd="1" destOrd="0" parTransId="{F644DCF2-0B83-44AC-9B73-F45073AB3394}" sibTransId="{4E290C03-6D1B-4B49-BE67-C6FDF02038CF}"/>
    <dgm:cxn modelId="{FA650981-10F6-42BD-A6B3-6AB9B2CE6A6B}" type="presOf" srcId="{4156DAED-636A-471C-A956-E4370648F302}" destId="{D8AF89DE-2332-4641-9CDC-7911AF4E4B7F}" srcOrd="0" destOrd="0" presId="urn:microsoft.com/office/officeart/2005/8/layout/chevron2"/>
    <dgm:cxn modelId="{15F62E84-240A-4CFF-A587-44C074AFF747}" type="presOf" srcId="{53A13188-BF4E-4E9E-8B22-CD40CE86F643}" destId="{06180C3C-5BDA-4362-B1BC-0EE4D94E77E5}" srcOrd="0" destOrd="0" presId="urn:microsoft.com/office/officeart/2005/8/layout/chevron2"/>
    <dgm:cxn modelId="{A2D98F86-840F-4F6B-90D7-F0CA9DE88AAD}" type="presOf" srcId="{2AA6A56C-21F0-4052-B4A4-847D86AF11CE}" destId="{EB25C1AD-F309-446D-8BE6-97613FBC079A}" srcOrd="0" destOrd="0" presId="urn:microsoft.com/office/officeart/2005/8/layout/chevron2"/>
    <dgm:cxn modelId="{3B97E98F-14F5-4D4A-9D74-82BD339F5F19}" type="presOf" srcId="{3D298C08-0456-4094-9CD7-29F34CE2E497}" destId="{BCA8F9AF-B7A9-457E-83D2-3068E2DEFB1B}" srcOrd="0" destOrd="1" presId="urn:microsoft.com/office/officeart/2005/8/layout/chevron2"/>
    <dgm:cxn modelId="{1EEAF0C2-7993-4F9F-BB73-24AF55DBE682}" type="presOf" srcId="{92B33D2C-7C4F-49EB-B6F5-0BF44493B9EC}" destId="{BCA8F9AF-B7A9-457E-83D2-3068E2DEFB1B}" srcOrd="0" destOrd="0" presId="urn:microsoft.com/office/officeart/2005/8/layout/chevron2"/>
    <dgm:cxn modelId="{F0E9F5CE-45D4-4F8C-AAF1-45001C620A59}" srcId="{4156DAED-636A-471C-A956-E4370648F302}" destId="{7EDB1405-6701-4953-97DD-CA6F2502D3BE}" srcOrd="0" destOrd="0" parTransId="{D97F433F-5C42-4238-86AE-C258BC450580}" sibTransId="{66495D3C-9161-4CFD-873F-AC9CF40A765E}"/>
    <dgm:cxn modelId="{A41089D6-7E8D-4F49-88B5-8DF3BEDAF8BD}" srcId="{7EDB1405-6701-4953-97DD-CA6F2502D3BE}" destId="{53A13188-BF4E-4E9E-8B22-CD40CE86F643}" srcOrd="0" destOrd="0" parTransId="{5A4C2607-642B-483A-BB35-3203B33019AA}" sibTransId="{5A6688D5-47FC-404C-AAD2-143A60395D14}"/>
    <dgm:cxn modelId="{6222AFF7-8731-4F59-89A8-7A7431A5CED4}" srcId="{4C539B19-DCAF-4745-A880-633D8129BF3D}" destId="{8CC597D1-9D04-4BCA-A20B-9282C195CB4B}" srcOrd="0" destOrd="0" parTransId="{B6F41A68-7724-4A49-B580-6938A264EFDC}" sibTransId="{75CF555A-B09E-4C3F-B82D-BF1CFE4FE6B7}"/>
    <dgm:cxn modelId="{655E9A37-7D41-4AF3-B0C0-81FC4BD012B4}" type="presParOf" srcId="{D8AF89DE-2332-4641-9CDC-7911AF4E4B7F}" destId="{712BDBBE-85CC-4A26-998C-F19BF3DFF6AB}" srcOrd="0" destOrd="0" presId="urn:microsoft.com/office/officeart/2005/8/layout/chevron2"/>
    <dgm:cxn modelId="{D1E2BB50-604C-4DD7-8C39-93AC664BC6FE}" type="presParOf" srcId="{712BDBBE-85CC-4A26-998C-F19BF3DFF6AB}" destId="{53F9E492-E8DF-4996-8D32-309CBB06D2C4}" srcOrd="0" destOrd="0" presId="urn:microsoft.com/office/officeart/2005/8/layout/chevron2"/>
    <dgm:cxn modelId="{A45A3566-11EA-4245-A1F9-8F53B8D726A8}" type="presParOf" srcId="{712BDBBE-85CC-4A26-998C-F19BF3DFF6AB}" destId="{06180C3C-5BDA-4362-B1BC-0EE4D94E77E5}" srcOrd="1" destOrd="0" presId="urn:microsoft.com/office/officeart/2005/8/layout/chevron2"/>
    <dgm:cxn modelId="{CECCA5C7-0674-44B2-8FF6-837BB8726DAB}" type="presParOf" srcId="{D8AF89DE-2332-4641-9CDC-7911AF4E4B7F}" destId="{169C1DDC-AD18-4B0F-93B3-524A670D2122}" srcOrd="1" destOrd="0" presId="urn:microsoft.com/office/officeart/2005/8/layout/chevron2"/>
    <dgm:cxn modelId="{82E72BDE-48C0-45C6-A7D0-D713644F5BDE}" type="presParOf" srcId="{D8AF89DE-2332-4641-9CDC-7911AF4E4B7F}" destId="{53AC33DA-A1CF-4856-8691-012AA2D4B0D0}" srcOrd="2" destOrd="0" presId="urn:microsoft.com/office/officeart/2005/8/layout/chevron2"/>
    <dgm:cxn modelId="{53CCAD60-FCE6-49E7-97E7-8896D9BAEF0E}" type="presParOf" srcId="{53AC33DA-A1CF-4856-8691-012AA2D4B0D0}" destId="{D6CF17B9-D16C-418B-A69C-4616CD8677A8}" srcOrd="0" destOrd="0" presId="urn:microsoft.com/office/officeart/2005/8/layout/chevron2"/>
    <dgm:cxn modelId="{7DBDE86E-B137-4901-86A5-1D839B3948E4}" type="presParOf" srcId="{53AC33DA-A1CF-4856-8691-012AA2D4B0D0}" destId="{FF2A862C-7923-4B16-8FD8-1A84F7B5C38B}" srcOrd="1" destOrd="0" presId="urn:microsoft.com/office/officeart/2005/8/layout/chevron2"/>
    <dgm:cxn modelId="{1B03F77E-5627-4021-9C7D-511BA9D13489}" type="presParOf" srcId="{D8AF89DE-2332-4641-9CDC-7911AF4E4B7F}" destId="{7EE67173-AA2E-402D-9AD4-F08D270BE57C}" srcOrd="3" destOrd="0" presId="urn:microsoft.com/office/officeart/2005/8/layout/chevron2"/>
    <dgm:cxn modelId="{02793816-41DB-4060-AB84-953C4D6BE37D}" type="presParOf" srcId="{D8AF89DE-2332-4641-9CDC-7911AF4E4B7F}" destId="{F6F64CDB-0482-44C5-A8D6-89AC9B4369F9}" srcOrd="4" destOrd="0" presId="urn:microsoft.com/office/officeart/2005/8/layout/chevron2"/>
    <dgm:cxn modelId="{FF04C0FF-C44E-43BC-9853-B23E652E5CBF}" type="presParOf" srcId="{F6F64CDB-0482-44C5-A8D6-89AC9B4369F9}" destId="{EB25C1AD-F309-446D-8BE6-97613FBC079A}" srcOrd="0" destOrd="0" presId="urn:microsoft.com/office/officeart/2005/8/layout/chevron2"/>
    <dgm:cxn modelId="{612A6074-439E-41C1-9A70-8AB78C4F15B3}" type="presParOf" srcId="{F6F64CDB-0482-44C5-A8D6-89AC9B4369F9}" destId="{BCA8F9AF-B7A9-457E-83D2-3068E2DEFB1B}"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2436C0FF-D998-4D24-9E06-20751C16673A}" type="doc">
      <dgm:prSet loTypeId="urn:microsoft.com/office/officeart/2005/8/layout/chevron2" loCatId="list" qsTypeId="urn:microsoft.com/office/officeart/2005/8/quickstyle/simple1" qsCatId="simple" csTypeId="urn:microsoft.com/office/officeart/2005/8/colors/accent1_2" csCatId="accent1" phldr="1"/>
      <dgm:spPr/>
      <dgm:t>
        <a:bodyPr/>
        <a:lstStyle/>
        <a:p>
          <a:pPr rtl="1"/>
          <a:endParaRPr lang="ar-EG"/>
        </a:p>
      </dgm:t>
    </dgm:pt>
    <dgm:pt modelId="{9AF725F8-7A16-45E6-9D49-D6B3D32D092D}">
      <dgm:prSet phldrT="[نص]"/>
      <dgm:spPr/>
      <dgm:t>
        <a:bodyPr/>
        <a:lstStyle/>
        <a:p>
          <a:pPr rtl="1"/>
          <a:r>
            <a:rPr lang="ar-EG" dirty="0"/>
            <a:t>التكهن والجدل والحوار </a:t>
          </a:r>
        </a:p>
      </dgm:t>
    </dgm:pt>
    <dgm:pt modelId="{C78D29A4-BCC7-49DF-A363-3E6F7ED4DABE}" type="parTrans" cxnId="{FC64A99A-D69C-4D51-ACE1-355491DF411C}">
      <dgm:prSet/>
      <dgm:spPr/>
      <dgm:t>
        <a:bodyPr/>
        <a:lstStyle/>
        <a:p>
          <a:pPr rtl="1"/>
          <a:endParaRPr lang="ar-EG"/>
        </a:p>
      </dgm:t>
    </dgm:pt>
    <dgm:pt modelId="{96014508-AFB3-4EA4-AC71-4ED949EA46F3}" type="sibTrans" cxnId="{FC64A99A-D69C-4D51-ACE1-355491DF411C}">
      <dgm:prSet/>
      <dgm:spPr/>
      <dgm:t>
        <a:bodyPr/>
        <a:lstStyle/>
        <a:p>
          <a:pPr rtl="1"/>
          <a:endParaRPr lang="ar-EG"/>
        </a:p>
      </dgm:t>
    </dgm:pt>
    <dgm:pt modelId="{BB37BFF0-969B-478B-84D0-D2627F2FA352}">
      <dgm:prSet phldrT="[نص]" custT="1"/>
      <dgm:spPr/>
      <dgm:t>
        <a:bodyPr/>
        <a:lstStyle/>
        <a:p>
          <a:pPr algn="just" rtl="1"/>
          <a:r>
            <a:rPr lang="ar-EG" sz="2800" dirty="0"/>
            <a:t>يعتمد على المنطق والجدل والحوار في بلورة الحقائق من خلال المناظرات للوصول إلى التفسيرات والنتائج. </a:t>
          </a:r>
        </a:p>
      </dgm:t>
    </dgm:pt>
    <dgm:pt modelId="{401C9EF7-7825-482A-B138-2C8AE04C21CA}" type="parTrans" cxnId="{6929A2B4-3B77-4F1E-BCE4-BA47CB6E2813}">
      <dgm:prSet/>
      <dgm:spPr/>
      <dgm:t>
        <a:bodyPr/>
        <a:lstStyle/>
        <a:p>
          <a:pPr rtl="1"/>
          <a:endParaRPr lang="ar-EG"/>
        </a:p>
      </dgm:t>
    </dgm:pt>
    <dgm:pt modelId="{B7742FF0-7F7D-4118-A8F9-E6C78065B8DC}" type="sibTrans" cxnId="{6929A2B4-3B77-4F1E-BCE4-BA47CB6E2813}">
      <dgm:prSet/>
      <dgm:spPr/>
      <dgm:t>
        <a:bodyPr/>
        <a:lstStyle/>
        <a:p>
          <a:pPr rtl="1"/>
          <a:endParaRPr lang="ar-EG"/>
        </a:p>
      </dgm:t>
    </dgm:pt>
    <dgm:pt modelId="{95406F37-A9EF-47C9-B193-82E486E2F61F}">
      <dgm:prSet phldrT="[نص]"/>
      <dgm:spPr/>
      <dgm:t>
        <a:bodyPr/>
        <a:lstStyle/>
        <a:p>
          <a:pPr rtl="1"/>
          <a:r>
            <a:rPr lang="ar-EG" dirty="0"/>
            <a:t>الطريقة العلمية </a:t>
          </a:r>
        </a:p>
      </dgm:t>
    </dgm:pt>
    <dgm:pt modelId="{13E10EB4-FA4A-470B-9339-C0C01782893E}" type="parTrans" cxnId="{9B4DA2CE-765F-4361-9083-2502EDDD4143}">
      <dgm:prSet/>
      <dgm:spPr/>
      <dgm:t>
        <a:bodyPr/>
        <a:lstStyle/>
        <a:p>
          <a:pPr rtl="1"/>
          <a:endParaRPr lang="ar-EG"/>
        </a:p>
      </dgm:t>
    </dgm:pt>
    <dgm:pt modelId="{C4855644-6C86-4F31-BDC2-3A7099F012D0}" type="sibTrans" cxnId="{9B4DA2CE-765F-4361-9083-2502EDDD4143}">
      <dgm:prSet/>
      <dgm:spPr/>
      <dgm:t>
        <a:bodyPr/>
        <a:lstStyle/>
        <a:p>
          <a:pPr rtl="1"/>
          <a:endParaRPr lang="ar-EG"/>
        </a:p>
      </dgm:t>
    </dgm:pt>
    <dgm:pt modelId="{E3F506C2-FB2F-4327-89CB-C6A3C3B660F3}">
      <dgm:prSet phldrT="[نص]" custT="1"/>
      <dgm:spPr/>
      <dgm:t>
        <a:bodyPr/>
        <a:lstStyle/>
        <a:p>
          <a:pPr rtl="1"/>
          <a:r>
            <a:rPr lang="ar-EG" sz="2800" dirty="0"/>
            <a:t>أسلوب للتفكير المنظم تقوم بشكل رئيسي على إجراء التجارب حيث يضع الباحث فرضية ما ، ويجمع لها البيانات ليخلص إلى نتائج برفض الفرضية أو قبولها ثم يبدأ بتطبيق نتائجه على مناحي الحياة. </a:t>
          </a:r>
        </a:p>
      </dgm:t>
    </dgm:pt>
    <dgm:pt modelId="{FBFDD872-C91E-4976-B2BA-C9E859C5EEBA}" type="parTrans" cxnId="{401DF98D-0FF0-4EBC-8991-053C1BF499E5}">
      <dgm:prSet/>
      <dgm:spPr/>
      <dgm:t>
        <a:bodyPr/>
        <a:lstStyle/>
        <a:p>
          <a:pPr rtl="1"/>
          <a:endParaRPr lang="ar-EG"/>
        </a:p>
      </dgm:t>
    </dgm:pt>
    <dgm:pt modelId="{87751861-0C68-44CF-AE78-3ECD6F42674D}" type="sibTrans" cxnId="{401DF98D-0FF0-4EBC-8991-053C1BF499E5}">
      <dgm:prSet/>
      <dgm:spPr/>
      <dgm:t>
        <a:bodyPr/>
        <a:lstStyle/>
        <a:p>
          <a:pPr rtl="1"/>
          <a:endParaRPr lang="ar-EG"/>
        </a:p>
      </dgm:t>
    </dgm:pt>
    <dgm:pt modelId="{29E33017-CFEF-441A-8A5B-CDE0EE604716}">
      <dgm:prSet phldrT="[نص]" custT="1"/>
      <dgm:spPr/>
      <dgm:t>
        <a:bodyPr/>
        <a:lstStyle/>
        <a:p>
          <a:pPr rtl="1"/>
          <a:r>
            <a:rPr lang="ar-EG" sz="2800" dirty="0"/>
            <a:t>انتشرت هذه الطريقة في العصر الصناعي ، ويسمى هذا الأسلوب بالأسلوب الاستقرائي</a:t>
          </a:r>
          <a:r>
            <a:rPr lang="ar-EG" sz="2400" dirty="0"/>
            <a:t>. </a:t>
          </a:r>
        </a:p>
      </dgm:t>
    </dgm:pt>
    <dgm:pt modelId="{5FF398C2-6539-42C1-8B59-4378469E394A}" type="parTrans" cxnId="{DA8F6A0C-7720-4911-BECC-2E6A95055993}">
      <dgm:prSet/>
      <dgm:spPr/>
      <dgm:t>
        <a:bodyPr/>
        <a:lstStyle/>
        <a:p>
          <a:pPr rtl="1"/>
          <a:endParaRPr lang="ar-EG"/>
        </a:p>
      </dgm:t>
    </dgm:pt>
    <dgm:pt modelId="{8E586FDC-D977-4A47-9F46-E3A2CDAC935F}" type="sibTrans" cxnId="{DA8F6A0C-7720-4911-BECC-2E6A95055993}">
      <dgm:prSet/>
      <dgm:spPr/>
      <dgm:t>
        <a:bodyPr/>
        <a:lstStyle/>
        <a:p>
          <a:pPr rtl="1"/>
          <a:endParaRPr lang="ar-EG"/>
        </a:p>
      </dgm:t>
    </dgm:pt>
    <dgm:pt modelId="{0EE0F40E-7D2F-4D4D-993F-0C1263C422EC}">
      <dgm:prSet phldrT="[نص]" custT="1"/>
      <dgm:spPr/>
      <dgm:t>
        <a:bodyPr/>
        <a:lstStyle/>
        <a:p>
          <a:pPr algn="just" rtl="1"/>
          <a:r>
            <a:rPr lang="ar-EG" sz="2800" dirty="0"/>
            <a:t>يسود التكهن والجدل  والحوار في الأوساط الفلسفية والدينية ويسمى هذا الأسلوب بالأسلوب الاستدلالي. </a:t>
          </a:r>
        </a:p>
      </dgm:t>
    </dgm:pt>
    <dgm:pt modelId="{5C21D0BA-16E0-4040-BE26-B0D6445BFC94}" type="parTrans" cxnId="{FBBC5B3C-F05F-47DF-8ED9-74E80555C5A8}">
      <dgm:prSet/>
      <dgm:spPr/>
      <dgm:t>
        <a:bodyPr/>
        <a:lstStyle/>
        <a:p>
          <a:pPr rtl="1"/>
          <a:endParaRPr lang="ar-EG"/>
        </a:p>
      </dgm:t>
    </dgm:pt>
    <dgm:pt modelId="{D1EB9CAF-3558-4DC7-9846-E0FFE628143C}" type="sibTrans" cxnId="{FBBC5B3C-F05F-47DF-8ED9-74E80555C5A8}">
      <dgm:prSet/>
      <dgm:spPr/>
      <dgm:t>
        <a:bodyPr/>
        <a:lstStyle/>
        <a:p>
          <a:pPr rtl="1"/>
          <a:endParaRPr lang="ar-EG"/>
        </a:p>
      </dgm:t>
    </dgm:pt>
    <dgm:pt modelId="{5D4FC410-CF64-45F1-95BC-F592DBF998EE}" type="pres">
      <dgm:prSet presAssocID="{2436C0FF-D998-4D24-9E06-20751C16673A}" presName="linearFlow" presStyleCnt="0">
        <dgm:presLayoutVars>
          <dgm:dir/>
          <dgm:animLvl val="lvl"/>
          <dgm:resizeHandles val="exact"/>
        </dgm:presLayoutVars>
      </dgm:prSet>
      <dgm:spPr/>
    </dgm:pt>
    <dgm:pt modelId="{A6808422-9226-4A57-8777-4D2615303241}" type="pres">
      <dgm:prSet presAssocID="{9AF725F8-7A16-45E6-9D49-D6B3D32D092D}" presName="composite" presStyleCnt="0"/>
      <dgm:spPr/>
    </dgm:pt>
    <dgm:pt modelId="{B452E516-6BE9-417F-B0A2-387360E34350}" type="pres">
      <dgm:prSet presAssocID="{9AF725F8-7A16-45E6-9D49-D6B3D32D092D}" presName="parentText" presStyleLbl="alignNode1" presStyleIdx="0" presStyleCnt="2">
        <dgm:presLayoutVars>
          <dgm:chMax val="1"/>
          <dgm:bulletEnabled val="1"/>
        </dgm:presLayoutVars>
      </dgm:prSet>
      <dgm:spPr/>
    </dgm:pt>
    <dgm:pt modelId="{1DD712C1-7C1E-4BD2-B2EB-2EA5F2D389A3}" type="pres">
      <dgm:prSet presAssocID="{9AF725F8-7A16-45E6-9D49-D6B3D32D092D}" presName="descendantText" presStyleLbl="alignAcc1" presStyleIdx="0" presStyleCnt="2" custScaleY="105943">
        <dgm:presLayoutVars>
          <dgm:bulletEnabled val="1"/>
        </dgm:presLayoutVars>
      </dgm:prSet>
      <dgm:spPr/>
    </dgm:pt>
    <dgm:pt modelId="{47980DB5-4AB4-4C29-968C-811573D37F6D}" type="pres">
      <dgm:prSet presAssocID="{96014508-AFB3-4EA4-AC71-4ED949EA46F3}" presName="sp" presStyleCnt="0"/>
      <dgm:spPr/>
    </dgm:pt>
    <dgm:pt modelId="{4C022294-4FEE-448D-BC02-3E32C3A725DE}" type="pres">
      <dgm:prSet presAssocID="{95406F37-A9EF-47C9-B193-82E486E2F61F}" presName="composite" presStyleCnt="0"/>
      <dgm:spPr/>
    </dgm:pt>
    <dgm:pt modelId="{4FE368D4-C7F0-40E8-98AD-FAE381A9ABF7}" type="pres">
      <dgm:prSet presAssocID="{95406F37-A9EF-47C9-B193-82E486E2F61F}" presName="parentText" presStyleLbl="alignNode1" presStyleIdx="1" presStyleCnt="2">
        <dgm:presLayoutVars>
          <dgm:chMax val="1"/>
          <dgm:bulletEnabled val="1"/>
        </dgm:presLayoutVars>
      </dgm:prSet>
      <dgm:spPr/>
    </dgm:pt>
    <dgm:pt modelId="{16727C9E-A92F-4C66-8996-22151290FA8C}" type="pres">
      <dgm:prSet presAssocID="{95406F37-A9EF-47C9-B193-82E486E2F61F}" presName="descendantText" presStyleLbl="alignAcc1" presStyleIdx="1" presStyleCnt="2" custScaleY="154676">
        <dgm:presLayoutVars>
          <dgm:bulletEnabled val="1"/>
        </dgm:presLayoutVars>
      </dgm:prSet>
      <dgm:spPr/>
    </dgm:pt>
  </dgm:ptLst>
  <dgm:cxnLst>
    <dgm:cxn modelId="{DA8F6A0C-7720-4911-BECC-2E6A95055993}" srcId="{95406F37-A9EF-47C9-B193-82E486E2F61F}" destId="{29E33017-CFEF-441A-8A5B-CDE0EE604716}" srcOrd="1" destOrd="0" parTransId="{5FF398C2-6539-42C1-8B59-4378469E394A}" sibTransId="{8E586FDC-D977-4A47-9F46-E3A2CDAC935F}"/>
    <dgm:cxn modelId="{02B0F123-ACBF-45AC-9CD9-CBCE8F3CF26C}" type="presOf" srcId="{BB37BFF0-969B-478B-84D0-D2627F2FA352}" destId="{1DD712C1-7C1E-4BD2-B2EB-2EA5F2D389A3}" srcOrd="0" destOrd="0" presId="urn:microsoft.com/office/officeart/2005/8/layout/chevron2"/>
    <dgm:cxn modelId="{C3F62E38-7470-427E-9755-5CD06B4670C7}" type="presOf" srcId="{95406F37-A9EF-47C9-B193-82E486E2F61F}" destId="{4FE368D4-C7F0-40E8-98AD-FAE381A9ABF7}" srcOrd="0" destOrd="0" presId="urn:microsoft.com/office/officeart/2005/8/layout/chevron2"/>
    <dgm:cxn modelId="{FBBC5B3C-F05F-47DF-8ED9-74E80555C5A8}" srcId="{9AF725F8-7A16-45E6-9D49-D6B3D32D092D}" destId="{0EE0F40E-7D2F-4D4D-993F-0C1263C422EC}" srcOrd="1" destOrd="0" parTransId="{5C21D0BA-16E0-4040-BE26-B0D6445BFC94}" sibTransId="{D1EB9CAF-3558-4DC7-9846-E0FFE628143C}"/>
    <dgm:cxn modelId="{2B089852-0139-4ABB-9516-C81A015591D9}" type="presOf" srcId="{2436C0FF-D998-4D24-9E06-20751C16673A}" destId="{5D4FC410-CF64-45F1-95BC-F592DBF998EE}" srcOrd="0" destOrd="0" presId="urn:microsoft.com/office/officeart/2005/8/layout/chevron2"/>
    <dgm:cxn modelId="{8124C07D-2307-433D-9AAD-09C157482826}" type="presOf" srcId="{29E33017-CFEF-441A-8A5B-CDE0EE604716}" destId="{16727C9E-A92F-4C66-8996-22151290FA8C}" srcOrd="0" destOrd="1" presId="urn:microsoft.com/office/officeart/2005/8/layout/chevron2"/>
    <dgm:cxn modelId="{B4E1EC7E-B028-4EC2-B93A-3056D531A2D2}" type="presOf" srcId="{0EE0F40E-7D2F-4D4D-993F-0C1263C422EC}" destId="{1DD712C1-7C1E-4BD2-B2EB-2EA5F2D389A3}" srcOrd="0" destOrd="1" presId="urn:microsoft.com/office/officeart/2005/8/layout/chevron2"/>
    <dgm:cxn modelId="{401DF98D-0FF0-4EBC-8991-053C1BF499E5}" srcId="{95406F37-A9EF-47C9-B193-82E486E2F61F}" destId="{E3F506C2-FB2F-4327-89CB-C6A3C3B660F3}" srcOrd="0" destOrd="0" parTransId="{FBFDD872-C91E-4976-B2BA-C9E859C5EEBA}" sibTransId="{87751861-0C68-44CF-AE78-3ECD6F42674D}"/>
    <dgm:cxn modelId="{FC64A99A-D69C-4D51-ACE1-355491DF411C}" srcId="{2436C0FF-D998-4D24-9E06-20751C16673A}" destId="{9AF725F8-7A16-45E6-9D49-D6B3D32D092D}" srcOrd="0" destOrd="0" parTransId="{C78D29A4-BCC7-49DF-A363-3E6F7ED4DABE}" sibTransId="{96014508-AFB3-4EA4-AC71-4ED949EA46F3}"/>
    <dgm:cxn modelId="{54C9D1A1-260E-4AC7-898A-B3391B08350A}" type="presOf" srcId="{E3F506C2-FB2F-4327-89CB-C6A3C3B660F3}" destId="{16727C9E-A92F-4C66-8996-22151290FA8C}" srcOrd="0" destOrd="0" presId="urn:microsoft.com/office/officeart/2005/8/layout/chevron2"/>
    <dgm:cxn modelId="{6929A2B4-3B77-4F1E-BCE4-BA47CB6E2813}" srcId="{9AF725F8-7A16-45E6-9D49-D6B3D32D092D}" destId="{BB37BFF0-969B-478B-84D0-D2627F2FA352}" srcOrd="0" destOrd="0" parTransId="{401C9EF7-7825-482A-B138-2C8AE04C21CA}" sibTransId="{B7742FF0-7F7D-4118-A8F9-E6C78065B8DC}"/>
    <dgm:cxn modelId="{9B4DA2CE-765F-4361-9083-2502EDDD4143}" srcId="{2436C0FF-D998-4D24-9E06-20751C16673A}" destId="{95406F37-A9EF-47C9-B193-82E486E2F61F}" srcOrd="1" destOrd="0" parTransId="{13E10EB4-FA4A-470B-9339-C0C01782893E}" sibTransId="{C4855644-6C86-4F31-BDC2-3A7099F012D0}"/>
    <dgm:cxn modelId="{E5AC6DD7-406C-463C-8CB1-9A41102D7CDA}" type="presOf" srcId="{9AF725F8-7A16-45E6-9D49-D6B3D32D092D}" destId="{B452E516-6BE9-417F-B0A2-387360E34350}" srcOrd="0" destOrd="0" presId="urn:microsoft.com/office/officeart/2005/8/layout/chevron2"/>
    <dgm:cxn modelId="{E0253691-845E-4A19-B979-8905429DBA21}" type="presParOf" srcId="{5D4FC410-CF64-45F1-95BC-F592DBF998EE}" destId="{A6808422-9226-4A57-8777-4D2615303241}" srcOrd="0" destOrd="0" presId="urn:microsoft.com/office/officeart/2005/8/layout/chevron2"/>
    <dgm:cxn modelId="{645D227C-B147-4783-B3BF-AED85F9BDCCB}" type="presParOf" srcId="{A6808422-9226-4A57-8777-4D2615303241}" destId="{B452E516-6BE9-417F-B0A2-387360E34350}" srcOrd="0" destOrd="0" presId="urn:microsoft.com/office/officeart/2005/8/layout/chevron2"/>
    <dgm:cxn modelId="{821AD16A-A15A-419B-B0F7-28486EA9169B}" type="presParOf" srcId="{A6808422-9226-4A57-8777-4D2615303241}" destId="{1DD712C1-7C1E-4BD2-B2EB-2EA5F2D389A3}" srcOrd="1" destOrd="0" presId="urn:microsoft.com/office/officeart/2005/8/layout/chevron2"/>
    <dgm:cxn modelId="{D2F79D84-5C17-4CA2-B05C-4E5E281DFDDC}" type="presParOf" srcId="{5D4FC410-CF64-45F1-95BC-F592DBF998EE}" destId="{47980DB5-4AB4-4C29-968C-811573D37F6D}" srcOrd="1" destOrd="0" presId="urn:microsoft.com/office/officeart/2005/8/layout/chevron2"/>
    <dgm:cxn modelId="{507410D0-B8B1-4694-80C5-442DC6EE0DDD}" type="presParOf" srcId="{5D4FC410-CF64-45F1-95BC-F592DBF998EE}" destId="{4C022294-4FEE-448D-BC02-3E32C3A725DE}" srcOrd="2" destOrd="0" presId="urn:microsoft.com/office/officeart/2005/8/layout/chevron2"/>
    <dgm:cxn modelId="{4DE91767-DC05-4AE9-BB22-097DB86511BA}" type="presParOf" srcId="{4C022294-4FEE-448D-BC02-3E32C3A725DE}" destId="{4FE368D4-C7F0-40E8-98AD-FAE381A9ABF7}" srcOrd="0" destOrd="0" presId="urn:microsoft.com/office/officeart/2005/8/layout/chevron2"/>
    <dgm:cxn modelId="{77C4318C-7A1D-400A-B5B5-20965FA02FB0}" type="presParOf" srcId="{4C022294-4FEE-448D-BC02-3E32C3A725DE}" destId="{16727C9E-A92F-4C66-8996-22151290FA8C}"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4EA9A16A-1F42-4828-92EE-63375DC99649}" type="doc">
      <dgm:prSet loTypeId="urn:microsoft.com/office/officeart/2005/8/layout/vList2" loCatId="list" qsTypeId="urn:microsoft.com/office/officeart/2005/8/quickstyle/simple1" qsCatId="simple" csTypeId="urn:microsoft.com/office/officeart/2005/8/colors/accent1_2" csCatId="accent1" phldr="1"/>
      <dgm:spPr/>
      <dgm:t>
        <a:bodyPr/>
        <a:lstStyle/>
        <a:p>
          <a:pPr rtl="1"/>
          <a:endParaRPr lang="ar-EG"/>
        </a:p>
      </dgm:t>
    </dgm:pt>
    <dgm:pt modelId="{511C76A8-3031-486D-BB12-135980F886C9}">
      <dgm:prSet>
        <dgm:style>
          <a:lnRef idx="2">
            <a:schemeClr val="dk1"/>
          </a:lnRef>
          <a:fillRef idx="1">
            <a:schemeClr val="lt1"/>
          </a:fillRef>
          <a:effectRef idx="0">
            <a:schemeClr val="dk1"/>
          </a:effectRef>
          <a:fontRef idx="minor">
            <a:schemeClr val="dk1"/>
          </a:fontRef>
        </dgm:style>
      </dgm:prSet>
      <dgm:spPr/>
      <dgm:t>
        <a:bodyPr/>
        <a:lstStyle/>
        <a:p>
          <a:pPr rtl="1"/>
          <a:r>
            <a:rPr lang="ar-EG" dirty="0"/>
            <a:t>القدرة على القراءة الواسعة والاضطلاع على أكبر عدد من المراجع والذات العلاقة بموضوع البحث </a:t>
          </a:r>
        </a:p>
      </dgm:t>
    </dgm:pt>
    <dgm:pt modelId="{E08E327B-CC71-4359-85EB-D2C588A2362F}" type="parTrans" cxnId="{D1E69114-ACBF-4AF2-93F2-6E90C8DF050E}">
      <dgm:prSet/>
      <dgm:spPr/>
      <dgm:t>
        <a:bodyPr/>
        <a:lstStyle/>
        <a:p>
          <a:pPr rtl="1"/>
          <a:endParaRPr lang="ar-EG"/>
        </a:p>
      </dgm:t>
    </dgm:pt>
    <dgm:pt modelId="{88EE540B-44AD-4A4D-9EF1-DA35D5D12FA4}" type="sibTrans" cxnId="{D1E69114-ACBF-4AF2-93F2-6E90C8DF050E}">
      <dgm:prSet/>
      <dgm:spPr/>
      <dgm:t>
        <a:bodyPr/>
        <a:lstStyle/>
        <a:p>
          <a:pPr rtl="1"/>
          <a:endParaRPr lang="ar-EG"/>
        </a:p>
      </dgm:t>
    </dgm:pt>
    <dgm:pt modelId="{03D3ACBB-31A9-4CE1-9340-D875D8BD6396}">
      <dgm:prSet>
        <dgm:style>
          <a:lnRef idx="2">
            <a:schemeClr val="dk1"/>
          </a:lnRef>
          <a:fillRef idx="1">
            <a:schemeClr val="lt1"/>
          </a:fillRef>
          <a:effectRef idx="0">
            <a:schemeClr val="dk1"/>
          </a:effectRef>
          <a:fontRef idx="minor">
            <a:schemeClr val="dk1"/>
          </a:fontRef>
        </dgm:style>
      </dgm:prSet>
      <dgm:spPr/>
      <dgm:t>
        <a:bodyPr/>
        <a:lstStyle/>
        <a:p>
          <a:pPr rtl="1"/>
          <a:r>
            <a:rPr lang="ar-EG" dirty="0"/>
            <a:t>أن يكون دقيقا في جمع الأدلة والملاحظات ولا يتسرع في الوصول إلى استنتاجات غير معتمدة على الدليل </a:t>
          </a:r>
        </a:p>
      </dgm:t>
    </dgm:pt>
    <dgm:pt modelId="{337E0098-3E2D-4750-8378-7FBF19B37FDB}" type="parTrans" cxnId="{72289B48-1049-4366-A9F4-19CE9546F4AB}">
      <dgm:prSet/>
      <dgm:spPr/>
      <dgm:t>
        <a:bodyPr/>
        <a:lstStyle/>
        <a:p>
          <a:pPr rtl="1"/>
          <a:endParaRPr lang="ar-EG"/>
        </a:p>
      </dgm:t>
    </dgm:pt>
    <dgm:pt modelId="{280D9181-B310-4031-845A-E6A241DAA7C5}" type="sibTrans" cxnId="{72289B48-1049-4366-A9F4-19CE9546F4AB}">
      <dgm:prSet/>
      <dgm:spPr/>
      <dgm:t>
        <a:bodyPr/>
        <a:lstStyle/>
        <a:p>
          <a:pPr rtl="1"/>
          <a:endParaRPr lang="ar-EG"/>
        </a:p>
      </dgm:t>
    </dgm:pt>
    <dgm:pt modelId="{4359199B-82B2-44C5-AE70-81DB4137D2F1}">
      <dgm:prSet>
        <dgm:style>
          <a:lnRef idx="2">
            <a:schemeClr val="dk1"/>
          </a:lnRef>
          <a:fillRef idx="1">
            <a:schemeClr val="lt1"/>
          </a:fillRef>
          <a:effectRef idx="0">
            <a:schemeClr val="dk1"/>
          </a:effectRef>
          <a:fontRef idx="minor">
            <a:schemeClr val="dk1"/>
          </a:fontRef>
        </dgm:style>
      </dgm:prSet>
      <dgm:spPr/>
      <dgm:t>
        <a:bodyPr/>
        <a:lstStyle/>
        <a:p>
          <a:pPr rtl="1"/>
          <a:r>
            <a:rPr lang="ar-EG"/>
            <a:t>أن يتمتع بالقدرة على التحليل  والربط بين المتغيرات </a:t>
          </a:r>
        </a:p>
      </dgm:t>
    </dgm:pt>
    <dgm:pt modelId="{4A49ADAE-2A65-476D-9CA7-D9A794A9DDB2}" type="parTrans" cxnId="{16FFB95A-A2A8-40FC-8517-1AB90F97653B}">
      <dgm:prSet/>
      <dgm:spPr/>
      <dgm:t>
        <a:bodyPr/>
        <a:lstStyle/>
        <a:p>
          <a:pPr rtl="1"/>
          <a:endParaRPr lang="ar-EG"/>
        </a:p>
      </dgm:t>
    </dgm:pt>
    <dgm:pt modelId="{FF917B94-8AAC-410B-BBEC-21240F4383CE}" type="sibTrans" cxnId="{16FFB95A-A2A8-40FC-8517-1AB90F97653B}">
      <dgm:prSet/>
      <dgm:spPr/>
      <dgm:t>
        <a:bodyPr/>
        <a:lstStyle/>
        <a:p>
          <a:pPr rtl="1"/>
          <a:endParaRPr lang="ar-EG"/>
        </a:p>
      </dgm:t>
    </dgm:pt>
    <dgm:pt modelId="{0D89753E-B61B-40EA-970E-6DF42782152C}">
      <dgm:prSet>
        <dgm:style>
          <a:lnRef idx="2">
            <a:schemeClr val="dk1"/>
          </a:lnRef>
          <a:fillRef idx="1">
            <a:schemeClr val="lt1"/>
          </a:fillRef>
          <a:effectRef idx="0">
            <a:schemeClr val="dk1"/>
          </a:effectRef>
          <a:fontRef idx="minor">
            <a:schemeClr val="dk1"/>
          </a:fontRef>
        </dgm:style>
      </dgm:prSet>
      <dgm:spPr/>
      <dgm:t>
        <a:bodyPr/>
        <a:lstStyle/>
        <a:p>
          <a:pPr rtl="1"/>
          <a:r>
            <a:rPr lang="ar-EG" dirty="0"/>
            <a:t>الموضوعية وعدم التحيز لرأي دون دليل ، أو يحذف ما لا يتوافق مع آرائه ومعتقداته من أقول الآخرين </a:t>
          </a:r>
        </a:p>
      </dgm:t>
    </dgm:pt>
    <dgm:pt modelId="{843B9FC5-5068-4A76-9D4F-0A20D969C6E3}" type="parTrans" cxnId="{E75A9B85-A52E-41BC-8ADA-BBFF764E0602}">
      <dgm:prSet/>
      <dgm:spPr/>
      <dgm:t>
        <a:bodyPr/>
        <a:lstStyle/>
        <a:p>
          <a:pPr rtl="1"/>
          <a:endParaRPr lang="ar-EG"/>
        </a:p>
      </dgm:t>
    </dgm:pt>
    <dgm:pt modelId="{1DF25FB7-E27A-4DB9-B9D7-080B6F0100A5}" type="sibTrans" cxnId="{E75A9B85-A52E-41BC-8ADA-BBFF764E0602}">
      <dgm:prSet/>
      <dgm:spPr/>
      <dgm:t>
        <a:bodyPr/>
        <a:lstStyle/>
        <a:p>
          <a:pPr rtl="1"/>
          <a:endParaRPr lang="ar-EG"/>
        </a:p>
      </dgm:t>
    </dgm:pt>
    <dgm:pt modelId="{5638A20C-8D81-44E5-A6D2-1C163A782637}">
      <dgm:prSet>
        <dgm:style>
          <a:lnRef idx="2">
            <a:schemeClr val="dk1"/>
          </a:lnRef>
          <a:fillRef idx="1">
            <a:schemeClr val="lt1"/>
          </a:fillRef>
          <a:effectRef idx="0">
            <a:schemeClr val="dk1"/>
          </a:effectRef>
          <a:fontRef idx="minor">
            <a:schemeClr val="dk1"/>
          </a:fontRef>
        </dgm:style>
      </dgm:prSet>
      <dgm:spPr/>
      <dgm:t>
        <a:bodyPr/>
        <a:lstStyle/>
        <a:p>
          <a:pPr rtl="1"/>
          <a:r>
            <a:rPr lang="ar-EG" dirty="0"/>
            <a:t>الأمانة العلمية ، كنقل رأي الآخرين بكل صدق وأمانه والإشارة إلى المرجع بإحدى الطرائق العلمية المتعارف عليها </a:t>
          </a:r>
        </a:p>
      </dgm:t>
    </dgm:pt>
    <dgm:pt modelId="{8D5B6E50-45AE-4584-8B84-9358ACB504C9}" type="parTrans" cxnId="{8D75CCBB-379E-4F3B-8F23-67934193086F}">
      <dgm:prSet/>
      <dgm:spPr/>
      <dgm:t>
        <a:bodyPr/>
        <a:lstStyle/>
        <a:p>
          <a:pPr rtl="1"/>
          <a:endParaRPr lang="ar-EG"/>
        </a:p>
      </dgm:t>
    </dgm:pt>
    <dgm:pt modelId="{9ACA07AE-07EE-417B-939A-8FC4C676273C}" type="sibTrans" cxnId="{8D75CCBB-379E-4F3B-8F23-67934193086F}">
      <dgm:prSet/>
      <dgm:spPr/>
      <dgm:t>
        <a:bodyPr/>
        <a:lstStyle/>
        <a:p>
          <a:pPr rtl="1"/>
          <a:endParaRPr lang="ar-EG"/>
        </a:p>
      </dgm:t>
    </dgm:pt>
    <dgm:pt modelId="{48E33F61-A615-4027-8F61-25E932AA6A48}" type="pres">
      <dgm:prSet presAssocID="{4EA9A16A-1F42-4828-92EE-63375DC99649}" presName="linear" presStyleCnt="0">
        <dgm:presLayoutVars>
          <dgm:animLvl val="lvl"/>
          <dgm:resizeHandles val="exact"/>
        </dgm:presLayoutVars>
      </dgm:prSet>
      <dgm:spPr/>
    </dgm:pt>
    <dgm:pt modelId="{283D3F66-D571-4E7B-8DEA-759380B89A14}" type="pres">
      <dgm:prSet presAssocID="{511C76A8-3031-486D-BB12-135980F886C9}" presName="parentText" presStyleLbl="node1" presStyleIdx="0" presStyleCnt="5">
        <dgm:presLayoutVars>
          <dgm:chMax val="0"/>
          <dgm:bulletEnabled val="1"/>
        </dgm:presLayoutVars>
      </dgm:prSet>
      <dgm:spPr/>
    </dgm:pt>
    <dgm:pt modelId="{DC3347FF-B75A-41C7-9F42-6D637FE18EE1}" type="pres">
      <dgm:prSet presAssocID="{88EE540B-44AD-4A4D-9EF1-DA35D5D12FA4}" presName="spacer" presStyleCnt="0"/>
      <dgm:spPr/>
    </dgm:pt>
    <dgm:pt modelId="{2C7D9457-2181-436C-A0A1-02C6F9CF3613}" type="pres">
      <dgm:prSet presAssocID="{03D3ACBB-31A9-4CE1-9340-D875D8BD6396}" presName="parentText" presStyleLbl="node1" presStyleIdx="1" presStyleCnt="5">
        <dgm:presLayoutVars>
          <dgm:chMax val="0"/>
          <dgm:bulletEnabled val="1"/>
        </dgm:presLayoutVars>
      </dgm:prSet>
      <dgm:spPr/>
    </dgm:pt>
    <dgm:pt modelId="{CD8CAF40-6E8E-4FB0-885D-E7A13567DDF8}" type="pres">
      <dgm:prSet presAssocID="{280D9181-B310-4031-845A-E6A241DAA7C5}" presName="spacer" presStyleCnt="0"/>
      <dgm:spPr/>
    </dgm:pt>
    <dgm:pt modelId="{2485172E-C88F-4665-870F-A35986199D4D}" type="pres">
      <dgm:prSet presAssocID="{4359199B-82B2-44C5-AE70-81DB4137D2F1}" presName="parentText" presStyleLbl="node1" presStyleIdx="2" presStyleCnt="5">
        <dgm:presLayoutVars>
          <dgm:chMax val="0"/>
          <dgm:bulletEnabled val="1"/>
        </dgm:presLayoutVars>
      </dgm:prSet>
      <dgm:spPr/>
    </dgm:pt>
    <dgm:pt modelId="{0FFB6ED6-9E6C-456E-B7FF-AA27DE09739B}" type="pres">
      <dgm:prSet presAssocID="{FF917B94-8AAC-410B-BBEC-21240F4383CE}" presName="spacer" presStyleCnt="0"/>
      <dgm:spPr/>
    </dgm:pt>
    <dgm:pt modelId="{E7BA5DA6-1156-4115-81AC-8267AB546A68}" type="pres">
      <dgm:prSet presAssocID="{0D89753E-B61B-40EA-970E-6DF42782152C}" presName="parentText" presStyleLbl="node1" presStyleIdx="3" presStyleCnt="5">
        <dgm:presLayoutVars>
          <dgm:chMax val="0"/>
          <dgm:bulletEnabled val="1"/>
        </dgm:presLayoutVars>
      </dgm:prSet>
      <dgm:spPr/>
    </dgm:pt>
    <dgm:pt modelId="{46F1E9A8-7BF2-4DF2-990D-2A22A4E0D700}" type="pres">
      <dgm:prSet presAssocID="{1DF25FB7-E27A-4DB9-B9D7-080B6F0100A5}" presName="spacer" presStyleCnt="0"/>
      <dgm:spPr/>
    </dgm:pt>
    <dgm:pt modelId="{13BCB90F-829F-4EFD-977D-CB0C09B52B03}" type="pres">
      <dgm:prSet presAssocID="{5638A20C-8D81-44E5-A6D2-1C163A782637}" presName="parentText" presStyleLbl="node1" presStyleIdx="4" presStyleCnt="5">
        <dgm:presLayoutVars>
          <dgm:chMax val="0"/>
          <dgm:bulletEnabled val="1"/>
        </dgm:presLayoutVars>
      </dgm:prSet>
      <dgm:spPr/>
    </dgm:pt>
  </dgm:ptLst>
  <dgm:cxnLst>
    <dgm:cxn modelId="{D1E69114-ACBF-4AF2-93F2-6E90C8DF050E}" srcId="{4EA9A16A-1F42-4828-92EE-63375DC99649}" destId="{511C76A8-3031-486D-BB12-135980F886C9}" srcOrd="0" destOrd="0" parTransId="{E08E327B-CC71-4359-85EB-D2C588A2362F}" sibTransId="{88EE540B-44AD-4A4D-9EF1-DA35D5D12FA4}"/>
    <dgm:cxn modelId="{72289B48-1049-4366-A9F4-19CE9546F4AB}" srcId="{4EA9A16A-1F42-4828-92EE-63375DC99649}" destId="{03D3ACBB-31A9-4CE1-9340-D875D8BD6396}" srcOrd="1" destOrd="0" parTransId="{337E0098-3E2D-4750-8378-7FBF19B37FDB}" sibTransId="{280D9181-B310-4031-845A-E6A241DAA7C5}"/>
    <dgm:cxn modelId="{6832FE71-77D3-4E22-835B-B48837A1D409}" type="presOf" srcId="{5638A20C-8D81-44E5-A6D2-1C163A782637}" destId="{13BCB90F-829F-4EFD-977D-CB0C09B52B03}" srcOrd="0" destOrd="0" presId="urn:microsoft.com/office/officeart/2005/8/layout/vList2"/>
    <dgm:cxn modelId="{BDEA3754-C577-417E-8EAE-B37EE5CB048F}" type="presOf" srcId="{511C76A8-3031-486D-BB12-135980F886C9}" destId="{283D3F66-D571-4E7B-8DEA-759380B89A14}" srcOrd="0" destOrd="0" presId="urn:microsoft.com/office/officeart/2005/8/layout/vList2"/>
    <dgm:cxn modelId="{16FFB95A-A2A8-40FC-8517-1AB90F97653B}" srcId="{4EA9A16A-1F42-4828-92EE-63375DC99649}" destId="{4359199B-82B2-44C5-AE70-81DB4137D2F1}" srcOrd="2" destOrd="0" parTransId="{4A49ADAE-2A65-476D-9CA7-D9A794A9DDB2}" sibTransId="{FF917B94-8AAC-410B-BBEC-21240F4383CE}"/>
    <dgm:cxn modelId="{DE449B83-C4FF-42A1-AF9C-4F89A128C923}" type="presOf" srcId="{03D3ACBB-31A9-4CE1-9340-D875D8BD6396}" destId="{2C7D9457-2181-436C-A0A1-02C6F9CF3613}" srcOrd="0" destOrd="0" presId="urn:microsoft.com/office/officeart/2005/8/layout/vList2"/>
    <dgm:cxn modelId="{E75A9B85-A52E-41BC-8ADA-BBFF764E0602}" srcId="{4EA9A16A-1F42-4828-92EE-63375DC99649}" destId="{0D89753E-B61B-40EA-970E-6DF42782152C}" srcOrd="3" destOrd="0" parTransId="{843B9FC5-5068-4A76-9D4F-0A20D969C6E3}" sibTransId="{1DF25FB7-E27A-4DB9-B9D7-080B6F0100A5}"/>
    <dgm:cxn modelId="{8D75CCBB-379E-4F3B-8F23-67934193086F}" srcId="{4EA9A16A-1F42-4828-92EE-63375DC99649}" destId="{5638A20C-8D81-44E5-A6D2-1C163A782637}" srcOrd="4" destOrd="0" parTransId="{8D5B6E50-45AE-4584-8B84-9358ACB504C9}" sibTransId="{9ACA07AE-07EE-417B-939A-8FC4C676273C}"/>
    <dgm:cxn modelId="{171597C2-02F7-49CD-8B0F-0D43F264E490}" type="presOf" srcId="{4359199B-82B2-44C5-AE70-81DB4137D2F1}" destId="{2485172E-C88F-4665-870F-A35986199D4D}" srcOrd="0" destOrd="0" presId="urn:microsoft.com/office/officeart/2005/8/layout/vList2"/>
    <dgm:cxn modelId="{366E4DCF-DEC7-4F89-839D-1BDA64D8D43D}" type="presOf" srcId="{4EA9A16A-1F42-4828-92EE-63375DC99649}" destId="{48E33F61-A615-4027-8F61-25E932AA6A48}" srcOrd="0" destOrd="0" presId="urn:microsoft.com/office/officeart/2005/8/layout/vList2"/>
    <dgm:cxn modelId="{098414D9-4F4B-44A7-ACC9-E0EA282E586F}" type="presOf" srcId="{0D89753E-B61B-40EA-970E-6DF42782152C}" destId="{E7BA5DA6-1156-4115-81AC-8267AB546A68}" srcOrd="0" destOrd="0" presId="urn:microsoft.com/office/officeart/2005/8/layout/vList2"/>
    <dgm:cxn modelId="{2E7BA261-427E-4DC3-9514-E944056B5264}" type="presParOf" srcId="{48E33F61-A615-4027-8F61-25E932AA6A48}" destId="{283D3F66-D571-4E7B-8DEA-759380B89A14}" srcOrd="0" destOrd="0" presId="urn:microsoft.com/office/officeart/2005/8/layout/vList2"/>
    <dgm:cxn modelId="{4065A41D-A4A9-4BE9-A7CC-49660E72D787}" type="presParOf" srcId="{48E33F61-A615-4027-8F61-25E932AA6A48}" destId="{DC3347FF-B75A-41C7-9F42-6D637FE18EE1}" srcOrd="1" destOrd="0" presId="urn:microsoft.com/office/officeart/2005/8/layout/vList2"/>
    <dgm:cxn modelId="{0952EE44-650A-4AF6-B4B7-E2126D0EC786}" type="presParOf" srcId="{48E33F61-A615-4027-8F61-25E932AA6A48}" destId="{2C7D9457-2181-436C-A0A1-02C6F9CF3613}" srcOrd="2" destOrd="0" presId="urn:microsoft.com/office/officeart/2005/8/layout/vList2"/>
    <dgm:cxn modelId="{583FCE8C-C513-4675-B690-98C6242F9247}" type="presParOf" srcId="{48E33F61-A615-4027-8F61-25E932AA6A48}" destId="{CD8CAF40-6E8E-4FB0-885D-E7A13567DDF8}" srcOrd="3" destOrd="0" presId="urn:microsoft.com/office/officeart/2005/8/layout/vList2"/>
    <dgm:cxn modelId="{B8CFB1D2-BBBF-4AFC-BDB1-504287A7CBEC}" type="presParOf" srcId="{48E33F61-A615-4027-8F61-25E932AA6A48}" destId="{2485172E-C88F-4665-870F-A35986199D4D}" srcOrd="4" destOrd="0" presId="urn:microsoft.com/office/officeart/2005/8/layout/vList2"/>
    <dgm:cxn modelId="{18A121AC-0F69-42F7-A4CE-080BA3B9C0D1}" type="presParOf" srcId="{48E33F61-A615-4027-8F61-25E932AA6A48}" destId="{0FFB6ED6-9E6C-456E-B7FF-AA27DE09739B}" srcOrd="5" destOrd="0" presId="urn:microsoft.com/office/officeart/2005/8/layout/vList2"/>
    <dgm:cxn modelId="{B0971112-15F8-4E21-B020-4693A56DFC2B}" type="presParOf" srcId="{48E33F61-A615-4027-8F61-25E932AA6A48}" destId="{E7BA5DA6-1156-4115-81AC-8267AB546A68}" srcOrd="6" destOrd="0" presId="urn:microsoft.com/office/officeart/2005/8/layout/vList2"/>
    <dgm:cxn modelId="{E7BFB762-E9F2-4F94-A947-DEFC3858BFCD}" type="presParOf" srcId="{48E33F61-A615-4027-8F61-25E932AA6A48}" destId="{46F1E9A8-7BF2-4DF2-990D-2A22A4E0D700}" srcOrd="7" destOrd="0" presId="urn:microsoft.com/office/officeart/2005/8/layout/vList2"/>
    <dgm:cxn modelId="{1C2F89E0-EE13-4238-A991-C1CA4087109E}" type="presParOf" srcId="{48E33F61-A615-4027-8F61-25E932AA6A48}" destId="{13BCB90F-829F-4EFD-977D-CB0C09B52B03}"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EFF01A0C-9EEC-4780-A80C-D1FDF9B60205}" type="doc">
      <dgm:prSet loTypeId="urn:microsoft.com/office/officeart/2005/8/layout/vList2" loCatId="list" qsTypeId="urn:microsoft.com/office/officeart/2005/8/quickstyle/simple1" qsCatId="simple" csTypeId="urn:microsoft.com/office/officeart/2005/8/colors/accent1_2" csCatId="accent1" phldr="1"/>
      <dgm:spPr/>
      <dgm:t>
        <a:bodyPr/>
        <a:lstStyle/>
        <a:p>
          <a:pPr rtl="1"/>
          <a:endParaRPr lang="ar-EG"/>
        </a:p>
      </dgm:t>
    </dgm:pt>
    <dgm:pt modelId="{F0F6FA45-B991-4155-9B4B-554D4D5D545D}">
      <dgm:prSet custT="1">
        <dgm:style>
          <a:lnRef idx="2">
            <a:schemeClr val="dk1"/>
          </a:lnRef>
          <a:fillRef idx="1">
            <a:schemeClr val="lt1"/>
          </a:fillRef>
          <a:effectRef idx="0">
            <a:schemeClr val="dk1"/>
          </a:effectRef>
          <a:fontRef idx="minor">
            <a:schemeClr val="dk1"/>
          </a:fontRef>
        </dgm:style>
      </dgm:prSet>
      <dgm:spPr/>
      <dgm:t>
        <a:bodyPr/>
        <a:lstStyle/>
        <a:p>
          <a:pPr rtl="1"/>
          <a:r>
            <a:rPr lang="ar-EG" sz="2400" dirty="0"/>
            <a:t>الصبر وعدم الاستسلام </a:t>
          </a:r>
        </a:p>
      </dgm:t>
    </dgm:pt>
    <dgm:pt modelId="{9894C720-66F2-4C62-A1AE-E2E9110B8D8D}" type="parTrans" cxnId="{D587750E-24FE-4294-9AE8-B9EC483AE27F}">
      <dgm:prSet/>
      <dgm:spPr/>
      <dgm:t>
        <a:bodyPr/>
        <a:lstStyle/>
        <a:p>
          <a:pPr rtl="1"/>
          <a:endParaRPr lang="ar-EG"/>
        </a:p>
      </dgm:t>
    </dgm:pt>
    <dgm:pt modelId="{9BC4C534-58E8-4F72-8AB6-55BE54ACC654}" type="sibTrans" cxnId="{D587750E-24FE-4294-9AE8-B9EC483AE27F}">
      <dgm:prSet/>
      <dgm:spPr/>
      <dgm:t>
        <a:bodyPr/>
        <a:lstStyle/>
        <a:p>
          <a:pPr rtl="1"/>
          <a:endParaRPr lang="ar-EG"/>
        </a:p>
      </dgm:t>
    </dgm:pt>
    <dgm:pt modelId="{FB179628-D582-479C-AA38-A82ADAD60256}">
      <dgm:prSet custT="1">
        <dgm:style>
          <a:lnRef idx="2">
            <a:schemeClr val="dk1"/>
          </a:lnRef>
          <a:fillRef idx="1">
            <a:schemeClr val="lt1"/>
          </a:fillRef>
          <a:effectRef idx="0">
            <a:schemeClr val="dk1"/>
          </a:effectRef>
          <a:fontRef idx="minor">
            <a:schemeClr val="dk1"/>
          </a:fontRef>
        </dgm:style>
      </dgm:prSet>
      <dgm:spPr/>
      <dgm:t>
        <a:bodyPr/>
        <a:lstStyle/>
        <a:p>
          <a:pPr rtl="1"/>
          <a:r>
            <a:rPr lang="ar-EG" sz="2400" dirty="0"/>
            <a:t>التواضع وقبول النقد الموجه من الآخرين </a:t>
          </a:r>
        </a:p>
      </dgm:t>
    </dgm:pt>
    <dgm:pt modelId="{1762CC32-4C2B-41B5-B138-6A9B8B02E8C1}" type="parTrans" cxnId="{99FF12B6-11FA-496A-B7CC-17544C1DC7E2}">
      <dgm:prSet/>
      <dgm:spPr/>
      <dgm:t>
        <a:bodyPr/>
        <a:lstStyle/>
        <a:p>
          <a:pPr rtl="1"/>
          <a:endParaRPr lang="ar-EG"/>
        </a:p>
      </dgm:t>
    </dgm:pt>
    <dgm:pt modelId="{F7D1CE7C-A49D-40C8-BE0C-4BE16F206C33}" type="sibTrans" cxnId="{99FF12B6-11FA-496A-B7CC-17544C1DC7E2}">
      <dgm:prSet/>
      <dgm:spPr/>
      <dgm:t>
        <a:bodyPr/>
        <a:lstStyle/>
        <a:p>
          <a:pPr rtl="1"/>
          <a:endParaRPr lang="ar-EG"/>
        </a:p>
      </dgm:t>
    </dgm:pt>
    <dgm:pt modelId="{E1449B35-1ED7-41D5-A8D8-2DF8FD00D7CC}">
      <dgm:prSet custT="1">
        <dgm:style>
          <a:lnRef idx="2">
            <a:schemeClr val="dk1"/>
          </a:lnRef>
          <a:fillRef idx="1">
            <a:schemeClr val="lt1"/>
          </a:fillRef>
          <a:effectRef idx="0">
            <a:schemeClr val="dk1"/>
          </a:effectRef>
          <a:fontRef idx="minor">
            <a:schemeClr val="dk1"/>
          </a:fontRef>
        </dgm:style>
      </dgm:prSet>
      <dgm:spPr/>
      <dgm:t>
        <a:bodyPr/>
        <a:lstStyle/>
        <a:p>
          <a:pPr rtl="1"/>
          <a:r>
            <a:rPr lang="ar-EG" sz="2400" dirty="0"/>
            <a:t>الإبداع والذكاء  والسعي نحو إيجاد البدائل الجديدة </a:t>
          </a:r>
        </a:p>
      </dgm:t>
    </dgm:pt>
    <dgm:pt modelId="{0FC89FEB-54B0-493F-BE2D-6626446B5227}" type="parTrans" cxnId="{C9638F5E-98A1-485B-80A2-C4AE35C5EFC9}">
      <dgm:prSet/>
      <dgm:spPr/>
      <dgm:t>
        <a:bodyPr/>
        <a:lstStyle/>
        <a:p>
          <a:pPr rtl="1"/>
          <a:endParaRPr lang="ar-EG"/>
        </a:p>
      </dgm:t>
    </dgm:pt>
    <dgm:pt modelId="{C19E8005-FB27-4788-BE40-660BDFB5C766}" type="sibTrans" cxnId="{C9638F5E-98A1-485B-80A2-C4AE35C5EFC9}">
      <dgm:prSet/>
      <dgm:spPr/>
      <dgm:t>
        <a:bodyPr/>
        <a:lstStyle/>
        <a:p>
          <a:pPr rtl="1"/>
          <a:endParaRPr lang="ar-EG"/>
        </a:p>
      </dgm:t>
    </dgm:pt>
    <dgm:pt modelId="{18E5E025-99BA-4E69-9C89-4FE51CBFE786}" type="pres">
      <dgm:prSet presAssocID="{EFF01A0C-9EEC-4780-A80C-D1FDF9B60205}" presName="linear" presStyleCnt="0">
        <dgm:presLayoutVars>
          <dgm:animLvl val="lvl"/>
          <dgm:resizeHandles val="exact"/>
        </dgm:presLayoutVars>
      </dgm:prSet>
      <dgm:spPr/>
    </dgm:pt>
    <dgm:pt modelId="{D45EB6DE-51F6-483E-AF82-E9F0D074593C}" type="pres">
      <dgm:prSet presAssocID="{F0F6FA45-B991-4155-9B4B-554D4D5D545D}" presName="parentText" presStyleLbl="node1" presStyleIdx="0" presStyleCnt="3" custLinFactY="-38859" custLinFactNeighborX="6103" custLinFactNeighborY="-100000">
        <dgm:presLayoutVars>
          <dgm:chMax val="0"/>
          <dgm:bulletEnabled val="1"/>
        </dgm:presLayoutVars>
      </dgm:prSet>
      <dgm:spPr/>
    </dgm:pt>
    <dgm:pt modelId="{CE9F6B2B-02F0-4102-9262-A46D2902A3D2}" type="pres">
      <dgm:prSet presAssocID="{9BC4C534-58E8-4F72-8AB6-55BE54ACC654}" presName="spacer" presStyleCnt="0"/>
      <dgm:spPr/>
    </dgm:pt>
    <dgm:pt modelId="{B0DE86D9-EA00-4135-B380-D9BE123C460D}" type="pres">
      <dgm:prSet presAssocID="{FB179628-D582-479C-AA38-A82ADAD60256}" presName="parentText" presStyleLbl="node1" presStyleIdx="1" presStyleCnt="3">
        <dgm:presLayoutVars>
          <dgm:chMax val="0"/>
          <dgm:bulletEnabled val="1"/>
        </dgm:presLayoutVars>
      </dgm:prSet>
      <dgm:spPr/>
    </dgm:pt>
    <dgm:pt modelId="{0017C072-F84A-42D7-B60C-441D3DC57116}" type="pres">
      <dgm:prSet presAssocID="{F7D1CE7C-A49D-40C8-BE0C-4BE16F206C33}" presName="spacer" presStyleCnt="0"/>
      <dgm:spPr/>
    </dgm:pt>
    <dgm:pt modelId="{208161A8-B74D-425A-8B81-0BF967AB20D0}" type="pres">
      <dgm:prSet presAssocID="{E1449B35-1ED7-41D5-A8D8-2DF8FD00D7CC}" presName="parentText" presStyleLbl="node1" presStyleIdx="2" presStyleCnt="3">
        <dgm:presLayoutVars>
          <dgm:chMax val="0"/>
          <dgm:bulletEnabled val="1"/>
        </dgm:presLayoutVars>
      </dgm:prSet>
      <dgm:spPr/>
    </dgm:pt>
  </dgm:ptLst>
  <dgm:cxnLst>
    <dgm:cxn modelId="{D587750E-24FE-4294-9AE8-B9EC483AE27F}" srcId="{EFF01A0C-9EEC-4780-A80C-D1FDF9B60205}" destId="{F0F6FA45-B991-4155-9B4B-554D4D5D545D}" srcOrd="0" destOrd="0" parTransId="{9894C720-66F2-4C62-A1AE-E2E9110B8D8D}" sibTransId="{9BC4C534-58E8-4F72-8AB6-55BE54ACC654}"/>
    <dgm:cxn modelId="{09901821-E9CD-433B-A148-3A759DBA0044}" type="presOf" srcId="{EFF01A0C-9EEC-4780-A80C-D1FDF9B60205}" destId="{18E5E025-99BA-4E69-9C89-4FE51CBFE786}" srcOrd="0" destOrd="0" presId="urn:microsoft.com/office/officeart/2005/8/layout/vList2"/>
    <dgm:cxn modelId="{C9638F5E-98A1-485B-80A2-C4AE35C5EFC9}" srcId="{EFF01A0C-9EEC-4780-A80C-D1FDF9B60205}" destId="{E1449B35-1ED7-41D5-A8D8-2DF8FD00D7CC}" srcOrd="2" destOrd="0" parTransId="{0FC89FEB-54B0-493F-BE2D-6626446B5227}" sibTransId="{C19E8005-FB27-4788-BE40-660BDFB5C766}"/>
    <dgm:cxn modelId="{876FB76F-5A20-4D50-8E2C-D1CAC0046A2A}" type="presOf" srcId="{E1449B35-1ED7-41D5-A8D8-2DF8FD00D7CC}" destId="{208161A8-B74D-425A-8B81-0BF967AB20D0}" srcOrd="0" destOrd="0" presId="urn:microsoft.com/office/officeart/2005/8/layout/vList2"/>
    <dgm:cxn modelId="{B9DAC999-1E37-4BA2-8973-2FC554637AFC}" type="presOf" srcId="{F0F6FA45-B991-4155-9B4B-554D4D5D545D}" destId="{D45EB6DE-51F6-483E-AF82-E9F0D074593C}" srcOrd="0" destOrd="0" presId="urn:microsoft.com/office/officeart/2005/8/layout/vList2"/>
    <dgm:cxn modelId="{99FF12B6-11FA-496A-B7CC-17544C1DC7E2}" srcId="{EFF01A0C-9EEC-4780-A80C-D1FDF9B60205}" destId="{FB179628-D582-479C-AA38-A82ADAD60256}" srcOrd="1" destOrd="0" parTransId="{1762CC32-4C2B-41B5-B138-6A9B8B02E8C1}" sibTransId="{F7D1CE7C-A49D-40C8-BE0C-4BE16F206C33}"/>
    <dgm:cxn modelId="{076434B8-F4F1-46EF-864F-820AFDF9B01B}" type="presOf" srcId="{FB179628-D582-479C-AA38-A82ADAD60256}" destId="{B0DE86D9-EA00-4135-B380-D9BE123C460D}" srcOrd="0" destOrd="0" presId="urn:microsoft.com/office/officeart/2005/8/layout/vList2"/>
    <dgm:cxn modelId="{6C17825D-4440-47A5-8152-BBC3CAAFA0A1}" type="presParOf" srcId="{18E5E025-99BA-4E69-9C89-4FE51CBFE786}" destId="{D45EB6DE-51F6-483E-AF82-E9F0D074593C}" srcOrd="0" destOrd="0" presId="urn:microsoft.com/office/officeart/2005/8/layout/vList2"/>
    <dgm:cxn modelId="{EED7B717-B93D-427C-8534-3B2C8D65CD7B}" type="presParOf" srcId="{18E5E025-99BA-4E69-9C89-4FE51CBFE786}" destId="{CE9F6B2B-02F0-4102-9262-A46D2902A3D2}" srcOrd="1" destOrd="0" presId="urn:microsoft.com/office/officeart/2005/8/layout/vList2"/>
    <dgm:cxn modelId="{FB018091-6DE1-4C66-B60A-B13FBB0343A7}" type="presParOf" srcId="{18E5E025-99BA-4E69-9C89-4FE51CBFE786}" destId="{B0DE86D9-EA00-4135-B380-D9BE123C460D}" srcOrd="2" destOrd="0" presId="urn:microsoft.com/office/officeart/2005/8/layout/vList2"/>
    <dgm:cxn modelId="{2E4F281B-D837-448E-B504-17D87DD39881}" type="presParOf" srcId="{18E5E025-99BA-4E69-9C89-4FE51CBFE786}" destId="{0017C072-F84A-42D7-B60C-441D3DC57116}" srcOrd="3" destOrd="0" presId="urn:microsoft.com/office/officeart/2005/8/layout/vList2"/>
    <dgm:cxn modelId="{FEA00303-76C6-444F-8EB6-03E480766C6D}" type="presParOf" srcId="{18E5E025-99BA-4E69-9C89-4FE51CBFE786}" destId="{208161A8-B74D-425A-8B81-0BF967AB20D0}" srcOrd="4"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7A371020-09A9-4E19-9663-D52BE227FACF}" type="doc">
      <dgm:prSet loTypeId="urn:microsoft.com/office/officeart/2005/8/layout/vList2" loCatId="list" qsTypeId="urn:microsoft.com/office/officeart/2005/8/quickstyle/simple1" qsCatId="simple" csTypeId="urn:microsoft.com/office/officeart/2005/8/colors/accent2_1" csCatId="accent2" phldr="1"/>
      <dgm:spPr/>
      <dgm:t>
        <a:bodyPr/>
        <a:lstStyle/>
        <a:p>
          <a:pPr rtl="1"/>
          <a:endParaRPr lang="ar-EG"/>
        </a:p>
      </dgm:t>
    </dgm:pt>
    <dgm:pt modelId="{4E532CDC-6AD8-41E1-8176-FB71E65B273B}">
      <dgm:prSet/>
      <dgm:spPr/>
      <dgm:t>
        <a:bodyPr/>
        <a:lstStyle/>
        <a:p>
          <a:pPr rtl="1"/>
          <a:r>
            <a:rPr lang="ar-EG" dirty="0"/>
            <a:t>تعقيد الظاهرة الاجتماعية لأنها تدرس السلوك الإنساني والذي يتأثر بالعديد من العوامل النفسية ، فلا يوجد شخصان متشابهان تماما </a:t>
          </a:r>
        </a:p>
      </dgm:t>
    </dgm:pt>
    <dgm:pt modelId="{52DD6A98-44AE-4AD6-BC7D-7B039511B18D}" type="parTrans" cxnId="{288B742D-CD2C-4AE1-B94D-9CC3F311CA57}">
      <dgm:prSet/>
      <dgm:spPr/>
      <dgm:t>
        <a:bodyPr/>
        <a:lstStyle/>
        <a:p>
          <a:pPr rtl="1"/>
          <a:endParaRPr lang="ar-EG"/>
        </a:p>
      </dgm:t>
    </dgm:pt>
    <dgm:pt modelId="{E466AAC6-0617-4060-B6A7-CFDC74466815}" type="sibTrans" cxnId="{288B742D-CD2C-4AE1-B94D-9CC3F311CA57}">
      <dgm:prSet/>
      <dgm:spPr/>
      <dgm:t>
        <a:bodyPr/>
        <a:lstStyle/>
        <a:p>
          <a:pPr rtl="1"/>
          <a:endParaRPr lang="ar-EG"/>
        </a:p>
      </dgm:t>
    </dgm:pt>
    <dgm:pt modelId="{2FA688DE-9E96-4E0C-ABAD-254F7F06136E}">
      <dgm:prSet/>
      <dgm:spPr/>
      <dgm:t>
        <a:bodyPr/>
        <a:lstStyle/>
        <a:p>
          <a:pPr rtl="1"/>
          <a:r>
            <a:rPr lang="ar-EG" dirty="0"/>
            <a:t>عدم القدرة على استعمال الطرق المخبرية في الدراسات الإنسانية ، وصعوبة  وضعها تحت ظروف الضبط والرقابة أو إجراءها داخل المختبرات </a:t>
          </a:r>
        </a:p>
      </dgm:t>
    </dgm:pt>
    <dgm:pt modelId="{ED2FF684-1C51-464D-AB6F-E2961C184306}" type="parTrans" cxnId="{CAAE0CE5-FCDE-4D02-ABCB-9DD6F86F69B4}">
      <dgm:prSet/>
      <dgm:spPr/>
      <dgm:t>
        <a:bodyPr/>
        <a:lstStyle/>
        <a:p>
          <a:pPr rtl="1"/>
          <a:endParaRPr lang="ar-EG"/>
        </a:p>
      </dgm:t>
    </dgm:pt>
    <dgm:pt modelId="{35A5C2EB-2D15-4155-B9A7-7414986FB3AC}" type="sibTrans" cxnId="{CAAE0CE5-FCDE-4D02-ABCB-9DD6F86F69B4}">
      <dgm:prSet/>
      <dgm:spPr/>
      <dgm:t>
        <a:bodyPr/>
        <a:lstStyle/>
        <a:p>
          <a:pPr rtl="1"/>
          <a:endParaRPr lang="ar-EG"/>
        </a:p>
      </dgm:t>
    </dgm:pt>
    <dgm:pt modelId="{CBCADC43-5234-4037-8B35-108031EF0DF7}">
      <dgm:prSet/>
      <dgm:spPr/>
      <dgm:t>
        <a:bodyPr/>
        <a:lstStyle/>
        <a:p>
          <a:pPr rtl="1"/>
          <a:r>
            <a:rPr lang="ar-EG" dirty="0"/>
            <a:t>فقدان التجانس بين الظواهر الاجتماعية والإنسانية وتباينها حيث يوجد لكل ظاهرة شخصيتها المنفردة خاصة في الظواهر الإدارية </a:t>
          </a:r>
        </a:p>
      </dgm:t>
    </dgm:pt>
    <dgm:pt modelId="{2BB38313-4767-4660-BE40-6E4B80C43D61}" type="parTrans" cxnId="{0F529F5D-395F-4087-89F8-B6CAA1C75789}">
      <dgm:prSet/>
      <dgm:spPr/>
      <dgm:t>
        <a:bodyPr/>
        <a:lstStyle/>
        <a:p>
          <a:pPr rtl="1"/>
          <a:endParaRPr lang="ar-EG"/>
        </a:p>
      </dgm:t>
    </dgm:pt>
    <dgm:pt modelId="{82E98F20-12BF-4F46-AFD6-C3867344E904}" type="sibTrans" cxnId="{0F529F5D-395F-4087-89F8-B6CAA1C75789}">
      <dgm:prSet/>
      <dgm:spPr/>
      <dgm:t>
        <a:bodyPr/>
        <a:lstStyle/>
        <a:p>
          <a:pPr rtl="1"/>
          <a:endParaRPr lang="ar-EG"/>
        </a:p>
      </dgm:t>
    </dgm:pt>
    <dgm:pt modelId="{4CCA3C95-0500-4B16-88DD-955DEC0585AA}">
      <dgm:prSet/>
      <dgm:spPr/>
      <dgm:t>
        <a:bodyPr/>
        <a:lstStyle/>
        <a:p>
          <a:pPr rtl="1"/>
          <a:r>
            <a:rPr lang="ar-EG" dirty="0"/>
            <a:t>صعوبة دراسة  الظواهر الإنسانية بموضوعية تامة بعيدا عن العواطف الشخصية ، لأن من يدرس الظواهر الإنسانية هو الإنسان نفسه.  </a:t>
          </a:r>
        </a:p>
      </dgm:t>
    </dgm:pt>
    <dgm:pt modelId="{2097F582-2E8C-4C27-9B12-0F305338A126}" type="parTrans" cxnId="{20C76B78-FBAF-44B8-AE39-5B5B8E625D1F}">
      <dgm:prSet/>
      <dgm:spPr/>
      <dgm:t>
        <a:bodyPr/>
        <a:lstStyle/>
        <a:p>
          <a:pPr rtl="1"/>
          <a:endParaRPr lang="ar-EG"/>
        </a:p>
      </dgm:t>
    </dgm:pt>
    <dgm:pt modelId="{A5CA75CA-0A07-4E7B-A393-9FBD3E9F5E1C}" type="sibTrans" cxnId="{20C76B78-FBAF-44B8-AE39-5B5B8E625D1F}">
      <dgm:prSet/>
      <dgm:spPr/>
      <dgm:t>
        <a:bodyPr/>
        <a:lstStyle/>
        <a:p>
          <a:pPr rtl="1"/>
          <a:endParaRPr lang="ar-EG"/>
        </a:p>
      </dgm:t>
    </dgm:pt>
    <dgm:pt modelId="{813F9D3B-0CB2-4157-9843-CEE9B3AC8D29}" type="pres">
      <dgm:prSet presAssocID="{7A371020-09A9-4E19-9663-D52BE227FACF}" presName="linear" presStyleCnt="0">
        <dgm:presLayoutVars>
          <dgm:animLvl val="lvl"/>
          <dgm:resizeHandles val="exact"/>
        </dgm:presLayoutVars>
      </dgm:prSet>
      <dgm:spPr/>
    </dgm:pt>
    <dgm:pt modelId="{6AF2D875-4953-46F2-88CC-CC3C13FBE4A2}" type="pres">
      <dgm:prSet presAssocID="{4E532CDC-6AD8-41E1-8176-FB71E65B273B}" presName="parentText" presStyleLbl="node1" presStyleIdx="0" presStyleCnt="4">
        <dgm:presLayoutVars>
          <dgm:chMax val="0"/>
          <dgm:bulletEnabled val="1"/>
        </dgm:presLayoutVars>
      </dgm:prSet>
      <dgm:spPr/>
    </dgm:pt>
    <dgm:pt modelId="{C5D56282-7BC6-4F63-9AA4-1A05AC3FA99C}" type="pres">
      <dgm:prSet presAssocID="{E466AAC6-0617-4060-B6A7-CFDC74466815}" presName="spacer" presStyleCnt="0"/>
      <dgm:spPr/>
    </dgm:pt>
    <dgm:pt modelId="{758E7205-7A71-4F83-B3D4-58419CB22289}" type="pres">
      <dgm:prSet presAssocID="{2FA688DE-9E96-4E0C-ABAD-254F7F06136E}" presName="parentText" presStyleLbl="node1" presStyleIdx="1" presStyleCnt="4">
        <dgm:presLayoutVars>
          <dgm:chMax val="0"/>
          <dgm:bulletEnabled val="1"/>
        </dgm:presLayoutVars>
      </dgm:prSet>
      <dgm:spPr/>
    </dgm:pt>
    <dgm:pt modelId="{0DA78F2E-0539-4C56-A8A0-1E4B97D90895}" type="pres">
      <dgm:prSet presAssocID="{35A5C2EB-2D15-4155-B9A7-7414986FB3AC}" presName="spacer" presStyleCnt="0"/>
      <dgm:spPr/>
    </dgm:pt>
    <dgm:pt modelId="{E5F8E524-B6A9-4510-A847-FCD5EEC983DC}" type="pres">
      <dgm:prSet presAssocID="{CBCADC43-5234-4037-8B35-108031EF0DF7}" presName="parentText" presStyleLbl="node1" presStyleIdx="2" presStyleCnt="4">
        <dgm:presLayoutVars>
          <dgm:chMax val="0"/>
          <dgm:bulletEnabled val="1"/>
        </dgm:presLayoutVars>
      </dgm:prSet>
      <dgm:spPr/>
    </dgm:pt>
    <dgm:pt modelId="{0259859C-895A-4891-A686-3B74EC3685FB}" type="pres">
      <dgm:prSet presAssocID="{82E98F20-12BF-4F46-AFD6-C3867344E904}" presName="spacer" presStyleCnt="0"/>
      <dgm:spPr/>
    </dgm:pt>
    <dgm:pt modelId="{E803B449-CA15-48E1-9232-9873E904DF14}" type="pres">
      <dgm:prSet presAssocID="{4CCA3C95-0500-4B16-88DD-955DEC0585AA}" presName="parentText" presStyleLbl="node1" presStyleIdx="3" presStyleCnt="4">
        <dgm:presLayoutVars>
          <dgm:chMax val="0"/>
          <dgm:bulletEnabled val="1"/>
        </dgm:presLayoutVars>
      </dgm:prSet>
      <dgm:spPr/>
    </dgm:pt>
  </dgm:ptLst>
  <dgm:cxnLst>
    <dgm:cxn modelId="{288B742D-CD2C-4AE1-B94D-9CC3F311CA57}" srcId="{7A371020-09A9-4E19-9663-D52BE227FACF}" destId="{4E532CDC-6AD8-41E1-8176-FB71E65B273B}" srcOrd="0" destOrd="0" parTransId="{52DD6A98-44AE-4AD6-BC7D-7B039511B18D}" sibTransId="{E466AAC6-0617-4060-B6A7-CFDC74466815}"/>
    <dgm:cxn modelId="{0F529F5D-395F-4087-89F8-B6CAA1C75789}" srcId="{7A371020-09A9-4E19-9663-D52BE227FACF}" destId="{CBCADC43-5234-4037-8B35-108031EF0DF7}" srcOrd="2" destOrd="0" parTransId="{2BB38313-4767-4660-BE40-6E4B80C43D61}" sibTransId="{82E98F20-12BF-4F46-AFD6-C3867344E904}"/>
    <dgm:cxn modelId="{20C76B78-FBAF-44B8-AE39-5B5B8E625D1F}" srcId="{7A371020-09A9-4E19-9663-D52BE227FACF}" destId="{4CCA3C95-0500-4B16-88DD-955DEC0585AA}" srcOrd="3" destOrd="0" parTransId="{2097F582-2E8C-4C27-9B12-0F305338A126}" sibTransId="{A5CA75CA-0A07-4E7B-A393-9FBD3E9F5E1C}"/>
    <dgm:cxn modelId="{6B522385-1492-4CEB-A924-4835CDDC4B11}" type="presOf" srcId="{4E532CDC-6AD8-41E1-8176-FB71E65B273B}" destId="{6AF2D875-4953-46F2-88CC-CC3C13FBE4A2}" srcOrd="0" destOrd="0" presId="urn:microsoft.com/office/officeart/2005/8/layout/vList2"/>
    <dgm:cxn modelId="{72C19787-F250-4120-AEA1-F7740A9766F1}" type="presOf" srcId="{4CCA3C95-0500-4B16-88DD-955DEC0585AA}" destId="{E803B449-CA15-48E1-9232-9873E904DF14}" srcOrd="0" destOrd="0" presId="urn:microsoft.com/office/officeart/2005/8/layout/vList2"/>
    <dgm:cxn modelId="{2300799B-1DB1-4434-A466-AF08F0874C97}" type="presOf" srcId="{7A371020-09A9-4E19-9663-D52BE227FACF}" destId="{813F9D3B-0CB2-4157-9843-CEE9B3AC8D29}" srcOrd="0" destOrd="0" presId="urn:microsoft.com/office/officeart/2005/8/layout/vList2"/>
    <dgm:cxn modelId="{D1A2C1B4-19F2-4B3B-8665-AE67B78A89D2}" type="presOf" srcId="{CBCADC43-5234-4037-8B35-108031EF0DF7}" destId="{E5F8E524-B6A9-4510-A847-FCD5EEC983DC}" srcOrd="0" destOrd="0" presId="urn:microsoft.com/office/officeart/2005/8/layout/vList2"/>
    <dgm:cxn modelId="{95A08ED5-1955-4992-8873-F4E246AE4FF0}" type="presOf" srcId="{2FA688DE-9E96-4E0C-ABAD-254F7F06136E}" destId="{758E7205-7A71-4F83-B3D4-58419CB22289}" srcOrd="0" destOrd="0" presId="urn:microsoft.com/office/officeart/2005/8/layout/vList2"/>
    <dgm:cxn modelId="{CAAE0CE5-FCDE-4D02-ABCB-9DD6F86F69B4}" srcId="{7A371020-09A9-4E19-9663-D52BE227FACF}" destId="{2FA688DE-9E96-4E0C-ABAD-254F7F06136E}" srcOrd="1" destOrd="0" parTransId="{ED2FF684-1C51-464D-AB6F-E2961C184306}" sibTransId="{35A5C2EB-2D15-4155-B9A7-7414986FB3AC}"/>
    <dgm:cxn modelId="{E27B3247-7529-44BF-A2D5-8A6F0AD6E4EC}" type="presParOf" srcId="{813F9D3B-0CB2-4157-9843-CEE9B3AC8D29}" destId="{6AF2D875-4953-46F2-88CC-CC3C13FBE4A2}" srcOrd="0" destOrd="0" presId="urn:microsoft.com/office/officeart/2005/8/layout/vList2"/>
    <dgm:cxn modelId="{694F7952-58E2-493C-874F-95CF528F3317}" type="presParOf" srcId="{813F9D3B-0CB2-4157-9843-CEE9B3AC8D29}" destId="{C5D56282-7BC6-4F63-9AA4-1A05AC3FA99C}" srcOrd="1" destOrd="0" presId="urn:microsoft.com/office/officeart/2005/8/layout/vList2"/>
    <dgm:cxn modelId="{2CA3ABA6-9410-4ABF-91CB-C0E24633ABC5}" type="presParOf" srcId="{813F9D3B-0CB2-4157-9843-CEE9B3AC8D29}" destId="{758E7205-7A71-4F83-B3D4-58419CB22289}" srcOrd="2" destOrd="0" presId="urn:microsoft.com/office/officeart/2005/8/layout/vList2"/>
    <dgm:cxn modelId="{22375C10-9640-40B7-AA31-E45D533532C6}" type="presParOf" srcId="{813F9D3B-0CB2-4157-9843-CEE9B3AC8D29}" destId="{0DA78F2E-0539-4C56-A8A0-1E4B97D90895}" srcOrd="3" destOrd="0" presId="urn:microsoft.com/office/officeart/2005/8/layout/vList2"/>
    <dgm:cxn modelId="{206A2EDB-16AC-4584-8A70-F847E946F891}" type="presParOf" srcId="{813F9D3B-0CB2-4157-9843-CEE9B3AC8D29}" destId="{E5F8E524-B6A9-4510-A847-FCD5EEC983DC}" srcOrd="4" destOrd="0" presId="urn:microsoft.com/office/officeart/2005/8/layout/vList2"/>
    <dgm:cxn modelId="{8D9730F5-FC95-466E-A3CD-DAFD6336DC37}" type="presParOf" srcId="{813F9D3B-0CB2-4157-9843-CEE9B3AC8D29}" destId="{0259859C-895A-4891-A686-3B74EC3685FB}" srcOrd="5" destOrd="0" presId="urn:microsoft.com/office/officeart/2005/8/layout/vList2"/>
    <dgm:cxn modelId="{93D5ADE8-15E8-4DFB-A471-F6CB6FA9CC9C}" type="presParOf" srcId="{813F9D3B-0CB2-4157-9843-CEE9B3AC8D29}" destId="{E803B449-CA15-48E1-9232-9873E904DF14}"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9A37B235-B027-42E8-98EE-FFACC0590811}"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pPr rtl="1"/>
          <a:endParaRPr lang="ar-EG"/>
        </a:p>
      </dgm:t>
    </dgm:pt>
    <dgm:pt modelId="{EE246370-9386-44D2-A6E8-C974306B4B1E}">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الشعور والإحساس بالمشكلة </a:t>
          </a:r>
        </a:p>
      </dgm:t>
    </dgm:pt>
    <dgm:pt modelId="{B6B1B30E-08EF-4CF4-A9F7-8CBCF71AA4FB}" type="parTrans" cxnId="{08C836C6-9FF6-4E55-BEB6-A070BA81E94A}">
      <dgm:prSet/>
      <dgm:spPr/>
      <dgm:t>
        <a:bodyPr/>
        <a:lstStyle/>
        <a:p>
          <a:pPr rtl="1"/>
          <a:endParaRPr lang="ar-EG"/>
        </a:p>
      </dgm:t>
    </dgm:pt>
    <dgm:pt modelId="{618B4796-AAFF-4F8A-845B-117B293CD4FD}" type="sibTrans" cxnId="{08C836C6-9FF6-4E55-BEB6-A070BA81E94A}">
      <dgm:prSet/>
      <dgm:spPr/>
      <dgm:t>
        <a:bodyPr/>
        <a:lstStyle/>
        <a:p>
          <a:pPr rtl="1"/>
          <a:endParaRPr lang="ar-EG"/>
        </a:p>
      </dgm:t>
    </dgm:pt>
    <dgm:pt modelId="{3D730CD2-B3D7-4D98-9D82-5092AA3C6300}">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تحديد مشكلة البحث </a:t>
          </a:r>
        </a:p>
      </dgm:t>
    </dgm:pt>
    <dgm:pt modelId="{082C9EC1-7322-415B-861A-15E0278F2878}" type="parTrans" cxnId="{BC9E1921-FC37-40C1-90A0-18B3CDD87F58}">
      <dgm:prSet/>
      <dgm:spPr/>
      <dgm:t>
        <a:bodyPr/>
        <a:lstStyle/>
        <a:p>
          <a:pPr rtl="1"/>
          <a:endParaRPr lang="ar-EG"/>
        </a:p>
      </dgm:t>
    </dgm:pt>
    <dgm:pt modelId="{6DC4CE75-3B1D-4EA9-95D2-8F7744A9956E}" type="sibTrans" cxnId="{BC9E1921-FC37-40C1-90A0-18B3CDD87F58}">
      <dgm:prSet/>
      <dgm:spPr/>
      <dgm:t>
        <a:bodyPr/>
        <a:lstStyle/>
        <a:p>
          <a:pPr rtl="1"/>
          <a:endParaRPr lang="ar-EG"/>
        </a:p>
      </dgm:t>
    </dgm:pt>
    <dgm:pt modelId="{C0792CEE-FEC6-4AB3-8147-280E849497A4}">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تحديد  أهمية البحث </a:t>
          </a:r>
        </a:p>
      </dgm:t>
    </dgm:pt>
    <dgm:pt modelId="{1CB3E065-FE72-4189-B002-258CC85FCDB0}" type="parTrans" cxnId="{158A4053-7112-4EF8-BBC1-C6733E757C6C}">
      <dgm:prSet/>
      <dgm:spPr/>
      <dgm:t>
        <a:bodyPr/>
        <a:lstStyle/>
        <a:p>
          <a:pPr rtl="1"/>
          <a:endParaRPr lang="ar-EG"/>
        </a:p>
      </dgm:t>
    </dgm:pt>
    <dgm:pt modelId="{61A0C7F8-929B-4072-8EC9-C1ACEB27BA13}" type="sibTrans" cxnId="{158A4053-7112-4EF8-BBC1-C6733E757C6C}">
      <dgm:prSet/>
      <dgm:spPr/>
      <dgm:t>
        <a:bodyPr/>
        <a:lstStyle/>
        <a:p>
          <a:pPr rtl="1"/>
          <a:endParaRPr lang="ar-EG"/>
        </a:p>
      </dgm:t>
    </dgm:pt>
    <dgm:pt modelId="{EAF49273-1647-4F34-B8A8-4155A005F70B}">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تحديد أهداف البحث </a:t>
          </a:r>
        </a:p>
      </dgm:t>
    </dgm:pt>
    <dgm:pt modelId="{BDAEF0CE-FEB4-47E3-9894-90A81B2BCAD0}" type="parTrans" cxnId="{5BD720BA-BF70-448D-8E01-CA26FE91524B}">
      <dgm:prSet/>
      <dgm:spPr/>
      <dgm:t>
        <a:bodyPr/>
        <a:lstStyle/>
        <a:p>
          <a:pPr rtl="1"/>
          <a:endParaRPr lang="ar-EG"/>
        </a:p>
      </dgm:t>
    </dgm:pt>
    <dgm:pt modelId="{BD0FC8F3-580E-40B3-9B15-DA76A7E130F7}" type="sibTrans" cxnId="{5BD720BA-BF70-448D-8E01-CA26FE91524B}">
      <dgm:prSet/>
      <dgm:spPr/>
      <dgm:t>
        <a:bodyPr/>
        <a:lstStyle/>
        <a:p>
          <a:pPr rtl="1"/>
          <a:endParaRPr lang="ar-EG"/>
        </a:p>
      </dgm:t>
    </dgm:pt>
    <dgm:pt modelId="{E59DE6DE-C06D-40DE-A227-3BCC70C54397}">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الإطار النظري للدراسة </a:t>
          </a:r>
        </a:p>
      </dgm:t>
    </dgm:pt>
    <dgm:pt modelId="{9A1ABB77-21E7-4DED-902F-FFB6CEC0A08B}" type="parTrans" cxnId="{2C796AB5-1E43-49E0-8033-D6DA0B86B7FF}">
      <dgm:prSet/>
      <dgm:spPr/>
      <dgm:t>
        <a:bodyPr/>
        <a:lstStyle/>
        <a:p>
          <a:pPr rtl="1"/>
          <a:endParaRPr lang="ar-EG"/>
        </a:p>
      </dgm:t>
    </dgm:pt>
    <dgm:pt modelId="{A867818C-EC2C-414F-AFFB-FCA8BFEFEF72}" type="sibTrans" cxnId="{2C796AB5-1E43-49E0-8033-D6DA0B86B7FF}">
      <dgm:prSet/>
      <dgm:spPr/>
      <dgm:t>
        <a:bodyPr/>
        <a:lstStyle/>
        <a:p>
          <a:pPr rtl="1"/>
          <a:endParaRPr lang="ar-EG"/>
        </a:p>
      </dgm:t>
    </dgm:pt>
    <dgm:pt modelId="{EB7BB6AD-B07F-4B40-BA9C-F42AA9475F33}">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تحديد وصياغة أسئلة  وفروض البحث </a:t>
          </a:r>
        </a:p>
      </dgm:t>
    </dgm:pt>
    <dgm:pt modelId="{3FA3749F-D8BE-43E3-A82C-B63EA216FFBD}" type="parTrans" cxnId="{A2D1DB00-A917-4FA6-B515-F7ED3D4E291C}">
      <dgm:prSet/>
      <dgm:spPr/>
      <dgm:t>
        <a:bodyPr/>
        <a:lstStyle/>
        <a:p>
          <a:pPr rtl="1"/>
          <a:endParaRPr lang="ar-EG"/>
        </a:p>
      </dgm:t>
    </dgm:pt>
    <dgm:pt modelId="{0CADE3AA-84E2-4C67-A40B-2412FC5A24B1}" type="sibTrans" cxnId="{A2D1DB00-A917-4FA6-B515-F7ED3D4E291C}">
      <dgm:prSet/>
      <dgm:spPr/>
      <dgm:t>
        <a:bodyPr/>
        <a:lstStyle/>
        <a:p>
          <a:pPr rtl="1"/>
          <a:endParaRPr lang="ar-EG"/>
        </a:p>
      </dgm:t>
    </dgm:pt>
    <dgm:pt modelId="{9317712E-F7F3-443A-9E07-A6E14016214C}">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تحديد منهج البحث </a:t>
          </a:r>
        </a:p>
      </dgm:t>
    </dgm:pt>
    <dgm:pt modelId="{1E1E58D0-894F-4F81-B2AD-47E457556942}" type="parTrans" cxnId="{B9112174-803A-457F-B89B-FB3D513A03DF}">
      <dgm:prSet/>
      <dgm:spPr/>
      <dgm:t>
        <a:bodyPr/>
        <a:lstStyle/>
        <a:p>
          <a:pPr rtl="1"/>
          <a:endParaRPr lang="ar-EG"/>
        </a:p>
      </dgm:t>
    </dgm:pt>
    <dgm:pt modelId="{0B3B42F6-4826-4565-B3EC-CF64AB3027DB}" type="sibTrans" cxnId="{B9112174-803A-457F-B89B-FB3D513A03DF}">
      <dgm:prSet/>
      <dgm:spPr/>
      <dgm:t>
        <a:bodyPr/>
        <a:lstStyle/>
        <a:p>
          <a:pPr rtl="1"/>
          <a:endParaRPr lang="ar-EG"/>
        </a:p>
      </dgm:t>
    </dgm:pt>
    <dgm:pt modelId="{8DA50760-C36F-4C0D-AA08-004212C19E50}">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تحليل البيانات واختيار الفرضيات </a:t>
          </a:r>
        </a:p>
      </dgm:t>
    </dgm:pt>
    <dgm:pt modelId="{6AEB1ADE-7A84-4947-976F-27A7E7604E38}" type="parTrans" cxnId="{6A3C4F74-7B65-49EF-BD67-4FA871201AF5}">
      <dgm:prSet/>
      <dgm:spPr/>
      <dgm:t>
        <a:bodyPr/>
        <a:lstStyle/>
        <a:p>
          <a:pPr rtl="1"/>
          <a:endParaRPr lang="ar-EG"/>
        </a:p>
      </dgm:t>
    </dgm:pt>
    <dgm:pt modelId="{722A911B-686A-43B4-A7A0-EA120617ECB2}" type="sibTrans" cxnId="{6A3C4F74-7B65-49EF-BD67-4FA871201AF5}">
      <dgm:prSet/>
      <dgm:spPr/>
      <dgm:t>
        <a:bodyPr/>
        <a:lstStyle/>
        <a:p>
          <a:pPr rtl="1"/>
          <a:endParaRPr lang="ar-EG"/>
        </a:p>
      </dgm:t>
    </dgm:pt>
    <dgm:pt modelId="{8CB5C9B5-A2A4-494D-A645-0DE5F53FFEBC}">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عرض البيانات </a:t>
          </a:r>
        </a:p>
      </dgm:t>
    </dgm:pt>
    <dgm:pt modelId="{1491831B-C045-4FF5-96AF-B4A510BD56EB}" type="parTrans" cxnId="{B4217F73-608F-4308-8AF9-7A86CF47EB48}">
      <dgm:prSet/>
      <dgm:spPr/>
      <dgm:t>
        <a:bodyPr/>
        <a:lstStyle/>
        <a:p>
          <a:pPr rtl="1"/>
          <a:endParaRPr lang="ar-EG"/>
        </a:p>
      </dgm:t>
    </dgm:pt>
    <dgm:pt modelId="{5F31EBCE-5CD7-419D-B98B-3B89D27056B4}" type="sibTrans" cxnId="{B4217F73-608F-4308-8AF9-7A86CF47EB48}">
      <dgm:prSet/>
      <dgm:spPr/>
      <dgm:t>
        <a:bodyPr/>
        <a:lstStyle/>
        <a:p>
          <a:pPr rtl="1"/>
          <a:endParaRPr lang="ar-EG"/>
        </a:p>
      </dgm:t>
    </dgm:pt>
    <dgm:pt modelId="{4F6ACF91-62B6-41A2-A22C-4EE2181E7127}">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النتائج والتوصيات </a:t>
          </a:r>
        </a:p>
      </dgm:t>
    </dgm:pt>
    <dgm:pt modelId="{B57D76D3-7C46-4D58-AE2C-7EEE271A88AF}" type="parTrans" cxnId="{0C33B089-2CD8-492E-8BF7-65ABE8EA693A}">
      <dgm:prSet/>
      <dgm:spPr/>
      <dgm:t>
        <a:bodyPr/>
        <a:lstStyle/>
        <a:p>
          <a:pPr rtl="1"/>
          <a:endParaRPr lang="ar-EG"/>
        </a:p>
      </dgm:t>
    </dgm:pt>
    <dgm:pt modelId="{78BEE04F-76A1-4CE4-A2A0-8FF6DA659E75}" type="sibTrans" cxnId="{0C33B089-2CD8-492E-8BF7-65ABE8EA693A}">
      <dgm:prSet/>
      <dgm:spPr/>
      <dgm:t>
        <a:bodyPr/>
        <a:lstStyle/>
        <a:p>
          <a:pPr rtl="1"/>
          <a:endParaRPr lang="ar-EG"/>
        </a:p>
      </dgm:t>
    </dgm:pt>
    <dgm:pt modelId="{09E7E72C-DEB7-4692-84E1-DC68CEBF5F49}">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توثيق المراجع </a:t>
          </a:r>
        </a:p>
      </dgm:t>
    </dgm:pt>
    <dgm:pt modelId="{BA258D2B-DAA0-4735-B5F6-9CDE1E17AAEA}" type="parTrans" cxnId="{5D8FCC4B-E98D-4068-AA78-90552F486107}">
      <dgm:prSet/>
      <dgm:spPr/>
      <dgm:t>
        <a:bodyPr/>
        <a:lstStyle/>
        <a:p>
          <a:pPr rtl="1"/>
          <a:endParaRPr lang="ar-EG"/>
        </a:p>
      </dgm:t>
    </dgm:pt>
    <dgm:pt modelId="{5CD0DFC0-A0D8-49CC-AD42-DBDF52C9A60D}" type="sibTrans" cxnId="{5D8FCC4B-E98D-4068-AA78-90552F486107}">
      <dgm:prSet/>
      <dgm:spPr/>
      <dgm:t>
        <a:bodyPr/>
        <a:lstStyle/>
        <a:p>
          <a:pPr rtl="1"/>
          <a:endParaRPr lang="ar-EG"/>
        </a:p>
      </dgm:t>
    </dgm:pt>
    <dgm:pt modelId="{2E2EE068-287D-416F-BA21-B2F18404B392}">
      <dgm:prSet custT="1">
        <dgm:style>
          <a:lnRef idx="2">
            <a:schemeClr val="accent1"/>
          </a:lnRef>
          <a:fillRef idx="1">
            <a:schemeClr val="lt1"/>
          </a:fillRef>
          <a:effectRef idx="0">
            <a:schemeClr val="accent1"/>
          </a:effectRef>
          <a:fontRef idx="minor">
            <a:schemeClr val="dk1"/>
          </a:fontRef>
        </dgm:style>
      </dgm:prSet>
      <dgm:spPr/>
      <dgm:t>
        <a:bodyPr/>
        <a:lstStyle/>
        <a:p>
          <a:pPr rtl="1"/>
          <a:r>
            <a:rPr lang="ar-EG" sz="2800" dirty="0"/>
            <a:t>كتابة التقرير / البحث العلمي </a:t>
          </a:r>
        </a:p>
      </dgm:t>
    </dgm:pt>
    <dgm:pt modelId="{CB7D6DCF-8EA9-4A9C-80E6-202AA6887B8C}" type="parTrans" cxnId="{C32DD470-7EF4-4EFC-8B3E-AD44FE8BE2D6}">
      <dgm:prSet/>
      <dgm:spPr/>
      <dgm:t>
        <a:bodyPr/>
        <a:lstStyle/>
        <a:p>
          <a:pPr rtl="1"/>
          <a:endParaRPr lang="ar-EG"/>
        </a:p>
      </dgm:t>
    </dgm:pt>
    <dgm:pt modelId="{97884367-B972-460E-A185-169C77E4AA5E}" type="sibTrans" cxnId="{C32DD470-7EF4-4EFC-8B3E-AD44FE8BE2D6}">
      <dgm:prSet/>
      <dgm:spPr/>
      <dgm:t>
        <a:bodyPr/>
        <a:lstStyle/>
        <a:p>
          <a:pPr rtl="1"/>
          <a:endParaRPr lang="ar-EG"/>
        </a:p>
      </dgm:t>
    </dgm:pt>
    <dgm:pt modelId="{D3513BA2-AD0B-45BC-9C57-528CF01D2F8A}" type="pres">
      <dgm:prSet presAssocID="{9A37B235-B027-42E8-98EE-FFACC0590811}" presName="Name0" presStyleCnt="0">
        <dgm:presLayoutVars>
          <dgm:dir/>
          <dgm:animLvl val="lvl"/>
          <dgm:resizeHandles val="exact"/>
        </dgm:presLayoutVars>
      </dgm:prSet>
      <dgm:spPr/>
    </dgm:pt>
    <dgm:pt modelId="{9D06C4C3-E87E-4992-90E8-C190D6CA0B90}" type="pres">
      <dgm:prSet presAssocID="{2E2EE068-287D-416F-BA21-B2F18404B392}" presName="boxAndChildren" presStyleCnt="0"/>
      <dgm:spPr/>
    </dgm:pt>
    <dgm:pt modelId="{3BB82A68-8D18-45F9-9E27-108EF3F42895}" type="pres">
      <dgm:prSet presAssocID="{2E2EE068-287D-416F-BA21-B2F18404B392}" presName="parentTextBox" presStyleLbl="node1" presStyleIdx="0" presStyleCnt="12"/>
      <dgm:spPr/>
    </dgm:pt>
    <dgm:pt modelId="{8B643BF4-1CFF-4E03-9FA8-D0B4E998F656}" type="pres">
      <dgm:prSet presAssocID="{5CD0DFC0-A0D8-49CC-AD42-DBDF52C9A60D}" presName="sp" presStyleCnt="0"/>
      <dgm:spPr/>
    </dgm:pt>
    <dgm:pt modelId="{3099B233-6BC9-4147-B9A4-5DA9069BFA6D}" type="pres">
      <dgm:prSet presAssocID="{09E7E72C-DEB7-4692-84E1-DC68CEBF5F49}" presName="arrowAndChildren" presStyleCnt="0"/>
      <dgm:spPr/>
    </dgm:pt>
    <dgm:pt modelId="{19E1A4A9-C417-4935-A8C4-56AFC679099D}" type="pres">
      <dgm:prSet presAssocID="{09E7E72C-DEB7-4692-84E1-DC68CEBF5F49}" presName="parentTextArrow" presStyleLbl="node1" presStyleIdx="1" presStyleCnt="12"/>
      <dgm:spPr/>
    </dgm:pt>
    <dgm:pt modelId="{E3C1A23E-2103-4C00-9179-8CF0155A3E50}" type="pres">
      <dgm:prSet presAssocID="{78BEE04F-76A1-4CE4-A2A0-8FF6DA659E75}" presName="sp" presStyleCnt="0"/>
      <dgm:spPr/>
    </dgm:pt>
    <dgm:pt modelId="{6DF8115D-3E9A-4997-9A6B-8A80D96C958B}" type="pres">
      <dgm:prSet presAssocID="{4F6ACF91-62B6-41A2-A22C-4EE2181E7127}" presName="arrowAndChildren" presStyleCnt="0"/>
      <dgm:spPr/>
    </dgm:pt>
    <dgm:pt modelId="{8EC0786B-D8E5-486A-9765-8306E8E02ACE}" type="pres">
      <dgm:prSet presAssocID="{4F6ACF91-62B6-41A2-A22C-4EE2181E7127}" presName="parentTextArrow" presStyleLbl="node1" presStyleIdx="2" presStyleCnt="12"/>
      <dgm:spPr/>
    </dgm:pt>
    <dgm:pt modelId="{7A63F352-8100-44FA-AF46-499B01209BDD}" type="pres">
      <dgm:prSet presAssocID="{5F31EBCE-5CD7-419D-B98B-3B89D27056B4}" presName="sp" presStyleCnt="0"/>
      <dgm:spPr/>
    </dgm:pt>
    <dgm:pt modelId="{CD08B9E8-1A24-4D0D-9BBD-63B9EC63B182}" type="pres">
      <dgm:prSet presAssocID="{8CB5C9B5-A2A4-494D-A645-0DE5F53FFEBC}" presName="arrowAndChildren" presStyleCnt="0"/>
      <dgm:spPr/>
    </dgm:pt>
    <dgm:pt modelId="{6BE6E0CC-FA04-43E4-9477-B3667418460A}" type="pres">
      <dgm:prSet presAssocID="{8CB5C9B5-A2A4-494D-A645-0DE5F53FFEBC}" presName="parentTextArrow" presStyleLbl="node1" presStyleIdx="3" presStyleCnt="12"/>
      <dgm:spPr/>
    </dgm:pt>
    <dgm:pt modelId="{1B0666E5-CAF1-43E9-947A-7A65F5A4AA4E}" type="pres">
      <dgm:prSet presAssocID="{722A911B-686A-43B4-A7A0-EA120617ECB2}" presName="sp" presStyleCnt="0"/>
      <dgm:spPr/>
    </dgm:pt>
    <dgm:pt modelId="{6040A73A-D787-443F-A4AE-2994EA06AD49}" type="pres">
      <dgm:prSet presAssocID="{8DA50760-C36F-4C0D-AA08-004212C19E50}" presName="arrowAndChildren" presStyleCnt="0"/>
      <dgm:spPr/>
    </dgm:pt>
    <dgm:pt modelId="{DE15A2C5-B9B9-4E72-B029-B924356879BF}" type="pres">
      <dgm:prSet presAssocID="{8DA50760-C36F-4C0D-AA08-004212C19E50}" presName="parentTextArrow" presStyleLbl="node1" presStyleIdx="4" presStyleCnt="12"/>
      <dgm:spPr/>
    </dgm:pt>
    <dgm:pt modelId="{CAA624B4-52DC-4A8D-BCFF-7C4161EDC48D}" type="pres">
      <dgm:prSet presAssocID="{0B3B42F6-4826-4565-B3EC-CF64AB3027DB}" presName="sp" presStyleCnt="0"/>
      <dgm:spPr/>
    </dgm:pt>
    <dgm:pt modelId="{168D9C0D-41F7-4B9E-812D-6CC04EA53005}" type="pres">
      <dgm:prSet presAssocID="{9317712E-F7F3-443A-9E07-A6E14016214C}" presName="arrowAndChildren" presStyleCnt="0"/>
      <dgm:spPr/>
    </dgm:pt>
    <dgm:pt modelId="{FBDF8996-F7F9-46B2-8721-780A519E0330}" type="pres">
      <dgm:prSet presAssocID="{9317712E-F7F3-443A-9E07-A6E14016214C}" presName="parentTextArrow" presStyleLbl="node1" presStyleIdx="5" presStyleCnt="12"/>
      <dgm:spPr/>
    </dgm:pt>
    <dgm:pt modelId="{F86743A6-0733-401B-A9AB-BA7359E3655F}" type="pres">
      <dgm:prSet presAssocID="{0CADE3AA-84E2-4C67-A40B-2412FC5A24B1}" presName="sp" presStyleCnt="0"/>
      <dgm:spPr/>
    </dgm:pt>
    <dgm:pt modelId="{A73E6DC3-4030-41FF-BFF2-6D9A824AA4A4}" type="pres">
      <dgm:prSet presAssocID="{EB7BB6AD-B07F-4B40-BA9C-F42AA9475F33}" presName="arrowAndChildren" presStyleCnt="0"/>
      <dgm:spPr/>
    </dgm:pt>
    <dgm:pt modelId="{DB1D9E0C-7576-49E9-A318-37B14D2EAFF9}" type="pres">
      <dgm:prSet presAssocID="{EB7BB6AD-B07F-4B40-BA9C-F42AA9475F33}" presName="parentTextArrow" presStyleLbl="node1" presStyleIdx="6" presStyleCnt="12"/>
      <dgm:spPr/>
    </dgm:pt>
    <dgm:pt modelId="{0252D748-ABF8-45AE-B0EA-04BF31F73225}" type="pres">
      <dgm:prSet presAssocID="{A867818C-EC2C-414F-AFFB-FCA8BFEFEF72}" presName="sp" presStyleCnt="0"/>
      <dgm:spPr/>
    </dgm:pt>
    <dgm:pt modelId="{9F8140FD-1FB5-4486-93EA-427C7699473E}" type="pres">
      <dgm:prSet presAssocID="{E59DE6DE-C06D-40DE-A227-3BCC70C54397}" presName="arrowAndChildren" presStyleCnt="0"/>
      <dgm:spPr/>
    </dgm:pt>
    <dgm:pt modelId="{6D764EE7-7BB6-4055-93AB-E6C550EB9DC9}" type="pres">
      <dgm:prSet presAssocID="{E59DE6DE-C06D-40DE-A227-3BCC70C54397}" presName="parentTextArrow" presStyleLbl="node1" presStyleIdx="7" presStyleCnt="12"/>
      <dgm:spPr/>
    </dgm:pt>
    <dgm:pt modelId="{8769A0DC-D699-4C5D-A4B7-86C5C03B9B24}" type="pres">
      <dgm:prSet presAssocID="{BD0FC8F3-580E-40B3-9B15-DA76A7E130F7}" presName="sp" presStyleCnt="0"/>
      <dgm:spPr/>
    </dgm:pt>
    <dgm:pt modelId="{29AE1305-ABBC-4091-843E-2B14C5717D27}" type="pres">
      <dgm:prSet presAssocID="{EAF49273-1647-4F34-B8A8-4155A005F70B}" presName="arrowAndChildren" presStyleCnt="0"/>
      <dgm:spPr/>
    </dgm:pt>
    <dgm:pt modelId="{A73F9F16-C365-4E5D-BB6B-2B5B3E880AD3}" type="pres">
      <dgm:prSet presAssocID="{EAF49273-1647-4F34-B8A8-4155A005F70B}" presName="parentTextArrow" presStyleLbl="node1" presStyleIdx="8" presStyleCnt="12"/>
      <dgm:spPr/>
    </dgm:pt>
    <dgm:pt modelId="{686AFFD4-1666-4FDA-BF87-43975071524D}" type="pres">
      <dgm:prSet presAssocID="{61A0C7F8-929B-4072-8EC9-C1ACEB27BA13}" presName="sp" presStyleCnt="0"/>
      <dgm:spPr/>
    </dgm:pt>
    <dgm:pt modelId="{7453E040-CCDC-48D7-9633-354A7DFD20A2}" type="pres">
      <dgm:prSet presAssocID="{C0792CEE-FEC6-4AB3-8147-280E849497A4}" presName="arrowAndChildren" presStyleCnt="0"/>
      <dgm:spPr/>
    </dgm:pt>
    <dgm:pt modelId="{585B324F-53B7-41E4-9272-4AD223D747FA}" type="pres">
      <dgm:prSet presAssocID="{C0792CEE-FEC6-4AB3-8147-280E849497A4}" presName="parentTextArrow" presStyleLbl="node1" presStyleIdx="9" presStyleCnt="12"/>
      <dgm:spPr/>
    </dgm:pt>
    <dgm:pt modelId="{FD5F1AFF-D88F-4005-95A9-5DD8A4231EB9}" type="pres">
      <dgm:prSet presAssocID="{6DC4CE75-3B1D-4EA9-95D2-8F7744A9956E}" presName="sp" presStyleCnt="0"/>
      <dgm:spPr/>
    </dgm:pt>
    <dgm:pt modelId="{89F57C86-54F3-4C4D-926A-069C495D35E4}" type="pres">
      <dgm:prSet presAssocID="{3D730CD2-B3D7-4D98-9D82-5092AA3C6300}" presName="arrowAndChildren" presStyleCnt="0"/>
      <dgm:spPr/>
    </dgm:pt>
    <dgm:pt modelId="{2D350724-A466-4AF4-A68E-1E0ED352223B}" type="pres">
      <dgm:prSet presAssocID="{3D730CD2-B3D7-4D98-9D82-5092AA3C6300}" presName="parentTextArrow" presStyleLbl="node1" presStyleIdx="10" presStyleCnt="12"/>
      <dgm:spPr/>
    </dgm:pt>
    <dgm:pt modelId="{C526F443-F383-40DB-9A35-02CC71FB328E}" type="pres">
      <dgm:prSet presAssocID="{618B4796-AAFF-4F8A-845B-117B293CD4FD}" presName="sp" presStyleCnt="0"/>
      <dgm:spPr/>
    </dgm:pt>
    <dgm:pt modelId="{1B6C2A90-10F9-4469-B827-0095DBE4153C}" type="pres">
      <dgm:prSet presAssocID="{EE246370-9386-44D2-A6E8-C974306B4B1E}" presName="arrowAndChildren" presStyleCnt="0"/>
      <dgm:spPr/>
    </dgm:pt>
    <dgm:pt modelId="{716D3DDF-B39D-4039-8272-1793EB7B685C}" type="pres">
      <dgm:prSet presAssocID="{EE246370-9386-44D2-A6E8-C974306B4B1E}" presName="parentTextArrow" presStyleLbl="node1" presStyleIdx="11" presStyleCnt="12"/>
      <dgm:spPr/>
    </dgm:pt>
  </dgm:ptLst>
  <dgm:cxnLst>
    <dgm:cxn modelId="{A2D1DB00-A917-4FA6-B515-F7ED3D4E291C}" srcId="{9A37B235-B027-42E8-98EE-FFACC0590811}" destId="{EB7BB6AD-B07F-4B40-BA9C-F42AA9475F33}" srcOrd="5" destOrd="0" parTransId="{3FA3749F-D8BE-43E3-A82C-B63EA216FFBD}" sibTransId="{0CADE3AA-84E2-4C67-A40B-2412FC5A24B1}"/>
    <dgm:cxn modelId="{B172A90E-C424-4030-AF1A-97AADEF0DBB7}" type="presOf" srcId="{EB7BB6AD-B07F-4B40-BA9C-F42AA9475F33}" destId="{DB1D9E0C-7576-49E9-A318-37B14D2EAFF9}" srcOrd="0" destOrd="0" presId="urn:microsoft.com/office/officeart/2005/8/layout/process4"/>
    <dgm:cxn modelId="{BC9E1921-FC37-40C1-90A0-18B3CDD87F58}" srcId="{9A37B235-B027-42E8-98EE-FFACC0590811}" destId="{3D730CD2-B3D7-4D98-9D82-5092AA3C6300}" srcOrd="1" destOrd="0" parTransId="{082C9EC1-7322-415B-861A-15E0278F2878}" sibTransId="{6DC4CE75-3B1D-4EA9-95D2-8F7744A9956E}"/>
    <dgm:cxn modelId="{678FEF28-BA20-4099-A304-9F891AE7FF4B}" type="presOf" srcId="{EE246370-9386-44D2-A6E8-C974306B4B1E}" destId="{716D3DDF-B39D-4039-8272-1793EB7B685C}" srcOrd="0" destOrd="0" presId="urn:microsoft.com/office/officeart/2005/8/layout/process4"/>
    <dgm:cxn modelId="{043CE35E-14F5-4EFD-8D5C-E1A3B60B3354}" type="presOf" srcId="{8CB5C9B5-A2A4-494D-A645-0DE5F53FFEBC}" destId="{6BE6E0CC-FA04-43E4-9477-B3667418460A}" srcOrd="0" destOrd="0" presId="urn:microsoft.com/office/officeart/2005/8/layout/process4"/>
    <dgm:cxn modelId="{1D7B4547-C667-4E91-8DD7-808193A488D4}" type="presOf" srcId="{8DA50760-C36F-4C0D-AA08-004212C19E50}" destId="{DE15A2C5-B9B9-4E72-B029-B924356879BF}" srcOrd="0" destOrd="0" presId="urn:microsoft.com/office/officeart/2005/8/layout/process4"/>
    <dgm:cxn modelId="{5D8FCC4B-E98D-4068-AA78-90552F486107}" srcId="{9A37B235-B027-42E8-98EE-FFACC0590811}" destId="{09E7E72C-DEB7-4692-84E1-DC68CEBF5F49}" srcOrd="10" destOrd="0" parTransId="{BA258D2B-DAA0-4735-B5F6-9CDE1E17AAEA}" sibTransId="{5CD0DFC0-A0D8-49CC-AD42-DBDF52C9A60D}"/>
    <dgm:cxn modelId="{C32DD470-7EF4-4EFC-8B3E-AD44FE8BE2D6}" srcId="{9A37B235-B027-42E8-98EE-FFACC0590811}" destId="{2E2EE068-287D-416F-BA21-B2F18404B392}" srcOrd="11" destOrd="0" parTransId="{CB7D6DCF-8EA9-4A9C-80E6-202AA6887B8C}" sibTransId="{97884367-B972-460E-A185-169C77E4AA5E}"/>
    <dgm:cxn modelId="{158A4053-7112-4EF8-BBC1-C6733E757C6C}" srcId="{9A37B235-B027-42E8-98EE-FFACC0590811}" destId="{C0792CEE-FEC6-4AB3-8147-280E849497A4}" srcOrd="2" destOrd="0" parTransId="{1CB3E065-FE72-4189-B002-258CC85FCDB0}" sibTransId="{61A0C7F8-929B-4072-8EC9-C1ACEB27BA13}"/>
    <dgm:cxn modelId="{B4217F73-608F-4308-8AF9-7A86CF47EB48}" srcId="{9A37B235-B027-42E8-98EE-FFACC0590811}" destId="{8CB5C9B5-A2A4-494D-A645-0DE5F53FFEBC}" srcOrd="8" destOrd="0" parTransId="{1491831B-C045-4FF5-96AF-B4A510BD56EB}" sibTransId="{5F31EBCE-5CD7-419D-B98B-3B89D27056B4}"/>
    <dgm:cxn modelId="{B9112174-803A-457F-B89B-FB3D513A03DF}" srcId="{9A37B235-B027-42E8-98EE-FFACC0590811}" destId="{9317712E-F7F3-443A-9E07-A6E14016214C}" srcOrd="6" destOrd="0" parTransId="{1E1E58D0-894F-4F81-B2AD-47E457556942}" sibTransId="{0B3B42F6-4826-4565-B3EC-CF64AB3027DB}"/>
    <dgm:cxn modelId="{6A3C4F74-7B65-49EF-BD67-4FA871201AF5}" srcId="{9A37B235-B027-42E8-98EE-FFACC0590811}" destId="{8DA50760-C36F-4C0D-AA08-004212C19E50}" srcOrd="7" destOrd="0" parTransId="{6AEB1ADE-7A84-4947-976F-27A7E7604E38}" sibTransId="{722A911B-686A-43B4-A7A0-EA120617ECB2}"/>
    <dgm:cxn modelId="{0C33B089-2CD8-492E-8BF7-65ABE8EA693A}" srcId="{9A37B235-B027-42E8-98EE-FFACC0590811}" destId="{4F6ACF91-62B6-41A2-A22C-4EE2181E7127}" srcOrd="9" destOrd="0" parTransId="{B57D76D3-7C46-4D58-AE2C-7EEE271A88AF}" sibTransId="{78BEE04F-76A1-4CE4-A2A0-8FF6DA659E75}"/>
    <dgm:cxn modelId="{7B8A7D9C-7343-45B1-9D59-19F0D2C7E81D}" type="presOf" srcId="{4F6ACF91-62B6-41A2-A22C-4EE2181E7127}" destId="{8EC0786B-D8E5-486A-9765-8306E8E02ACE}" srcOrd="0" destOrd="0" presId="urn:microsoft.com/office/officeart/2005/8/layout/process4"/>
    <dgm:cxn modelId="{7DCE29A0-3191-49BB-803C-EFFA4C09170F}" type="presOf" srcId="{EAF49273-1647-4F34-B8A8-4155A005F70B}" destId="{A73F9F16-C365-4E5D-BB6B-2B5B3E880AD3}" srcOrd="0" destOrd="0" presId="urn:microsoft.com/office/officeart/2005/8/layout/process4"/>
    <dgm:cxn modelId="{E0BFC2A0-9DF3-455E-8A4D-C89DB33A95AB}" type="presOf" srcId="{C0792CEE-FEC6-4AB3-8147-280E849497A4}" destId="{585B324F-53B7-41E4-9272-4AD223D747FA}" srcOrd="0" destOrd="0" presId="urn:microsoft.com/office/officeart/2005/8/layout/process4"/>
    <dgm:cxn modelId="{2C796AB5-1E43-49E0-8033-D6DA0B86B7FF}" srcId="{9A37B235-B027-42E8-98EE-FFACC0590811}" destId="{E59DE6DE-C06D-40DE-A227-3BCC70C54397}" srcOrd="4" destOrd="0" parTransId="{9A1ABB77-21E7-4DED-902F-FFB6CEC0A08B}" sibTransId="{A867818C-EC2C-414F-AFFB-FCA8BFEFEF72}"/>
    <dgm:cxn modelId="{5BD720BA-BF70-448D-8E01-CA26FE91524B}" srcId="{9A37B235-B027-42E8-98EE-FFACC0590811}" destId="{EAF49273-1647-4F34-B8A8-4155A005F70B}" srcOrd="3" destOrd="0" parTransId="{BDAEF0CE-FEB4-47E3-9894-90A81B2BCAD0}" sibTransId="{BD0FC8F3-580E-40B3-9B15-DA76A7E130F7}"/>
    <dgm:cxn modelId="{08C836C6-9FF6-4E55-BEB6-A070BA81E94A}" srcId="{9A37B235-B027-42E8-98EE-FFACC0590811}" destId="{EE246370-9386-44D2-A6E8-C974306B4B1E}" srcOrd="0" destOrd="0" parTransId="{B6B1B30E-08EF-4CF4-A9F7-8CBCF71AA4FB}" sibTransId="{618B4796-AAFF-4F8A-845B-117B293CD4FD}"/>
    <dgm:cxn modelId="{D054DEC9-8BFA-408E-8AAA-F17AE2081D66}" type="presOf" srcId="{9A37B235-B027-42E8-98EE-FFACC0590811}" destId="{D3513BA2-AD0B-45BC-9C57-528CF01D2F8A}" srcOrd="0" destOrd="0" presId="urn:microsoft.com/office/officeart/2005/8/layout/process4"/>
    <dgm:cxn modelId="{29DA76CB-C197-48AC-B236-0FA2C7C90504}" type="presOf" srcId="{3D730CD2-B3D7-4D98-9D82-5092AA3C6300}" destId="{2D350724-A466-4AF4-A68E-1E0ED352223B}" srcOrd="0" destOrd="0" presId="urn:microsoft.com/office/officeart/2005/8/layout/process4"/>
    <dgm:cxn modelId="{9D21C6D7-0ACB-4A62-A44A-7DF7199F04B8}" type="presOf" srcId="{E59DE6DE-C06D-40DE-A227-3BCC70C54397}" destId="{6D764EE7-7BB6-4055-93AB-E6C550EB9DC9}" srcOrd="0" destOrd="0" presId="urn:microsoft.com/office/officeart/2005/8/layout/process4"/>
    <dgm:cxn modelId="{629E70DA-50B3-4AFD-8CAF-DF74199551E8}" type="presOf" srcId="{9317712E-F7F3-443A-9E07-A6E14016214C}" destId="{FBDF8996-F7F9-46B2-8721-780A519E0330}" srcOrd="0" destOrd="0" presId="urn:microsoft.com/office/officeart/2005/8/layout/process4"/>
    <dgm:cxn modelId="{485716E1-943F-49A8-B983-DD788FA33D0E}" type="presOf" srcId="{09E7E72C-DEB7-4692-84E1-DC68CEBF5F49}" destId="{19E1A4A9-C417-4935-A8C4-56AFC679099D}" srcOrd="0" destOrd="0" presId="urn:microsoft.com/office/officeart/2005/8/layout/process4"/>
    <dgm:cxn modelId="{BD07DEFD-5220-4979-A6B8-E944FF2A284A}" type="presOf" srcId="{2E2EE068-287D-416F-BA21-B2F18404B392}" destId="{3BB82A68-8D18-45F9-9E27-108EF3F42895}" srcOrd="0" destOrd="0" presId="urn:microsoft.com/office/officeart/2005/8/layout/process4"/>
    <dgm:cxn modelId="{9BEE5500-D0AC-49C6-9CD2-DDB2585FC700}" type="presParOf" srcId="{D3513BA2-AD0B-45BC-9C57-528CF01D2F8A}" destId="{9D06C4C3-E87E-4992-90E8-C190D6CA0B90}" srcOrd="0" destOrd="0" presId="urn:microsoft.com/office/officeart/2005/8/layout/process4"/>
    <dgm:cxn modelId="{8BE8B48B-495B-4065-B370-3A347B05B659}" type="presParOf" srcId="{9D06C4C3-E87E-4992-90E8-C190D6CA0B90}" destId="{3BB82A68-8D18-45F9-9E27-108EF3F42895}" srcOrd="0" destOrd="0" presId="urn:microsoft.com/office/officeart/2005/8/layout/process4"/>
    <dgm:cxn modelId="{509E4CD2-4FBB-4026-A49E-D82CD338F76F}" type="presParOf" srcId="{D3513BA2-AD0B-45BC-9C57-528CF01D2F8A}" destId="{8B643BF4-1CFF-4E03-9FA8-D0B4E998F656}" srcOrd="1" destOrd="0" presId="urn:microsoft.com/office/officeart/2005/8/layout/process4"/>
    <dgm:cxn modelId="{06E71880-93CB-4983-BD04-11F2990509AA}" type="presParOf" srcId="{D3513BA2-AD0B-45BC-9C57-528CF01D2F8A}" destId="{3099B233-6BC9-4147-B9A4-5DA9069BFA6D}" srcOrd="2" destOrd="0" presId="urn:microsoft.com/office/officeart/2005/8/layout/process4"/>
    <dgm:cxn modelId="{8047DCE7-1D3F-44C9-A157-BCEE5D889BF0}" type="presParOf" srcId="{3099B233-6BC9-4147-B9A4-5DA9069BFA6D}" destId="{19E1A4A9-C417-4935-A8C4-56AFC679099D}" srcOrd="0" destOrd="0" presId="urn:microsoft.com/office/officeart/2005/8/layout/process4"/>
    <dgm:cxn modelId="{55B5104E-D0D1-46F7-BBFF-8D92FA2DCC6F}" type="presParOf" srcId="{D3513BA2-AD0B-45BC-9C57-528CF01D2F8A}" destId="{E3C1A23E-2103-4C00-9179-8CF0155A3E50}" srcOrd="3" destOrd="0" presId="urn:microsoft.com/office/officeart/2005/8/layout/process4"/>
    <dgm:cxn modelId="{F04AC13A-EA08-42C9-8DD9-0F8001DD9A0F}" type="presParOf" srcId="{D3513BA2-AD0B-45BC-9C57-528CF01D2F8A}" destId="{6DF8115D-3E9A-4997-9A6B-8A80D96C958B}" srcOrd="4" destOrd="0" presId="urn:microsoft.com/office/officeart/2005/8/layout/process4"/>
    <dgm:cxn modelId="{CE1FFA42-EEEC-4F74-94FA-3148DF6E9EB4}" type="presParOf" srcId="{6DF8115D-3E9A-4997-9A6B-8A80D96C958B}" destId="{8EC0786B-D8E5-486A-9765-8306E8E02ACE}" srcOrd="0" destOrd="0" presId="urn:microsoft.com/office/officeart/2005/8/layout/process4"/>
    <dgm:cxn modelId="{C760906D-F37A-4633-B077-5641CB7F1AE7}" type="presParOf" srcId="{D3513BA2-AD0B-45BC-9C57-528CF01D2F8A}" destId="{7A63F352-8100-44FA-AF46-499B01209BDD}" srcOrd="5" destOrd="0" presId="urn:microsoft.com/office/officeart/2005/8/layout/process4"/>
    <dgm:cxn modelId="{B1756A92-F89F-447C-A2CF-377EF56BAB91}" type="presParOf" srcId="{D3513BA2-AD0B-45BC-9C57-528CF01D2F8A}" destId="{CD08B9E8-1A24-4D0D-9BBD-63B9EC63B182}" srcOrd="6" destOrd="0" presId="urn:microsoft.com/office/officeart/2005/8/layout/process4"/>
    <dgm:cxn modelId="{373ADDF1-A1FC-4625-B671-60E46A5CA088}" type="presParOf" srcId="{CD08B9E8-1A24-4D0D-9BBD-63B9EC63B182}" destId="{6BE6E0CC-FA04-43E4-9477-B3667418460A}" srcOrd="0" destOrd="0" presId="urn:microsoft.com/office/officeart/2005/8/layout/process4"/>
    <dgm:cxn modelId="{ED806BD3-9FA8-47F1-95E0-3DD2DB793201}" type="presParOf" srcId="{D3513BA2-AD0B-45BC-9C57-528CF01D2F8A}" destId="{1B0666E5-CAF1-43E9-947A-7A65F5A4AA4E}" srcOrd="7" destOrd="0" presId="urn:microsoft.com/office/officeart/2005/8/layout/process4"/>
    <dgm:cxn modelId="{ECE053ED-35A4-4029-972F-877BDF9A9ECE}" type="presParOf" srcId="{D3513BA2-AD0B-45BC-9C57-528CF01D2F8A}" destId="{6040A73A-D787-443F-A4AE-2994EA06AD49}" srcOrd="8" destOrd="0" presId="urn:microsoft.com/office/officeart/2005/8/layout/process4"/>
    <dgm:cxn modelId="{2C808EEB-F4C6-43CB-A9C7-DAC7ADC5AE69}" type="presParOf" srcId="{6040A73A-D787-443F-A4AE-2994EA06AD49}" destId="{DE15A2C5-B9B9-4E72-B029-B924356879BF}" srcOrd="0" destOrd="0" presId="urn:microsoft.com/office/officeart/2005/8/layout/process4"/>
    <dgm:cxn modelId="{0FFA6CF8-C30C-42ED-9D27-C3AAF79FD262}" type="presParOf" srcId="{D3513BA2-AD0B-45BC-9C57-528CF01D2F8A}" destId="{CAA624B4-52DC-4A8D-BCFF-7C4161EDC48D}" srcOrd="9" destOrd="0" presId="urn:microsoft.com/office/officeart/2005/8/layout/process4"/>
    <dgm:cxn modelId="{29E10268-905E-4EF0-9969-3E6AB8644795}" type="presParOf" srcId="{D3513BA2-AD0B-45BC-9C57-528CF01D2F8A}" destId="{168D9C0D-41F7-4B9E-812D-6CC04EA53005}" srcOrd="10" destOrd="0" presId="urn:microsoft.com/office/officeart/2005/8/layout/process4"/>
    <dgm:cxn modelId="{F5A60770-9D9F-46CB-859D-C621514F7A8B}" type="presParOf" srcId="{168D9C0D-41F7-4B9E-812D-6CC04EA53005}" destId="{FBDF8996-F7F9-46B2-8721-780A519E0330}" srcOrd="0" destOrd="0" presId="urn:microsoft.com/office/officeart/2005/8/layout/process4"/>
    <dgm:cxn modelId="{D952ECAF-6AB0-488C-8B24-6EA9F613FB20}" type="presParOf" srcId="{D3513BA2-AD0B-45BC-9C57-528CF01D2F8A}" destId="{F86743A6-0733-401B-A9AB-BA7359E3655F}" srcOrd="11" destOrd="0" presId="urn:microsoft.com/office/officeart/2005/8/layout/process4"/>
    <dgm:cxn modelId="{835EC92A-E06A-44E8-913B-2E9DF28BF85A}" type="presParOf" srcId="{D3513BA2-AD0B-45BC-9C57-528CF01D2F8A}" destId="{A73E6DC3-4030-41FF-BFF2-6D9A824AA4A4}" srcOrd="12" destOrd="0" presId="urn:microsoft.com/office/officeart/2005/8/layout/process4"/>
    <dgm:cxn modelId="{8E278855-76C0-4EB1-A1CF-179C1935B862}" type="presParOf" srcId="{A73E6DC3-4030-41FF-BFF2-6D9A824AA4A4}" destId="{DB1D9E0C-7576-49E9-A318-37B14D2EAFF9}" srcOrd="0" destOrd="0" presId="urn:microsoft.com/office/officeart/2005/8/layout/process4"/>
    <dgm:cxn modelId="{36930A5B-ED82-4AD0-A665-AD1611D0BC32}" type="presParOf" srcId="{D3513BA2-AD0B-45BC-9C57-528CF01D2F8A}" destId="{0252D748-ABF8-45AE-B0EA-04BF31F73225}" srcOrd="13" destOrd="0" presId="urn:microsoft.com/office/officeart/2005/8/layout/process4"/>
    <dgm:cxn modelId="{F9C050A2-63CC-4876-9355-9D62FCB7F136}" type="presParOf" srcId="{D3513BA2-AD0B-45BC-9C57-528CF01D2F8A}" destId="{9F8140FD-1FB5-4486-93EA-427C7699473E}" srcOrd="14" destOrd="0" presId="urn:microsoft.com/office/officeart/2005/8/layout/process4"/>
    <dgm:cxn modelId="{CF663A25-F741-4AD5-A83D-8E9AB0F8200B}" type="presParOf" srcId="{9F8140FD-1FB5-4486-93EA-427C7699473E}" destId="{6D764EE7-7BB6-4055-93AB-E6C550EB9DC9}" srcOrd="0" destOrd="0" presId="urn:microsoft.com/office/officeart/2005/8/layout/process4"/>
    <dgm:cxn modelId="{7008B91E-1FDA-4526-9FFB-848CBAB1DC9F}" type="presParOf" srcId="{D3513BA2-AD0B-45BC-9C57-528CF01D2F8A}" destId="{8769A0DC-D699-4C5D-A4B7-86C5C03B9B24}" srcOrd="15" destOrd="0" presId="urn:microsoft.com/office/officeart/2005/8/layout/process4"/>
    <dgm:cxn modelId="{50A5D1F1-8F5F-48B9-8FBD-68F616BDBB37}" type="presParOf" srcId="{D3513BA2-AD0B-45BC-9C57-528CF01D2F8A}" destId="{29AE1305-ABBC-4091-843E-2B14C5717D27}" srcOrd="16" destOrd="0" presId="urn:microsoft.com/office/officeart/2005/8/layout/process4"/>
    <dgm:cxn modelId="{419CE138-1AFB-46B0-86C3-22161C12272C}" type="presParOf" srcId="{29AE1305-ABBC-4091-843E-2B14C5717D27}" destId="{A73F9F16-C365-4E5D-BB6B-2B5B3E880AD3}" srcOrd="0" destOrd="0" presId="urn:microsoft.com/office/officeart/2005/8/layout/process4"/>
    <dgm:cxn modelId="{91BA8BCA-D6E8-48EA-A4C7-F6F752F88B8D}" type="presParOf" srcId="{D3513BA2-AD0B-45BC-9C57-528CF01D2F8A}" destId="{686AFFD4-1666-4FDA-BF87-43975071524D}" srcOrd="17" destOrd="0" presId="urn:microsoft.com/office/officeart/2005/8/layout/process4"/>
    <dgm:cxn modelId="{AE0611DE-5A76-40FE-8DE4-DE603FD1D655}" type="presParOf" srcId="{D3513BA2-AD0B-45BC-9C57-528CF01D2F8A}" destId="{7453E040-CCDC-48D7-9633-354A7DFD20A2}" srcOrd="18" destOrd="0" presId="urn:microsoft.com/office/officeart/2005/8/layout/process4"/>
    <dgm:cxn modelId="{237E48F7-2084-4645-8350-15084CE054A2}" type="presParOf" srcId="{7453E040-CCDC-48D7-9633-354A7DFD20A2}" destId="{585B324F-53B7-41E4-9272-4AD223D747FA}" srcOrd="0" destOrd="0" presId="urn:microsoft.com/office/officeart/2005/8/layout/process4"/>
    <dgm:cxn modelId="{F9AE3FC6-F7D6-4624-BA7E-6C64154BCE76}" type="presParOf" srcId="{D3513BA2-AD0B-45BC-9C57-528CF01D2F8A}" destId="{FD5F1AFF-D88F-4005-95A9-5DD8A4231EB9}" srcOrd="19" destOrd="0" presId="urn:microsoft.com/office/officeart/2005/8/layout/process4"/>
    <dgm:cxn modelId="{9D4575DB-BF17-48FF-AC60-C83E5E92585B}" type="presParOf" srcId="{D3513BA2-AD0B-45BC-9C57-528CF01D2F8A}" destId="{89F57C86-54F3-4C4D-926A-069C495D35E4}" srcOrd="20" destOrd="0" presId="urn:microsoft.com/office/officeart/2005/8/layout/process4"/>
    <dgm:cxn modelId="{0F16B083-CC8C-431C-AAD4-7AFEFE72D51E}" type="presParOf" srcId="{89F57C86-54F3-4C4D-926A-069C495D35E4}" destId="{2D350724-A466-4AF4-A68E-1E0ED352223B}" srcOrd="0" destOrd="0" presId="urn:microsoft.com/office/officeart/2005/8/layout/process4"/>
    <dgm:cxn modelId="{9460271A-CECB-46FB-BD70-61496922D485}" type="presParOf" srcId="{D3513BA2-AD0B-45BC-9C57-528CF01D2F8A}" destId="{C526F443-F383-40DB-9A35-02CC71FB328E}" srcOrd="21" destOrd="0" presId="urn:microsoft.com/office/officeart/2005/8/layout/process4"/>
    <dgm:cxn modelId="{716016C6-5678-4F2A-B37C-A763762E3E35}" type="presParOf" srcId="{D3513BA2-AD0B-45BC-9C57-528CF01D2F8A}" destId="{1B6C2A90-10F9-4469-B827-0095DBE4153C}" srcOrd="22" destOrd="0" presId="urn:microsoft.com/office/officeart/2005/8/layout/process4"/>
    <dgm:cxn modelId="{41E6BF1C-53AC-4E73-9CA9-E10A1536A9CB}" type="presParOf" srcId="{1B6C2A90-10F9-4469-B827-0095DBE4153C}" destId="{716D3DDF-B39D-4039-8272-1793EB7B685C}"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FA9BD8F6-65D7-430E-BEAD-62AAD93A2F82}" type="doc">
      <dgm:prSet loTypeId="urn:microsoft.com/office/officeart/2005/8/layout/vList2" loCatId="list" qsTypeId="urn:microsoft.com/office/officeart/2005/8/quickstyle/simple1" qsCatId="simple" csTypeId="urn:microsoft.com/office/officeart/2005/8/colors/accent1_2" csCatId="accent1" phldr="1"/>
      <dgm:spPr/>
      <dgm:t>
        <a:bodyPr/>
        <a:lstStyle/>
        <a:p>
          <a:pPr rtl="1"/>
          <a:endParaRPr lang="ar-EG"/>
        </a:p>
      </dgm:t>
    </dgm:pt>
    <dgm:pt modelId="{988E0A63-6E75-4B10-847E-57128DB4F6F8}">
      <dgm:prSet>
        <dgm:style>
          <a:lnRef idx="2">
            <a:schemeClr val="accent1"/>
          </a:lnRef>
          <a:fillRef idx="1">
            <a:schemeClr val="lt1"/>
          </a:fillRef>
          <a:effectRef idx="0">
            <a:schemeClr val="accent1"/>
          </a:effectRef>
          <a:fontRef idx="minor">
            <a:schemeClr val="dk1"/>
          </a:fontRef>
        </dgm:style>
      </dgm:prSet>
      <dgm:spPr/>
      <dgm:t>
        <a:bodyPr/>
        <a:lstStyle/>
        <a:p>
          <a:pPr rtl="1"/>
          <a:r>
            <a:rPr lang="ar-EG" dirty="0"/>
            <a:t>الشعور بمشكلة ما تدفع الباحث إلى البحث عن حلول لتلك المشكلة </a:t>
          </a:r>
        </a:p>
      </dgm:t>
    </dgm:pt>
    <dgm:pt modelId="{DD3DD7F0-AE9F-4A34-94C0-3FCC88037966}" type="parTrans" cxnId="{02A896CB-8813-4AB7-87A9-DA2FCFDBC83C}">
      <dgm:prSet/>
      <dgm:spPr/>
      <dgm:t>
        <a:bodyPr/>
        <a:lstStyle/>
        <a:p>
          <a:pPr rtl="1"/>
          <a:endParaRPr lang="ar-EG"/>
        </a:p>
      </dgm:t>
    </dgm:pt>
    <dgm:pt modelId="{8C13C4F0-0456-4241-8B01-921C08B60832}" type="sibTrans" cxnId="{02A896CB-8813-4AB7-87A9-DA2FCFDBC83C}">
      <dgm:prSet/>
      <dgm:spPr/>
      <dgm:t>
        <a:bodyPr/>
        <a:lstStyle/>
        <a:p>
          <a:pPr rtl="1"/>
          <a:endParaRPr lang="ar-EG"/>
        </a:p>
      </dgm:t>
    </dgm:pt>
    <dgm:pt modelId="{E565F0EB-71E8-42FA-8C5A-316D069466C3}">
      <dgm:prSet>
        <dgm:style>
          <a:lnRef idx="2">
            <a:schemeClr val="accent1"/>
          </a:lnRef>
          <a:fillRef idx="1">
            <a:schemeClr val="lt1"/>
          </a:fillRef>
          <a:effectRef idx="0">
            <a:schemeClr val="accent1"/>
          </a:effectRef>
          <a:fontRef idx="minor">
            <a:schemeClr val="dk1"/>
          </a:fontRef>
        </dgm:style>
      </dgm:prSet>
      <dgm:spPr/>
      <dgm:t>
        <a:bodyPr/>
        <a:lstStyle/>
        <a:p>
          <a:pPr rtl="1"/>
          <a:r>
            <a:rPr lang="ar-EG" dirty="0"/>
            <a:t>مثال : الشعور بنقص عام في المبيعات لشركة ما تدفع إلى البحث عن الأسباب التي أدت إلى ذلك النقص لمحاولة علاجه. </a:t>
          </a:r>
        </a:p>
      </dgm:t>
    </dgm:pt>
    <dgm:pt modelId="{FA4C5839-685F-4943-BE23-966A10E3B7E3}" type="parTrans" cxnId="{90765830-2B8C-4373-9078-D153E399710C}">
      <dgm:prSet/>
      <dgm:spPr/>
      <dgm:t>
        <a:bodyPr/>
        <a:lstStyle/>
        <a:p>
          <a:pPr rtl="1"/>
          <a:endParaRPr lang="ar-EG"/>
        </a:p>
      </dgm:t>
    </dgm:pt>
    <dgm:pt modelId="{9F2F2D14-F0AF-431D-B77C-46D145CED3C2}" type="sibTrans" cxnId="{90765830-2B8C-4373-9078-D153E399710C}">
      <dgm:prSet/>
      <dgm:spPr/>
      <dgm:t>
        <a:bodyPr/>
        <a:lstStyle/>
        <a:p>
          <a:pPr rtl="1"/>
          <a:endParaRPr lang="ar-EG"/>
        </a:p>
      </dgm:t>
    </dgm:pt>
    <dgm:pt modelId="{D25E9B37-09A7-444E-9D28-B50DF05870FC}" type="pres">
      <dgm:prSet presAssocID="{FA9BD8F6-65D7-430E-BEAD-62AAD93A2F82}" presName="linear" presStyleCnt="0">
        <dgm:presLayoutVars>
          <dgm:animLvl val="lvl"/>
          <dgm:resizeHandles val="exact"/>
        </dgm:presLayoutVars>
      </dgm:prSet>
      <dgm:spPr/>
    </dgm:pt>
    <dgm:pt modelId="{D47C6E40-957F-4720-9BD6-71AA9379BFA7}" type="pres">
      <dgm:prSet presAssocID="{988E0A63-6E75-4B10-847E-57128DB4F6F8}" presName="parentText" presStyleLbl="node1" presStyleIdx="0" presStyleCnt="2">
        <dgm:presLayoutVars>
          <dgm:chMax val="0"/>
          <dgm:bulletEnabled val="1"/>
        </dgm:presLayoutVars>
      </dgm:prSet>
      <dgm:spPr/>
    </dgm:pt>
    <dgm:pt modelId="{5F5464DC-ABE9-4FB7-AA81-BFC51DC7F685}" type="pres">
      <dgm:prSet presAssocID="{8C13C4F0-0456-4241-8B01-921C08B60832}" presName="spacer" presStyleCnt="0"/>
      <dgm:spPr/>
    </dgm:pt>
    <dgm:pt modelId="{88AEB767-F188-497A-940F-7806B5AD9274}" type="pres">
      <dgm:prSet presAssocID="{E565F0EB-71E8-42FA-8C5A-316D069466C3}" presName="parentText" presStyleLbl="node1" presStyleIdx="1" presStyleCnt="2">
        <dgm:presLayoutVars>
          <dgm:chMax val="0"/>
          <dgm:bulletEnabled val="1"/>
        </dgm:presLayoutVars>
      </dgm:prSet>
      <dgm:spPr/>
    </dgm:pt>
  </dgm:ptLst>
  <dgm:cxnLst>
    <dgm:cxn modelId="{FAA49124-5678-4B01-A052-0DE988DDB5C6}" type="presOf" srcId="{988E0A63-6E75-4B10-847E-57128DB4F6F8}" destId="{D47C6E40-957F-4720-9BD6-71AA9379BFA7}" srcOrd="0" destOrd="0" presId="urn:microsoft.com/office/officeart/2005/8/layout/vList2"/>
    <dgm:cxn modelId="{90765830-2B8C-4373-9078-D153E399710C}" srcId="{FA9BD8F6-65D7-430E-BEAD-62AAD93A2F82}" destId="{E565F0EB-71E8-42FA-8C5A-316D069466C3}" srcOrd="1" destOrd="0" parTransId="{FA4C5839-685F-4943-BE23-966A10E3B7E3}" sibTransId="{9F2F2D14-F0AF-431D-B77C-46D145CED3C2}"/>
    <dgm:cxn modelId="{658F1264-9D05-4011-A7B6-0C32A4311745}" type="presOf" srcId="{E565F0EB-71E8-42FA-8C5A-316D069466C3}" destId="{88AEB767-F188-497A-940F-7806B5AD9274}" srcOrd="0" destOrd="0" presId="urn:microsoft.com/office/officeart/2005/8/layout/vList2"/>
    <dgm:cxn modelId="{02A896CB-8813-4AB7-87A9-DA2FCFDBC83C}" srcId="{FA9BD8F6-65D7-430E-BEAD-62AAD93A2F82}" destId="{988E0A63-6E75-4B10-847E-57128DB4F6F8}" srcOrd="0" destOrd="0" parTransId="{DD3DD7F0-AE9F-4A34-94C0-3FCC88037966}" sibTransId="{8C13C4F0-0456-4241-8B01-921C08B60832}"/>
    <dgm:cxn modelId="{108F10E2-0EB3-4CA7-9DC2-7FD12DF00EC0}" type="presOf" srcId="{FA9BD8F6-65D7-430E-BEAD-62AAD93A2F82}" destId="{D25E9B37-09A7-444E-9D28-B50DF05870FC}" srcOrd="0" destOrd="0" presId="urn:microsoft.com/office/officeart/2005/8/layout/vList2"/>
    <dgm:cxn modelId="{A8EDA04A-C26E-48C9-90A3-A3E473D79D67}" type="presParOf" srcId="{D25E9B37-09A7-444E-9D28-B50DF05870FC}" destId="{D47C6E40-957F-4720-9BD6-71AA9379BFA7}" srcOrd="0" destOrd="0" presId="urn:microsoft.com/office/officeart/2005/8/layout/vList2"/>
    <dgm:cxn modelId="{54447BE4-990D-44FF-A5E3-B7AB679DCFB6}" type="presParOf" srcId="{D25E9B37-09A7-444E-9D28-B50DF05870FC}" destId="{5F5464DC-ABE9-4FB7-AA81-BFC51DC7F685}" srcOrd="1" destOrd="0" presId="urn:microsoft.com/office/officeart/2005/8/layout/vList2"/>
    <dgm:cxn modelId="{BCF072E8-67A3-43A7-928B-DFE284F02867}" type="presParOf" srcId="{D25E9B37-09A7-444E-9D28-B50DF05870FC}" destId="{88AEB767-F188-497A-940F-7806B5AD9274}"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2BAF8DC1-065F-480A-A7F4-01BE0D08ED5B}" type="doc">
      <dgm:prSet loTypeId="urn:microsoft.com/office/officeart/2005/8/layout/radial6" loCatId="cycle" qsTypeId="urn:microsoft.com/office/officeart/2005/8/quickstyle/simple1" qsCatId="simple" csTypeId="urn:microsoft.com/office/officeart/2005/8/colors/accent1_2" csCatId="accent1" phldr="1"/>
      <dgm:spPr/>
      <dgm:t>
        <a:bodyPr/>
        <a:lstStyle/>
        <a:p>
          <a:pPr rtl="1"/>
          <a:endParaRPr lang="ar-EG"/>
        </a:p>
      </dgm:t>
    </dgm:pt>
    <dgm:pt modelId="{F2F3E1B7-B047-43E8-A1D1-8CAA69BD67DB}">
      <dgm:prSet phldrT="[نص]"/>
      <dgm:spPr/>
      <dgm:t>
        <a:bodyPr/>
        <a:lstStyle/>
        <a:p>
          <a:pPr rtl="1"/>
          <a:r>
            <a:rPr lang="ar-EG" dirty="0"/>
            <a:t>أنواع أسئلة البحث العلمي </a:t>
          </a:r>
        </a:p>
      </dgm:t>
    </dgm:pt>
    <dgm:pt modelId="{2C4DA0A7-B896-4273-9F46-F89CCC807544}" type="parTrans" cxnId="{DEB0A5AF-F330-48D4-A963-88E03442537A}">
      <dgm:prSet/>
      <dgm:spPr/>
      <dgm:t>
        <a:bodyPr/>
        <a:lstStyle/>
        <a:p>
          <a:pPr rtl="1"/>
          <a:endParaRPr lang="ar-EG"/>
        </a:p>
      </dgm:t>
    </dgm:pt>
    <dgm:pt modelId="{DA475632-1A5F-42E6-ABE3-1166F11794EE}" type="sibTrans" cxnId="{DEB0A5AF-F330-48D4-A963-88E03442537A}">
      <dgm:prSet/>
      <dgm:spPr/>
      <dgm:t>
        <a:bodyPr/>
        <a:lstStyle/>
        <a:p>
          <a:pPr rtl="1"/>
          <a:endParaRPr lang="ar-EG"/>
        </a:p>
      </dgm:t>
    </dgm:pt>
    <dgm:pt modelId="{01179C7E-4063-4C6A-8517-3C0E496DCFC7}">
      <dgm:prSet phldrT="[نص]"/>
      <dgm:spPr/>
      <dgm:t>
        <a:bodyPr/>
        <a:lstStyle/>
        <a:p>
          <a:pPr rtl="1"/>
          <a:r>
            <a:rPr lang="ar-EG" dirty="0"/>
            <a:t>سؤال المقارنة </a:t>
          </a:r>
        </a:p>
      </dgm:t>
    </dgm:pt>
    <dgm:pt modelId="{DBEFB47B-5707-468B-9E0B-CD079796646D}" type="parTrans" cxnId="{EAB55CBD-1F65-4BF7-8D84-9C61C96A4B1C}">
      <dgm:prSet/>
      <dgm:spPr/>
      <dgm:t>
        <a:bodyPr/>
        <a:lstStyle/>
        <a:p>
          <a:pPr rtl="1"/>
          <a:endParaRPr lang="ar-EG"/>
        </a:p>
      </dgm:t>
    </dgm:pt>
    <dgm:pt modelId="{F5FEAA05-14D6-41A2-A7E6-B1AE8C55A8B2}" type="sibTrans" cxnId="{EAB55CBD-1F65-4BF7-8D84-9C61C96A4B1C}">
      <dgm:prSet/>
      <dgm:spPr/>
      <dgm:t>
        <a:bodyPr/>
        <a:lstStyle/>
        <a:p>
          <a:pPr rtl="1"/>
          <a:endParaRPr lang="ar-EG"/>
        </a:p>
      </dgm:t>
    </dgm:pt>
    <dgm:pt modelId="{F6CCB999-8D86-4987-8FC2-CA78A144AFC4}">
      <dgm:prSet phldrT="[نص]"/>
      <dgm:spPr/>
      <dgm:t>
        <a:bodyPr/>
        <a:lstStyle/>
        <a:p>
          <a:pPr rtl="1"/>
          <a:r>
            <a:rPr lang="ar-EG" dirty="0"/>
            <a:t>السؤال الوصفي </a:t>
          </a:r>
        </a:p>
      </dgm:t>
    </dgm:pt>
    <dgm:pt modelId="{826BDDE2-0765-46B2-980B-6B70DBBE396E}" type="parTrans" cxnId="{BE69AF4C-1402-4D16-90AE-ACA6E633A599}">
      <dgm:prSet/>
      <dgm:spPr/>
      <dgm:t>
        <a:bodyPr/>
        <a:lstStyle/>
        <a:p>
          <a:pPr rtl="1"/>
          <a:endParaRPr lang="ar-EG"/>
        </a:p>
      </dgm:t>
    </dgm:pt>
    <dgm:pt modelId="{B625862D-C526-4A2D-850E-CD31635E61F1}" type="sibTrans" cxnId="{BE69AF4C-1402-4D16-90AE-ACA6E633A599}">
      <dgm:prSet/>
      <dgm:spPr/>
      <dgm:t>
        <a:bodyPr/>
        <a:lstStyle/>
        <a:p>
          <a:pPr rtl="1"/>
          <a:endParaRPr lang="ar-EG"/>
        </a:p>
      </dgm:t>
    </dgm:pt>
    <dgm:pt modelId="{A0067336-6A26-4728-A765-D927B0933367}">
      <dgm:prSet phldrT="[نص]"/>
      <dgm:spPr/>
      <dgm:t>
        <a:bodyPr/>
        <a:lstStyle/>
        <a:p>
          <a:pPr rtl="1"/>
          <a:r>
            <a:rPr lang="ar-EG" dirty="0"/>
            <a:t>السؤال التفسيري </a:t>
          </a:r>
        </a:p>
      </dgm:t>
    </dgm:pt>
    <dgm:pt modelId="{AA627A9A-12EA-4097-90FE-67A4E9ADCA81}" type="parTrans" cxnId="{E9EAE8B6-4016-4929-94B4-B120CF6FAA8F}">
      <dgm:prSet/>
      <dgm:spPr/>
      <dgm:t>
        <a:bodyPr/>
        <a:lstStyle/>
        <a:p>
          <a:pPr rtl="1"/>
          <a:endParaRPr lang="ar-EG"/>
        </a:p>
      </dgm:t>
    </dgm:pt>
    <dgm:pt modelId="{86C0EBF6-02F4-4689-AA2B-ED87774E2BBA}" type="sibTrans" cxnId="{E9EAE8B6-4016-4929-94B4-B120CF6FAA8F}">
      <dgm:prSet/>
      <dgm:spPr/>
      <dgm:t>
        <a:bodyPr/>
        <a:lstStyle/>
        <a:p>
          <a:pPr rtl="1"/>
          <a:endParaRPr lang="ar-EG"/>
        </a:p>
      </dgm:t>
    </dgm:pt>
    <dgm:pt modelId="{279346BC-F1C2-460A-8F8C-3A272D4F2B42}">
      <dgm:prSet phldrT="[نص]"/>
      <dgm:spPr/>
      <dgm:t>
        <a:bodyPr/>
        <a:lstStyle/>
        <a:p>
          <a:pPr rtl="1"/>
          <a:r>
            <a:rPr lang="ar-EG" dirty="0"/>
            <a:t>السؤال التقييمي </a:t>
          </a:r>
        </a:p>
      </dgm:t>
    </dgm:pt>
    <dgm:pt modelId="{275D40FB-FD02-4219-8934-209CF290285F}" type="parTrans" cxnId="{A9077BF6-AAB1-4DB1-AEE9-E63B28C69DAD}">
      <dgm:prSet/>
      <dgm:spPr/>
      <dgm:t>
        <a:bodyPr/>
        <a:lstStyle/>
        <a:p>
          <a:pPr rtl="1"/>
          <a:endParaRPr lang="ar-EG"/>
        </a:p>
      </dgm:t>
    </dgm:pt>
    <dgm:pt modelId="{AC36C890-C793-4CA4-83D3-3AF59E66A1F4}" type="sibTrans" cxnId="{A9077BF6-AAB1-4DB1-AEE9-E63B28C69DAD}">
      <dgm:prSet/>
      <dgm:spPr/>
      <dgm:t>
        <a:bodyPr/>
        <a:lstStyle/>
        <a:p>
          <a:pPr rtl="1"/>
          <a:endParaRPr lang="ar-EG"/>
        </a:p>
      </dgm:t>
    </dgm:pt>
    <dgm:pt modelId="{CD3D09EA-2047-4A9A-8BB0-2CBFC9CFBF72}">
      <dgm:prSet phldrT="[نص]"/>
      <dgm:spPr/>
      <dgm:t>
        <a:bodyPr/>
        <a:lstStyle/>
        <a:p>
          <a:pPr rtl="1"/>
          <a:r>
            <a:rPr lang="ar-EG" dirty="0"/>
            <a:t>السؤال الاستكشافي </a:t>
          </a:r>
        </a:p>
      </dgm:t>
    </dgm:pt>
    <dgm:pt modelId="{96139287-369A-48E4-9B1F-C0ACE8C16F58}" type="parTrans" cxnId="{3D4BAF46-B5A9-44C4-8115-9843B3FDED4F}">
      <dgm:prSet/>
      <dgm:spPr/>
      <dgm:t>
        <a:bodyPr/>
        <a:lstStyle/>
        <a:p>
          <a:pPr rtl="1"/>
          <a:endParaRPr lang="ar-EG"/>
        </a:p>
      </dgm:t>
    </dgm:pt>
    <dgm:pt modelId="{23CE795E-380F-4437-995F-EF7256B6DE98}" type="sibTrans" cxnId="{3D4BAF46-B5A9-44C4-8115-9843B3FDED4F}">
      <dgm:prSet/>
      <dgm:spPr/>
      <dgm:t>
        <a:bodyPr/>
        <a:lstStyle/>
        <a:p>
          <a:pPr rtl="1"/>
          <a:endParaRPr lang="ar-EG"/>
        </a:p>
      </dgm:t>
    </dgm:pt>
    <dgm:pt modelId="{D8C9DA2D-1383-4049-9CC3-C0B50FBDB576}">
      <dgm:prSet phldrT="[نص]"/>
      <dgm:spPr/>
      <dgm:t>
        <a:bodyPr/>
        <a:lstStyle/>
        <a:p>
          <a:pPr rtl="1"/>
          <a:r>
            <a:rPr lang="ar-EG" dirty="0"/>
            <a:t>السؤال السببي </a:t>
          </a:r>
        </a:p>
      </dgm:t>
    </dgm:pt>
    <dgm:pt modelId="{B68B49BA-106A-409E-8F6F-17448831DC4D}" type="parTrans" cxnId="{BF373291-B80A-4871-B676-6D4656F0665B}">
      <dgm:prSet/>
      <dgm:spPr/>
      <dgm:t>
        <a:bodyPr/>
        <a:lstStyle/>
        <a:p>
          <a:pPr rtl="1"/>
          <a:endParaRPr lang="ar-EG"/>
        </a:p>
      </dgm:t>
    </dgm:pt>
    <dgm:pt modelId="{4F21998A-4F6C-4545-9E06-B5DCACA7D9D7}" type="sibTrans" cxnId="{BF373291-B80A-4871-B676-6D4656F0665B}">
      <dgm:prSet/>
      <dgm:spPr/>
      <dgm:t>
        <a:bodyPr/>
        <a:lstStyle/>
        <a:p>
          <a:pPr rtl="1"/>
          <a:endParaRPr lang="ar-EG"/>
        </a:p>
      </dgm:t>
    </dgm:pt>
    <dgm:pt modelId="{ED7DA2DD-6024-4334-A0CD-2E6A309D697F}" type="pres">
      <dgm:prSet presAssocID="{2BAF8DC1-065F-480A-A7F4-01BE0D08ED5B}" presName="Name0" presStyleCnt="0">
        <dgm:presLayoutVars>
          <dgm:chMax val="1"/>
          <dgm:dir/>
          <dgm:animLvl val="ctr"/>
          <dgm:resizeHandles val="exact"/>
        </dgm:presLayoutVars>
      </dgm:prSet>
      <dgm:spPr/>
    </dgm:pt>
    <dgm:pt modelId="{F93262FC-BCA1-4F69-9750-A1C701BBA4E7}" type="pres">
      <dgm:prSet presAssocID="{F2F3E1B7-B047-43E8-A1D1-8CAA69BD67DB}" presName="centerShape" presStyleLbl="node0" presStyleIdx="0" presStyleCnt="1"/>
      <dgm:spPr/>
    </dgm:pt>
    <dgm:pt modelId="{35D6CE40-71D9-40F0-B15A-3EF2856B2E98}" type="pres">
      <dgm:prSet presAssocID="{01179C7E-4063-4C6A-8517-3C0E496DCFC7}" presName="node" presStyleLbl="node1" presStyleIdx="0" presStyleCnt="6">
        <dgm:presLayoutVars>
          <dgm:bulletEnabled val="1"/>
        </dgm:presLayoutVars>
      </dgm:prSet>
      <dgm:spPr/>
    </dgm:pt>
    <dgm:pt modelId="{FD804CA7-902F-412E-A6E7-4C722B135DCE}" type="pres">
      <dgm:prSet presAssocID="{01179C7E-4063-4C6A-8517-3C0E496DCFC7}" presName="dummy" presStyleCnt="0"/>
      <dgm:spPr/>
    </dgm:pt>
    <dgm:pt modelId="{EBE65595-0585-4FFB-AC92-A2117A118E0E}" type="pres">
      <dgm:prSet presAssocID="{F5FEAA05-14D6-41A2-A7E6-B1AE8C55A8B2}" presName="sibTrans" presStyleLbl="sibTrans2D1" presStyleIdx="0" presStyleCnt="6"/>
      <dgm:spPr/>
    </dgm:pt>
    <dgm:pt modelId="{18841321-F867-4149-84C0-F2D387748C9F}" type="pres">
      <dgm:prSet presAssocID="{F6CCB999-8D86-4987-8FC2-CA78A144AFC4}" presName="node" presStyleLbl="node1" presStyleIdx="1" presStyleCnt="6">
        <dgm:presLayoutVars>
          <dgm:bulletEnabled val="1"/>
        </dgm:presLayoutVars>
      </dgm:prSet>
      <dgm:spPr/>
    </dgm:pt>
    <dgm:pt modelId="{BE82AEFF-FC13-4300-BE96-84E0A7AF83EA}" type="pres">
      <dgm:prSet presAssocID="{F6CCB999-8D86-4987-8FC2-CA78A144AFC4}" presName="dummy" presStyleCnt="0"/>
      <dgm:spPr/>
    </dgm:pt>
    <dgm:pt modelId="{72A3D0EE-26E9-4296-B63A-8196B5AFD436}" type="pres">
      <dgm:prSet presAssocID="{B625862D-C526-4A2D-850E-CD31635E61F1}" presName="sibTrans" presStyleLbl="sibTrans2D1" presStyleIdx="1" presStyleCnt="6"/>
      <dgm:spPr/>
    </dgm:pt>
    <dgm:pt modelId="{9BA36164-4830-4C31-9A8D-B07641D3C687}" type="pres">
      <dgm:prSet presAssocID="{A0067336-6A26-4728-A765-D927B0933367}" presName="node" presStyleLbl="node1" presStyleIdx="2" presStyleCnt="6">
        <dgm:presLayoutVars>
          <dgm:bulletEnabled val="1"/>
        </dgm:presLayoutVars>
      </dgm:prSet>
      <dgm:spPr/>
    </dgm:pt>
    <dgm:pt modelId="{05861B9B-5896-460C-80B1-7B79413F4C29}" type="pres">
      <dgm:prSet presAssocID="{A0067336-6A26-4728-A765-D927B0933367}" presName="dummy" presStyleCnt="0"/>
      <dgm:spPr/>
    </dgm:pt>
    <dgm:pt modelId="{88BF571F-D2B7-44CF-B222-57EE5DEC788F}" type="pres">
      <dgm:prSet presAssocID="{86C0EBF6-02F4-4689-AA2B-ED87774E2BBA}" presName="sibTrans" presStyleLbl="sibTrans2D1" presStyleIdx="2" presStyleCnt="6"/>
      <dgm:spPr/>
    </dgm:pt>
    <dgm:pt modelId="{2D3E529D-AFA6-4F4C-9AB9-7FE86DD847D3}" type="pres">
      <dgm:prSet presAssocID="{279346BC-F1C2-460A-8F8C-3A272D4F2B42}" presName="node" presStyleLbl="node1" presStyleIdx="3" presStyleCnt="6">
        <dgm:presLayoutVars>
          <dgm:bulletEnabled val="1"/>
        </dgm:presLayoutVars>
      </dgm:prSet>
      <dgm:spPr/>
    </dgm:pt>
    <dgm:pt modelId="{D8915A8C-CCCF-4FAD-ACC0-F015ACA040AB}" type="pres">
      <dgm:prSet presAssocID="{279346BC-F1C2-460A-8F8C-3A272D4F2B42}" presName="dummy" presStyleCnt="0"/>
      <dgm:spPr/>
    </dgm:pt>
    <dgm:pt modelId="{E9F259E1-A99D-41BC-9C8B-0F02B961FEF4}" type="pres">
      <dgm:prSet presAssocID="{AC36C890-C793-4CA4-83D3-3AF59E66A1F4}" presName="sibTrans" presStyleLbl="sibTrans2D1" presStyleIdx="3" presStyleCnt="6"/>
      <dgm:spPr/>
    </dgm:pt>
    <dgm:pt modelId="{D11B3A70-2E9F-46C8-8B4A-83889C420B17}" type="pres">
      <dgm:prSet presAssocID="{CD3D09EA-2047-4A9A-8BB0-2CBFC9CFBF72}" presName="node" presStyleLbl="node1" presStyleIdx="4" presStyleCnt="6">
        <dgm:presLayoutVars>
          <dgm:bulletEnabled val="1"/>
        </dgm:presLayoutVars>
      </dgm:prSet>
      <dgm:spPr/>
    </dgm:pt>
    <dgm:pt modelId="{3F520419-93BA-4ACB-BD30-B3BC6F3A56FA}" type="pres">
      <dgm:prSet presAssocID="{CD3D09EA-2047-4A9A-8BB0-2CBFC9CFBF72}" presName="dummy" presStyleCnt="0"/>
      <dgm:spPr/>
    </dgm:pt>
    <dgm:pt modelId="{55D8D2B4-8B98-43D7-9340-0DB09AF013BF}" type="pres">
      <dgm:prSet presAssocID="{23CE795E-380F-4437-995F-EF7256B6DE98}" presName="sibTrans" presStyleLbl="sibTrans2D1" presStyleIdx="4" presStyleCnt="6"/>
      <dgm:spPr/>
    </dgm:pt>
    <dgm:pt modelId="{3380A73E-4A6D-48BF-840B-5C161F8D8C24}" type="pres">
      <dgm:prSet presAssocID="{D8C9DA2D-1383-4049-9CC3-C0B50FBDB576}" presName="node" presStyleLbl="node1" presStyleIdx="5" presStyleCnt="6">
        <dgm:presLayoutVars>
          <dgm:bulletEnabled val="1"/>
        </dgm:presLayoutVars>
      </dgm:prSet>
      <dgm:spPr/>
    </dgm:pt>
    <dgm:pt modelId="{6CC170E4-A635-433D-9AAD-8A8E55F4B0E8}" type="pres">
      <dgm:prSet presAssocID="{D8C9DA2D-1383-4049-9CC3-C0B50FBDB576}" presName="dummy" presStyleCnt="0"/>
      <dgm:spPr/>
    </dgm:pt>
    <dgm:pt modelId="{16B3942A-40D0-4999-9539-FEC7A1F8A6FC}" type="pres">
      <dgm:prSet presAssocID="{4F21998A-4F6C-4545-9E06-B5DCACA7D9D7}" presName="sibTrans" presStyleLbl="sibTrans2D1" presStyleIdx="5" presStyleCnt="6"/>
      <dgm:spPr/>
    </dgm:pt>
  </dgm:ptLst>
  <dgm:cxnLst>
    <dgm:cxn modelId="{CCC78605-D267-45F0-A90D-36704541C667}" type="presOf" srcId="{86C0EBF6-02F4-4689-AA2B-ED87774E2BBA}" destId="{88BF571F-D2B7-44CF-B222-57EE5DEC788F}" srcOrd="0" destOrd="0" presId="urn:microsoft.com/office/officeart/2005/8/layout/radial6"/>
    <dgm:cxn modelId="{17DA7207-C079-4C43-A258-D80F97D84FCE}" type="presOf" srcId="{2BAF8DC1-065F-480A-A7F4-01BE0D08ED5B}" destId="{ED7DA2DD-6024-4334-A0CD-2E6A309D697F}" srcOrd="0" destOrd="0" presId="urn:microsoft.com/office/officeart/2005/8/layout/radial6"/>
    <dgm:cxn modelId="{AEA28609-25FB-4FB7-9F0D-3A58AF7E57C8}" type="presOf" srcId="{B625862D-C526-4A2D-850E-CD31635E61F1}" destId="{72A3D0EE-26E9-4296-B63A-8196B5AFD436}" srcOrd="0" destOrd="0" presId="urn:microsoft.com/office/officeart/2005/8/layout/radial6"/>
    <dgm:cxn modelId="{5572AD0B-2DD0-4278-990A-A0C45FC0BDA1}" type="presOf" srcId="{F6CCB999-8D86-4987-8FC2-CA78A144AFC4}" destId="{18841321-F867-4149-84C0-F2D387748C9F}" srcOrd="0" destOrd="0" presId="urn:microsoft.com/office/officeart/2005/8/layout/radial6"/>
    <dgm:cxn modelId="{1AF1261A-0064-4892-A9D2-60F3EAA8C31D}" type="presOf" srcId="{F2F3E1B7-B047-43E8-A1D1-8CAA69BD67DB}" destId="{F93262FC-BCA1-4F69-9750-A1C701BBA4E7}" srcOrd="0" destOrd="0" presId="urn:microsoft.com/office/officeart/2005/8/layout/radial6"/>
    <dgm:cxn modelId="{BD118B22-804F-43F1-86E3-8B44B36111DB}" type="presOf" srcId="{01179C7E-4063-4C6A-8517-3C0E496DCFC7}" destId="{35D6CE40-71D9-40F0-B15A-3EF2856B2E98}" srcOrd="0" destOrd="0" presId="urn:microsoft.com/office/officeart/2005/8/layout/radial6"/>
    <dgm:cxn modelId="{C3EAF63A-7DA3-447B-9527-337F6FA1F66F}" type="presOf" srcId="{279346BC-F1C2-460A-8F8C-3A272D4F2B42}" destId="{2D3E529D-AFA6-4F4C-9AB9-7FE86DD847D3}" srcOrd="0" destOrd="0" presId="urn:microsoft.com/office/officeart/2005/8/layout/radial6"/>
    <dgm:cxn modelId="{3D4BAF46-B5A9-44C4-8115-9843B3FDED4F}" srcId="{F2F3E1B7-B047-43E8-A1D1-8CAA69BD67DB}" destId="{CD3D09EA-2047-4A9A-8BB0-2CBFC9CFBF72}" srcOrd="4" destOrd="0" parTransId="{96139287-369A-48E4-9B1F-C0ACE8C16F58}" sibTransId="{23CE795E-380F-4437-995F-EF7256B6DE98}"/>
    <dgm:cxn modelId="{8441034B-7AC7-4E88-96FE-AE5A54F0436E}" type="presOf" srcId="{4F21998A-4F6C-4545-9E06-B5DCACA7D9D7}" destId="{16B3942A-40D0-4999-9539-FEC7A1F8A6FC}" srcOrd="0" destOrd="0" presId="urn:microsoft.com/office/officeart/2005/8/layout/radial6"/>
    <dgm:cxn modelId="{F171286B-9E92-470A-BC44-1EF7B50CC7A2}" type="presOf" srcId="{AC36C890-C793-4CA4-83D3-3AF59E66A1F4}" destId="{E9F259E1-A99D-41BC-9C8B-0F02B961FEF4}" srcOrd="0" destOrd="0" presId="urn:microsoft.com/office/officeart/2005/8/layout/radial6"/>
    <dgm:cxn modelId="{BE69AF4C-1402-4D16-90AE-ACA6E633A599}" srcId="{F2F3E1B7-B047-43E8-A1D1-8CAA69BD67DB}" destId="{F6CCB999-8D86-4987-8FC2-CA78A144AFC4}" srcOrd="1" destOrd="0" parTransId="{826BDDE2-0765-46B2-980B-6B70DBBE396E}" sibTransId="{B625862D-C526-4A2D-850E-CD31635E61F1}"/>
    <dgm:cxn modelId="{BF373291-B80A-4871-B676-6D4656F0665B}" srcId="{F2F3E1B7-B047-43E8-A1D1-8CAA69BD67DB}" destId="{D8C9DA2D-1383-4049-9CC3-C0B50FBDB576}" srcOrd="5" destOrd="0" parTransId="{B68B49BA-106A-409E-8F6F-17448831DC4D}" sibTransId="{4F21998A-4F6C-4545-9E06-B5DCACA7D9D7}"/>
    <dgm:cxn modelId="{0F0C6194-7806-4A51-85C4-BD851DD061E4}" type="presOf" srcId="{F5FEAA05-14D6-41A2-A7E6-B1AE8C55A8B2}" destId="{EBE65595-0585-4FFB-AC92-A2117A118E0E}" srcOrd="0" destOrd="0" presId="urn:microsoft.com/office/officeart/2005/8/layout/radial6"/>
    <dgm:cxn modelId="{7000489D-50D8-4148-981C-1DA4B1DED99E}" type="presOf" srcId="{CD3D09EA-2047-4A9A-8BB0-2CBFC9CFBF72}" destId="{D11B3A70-2E9F-46C8-8B4A-83889C420B17}" srcOrd="0" destOrd="0" presId="urn:microsoft.com/office/officeart/2005/8/layout/radial6"/>
    <dgm:cxn modelId="{DEB0A5AF-F330-48D4-A963-88E03442537A}" srcId="{2BAF8DC1-065F-480A-A7F4-01BE0D08ED5B}" destId="{F2F3E1B7-B047-43E8-A1D1-8CAA69BD67DB}" srcOrd="0" destOrd="0" parTransId="{2C4DA0A7-B896-4273-9F46-F89CCC807544}" sibTransId="{DA475632-1A5F-42E6-ABE3-1166F11794EE}"/>
    <dgm:cxn modelId="{E9EAE8B6-4016-4929-94B4-B120CF6FAA8F}" srcId="{F2F3E1B7-B047-43E8-A1D1-8CAA69BD67DB}" destId="{A0067336-6A26-4728-A765-D927B0933367}" srcOrd="2" destOrd="0" parTransId="{AA627A9A-12EA-4097-90FE-67A4E9ADCA81}" sibTransId="{86C0EBF6-02F4-4689-AA2B-ED87774E2BBA}"/>
    <dgm:cxn modelId="{046398BC-A297-40CE-B396-0512FF020B69}" type="presOf" srcId="{D8C9DA2D-1383-4049-9CC3-C0B50FBDB576}" destId="{3380A73E-4A6D-48BF-840B-5C161F8D8C24}" srcOrd="0" destOrd="0" presId="urn:microsoft.com/office/officeart/2005/8/layout/radial6"/>
    <dgm:cxn modelId="{EAB55CBD-1F65-4BF7-8D84-9C61C96A4B1C}" srcId="{F2F3E1B7-B047-43E8-A1D1-8CAA69BD67DB}" destId="{01179C7E-4063-4C6A-8517-3C0E496DCFC7}" srcOrd="0" destOrd="0" parTransId="{DBEFB47B-5707-468B-9E0B-CD079796646D}" sibTransId="{F5FEAA05-14D6-41A2-A7E6-B1AE8C55A8B2}"/>
    <dgm:cxn modelId="{849701CD-D504-4DD7-AF52-CFFB3419ECD5}" type="presOf" srcId="{23CE795E-380F-4437-995F-EF7256B6DE98}" destId="{55D8D2B4-8B98-43D7-9340-0DB09AF013BF}" srcOrd="0" destOrd="0" presId="urn:microsoft.com/office/officeart/2005/8/layout/radial6"/>
    <dgm:cxn modelId="{1808A4E6-966D-432D-993B-D823043AD8A3}" type="presOf" srcId="{A0067336-6A26-4728-A765-D927B0933367}" destId="{9BA36164-4830-4C31-9A8D-B07641D3C687}" srcOrd="0" destOrd="0" presId="urn:microsoft.com/office/officeart/2005/8/layout/radial6"/>
    <dgm:cxn modelId="{A9077BF6-AAB1-4DB1-AEE9-E63B28C69DAD}" srcId="{F2F3E1B7-B047-43E8-A1D1-8CAA69BD67DB}" destId="{279346BC-F1C2-460A-8F8C-3A272D4F2B42}" srcOrd="3" destOrd="0" parTransId="{275D40FB-FD02-4219-8934-209CF290285F}" sibTransId="{AC36C890-C793-4CA4-83D3-3AF59E66A1F4}"/>
    <dgm:cxn modelId="{250F3CFB-412E-40A5-9EDE-52974B488D58}" type="presParOf" srcId="{ED7DA2DD-6024-4334-A0CD-2E6A309D697F}" destId="{F93262FC-BCA1-4F69-9750-A1C701BBA4E7}" srcOrd="0" destOrd="0" presId="urn:microsoft.com/office/officeart/2005/8/layout/radial6"/>
    <dgm:cxn modelId="{AE4ABCB6-5166-4806-92A9-BD74E2507049}" type="presParOf" srcId="{ED7DA2DD-6024-4334-A0CD-2E6A309D697F}" destId="{35D6CE40-71D9-40F0-B15A-3EF2856B2E98}" srcOrd="1" destOrd="0" presId="urn:microsoft.com/office/officeart/2005/8/layout/radial6"/>
    <dgm:cxn modelId="{F8E6D69E-799F-49A2-8160-E5FBBB054057}" type="presParOf" srcId="{ED7DA2DD-6024-4334-A0CD-2E6A309D697F}" destId="{FD804CA7-902F-412E-A6E7-4C722B135DCE}" srcOrd="2" destOrd="0" presId="urn:microsoft.com/office/officeart/2005/8/layout/radial6"/>
    <dgm:cxn modelId="{F60DB7F9-1C15-4806-BB88-4EA50AB2A291}" type="presParOf" srcId="{ED7DA2DD-6024-4334-A0CD-2E6A309D697F}" destId="{EBE65595-0585-4FFB-AC92-A2117A118E0E}" srcOrd="3" destOrd="0" presId="urn:microsoft.com/office/officeart/2005/8/layout/radial6"/>
    <dgm:cxn modelId="{7E1CFEDB-CD49-49DB-A405-8301BF35E7BE}" type="presParOf" srcId="{ED7DA2DD-6024-4334-A0CD-2E6A309D697F}" destId="{18841321-F867-4149-84C0-F2D387748C9F}" srcOrd="4" destOrd="0" presId="urn:microsoft.com/office/officeart/2005/8/layout/radial6"/>
    <dgm:cxn modelId="{A85B09E6-63FC-4390-9768-6E49B2ACAA3F}" type="presParOf" srcId="{ED7DA2DD-6024-4334-A0CD-2E6A309D697F}" destId="{BE82AEFF-FC13-4300-BE96-84E0A7AF83EA}" srcOrd="5" destOrd="0" presId="urn:microsoft.com/office/officeart/2005/8/layout/radial6"/>
    <dgm:cxn modelId="{86D65B62-D7EC-4129-99E8-248DC169F361}" type="presParOf" srcId="{ED7DA2DD-6024-4334-A0CD-2E6A309D697F}" destId="{72A3D0EE-26E9-4296-B63A-8196B5AFD436}" srcOrd="6" destOrd="0" presId="urn:microsoft.com/office/officeart/2005/8/layout/radial6"/>
    <dgm:cxn modelId="{EA73A547-F91D-4882-B3FD-019131C812E7}" type="presParOf" srcId="{ED7DA2DD-6024-4334-A0CD-2E6A309D697F}" destId="{9BA36164-4830-4C31-9A8D-B07641D3C687}" srcOrd="7" destOrd="0" presId="urn:microsoft.com/office/officeart/2005/8/layout/radial6"/>
    <dgm:cxn modelId="{3D8389F7-7D84-4450-976C-FFF35921A6C4}" type="presParOf" srcId="{ED7DA2DD-6024-4334-A0CD-2E6A309D697F}" destId="{05861B9B-5896-460C-80B1-7B79413F4C29}" srcOrd="8" destOrd="0" presId="urn:microsoft.com/office/officeart/2005/8/layout/radial6"/>
    <dgm:cxn modelId="{4B63F83A-079B-40E2-8314-97D1281C153B}" type="presParOf" srcId="{ED7DA2DD-6024-4334-A0CD-2E6A309D697F}" destId="{88BF571F-D2B7-44CF-B222-57EE5DEC788F}" srcOrd="9" destOrd="0" presId="urn:microsoft.com/office/officeart/2005/8/layout/radial6"/>
    <dgm:cxn modelId="{85AB5061-6016-4640-BE55-20A3872473E3}" type="presParOf" srcId="{ED7DA2DD-6024-4334-A0CD-2E6A309D697F}" destId="{2D3E529D-AFA6-4F4C-9AB9-7FE86DD847D3}" srcOrd="10" destOrd="0" presId="urn:microsoft.com/office/officeart/2005/8/layout/radial6"/>
    <dgm:cxn modelId="{78AF7FAD-9DEC-4320-9428-FE072EC03259}" type="presParOf" srcId="{ED7DA2DD-6024-4334-A0CD-2E6A309D697F}" destId="{D8915A8C-CCCF-4FAD-ACC0-F015ACA040AB}" srcOrd="11" destOrd="0" presId="urn:microsoft.com/office/officeart/2005/8/layout/radial6"/>
    <dgm:cxn modelId="{B7B2345F-70D3-4E30-AE2E-F2F75158E026}" type="presParOf" srcId="{ED7DA2DD-6024-4334-A0CD-2E6A309D697F}" destId="{E9F259E1-A99D-41BC-9C8B-0F02B961FEF4}" srcOrd="12" destOrd="0" presId="urn:microsoft.com/office/officeart/2005/8/layout/radial6"/>
    <dgm:cxn modelId="{140563EC-D671-40BC-A2F2-8EB7DC144E35}" type="presParOf" srcId="{ED7DA2DD-6024-4334-A0CD-2E6A309D697F}" destId="{D11B3A70-2E9F-46C8-8B4A-83889C420B17}" srcOrd="13" destOrd="0" presId="urn:microsoft.com/office/officeart/2005/8/layout/radial6"/>
    <dgm:cxn modelId="{6EBAC971-7E9C-4358-838B-3B171A7B6AE1}" type="presParOf" srcId="{ED7DA2DD-6024-4334-A0CD-2E6A309D697F}" destId="{3F520419-93BA-4ACB-BD30-B3BC6F3A56FA}" srcOrd="14" destOrd="0" presId="urn:microsoft.com/office/officeart/2005/8/layout/radial6"/>
    <dgm:cxn modelId="{0872AA43-BA4F-42A9-BA20-83F9FA0DC0E5}" type="presParOf" srcId="{ED7DA2DD-6024-4334-A0CD-2E6A309D697F}" destId="{55D8D2B4-8B98-43D7-9340-0DB09AF013BF}" srcOrd="15" destOrd="0" presId="urn:microsoft.com/office/officeart/2005/8/layout/radial6"/>
    <dgm:cxn modelId="{3596A231-8C81-4F26-B8E2-2693FFB52895}" type="presParOf" srcId="{ED7DA2DD-6024-4334-A0CD-2E6A309D697F}" destId="{3380A73E-4A6D-48BF-840B-5C161F8D8C24}" srcOrd="16" destOrd="0" presId="urn:microsoft.com/office/officeart/2005/8/layout/radial6"/>
    <dgm:cxn modelId="{C2106BC9-6602-4073-A331-A5432A509A6E}" type="presParOf" srcId="{ED7DA2DD-6024-4334-A0CD-2E6A309D697F}" destId="{6CC170E4-A635-433D-9AAD-8A8E55F4B0E8}" srcOrd="17" destOrd="0" presId="urn:microsoft.com/office/officeart/2005/8/layout/radial6"/>
    <dgm:cxn modelId="{48B0BE79-4260-41F8-B4B6-BE225783DFE7}" type="presParOf" srcId="{ED7DA2DD-6024-4334-A0CD-2E6A309D697F}" destId="{16B3942A-40D0-4999-9539-FEC7A1F8A6FC}" srcOrd="18"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8E6314C9-23B9-40FA-88A8-F4099301A1A4}" type="doc">
      <dgm:prSet loTypeId="urn:microsoft.com/office/officeart/2005/8/layout/hList1" loCatId="list" qsTypeId="urn:microsoft.com/office/officeart/2005/8/quickstyle/simple1" qsCatId="simple" csTypeId="urn:microsoft.com/office/officeart/2005/8/colors/accent1_2" csCatId="accent1" phldr="1"/>
      <dgm:spPr/>
      <dgm:t>
        <a:bodyPr/>
        <a:lstStyle/>
        <a:p>
          <a:pPr rtl="1"/>
          <a:endParaRPr lang="ar-EG"/>
        </a:p>
      </dgm:t>
    </dgm:pt>
    <dgm:pt modelId="{3B745292-3A12-469D-BD60-D674EB623E27}">
      <dgm:prSet custT="1"/>
      <dgm:spPr/>
      <dgm:t>
        <a:bodyPr/>
        <a:lstStyle/>
        <a:p>
          <a:pPr rtl="1"/>
          <a:r>
            <a:rPr lang="ar-EG" sz="2800" dirty="0"/>
            <a:t>يمثل محاولة أولية لفهم أو إيضاح إحدى العمليات أو الظواهر الاجتماعية عندما يكون الباحث لا يملك إلا قدرًا محدودًا من الفهم المسبق للمجال أو القضايا التي ينوي دراستها. ويساعد الباحثين في الحصول على المزيد من المعلومات حول موضوع معين يتم دراسته مثل معرفة تأثير مواقع التواصل الاجتماعي على الشباب.</a:t>
          </a:r>
        </a:p>
      </dgm:t>
    </dgm:pt>
    <dgm:pt modelId="{E3A59DF2-8053-4173-9741-8E98AD60D1BB}" type="parTrans" cxnId="{2B9D9279-B873-4EF3-9541-3BC5A5789540}">
      <dgm:prSet/>
      <dgm:spPr/>
      <dgm:t>
        <a:bodyPr/>
        <a:lstStyle/>
        <a:p>
          <a:pPr rtl="1"/>
          <a:endParaRPr lang="ar-EG"/>
        </a:p>
      </dgm:t>
    </dgm:pt>
    <dgm:pt modelId="{06EDF654-DF41-4886-9730-EE71E8CF7092}" type="sibTrans" cxnId="{2B9D9279-B873-4EF3-9541-3BC5A5789540}">
      <dgm:prSet/>
      <dgm:spPr/>
      <dgm:t>
        <a:bodyPr/>
        <a:lstStyle/>
        <a:p>
          <a:pPr rtl="1"/>
          <a:endParaRPr lang="ar-EG"/>
        </a:p>
      </dgm:t>
    </dgm:pt>
    <dgm:pt modelId="{BDD2DC82-583A-493E-A421-AEE687B1315B}">
      <dgm:prSet/>
      <dgm:spPr/>
      <dgm:t>
        <a:bodyPr/>
        <a:lstStyle/>
        <a:p>
          <a:pPr rtl="1"/>
          <a:r>
            <a:rPr lang="ar-EG" dirty="0"/>
            <a:t>السؤال الوصفي</a:t>
          </a:r>
        </a:p>
      </dgm:t>
    </dgm:pt>
    <dgm:pt modelId="{12DC58AC-2F5F-4AA6-BD8D-B86156B4C258}" type="parTrans" cxnId="{DAD91721-311C-4B08-A2F8-0A1783E69CBA}">
      <dgm:prSet/>
      <dgm:spPr/>
      <dgm:t>
        <a:bodyPr/>
        <a:lstStyle/>
        <a:p>
          <a:pPr rtl="1"/>
          <a:endParaRPr lang="ar-EG"/>
        </a:p>
      </dgm:t>
    </dgm:pt>
    <dgm:pt modelId="{D295B362-32EC-4DD8-A460-933F66BB53FA}" type="sibTrans" cxnId="{DAD91721-311C-4B08-A2F8-0A1783E69CBA}">
      <dgm:prSet/>
      <dgm:spPr/>
      <dgm:t>
        <a:bodyPr/>
        <a:lstStyle/>
        <a:p>
          <a:pPr rtl="1"/>
          <a:endParaRPr lang="ar-EG"/>
        </a:p>
      </dgm:t>
    </dgm:pt>
    <dgm:pt modelId="{AAD38EB0-E90A-4FD9-A64E-6823303C7DC7}">
      <dgm:prSet custT="1"/>
      <dgm:spPr/>
      <dgm:t>
        <a:bodyPr/>
        <a:lstStyle/>
        <a:p>
          <a:pPr rtl="1"/>
          <a:r>
            <a:rPr lang="ar-EG" sz="2800" dirty="0"/>
            <a:t>تهتم الأسئلة الوصفية عادة بقياس الأبعاد الكمية للمجال أو القضايا أو الظواهر المراد دراستها، مثل ما مقدار حجمها؟ كم عددها؟ أين هي؟  وبذلك، فإن يمكن الاعتماد على الأسئلة الوصفية عند محاولة وصف ظاهرة معينة بالتفضيل أو التعرف على آراء الناس حول موضوع معين، كما يمكن الاعتماد على السؤال الوصفي في قياس النسبة المئوية.</a:t>
          </a:r>
        </a:p>
      </dgm:t>
    </dgm:pt>
    <dgm:pt modelId="{04274750-3F3E-4217-85A1-B817B8304C9A}" type="parTrans" cxnId="{33F8D55A-A193-46BA-931D-522A7513765F}">
      <dgm:prSet/>
      <dgm:spPr/>
      <dgm:t>
        <a:bodyPr/>
        <a:lstStyle/>
        <a:p>
          <a:pPr rtl="1"/>
          <a:endParaRPr lang="ar-EG"/>
        </a:p>
      </dgm:t>
    </dgm:pt>
    <dgm:pt modelId="{FF094F27-ADBE-4853-9635-D1460F62E314}" type="sibTrans" cxnId="{33F8D55A-A193-46BA-931D-522A7513765F}">
      <dgm:prSet/>
      <dgm:spPr/>
      <dgm:t>
        <a:bodyPr/>
        <a:lstStyle/>
        <a:p>
          <a:pPr rtl="1"/>
          <a:endParaRPr lang="ar-EG"/>
        </a:p>
      </dgm:t>
    </dgm:pt>
    <dgm:pt modelId="{272FB9C9-23CA-4803-97BE-5E6DE63DD7B9}">
      <dgm:prSet/>
      <dgm:spPr/>
      <dgm:t>
        <a:bodyPr/>
        <a:lstStyle/>
        <a:p>
          <a:pPr rtl="1"/>
          <a:r>
            <a:rPr lang="ar-EG" dirty="0"/>
            <a:t>السؤال الاستكشافي </a:t>
          </a:r>
        </a:p>
      </dgm:t>
    </dgm:pt>
    <dgm:pt modelId="{3029325C-941A-40C6-96C9-22B1E2EBA14A}" type="parTrans" cxnId="{133408D3-DBCF-468E-A145-16A1A58BD3B5}">
      <dgm:prSet/>
      <dgm:spPr/>
      <dgm:t>
        <a:bodyPr/>
        <a:lstStyle/>
        <a:p>
          <a:pPr rtl="1"/>
          <a:endParaRPr lang="ar-EG"/>
        </a:p>
      </dgm:t>
    </dgm:pt>
    <dgm:pt modelId="{5F63D34A-6135-4A14-9968-76966038E505}" type="sibTrans" cxnId="{133408D3-DBCF-468E-A145-16A1A58BD3B5}">
      <dgm:prSet/>
      <dgm:spPr/>
      <dgm:t>
        <a:bodyPr/>
        <a:lstStyle/>
        <a:p>
          <a:pPr rtl="1"/>
          <a:endParaRPr lang="ar-EG"/>
        </a:p>
      </dgm:t>
    </dgm:pt>
    <dgm:pt modelId="{9445D73A-6971-413D-8354-30C710A6FB5C}">
      <dgm:prSet/>
      <dgm:spPr/>
      <dgm:t>
        <a:bodyPr/>
        <a:lstStyle/>
        <a:p>
          <a:pPr rtl="1"/>
          <a:endParaRPr lang="ar-EG" dirty="0"/>
        </a:p>
      </dgm:t>
    </dgm:pt>
    <dgm:pt modelId="{62CE59CA-0167-44A0-8F75-7924D9B18CC0}" type="parTrans" cxnId="{52240B68-F02F-4599-9336-5B2566463BE7}">
      <dgm:prSet/>
      <dgm:spPr/>
      <dgm:t>
        <a:bodyPr/>
        <a:lstStyle/>
        <a:p>
          <a:pPr rtl="1"/>
          <a:endParaRPr lang="ar-EG"/>
        </a:p>
      </dgm:t>
    </dgm:pt>
    <dgm:pt modelId="{19A4C45F-C520-4DBE-A1BC-1E9A191C0AB4}" type="sibTrans" cxnId="{52240B68-F02F-4599-9336-5B2566463BE7}">
      <dgm:prSet/>
      <dgm:spPr/>
      <dgm:t>
        <a:bodyPr/>
        <a:lstStyle/>
        <a:p>
          <a:pPr rtl="1"/>
          <a:endParaRPr lang="ar-EG"/>
        </a:p>
      </dgm:t>
    </dgm:pt>
    <dgm:pt modelId="{66378D97-F0D4-4618-B041-472AAD8BBB3F}" type="pres">
      <dgm:prSet presAssocID="{8E6314C9-23B9-40FA-88A8-F4099301A1A4}" presName="Name0" presStyleCnt="0">
        <dgm:presLayoutVars>
          <dgm:dir/>
          <dgm:animLvl val="lvl"/>
          <dgm:resizeHandles val="exact"/>
        </dgm:presLayoutVars>
      </dgm:prSet>
      <dgm:spPr/>
    </dgm:pt>
    <dgm:pt modelId="{CF2D91EE-B5BD-4917-AF0A-725835F476FD}" type="pres">
      <dgm:prSet presAssocID="{3B745292-3A12-469D-BD60-D674EB623E27}" presName="composite" presStyleCnt="0"/>
      <dgm:spPr/>
    </dgm:pt>
    <dgm:pt modelId="{25C96DE7-AA8E-4F75-A121-AC1CDF10FF81}" type="pres">
      <dgm:prSet presAssocID="{3B745292-3A12-469D-BD60-D674EB623E27}" presName="parTx" presStyleLbl="alignNode1" presStyleIdx="0" presStyleCnt="2" custScaleY="191091" custLinFactX="13435" custLinFactNeighborX="100000" custLinFactNeighborY="34265">
        <dgm:presLayoutVars>
          <dgm:chMax val="0"/>
          <dgm:chPref val="0"/>
          <dgm:bulletEnabled val="1"/>
        </dgm:presLayoutVars>
      </dgm:prSet>
      <dgm:spPr/>
    </dgm:pt>
    <dgm:pt modelId="{6FD9540C-44B6-4D6A-AB5F-0A7EA54DD970}" type="pres">
      <dgm:prSet presAssocID="{3B745292-3A12-469D-BD60-D674EB623E27}" presName="desTx" presStyleLbl="alignAccFollowNode1" presStyleIdx="0" presStyleCnt="2" custLinFactY="-100000" custLinFactNeighborX="3673" custLinFactNeighborY="-181390">
        <dgm:presLayoutVars>
          <dgm:bulletEnabled val="1"/>
        </dgm:presLayoutVars>
      </dgm:prSet>
      <dgm:spPr/>
    </dgm:pt>
    <dgm:pt modelId="{C6E29E59-621F-44C5-B5A6-95E7B01C66BE}" type="pres">
      <dgm:prSet presAssocID="{06EDF654-DF41-4886-9730-EE71E8CF7092}" presName="space" presStyleCnt="0"/>
      <dgm:spPr/>
    </dgm:pt>
    <dgm:pt modelId="{74734F55-266C-41C5-BEF5-244181F6CFF3}" type="pres">
      <dgm:prSet presAssocID="{AAD38EB0-E90A-4FD9-A64E-6823303C7DC7}" presName="composite" presStyleCnt="0"/>
      <dgm:spPr/>
    </dgm:pt>
    <dgm:pt modelId="{4F0CE986-F75A-461F-B5FD-1B4CED4D6152}" type="pres">
      <dgm:prSet presAssocID="{AAD38EB0-E90A-4FD9-A64E-6823303C7DC7}" presName="parTx" presStyleLbl="alignNode1" presStyleIdx="1" presStyleCnt="2" custScaleY="163920" custLinFactX="-10767" custLinFactNeighborX="-100000" custLinFactNeighborY="48053">
        <dgm:presLayoutVars>
          <dgm:chMax val="0"/>
          <dgm:chPref val="0"/>
          <dgm:bulletEnabled val="1"/>
        </dgm:presLayoutVars>
      </dgm:prSet>
      <dgm:spPr/>
    </dgm:pt>
    <dgm:pt modelId="{23CE3FD3-A5A2-4292-AFDD-E609F5D037E4}" type="pres">
      <dgm:prSet presAssocID="{AAD38EB0-E90A-4FD9-A64E-6823303C7DC7}" presName="desTx" presStyleLbl="alignAccFollowNode1" presStyleIdx="1" presStyleCnt="2" custLinFactY="-100000" custLinFactNeighborX="-283" custLinFactNeighborY="-181391">
        <dgm:presLayoutVars>
          <dgm:bulletEnabled val="1"/>
        </dgm:presLayoutVars>
      </dgm:prSet>
      <dgm:spPr/>
    </dgm:pt>
  </dgm:ptLst>
  <dgm:cxnLst>
    <dgm:cxn modelId="{0F4B2909-991C-49A2-AF9C-FF72CDE06911}" type="presOf" srcId="{9445D73A-6971-413D-8354-30C710A6FB5C}" destId="{23CE3FD3-A5A2-4292-AFDD-E609F5D037E4}" srcOrd="0" destOrd="1" presId="urn:microsoft.com/office/officeart/2005/8/layout/hList1"/>
    <dgm:cxn modelId="{A27E8E10-30B1-4D9D-BCC4-BD396A8CB8E4}" type="presOf" srcId="{272FB9C9-23CA-4803-97BE-5E6DE63DD7B9}" destId="{23CE3FD3-A5A2-4292-AFDD-E609F5D037E4}" srcOrd="0" destOrd="0" presId="urn:microsoft.com/office/officeart/2005/8/layout/hList1"/>
    <dgm:cxn modelId="{DAD91721-311C-4B08-A2F8-0A1783E69CBA}" srcId="{3B745292-3A12-469D-BD60-D674EB623E27}" destId="{BDD2DC82-583A-493E-A421-AEE687B1315B}" srcOrd="0" destOrd="0" parTransId="{12DC58AC-2F5F-4AA6-BD8D-B86156B4C258}" sibTransId="{D295B362-32EC-4DD8-A460-933F66BB53FA}"/>
    <dgm:cxn modelId="{59239A32-F124-46B9-8FF1-09939C6BF91B}" type="presOf" srcId="{3B745292-3A12-469D-BD60-D674EB623E27}" destId="{25C96DE7-AA8E-4F75-A121-AC1CDF10FF81}" srcOrd="0" destOrd="0" presId="urn:microsoft.com/office/officeart/2005/8/layout/hList1"/>
    <dgm:cxn modelId="{F18F8B64-C333-422B-AC6C-B7E779F256F6}" type="presOf" srcId="{8E6314C9-23B9-40FA-88A8-F4099301A1A4}" destId="{66378D97-F0D4-4618-B041-472AAD8BBB3F}" srcOrd="0" destOrd="0" presId="urn:microsoft.com/office/officeart/2005/8/layout/hList1"/>
    <dgm:cxn modelId="{52240B68-F02F-4599-9336-5B2566463BE7}" srcId="{AAD38EB0-E90A-4FD9-A64E-6823303C7DC7}" destId="{9445D73A-6971-413D-8354-30C710A6FB5C}" srcOrd="1" destOrd="0" parTransId="{62CE59CA-0167-44A0-8F75-7924D9B18CC0}" sibTransId="{19A4C45F-C520-4DBE-A1BC-1E9A191C0AB4}"/>
    <dgm:cxn modelId="{2B9D9279-B873-4EF3-9541-3BC5A5789540}" srcId="{8E6314C9-23B9-40FA-88A8-F4099301A1A4}" destId="{3B745292-3A12-469D-BD60-D674EB623E27}" srcOrd="0" destOrd="0" parTransId="{E3A59DF2-8053-4173-9741-8E98AD60D1BB}" sibTransId="{06EDF654-DF41-4886-9730-EE71E8CF7092}"/>
    <dgm:cxn modelId="{33F8D55A-A193-46BA-931D-522A7513765F}" srcId="{8E6314C9-23B9-40FA-88A8-F4099301A1A4}" destId="{AAD38EB0-E90A-4FD9-A64E-6823303C7DC7}" srcOrd="1" destOrd="0" parTransId="{04274750-3F3E-4217-85A1-B817B8304C9A}" sibTransId="{FF094F27-ADBE-4853-9635-D1460F62E314}"/>
    <dgm:cxn modelId="{133408D3-DBCF-468E-A145-16A1A58BD3B5}" srcId="{AAD38EB0-E90A-4FD9-A64E-6823303C7DC7}" destId="{272FB9C9-23CA-4803-97BE-5E6DE63DD7B9}" srcOrd="0" destOrd="0" parTransId="{3029325C-941A-40C6-96C9-22B1E2EBA14A}" sibTransId="{5F63D34A-6135-4A14-9968-76966038E505}"/>
    <dgm:cxn modelId="{4ACE86E5-6411-4627-96CF-F53D925F6584}" type="presOf" srcId="{AAD38EB0-E90A-4FD9-A64E-6823303C7DC7}" destId="{4F0CE986-F75A-461F-B5FD-1B4CED4D6152}" srcOrd="0" destOrd="0" presId="urn:microsoft.com/office/officeart/2005/8/layout/hList1"/>
    <dgm:cxn modelId="{16E386F7-83A7-4AC6-9F09-454425479BC4}" type="presOf" srcId="{BDD2DC82-583A-493E-A421-AEE687B1315B}" destId="{6FD9540C-44B6-4D6A-AB5F-0A7EA54DD970}" srcOrd="0" destOrd="0" presId="urn:microsoft.com/office/officeart/2005/8/layout/hList1"/>
    <dgm:cxn modelId="{CAC00380-81ED-45B9-AB93-9CB02C8766CA}" type="presParOf" srcId="{66378D97-F0D4-4618-B041-472AAD8BBB3F}" destId="{CF2D91EE-B5BD-4917-AF0A-725835F476FD}" srcOrd="0" destOrd="0" presId="urn:microsoft.com/office/officeart/2005/8/layout/hList1"/>
    <dgm:cxn modelId="{156264A6-5193-4348-B76A-6A054227E094}" type="presParOf" srcId="{CF2D91EE-B5BD-4917-AF0A-725835F476FD}" destId="{25C96DE7-AA8E-4F75-A121-AC1CDF10FF81}" srcOrd="0" destOrd="0" presId="urn:microsoft.com/office/officeart/2005/8/layout/hList1"/>
    <dgm:cxn modelId="{14EBE4DC-F6E3-428B-AB01-4B0D2A257FE2}" type="presParOf" srcId="{CF2D91EE-B5BD-4917-AF0A-725835F476FD}" destId="{6FD9540C-44B6-4D6A-AB5F-0A7EA54DD970}" srcOrd="1" destOrd="0" presId="urn:microsoft.com/office/officeart/2005/8/layout/hList1"/>
    <dgm:cxn modelId="{CBF30277-DAA6-46D9-96AE-8BD1E013C2C8}" type="presParOf" srcId="{66378D97-F0D4-4618-B041-472AAD8BBB3F}" destId="{C6E29E59-621F-44C5-B5A6-95E7B01C66BE}" srcOrd="1" destOrd="0" presId="urn:microsoft.com/office/officeart/2005/8/layout/hList1"/>
    <dgm:cxn modelId="{249E490D-85AC-4603-84D4-955BB63DB0E8}" type="presParOf" srcId="{66378D97-F0D4-4618-B041-472AAD8BBB3F}" destId="{74734F55-266C-41C5-BEF5-244181F6CFF3}" srcOrd="2" destOrd="0" presId="urn:microsoft.com/office/officeart/2005/8/layout/hList1"/>
    <dgm:cxn modelId="{90EDC771-22C0-46D6-B1C7-980877D42C0F}" type="presParOf" srcId="{74734F55-266C-41C5-BEF5-244181F6CFF3}" destId="{4F0CE986-F75A-461F-B5FD-1B4CED4D6152}" srcOrd="0" destOrd="0" presId="urn:microsoft.com/office/officeart/2005/8/layout/hList1"/>
    <dgm:cxn modelId="{56A68A75-375A-408D-A02B-18C1412360FA}" type="presParOf" srcId="{74734F55-266C-41C5-BEF5-244181F6CFF3}" destId="{23CE3FD3-A5A2-4292-AFDD-E609F5D037E4}"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DD9D8577-CFC5-4A35-A25A-CDBB84551940}" type="doc">
      <dgm:prSet loTypeId="urn:microsoft.com/office/officeart/2005/8/layout/hList1" loCatId="list" qsTypeId="urn:microsoft.com/office/officeart/2005/8/quickstyle/simple1" qsCatId="simple" csTypeId="urn:microsoft.com/office/officeart/2005/8/colors/accent1_2" csCatId="accent1" phldr="1"/>
      <dgm:spPr/>
      <dgm:t>
        <a:bodyPr/>
        <a:lstStyle/>
        <a:p>
          <a:pPr rtl="1"/>
          <a:endParaRPr lang="ar-EG"/>
        </a:p>
      </dgm:t>
    </dgm:pt>
    <dgm:pt modelId="{3636550A-E127-495D-9934-402A36CAF949}">
      <dgm:prSet phldrT="[نص]"/>
      <dgm:spPr/>
      <dgm:t>
        <a:bodyPr/>
        <a:lstStyle/>
        <a:p>
          <a:pPr rtl="1"/>
          <a:r>
            <a:rPr lang="ar-EG" dirty="0"/>
            <a:t>السؤال التفسيري</a:t>
          </a:r>
        </a:p>
      </dgm:t>
    </dgm:pt>
    <dgm:pt modelId="{1618C8B9-DC03-4578-BEB6-F3DE949EE06C}" type="parTrans" cxnId="{16787BF1-3387-4F47-A078-A730D0EBD729}">
      <dgm:prSet/>
      <dgm:spPr/>
      <dgm:t>
        <a:bodyPr/>
        <a:lstStyle/>
        <a:p>
          <a:pPr rtl="1"/>
          <a:endParaRPr lang="ar-EG"/>
        </a:p>
      </dgm:t>
    </dgm:pt>
    <dgm:pt modelId="{AA7C906A-55A5-4281-A13C-1D04865CB6F3}" type="sibTrans" cxnId="{16787BF1-3387-4F47-A078-A730D0EBD729}">
      <dgm:prSet/>
      <dgm:spPr/>
      <dgm:t>
        <a:bodyPr/>
        <a:lstStyle/>
        <a:p>
          <a:pPr rtl="1"/>
          <a:endParaRPr lang="ar-EG"/>
        </a:p>
      </dgm:t>
    </dgm:pt>
    <dgm:pt modelId="{BE12A3C2-85AD-47FD-A630-82206456D479}">
      <dgm:prSet phldrT="[نص]"/>
      <dgm:spPr/>
      <dgm:t>
        <a:bodyPr/>
        <a:lstStyle/>
        <a:p>
          <a:pPr rtl="1"/>
          <a:r>
            <a:rPr lang="ar-EG" dirty="0"/>
            <a:t>هذا النوع من الأسئلة يُطرح عادة في صورة سؤال عن السبب أو الأسباب "لماذا؟" فهو يبحث عن الأسباب والنتائج أو الآثار، مثل لماذا حدث ذلك؟ كيف حدث ذلك؟ </a:t>
          </a:r>
        </a:p>
      </dgm:t>
    </dgm:pt>
    <dgm:pt modelId="{990DF3BA-E48C-410B-9B6D-92D8A4FE93B6}" type="parTrans" cxnId="{B1CF48BE-02B6-4DDA-AF33-3BE6598D3D2F}">
      <dgm:prSet/>
      <dgm:spPr/>
      <dgm:t>
        <a:bodyPr/>
        <a:lstStyle/>
        <a:p>
          <a:pPr rtl="1"/>
          <a:endParaRPr lang="ar-EG"/>
        </a:p>
      </dgm:t>
    </dgm:pt>
    <dgm:pt modelId="{83C90637-21E6-43EE-8B66-915EEB989133}" type="sibTrans" cxnId="{B1CF48BE-02B6-4DDA-AF33-3BE6598D3D2F}">
      <dgm:prSet/>
      <dgm:spPr/>
      <dgm:t>
        <a:bodyPr/>
        <a:lstStyle/>
        <a:p>
          <a:pPr rtl="1"/>
          <a:endParaRPr lang="ar-EG"/>
        </a:p>
      </dgm:t>
    </dgm:pt>
    <dgm:pt modelId="{69CEB476-9E01-4B93-9460-8DAF814C9537}">
      <dgm:prSet/>
      <dgm:spPr/>
      <dgm:t>
        <a:bodyPr/>
        <a:lstStyle/>
        <a:p>
          <a:pPr rtl="1"/>
          <a:r>
            <a:rPr lang="ar-EG"/>
            <a:t>السؤال التقييمي</a:t>
          </a:r>
        </a:p>
      </dgm:t>
    </dgm:pt>
    <dgm:pt modelId="{0D61C1D0-7012-48D8-98B0-381DD01F2192}" type="parTrans" cxnId="{25CF7FDE-31DA-44F1-BD87-EF9ED7E7A034}">
      <dgm:prSet/>
      <dgm:spPr/>
      <dgm:t>
        <a:bodyPr/>
        <a:lstStyle/>
        <a:p>
          <a:pPr rtl="1"/>
          <a:endParaRPr lang="ar-EG"/>
        </a:p>
      </dgm:t>
    </dgm:pt>
    <dgm:pt modelId="{246D00EA-908D-4432-973E-2147E1B1AEF3}" type="sibTrans" cxnId="{25CF7FDE-31DA-44F1-BD87-EF9ED7E7A034}">
      <dgm:prSet/>
      <dgm:spPr/>
      <dgm:t>
        <a:bodyPr/>
        <a:lstStyle/>
        <a:p>
          <a:pPr rtl="1"/>
          <a:endParaRPr lang="ar-EG"/>
        </a:p>
      </dgm:t>
    </dgm:pt>
    <dgm:pt modelId="{B8CC3309-D9C9-4FA1-B157-C0DA3B6E8982}">
      <dgm:prSet/>
      <dgm:spPr/>
      <dgm:t>
        <a:bodyPr/>
        <a:lstStyle/>
        <a:p>
          <a:pPr rtl="1"/>
          <a:r>
            <a:rPr lang="ar-EG"/>
            <a:t>يهتم السؤال التقييمي بمعرفة قيمة ممارسة أو ظاهرة اجتماعية معَينة، وذلك عن طريق طرح سؤال مثل: ما أكثر الجوانب نجاحًا؟</a:t>
          </a:r>
        </a:p>
      </dgm:t>
    </dgm:pt>
    <dgm:pt modelId="{BC9F497A-DE8C-409A-8504-E16B2004C0B4}" type="parTrans" cxnId="{14EF0062-4697-4A20-822B-00585D87C225}">
      <dgm:prSet/>
      <dgm:spPr/>
      <dgm:t>
        <a:bodyPr/>
        <a:lstStyle/>
        <a:p>
          <a:pPr rtl="1"/>
          <a:endParaRPr lang="ar-EG"/>
        </a:p>
      </dgm:t>
    </dgm:pt>
    <dgm:pt modelId="{F0C3D3A6-4F08-4144-964E-DEECFD894E56}" type="sibTrans" cxnId="{14EF0062-4697-4A20-822B-00585D87C225}">
      <dgm:prSet/>
      <dgm:spPr/>
      <dgm:t>
        <a:bodyPr/>
        <a:lstStyle/>
        <a:p>
          <a:pPr rtl="1"/>
          <a:endParaRPr lang="ar-EG"/>
        </a:p>
      </dgm:t>
    </dgm:pt>
    <dgm:pt modelId="{C09A0BB4-7FA6-4561-811B-284401F730A3}" type="pres">
      <dgm:prSet presAssocID="{DD9D8577-CFC5-4A35-A25A-CDBB84551940}" presName="Name0" presStyleCnt="0">
        <dgm:presLayoutVars>
          <dgm:dir/>
          <dgm:animLvl val="lvl"/>
          <dgm:resizeHandles val="exact"/>
        </dgm:presLayoutVars>
      </dgm:prSet>
      <dgm:spPr/>
    </dgm:pt>
    <dgm:pt modelId="{BFA2DF9F-B9CD-4C14-9173-65E0A6B2ACC0}" type="pres">
      <dgm:prSet presAssocID="{69CEB476-9E01-4B93-9460-8DAF814C9537}" presName="composite" presStyleCnt="0"/>
      <dgm:spPr/>
    </dgm:pt>
    <dgm:pt modelId="{029C77BA-134C-4111-8E50-DDDA34548EDA}" type="pres">
      <dgm:prSet presAssocID="{69CEB476-9E01-4B93-9460-8DAF814C9537}" presName="parTx" presStyleLbl="alignNode1" presStyleIdx="0" presStyleCnt="2">
        <dgm:presLayoutVars>
          <dgm:chMax val="0"/>
          <dgm:chPref val="0"/>
          <dgm:bulletEnabled val="1"/>
        </dgm:presLayoutVars>
      </dgm:prSet>
      <dgm:spPr/>
    </dgm:pt>
    <dgm:pt modelId="{7C9F0491-CEDC-4314-9F97-04EA7F9D9B78}" type="pres">
      <dgm:prSet presAssocID="{69CEB476-9E01-4B93-9460-8DAF814C9537}" presName="desTx" presStyleLbl="alignAccFollowNode1" presStyleIdx="0" presStyleCnt="2">
        <dgm:presLayoutVars>
          <dgm:bulletEnabled val="1"/>
        </dgm:presLayoutVars>
      </dgm:prSet>
      <dgm:spPr/>
    </dgm:pt>
    <dgm:pt modelId="{8096D3F6-1CE5-4249-9913-414D841EBD6B}" type="pres">
      <dgm:prSet presAssocID="{246D00EA-908D-4432-973E-2147E1B1AEF3}" presName="space" presStyleCnt="0"/>
      <dgm:spPr/>
    </dgm:pt>
    <dgm:pt modelId="{25316726-5240-4A91-AB78-86C50F0E8498}" type="pres">
      <dgm:prSet presAssocID="{3636550A-E127-495D-9934-402A36CAF949}" presName="composite" presStyleCnt="0"/>
      <dgm:spPr/>
    </dgm:pt>
    <dgm:pt modelId="{7535FFB3-875B-4F0E-B308-F9351FD5BA07}" type="pres">
      <dgm:prSet presAssocID="{3636550A-E127-495D-9934-402A36CAF949}" presName="parTx" presStyleLbl="alignNode1" presStyleIdx="1" presStyleCnt="2">
        <dgm:presLayoutVars>
          <dgm:chMax val="0"/>
          <dgm:chPref val="0"/>
          <dgm:bulletEnabled val="1"/>
        </dgm:presLayoutVars>
      </dgm:prSet>
      <dgm:spPr/>
    </dgm:pt>
    <dgm:pt modelId="{39C986E6-BF16-4D10-BC79-C45414957161}" type="pres">
      <dgm:prSet presAssocID="{3636550A-E127-495D-9934-402A36CAF949}" presName="desTx" presStyleLbl="alignAccFollowNode1" presStyleIdx="1" presStyleCnt="2">
        <dgm:presLayoutVars>
          <dgm:bulletEnabled val="1"/>
        </dgm:presLayoutVars>
      </dgm:prSet>
      <dgm:spPr/>
    </dgm:pt>
  </dgm:ptLst>
  <dgm:cxnLst>
    <dgm:cxn modelId="{CD395512-F0EF-4A57-A330-E31BD40D244B}" type="presOf" srcId="{69CEB476-9E01-4B93-9460-8DAF814C9537}" destId="{029C77BA-134C-4111-8E50-DDDA34548EDA}" srcOrd="0" destOrd="0" presId="urn:microsoft.com/office/officeart/2005/8/layout/hList1"/>
    <dgm:cxn modelId="{14EF0062-4697-4A20-822B-00585D87C225}" srcId="{69CEB476-9E01-4B93-9460-8DAF814C9537}" destId="{B8CC3309-D9C9-4FA1-B157-C0DA3B6E8982}" srcOrd="0" destOrd="0" parTransId="{BC9F497A-DE8C-409A-8504-E16B2004C0B4}" sibTransId="{F0C3D3A6-4F08-4144-964E-DEECFD894E56}"/>
    <dgm:cxn modelId="{C118EF44-2128-4638-B0E7-AD16A9C5F772}" type="presOf" srcId="{DD9D8577-CFC5-4A35-A25A-CDBB84551940}" destId="{C09A0BB4-7FA6-4561-811B-284401F730A3}" srcOrd="0" destOrd="0" presId="urn:microsoft.com/office/officeart/2005/8/layout/hList1"/>
    <dgm:cxn modelId="{076F5E4C-0458-475B-B33B-18A437AB6D51}" type="presOf" srcId="{B8CC3309-D9C9-4FA1-B157-C0DA3B6E8982}" destId="{7C9F0491-CEDC-4314-9F97-04EA7F9D9B78}" srcOrd="0" destOrd="0" presId="urn:microsoft.com/office/officeart/2005/8/layout/hList1"/>
    <dgm:cxn modelId="{35765DA8-955F-4F47-8C79-BE18B01EF604}" type="presOf" srcId="{BE12A3C2-85AD-47FD-A630-82206456D479}" destId="{39C986E6-BF16-4D10-BC79-C45414957161}" srcOrd="0" destOrd="0" presId="urn:microsoft.com/office/officeart/2005/8/layout/hList1"/>
    <dgm:cxn modelId="{B1CF48BE-02B6-4DDA-AF33-3BE6598D3D2F}" srcId="{3636550A-E127-495D-9934-402A36CAF949}" destId="{BE12A3C2-85AD-47FD-A630-82206456D479}" srcOrd="0" destOrd="0" parTransId="{990DF3BA-E48C-410B-9B6D-92D8A4FE93B6}" sibTransId="{83C90637-21E6-43EE-8B66-915EEB989133}"/>
    <dgm:cxn modelId="{1420B1D5-BE60-455D-AA9E-52F93441D6D8}" type="presOf" srcId="{3636550A-E127-495D-9934-402A36CAF949}" destId="{7535FFB3-875B-4F0E-B308-F9351FD5BA07}" srcOrd="0" destOrd="0" presId="urn:microsoft.com/office/officeart/2005/8/layout/hList1"/>
    <dgm:cxn modelId="{25CF7FDE-31DA-44F1-BD87-EF9ED7E7A034}" srcId="{DD9D8577-CFC5-4A35-A25A-CDBB84551940}" destId="{69CEB476-9E01-4B93-9460-8DAF814C9537}" srcOrd="0" destOrd="0" parTransId="{0D61C1D0-7012-48D8-98B0-381DD01F2192}" sibTransId="{246D00EA-908D-4432-973E-2147E1B1AEF3}"/>
    <dgm:cxn modelId="{16787BF1-3387-4F47-A078-A730D0EBD729}" srcId="{DD9D8577-CFC5-4A35-A25A-CDBB84551940}" destId="{3636550A-E127-495D-9934-402A36CAF949}" srcOrd="1" destOrd="0" parTransId="{1618C8B9-DC03-4578-BEB6-F3DE949EE06C}" sibTransId="{AA7C906A-55A5-4281-A13C-1D04865CB6F3}"/>
    <dgm:cxn modelId="{9AC4670C-D2BC-4A82-B21F-AA5D3748B019}" type="presParOf" srcId="{C09A0BB4-7FA6-4561-811B-284401F730A3}" destId="{BFA2DF9F-B9CD-4C14-9173-65E0A6B2ACC0}" srcOrd="0" destOrd="0" presId="urn:microsoft.com/office/officeart/2005/8/layout/hList1"/>
    <dgm:cxn modelId="{30895237-5D36-4970-8F82-EB94725BC251}" type="presParOf" srcId="{BFA2DF9F-B9CD-4C14-9173-65E0A6B2ACC0}" destId="{029C77BA-134C-4111-8E50-DDDA34548EDA}" srcOrd="0" destOrd="0" presId="urn:microsoft.com/office/officeart/2005/8/layout/hList1"/>
    <dgm:cxn modelId="{05127DFE-A021-4B27-9A16-B0B9C6B76DDE}" type="presParOf" srcId="{BFA2DF9F-B9CD-4C14-9173-65E0A6B2ACC0}" destId="{7C9F0491-CEDC-4314-9F97-04EA7F9D9B78}" srcOrd="1" destOrd="0" presId="urn:microsoft.com/office/officeart/2005/8/layout/hList1"/>
    <dgm:cxn modelId="{D78DF109-D7E0-4B1E-8A7B-594B00878677}" type="presParOf" srcId="{C09A0BB4-7FA6-4561-811B-284401F730A3}" destId="{8096D3F6-1CE5-4249-9913-414D841EBD6B}" srcOrd="1" destOrd="0" presId="urn:microsoft.com/office/officeart/2005/8/layout/hList1"/>
    <dgm:cxn modelId="{EC2CBD55-39C2-43DE-BEEF-6311C0B0A90D}" type="presParOf" srcId="{C09A0BB4-7FA6-4561-811B-284401F730A3}" destId="{25316726-5240-4A91-AB78-86C50F0E8498}" srcOrd="2" destOrd="0" presId="urn:microsoft.com/office/officeart/2005/8/layout/hList1"/>
    <dgm:cxn modelId="{9D3D2D99-D9B4-4DE3-A47A-4DDD81058A23}" type="presParOf" srcId="{25316726-5240-4A91-AB78-86C50F0E8498}" destId="{7535FFB3-875B-4F0E-B308-F9351FD5BA07}" srcOrd="0" destOrd="0" presId="urn:microsoft.com/office/officeart/2005/8/layout/hList1"/>
    <dgm:cxn modelId="{D8C2D805-0756-471C-A594-92BACE9F7753}" type="presParOf" srcId="{25316726-5240-4A91-AB78-86C50F0E8498}" destId="{39C986E6-BF16-4D10-BC79-C45414957161}"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8208E563-CA4F-40FB-A524-775B944159E5}" type="doc">
      <dgm:prSet loTypeId="urn:microsoft.com/office/officeart/2005/8/layout/hList1" loCatId="list" qsTypeId="urn:microsoft.com/office/officeart/2005/8/quickstyle/simple1" qsCatId="simple" csTypeId="urn:microsoft.com/office/officeart/2005/8/colors/accent1_2" csCatId="accent1" phldr="1"/>
      <dgm:spPr/>
      <dgm:t>
        <a:bodyPr/>
        <a:lstStyle/>
        <a:p>
          <a:pPr rtl="1"/>
          <a:endParaRPr lang="ar-EG"/>
        </a:p>
      </dgm:t>
    </dgm:pt>
    <dgm:pt modelId="{53171D81-A8AE-4B2F-8952-AF82AF2958C7}">
      <dgm:prSet custT="1"/>
      <dgm:spPr/>
      <dgm:t>
        <a:bodyPr/>
        <a:lstStyle/>
        <a:p>
          <a:pPr rtl="1"/>
          <a:r>
            <a:rPr lang="ar-EG" sz="3600" dirty="0"/>
            <a:t>السؤال السببي</a:t>
          </a:r>
        </a:p>
      </dgm:t>
    </dgm:pt>
    <dgm:pt modelId="{3C4388B8-566A-44D9-83CB-972F8652A8B1}" type="parTrans" cxnId="{1B26FF6B-BAB4-4F21-89AC-F7956AA1CC49}">
      <dgm:prSet/>
      <dgm:spPr/>
      <dgm:t>
        <a:bodyPr/>
        <a:lstStyle/>
        <a:p>
          <a:pPr rtl="1"/>
          <a:endParaRPr lang="ar-EG"/>
        </a:p>
      </dgm:t>
    </dgm:pt>
    <dgm:pt modelId="{B271B366-FEC9-423D-97BB-3674625C0788}" type="sibTrans" cxnId="{1B26FF6B-BAB4-4F21-89AC-F7956AA1CC49}">
      <dgm:prSet/>
      <dgm:spPr/>
      <dgm:t>
        <a:bodyPr/>
        <a:lstStyle/>
        <a:p>
          <a:pPr rtl="1"/>
          <a:endParaRPr lang="ar-EG"/>
        </a:p>
      </dgm:t>
    </dgm:pt>
    <dgm:pt modelId="{862DBAFD-F222-428E-9B26-BCFE8B124442}">
      <dgm:prSet custT="1"/>
      <dgm:spPr/>
      <dgm:t>
        <a:bodyPr/>
        <a:lstStyle/>
        <a:p>
          <a:pPr rtl="1"/>
          <a:r>
            <a:rPr lang="ar-EG" sz="3600" dirty="0"/>
            <a:t>السؤال المقارن</a:t>
          </a:r>
        </a:p>
      </dgm:t>
    </dgm:pt>
    <dgm:pt modelId="{B9C84F51-7333-4752-AC73-70E3D8B72946}" type="parTrans" cxnId="{47502D1A-D05A-4D7B-9EC5-39C1EFC1E4C6}">
      <dgm:prSet/>
      <dgm:spPr/>
      <dgm:t>
        <a:bodyPr/>
        <a:lstStyle/>
        <a:p>
          <a:pPr rtl="1"/>
          <a:endParaRPr lang="ar-EG"/>
        </a:p>
      </dgm:t>
    </dgm:pt>
    <dgm:pt modelId="{4F45687C-36DC-4343-AB0F-88B7660BC61C}" type="sibTrans" cxnId="{47502D1A-D05A-4D7B-9EC5-39C1EFC1E4C6}">
      <dgm:prSet/>
      <dgm:spPr/>
      <dgm:t>
        <a:bodyPr/>
        <a:lstStyle/>
        <a:p>
          <a:pPr rtl="1"/>
          <a:endParaRPr lang="ar-EG"/>
        </a:p>
      </dgm:t>
    </dgm:pt>
    <dgm:pt modelId="{0FF22BB4-A039-474B-B026-3A8689F189A1}">
      <dgm:prSet/>
      <dgm:spPr/>
      <dgm:t>
        <a:bodyPr/>
        <a:lstStyle/>
        <a:p>
          <a:pPr rtl="1"/>
          <a:r>
            <a:rPr lang="ar-EG" dirty="0"/>
            <a:t>يحاول هذا النوع من التساؤلات معرفة السبب ومدي تأثيره على النتيجة، كما أنه يمكنك من معرفة العلاقة بين المتغيرات سواء كان متغير واحد ام أكثر.</a:t>
          </a:r>
        </a:p>
      </dgm:t>
    </dgm:pt>
    <dgm:pt modelId="{D89C50AD-C4F1-4E3C-A99C-1A100DF8C9C0}" type="parTrans" cxnId="{6BEE1ED1-C5F9-4EAF-B19A-F4DD72249350}">
      <dgm:prSet/>
      <dgm:spPr/>
      <dgm:t>
        <a:bodyPr/>
        <a:lstStyle/>
        <a:p>
          <a:pPr rtl="1"/>
          <a:endParaRPr lang="ar-EG"/>
        </a:p>
      </dgm:t>
    </dgm:pt>
    <dgm:pt modelId="{15A8F4A8-11D7-44A6-9A97-A73D4DBF1675}" type="sibTrans" cxnId="{6BEE1ED1-C5F9-4EAF-B19A-F4DD72249350}">
      <dgm:prSet/>
      <dgm:spPr/>
      <dgm:t>
        <a:bodyPr/>
        <a:lstStyle/>
        <a:p>
          <a:pPr rtl="1"/>
          <a:endParaRPr lang="ar-EG"/>
        </a:p>
      </dgm:t>
    </dgm:pt>
    <dgm:pt modelId="{186F135A-A0B2-4D04-BA35-E0822F3E4E69}">
      <dgm:prSet/>
      <dgm:spPr/>
      <dgm:t>
        <a:bodyPr/>
        <a:lstStyle/>
        <a:p>
          <a:pPr rtl="1"/>
          <a:r>
            <a:rPr lang="ar-EG" dirty="0"/>
            <a:t>علي سبيل المثال، عند كتابة سؤال بحثي حول ما تأثير استخدام الفيس بوك على التواصل الأسري؟</a:t>
          </a:r>
        </a:p>
      </dgm:t>
    </dgm:pt>
    <dgm:pt modelId="{247DF987-70F6-4079-B40B-5BF6D32918DE}" type="parTrans" cxnId="{43F80356-60F3-4DF6-89C0-7C0C568C947C}">
      <dgm:prSet/>
      <dgm:spPr/>
      <dgm:t>
        <a:bodyPr/>
        <a:lstStyle/>
        <a:p>
          <a:pPr rtl="1"/>
          <a:endParaRPr lang="ar-EG"/>
        </a:p>
      </dgm:t>
    </dgm:pt>
    <dgm:pt modelId="{DF6AE830-7419-4EB7-A245-8B776CC9743C}" type="sibTrans" cxnId="{43F80356-60F3-4DF6-89C0-7C0C568C947C}">
      <dgm:prSet/>
      <dgm:spPr/>
      <dgm:t>
        <a:bodyPr/>
        <a:lstStyle/>
        <a:p>
          <a:pPr rtl="1"/>
          <a:endParaRPr lang="ar-EG"/>
        </a:p>
      </dgm:t>
    </dgm:pt>
    <dgm:pt modelId="{A708F984-E685-4330-A0D0-8AB34294BD8C}">
      <dgm:prSet/>
      <dgm:spPr/>
      <dgm:t>
        <a:bodyPr/>
        <a:lstStyle/>
        <a:p>
          <a:pPr rtl="1"/>
          <a:r>
            <a:rPr lang="ar-EG" dirty="0"/>
            <a:t>يعتمد الباحثين على الأسئلة المقارنة عند إجراء دراسات مقارنة تهدف إلى توضيح الفرق بين مجموعتين، يمكن اللجوء إلى هذا النوع من الاسئلة في الدراسات الاقتصادية التي تحاول المقارنة بين المنتجات وتحديد نقاط القوة والضعف بينهم.</a:t>
          </a:r>
        </a:p>
      </dgm:t>
    </dgm:pt>
    <dgm:pt modelId="{B9AFE8D9-74E7-4E6D-8AFC-9E0EB4E7CCEA}" type="parTrans" cxnId="{18856B0D-09BF-4C0B-A156-501AEF2D1031}">
      <dgm:prSet/>
      <dgm:spPr/>
      <dgm:t>
        <a:bodyPr/>
        <a:lstStyle/>
        <a:p>
          <a:pPr rtl="1"/>
          <a:endParaRPr lang="ar-EG"/>
        </a:p>
      </dgm:t>
    </dgm:pt>
    <dgm:pt modelId="{F38FA5E1-296E-47F7-90A6-BB692D8DB0FD}" type="sibTrans" cxnId="{18856B0D-09BF-4C0B-A156-501AEF2D1031}">
      <dgm:prSet/>
      <dgm:spPr/>
      <dgm:t>
        <a:bodyPr/>
        <a:lstStyle/>
        <a:p>
          <a:pPr rtl="1"/>
          <a:endParaRPr lang="ar-EG"/>
        </a:p>
      </dgm:t>
    </dgm:pt>
    <dgm:pt modelId="{BD68D066-DDA5-4958-8D7E-E2AC901C93DB}" type="pres">
      <dgm:prSet presAssocID="{8208E563-CA4F-40FB-A524-775B944159E5}" presName="Name0" presStyleCnt="0">
        <dgm:presLayoutVars>
          <dgm:dir/>
          <dgm:animLvl val="lvl"/>
          <dgm:resizeHandles val="exact"/>
        </dgm:presLayoutVars>
      </dgm:prSet>
      <dgm:spPr/>
    </dgm:pt>
    <dgm:pt modelId="{C82FB7AA-EA83-4B48-816E-69AED0398473}" type="pres">
      <dgm:prSet presAssocID="{862DBAFD-F222-428E-9B26-BCFE8B124442}" presName="composite" presStyleCnt="0"/>
      <dgm:spPr/>
    </dgm:pt>
    <dgm:pt modelId="{289FCEE8-6593-4062-BE0C-ECBA462BEE6F}" type="pres">
      <dgm:prSet presAssocID="{862DBAFD-F222-428E-9B26-BCFE8B124442}" presName="parTx" presStyleLbl="alignNode1" presStyleIdx="0" presStyleCnt="2">
        <dgm:presLayoutVars>
          <dgm:chMax val="0"/>
          <dgm:chPref val="0"/>
          <dgm:bulletEnabled val="1"/>
        </dgm:presLayoutVars>
      </dgm:prSet>
      <dgm:spPr/>
    </dgm:pt>
    <dgm:pt modelId="{67DBB8D7-523D-4D51-9FA0-2A5E960D2EAC}" type="pres">
      <dgm:prSet presAssocID="{862DBAFD-F222-428E-9B26-BCFE8B124442}" presName="desTx" presStyleLbl="alignAccFollowNode1" presStyleIdx="0" presStyleCnt="2">
        <dgm:presLayoutVars>
          <dgm:bulletEnabled val="1"/>
        </dgm:presLayoutVars>
      </dgm:prSet>
      <dgm:spPr/>
    </dgm:pt>
    <dgm:pt modelId="{B4C19F79-FF6D-4F7E-A94D-A0EF5733A161}" type="pres">
      <dgm:prSet presAssocID="{4F45687C-36DC-4343-AB0F-88B7660BC61C}" presName="space" presStyleCnt="0"/>
      <dgm:spPr/>
    </dgm:pt>
    <dgm:pt modelId="{76F49374-6130-4923-8043-59319F8E0094}" type="pres">
      <dgm:prSet presAssocID="{53171D81-A8AE-4B2F-8952-AF82AF2958C7}" presName="composite" presStyleCnt="0"/>
      <dgm:spPr/>
    </dgm:pt>
    <dgm:pt modelId="{F2180B0B-640C-4D47-BB4C-8A30168DDB58}" type="pres">
      <dgm:prSet presAssocID="{53171D81-A8AE-4B2F-8952-AF82AF2958C7}" presName="parTx" presStyleLbl="alignNode1" presStyleIdx="1" presStyleCnt="2">
        <dgm:presLayoutVars>
          <dgm:chMax val="0"/>
          <dgm:chPref val="0"/>
          <dgm:bulletEnabled val="1"/>
        </dgm:presLayoutVars>
      </dgm:prSet>
      <dgm:spPr/>
    </dgm:pt>
    <dgm:pt modelId="{1BFBB9D4-B1A9-44FE-B694-C8BF3BFD4043}" type="pres">
      <dgm:prSet presAssocID="{53171D81-A8AE-4B2F-8952-AF82AF2958C7}" presName="desTx" presStyleLbl="alignAccFollowNode1" presStyleIdx="1" presStyleCnt="2">
        <dgm:presLayoutVars>
          <dgm:bulletEnabled val="1"/>
        </dgm:presLayoutVars>
      </dgm:prSet>
      <dgm:spPr/>
    </dgm:pt>
  </dgm:ptLst>
  <dgm:cxnLst>
    <dgm:cxn modelId="{18856B0D-09BF-4C0B-A156-501AEF2D1031}" srcId="{862DBAFD-F222-428E-9B26-BCFE8B124442}" destId="{A708F984-E685-4330-A0D0-8AB34294BD8C}" srcOrd="0" destOrd="0" parTransId="{B9AFE8D9-74E7-4E6D-8AFC-9E0EB4E7CCEA}" sibTransId="{F38FA5E1-296E-47F7-90A6-BB692D8DB0FD}"/>
    <dgm:cxn modelId="{47502D1A-D05A-4D7B-9EC5-39C1EFC1E4C6}" srcId="{8208E563-CA4F-40FB-A524-775B944159E5}" destId="{862DBAFD-F222-428E-9B26-BCFE8B124442}" srcOrd="0" destOrd="0" parTransId="{B9C84F51-7333-4752-AC73-70E3D8B72946}" sibTransId="{4F45687C-36DC-4343-AB0F-88B7660BC61C}"/>
    <dgm:cxn modelId="{D46F9B44-0DFF-4679-8965-D845D61EAA40}" type="presOf" srcId="{8208E563-CA4F-40FB-A524-775B944159E5}" destId="{BD68D066-DDA5-4958-8D7E-E2AC901C93DB}" srcOrd="0" destOrd="0" presId="urn:microsoft.com/office/officeart/2005/8/layout/hList1"/>
    <dgm:cxn modelId="{1B26FF6B-BAB4-4F21-89AC-F7956AA1CC49}" srcId="{8208E563-CA4F-40FB-A524-775B944159E5}" destId="{53171D81-A8AE-4B2F-8952-AF82AF2958C7}" srcOrd="1" destOrd="0" parTransId="{3C4388B8-566A-44D9-83CB-972F8652A8B1}" sibTransId="{B271B366-FEC9-423D-97BB-3674625C0788}"/>
    <dgm:cxn modelId="{43F80356-60F3-4DF6-89C0-7C0C568C947C}" srcId="{53171D81-A8AE-4B2F-8952-AF82AF2958C7}" destId="{186F135A-A0B2-4D04-BA35-E0822F3E4E69}" srcOrd="1" destOrd="0" parTransId="{247DF987-70F6-4079-B40B-5BF6D32918DE}" sibTransId="{DF6AE830-7419-4EB7-A245-8B776CC9743C}"/>
    <dgm:cxn modelId="{D232857E-24E6-4E19-8C28-69A290EC622D}" type="presOf" srcId="{0FF22BB4-A039-474B-B026-3A8689F189A1}" destId="{1BFBB9D4-B1A9-44FE-B694-C8BF3BFD4043}" srcOrd="0" destOrd="0" presId="urn:microsoft.com/office/officeart/2005/8/layout/hList1"/>
    <dgm:cxn modelId="{B4202B8B-9202-4495-91F8-C210502A1030}" type="presOf" srcId="{862DBAFD-F222-428E-9B26-BCFE8B124442}" destId="{289FCEE8-6593-4062-BE0C-ECBA462BEE6F}" srcOrd="0" destOrd="0" presId="urn:microsoft.com/office/officeart/2005/8/layout/hList1"/>
    <dgm:cxn modelId="{1692718C-CFB9-462F-8D1B-C311465BE47C}" type="presOf" srcId="{186F135A-A0B2-4D04-BA35-E0822F3E4E69}" destId="{1BFBB9D4-B1A9-44FE-B694-C8BF3BFD4043}" srcOrd="0" destOrd="1" presId="urn:microsoft.com/office/officeart/2005/8/layout/hList1"/>
    <dgm:cxn modelId="{1B7494CB-2AD9-4D76-BD7B-C7EA9E337243}" type="presOf" srcId="{53171D81-A8AE-4B2F-8952-AF82AF2958C7}" destId="{F2180B0B-640C-4D47-BB4C-8A30168DDB58}" srcOrd="0" destOrd="0" presId="urn:microsoft.com/office/officeart/2005/8/layout/hList1"/>
    <dgm:cxn modelId="{6BEE1ED1-C5F9-4EAF-B19A-F4DD72249350}" srcId="{53171D81-A8AE-4B2F-8952-AF82AF2958C7}" destId="{0FF22BB4-A039-474B-B026-3A8689F189A1}" srcOrd="0" destOrd="0" parTransId="{D89C50AD-C4F1-4E3C-A99C-1A100DF8C9C0}" sibTransId="{15A8F4A8-11D7-44A6-9A97-A73D4DBF1675}"/>
    <dgm:cxn modelId="{FD8798DF-0ADE-481E-BAE8-37A4F7B18E66}" type="presOf" srcId="{A708F984-E685-4330-A0D0-8AB34294BD8C}" destId="{67DBB8D7-523D-4D51-9FA0-2A5E960D2EAC}" srcOrd="0" destOrd="0" presId="urn:microsoft.com/office/officeart/2005/8/layout/hList1"/>
    <dgm:cxn modelId="{F6B89C70-7CC7-40F8-9F02-78BBB233CF25}" type="presParOf" srcId="{BD68D066-DDA5-4958-8D7E-E2AC901C93DB}" destId="{C82FB7AA-EA83-4B48-816E-69AED0398473}" srcOrd="0" destOrd="0" presId="urn:microsoft.com/office/officeart/2005/8/layout/hList1"/>
    <dgm:cxn modelId="{AB722CDB-0D47-49EF-9ACC-E570959E9AE3}" type="presParOf" srcId="{C82FB7AA-EA83-4B48-816E-69AED0398473}" destId="{289FCEE8-6593-4062-BE0C-ECBA462BEE6F}" srcOrd="0" destOrd="0" presId="urn:microsoft.com/office/officeart/2005/8/layout/hList1"/>
    <dgm:cxn modelId="{539E261E-BB62-4ABD-AB5F-4FDA3A619979}" type="presParOf" srcId="{C82FB7AA-EA83-4B48-816E-69AED0398473}" destId="{67DBB8D7-523D-4D51-9FA0-2A5E960D2EAC}" srcOrd="1" destOrd="0" presId="urn:microsoft.com/office/officeart/2005/8/layout/hList1"/>
    <dgm:cxn modelId="{59ABE5DF-82F4-423A-AC98-0F0FEAF7D936}" type="presParOf" srcId="{BD68D066-DDA5-4958-8D7E-E2AC901C93DB}" destId="{B4C19F79-FF6D-4F7E-A94D-A0EF5733A161}" srcOrd="1" destOrd="0" presId="urn:microsoft.com/office/officeart/2005/8/layout/hList1"/>
    <dgm:cxn modelId="{C8232800-E9BF-4C01-9EB8-005759B2A225}" type="presParOf" srcId="{BD68D066-DDA5-4958-8D7E-E2AC901C93DB}" destId="{76F49374-6130-4923-8043-59319F8E0094}" srcOrd="2" destOrd="0" presId="urn:microsoft.com/office/officeart/2005/8/layout/hList1"/>
    <dgm:cxn modelId="{452E0935-87B5-47A1-BC7F-CE7C21F8F8FE}" type="presParOf" srcId="{76F49374-6130-4923-8043-59319F8E0094}" destId="{F2180B0B-640C-4D47-BB4C-8A30168DDB58}" srcOrd="0" destOrd="0" presId="urn:microsoft.com/office/officeart/2005/8/layout/hList1"/>
    <dgm:cxn modelId="{BC3684B5-756F-4F91-9BC3-A0A17B9E2E60}" type="presParOf" srcId="{76F49374-6130-4923-8043-59319F8E0094}" destId="{1BFBB9D4-B1A9-44FE-B694-C8BF3BFD4043}"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2CE7E67B-A2E4-401E-BA72-78D53A589FE0}" type="doc">
      <dgm:prSet loTypeId="urn:microsoft.com/office/officeart/2005/8/layout/vList2" loCatId="list" qsTypeId="urn:microsoft.com/office/officeart/2005/8/quickstyle/simple1" qsCatId="simple" csTypeId="urn:microsoft.com/office/officeart/2005/8/colors/accent0_1" csCatId="mainScheme"/>
      <dgm:spPr/>
      <dgm:t>
        <a:bodyPr/>
        <a:lstStyle/>
        <a:p>
          <a:pPr rtl="1"/>
          <a:endParaRPr lang="ar-EG"/>
        </a:p>
      </dgm:t>
    </dgm:pt>
    <dgm:pt modelId="{5F272943-126B-4D1A-83A0-314419B7FA3D}">
      <dgm:prSet/>
      <dgm:spPr/>
      <dgm:t>
        <a:bodyPr/>
        <a:lstStyle/>
        <a:p>
          <a:pPr rtl="1"/>
          <a:r>
            <a:rPr lang="ar-EG"/>
            <a:t>أن يتأكد  الباحث من ان امكانياته العلمية والفكرية والمادية تسمح له بحل مشكلة البحث والوصول الى النتائج المطلوبة.</a:t>
          </a:r>
        </a:p>
      </dgm:t>
    </dgm:pt>
    <dgm:pt modelId="{BCB96B0C-8402-4973-B536-1846858494AC}" type="parTrans" cxnId="{46119CCE-BFD9-48E9-B3A9-8AC9FB14B5EE}">
      <dgm:prSet/>
      <dgm:spPr/>
      <dgm:t>
        <a:bodyPr/>
        <a:lstStyle/>
        <a:p>
          <a:pPr rtl="1"/>
          <a:endParaRPr lang="ar-EG"/>
        </a:p>
      </dgm:t>
    </dgm:pt>
    <dgm:pt modelId="{0993B641-D736-4C53-BFED-950B340F3788}" type="sibTrans" cxnId="{46119CCE-BFD9-48E9-B3A9-8AC9FB14B5EE}">
      <dgm:prSet/>
      <dgm:spPr/>
      <dgm:t>
        <a:bodyPr/>
        <a:lstStyle/>
        <a:p>
          <a:pPr rtl="1"/>
          <a:endParaRPr lang="ar-EG"/>
        </a:p>
      </dgm:t>
    </dgm:pt>
    <dgm:pt modelId="{95DC1EDE-59E8-4F18-87EA-8CBA8F4B9CE6}">
      <dgm:prSet/>
      <dgm:spPr/>
      <dgm:t>
        <a:bodyPr/>
        <a:lstStyle/>
        <a:p>
          <a:pPr rtl="1"/>
          <a:r>
            <a:rPr lang="ar-EG"/>
            <a:t>اختيار مشكلة البحث التي يميل لها، فهذا سيجعله يخصص لها جل وقته ويضع كل امكانياته الإبداعية في سبيل حلها، دون أن يشعر بأي ملل قد يؤثر سلبياً على مجهودات البحث ونتائجه.</a:t>
          </a:r>
        </a:p>
      </dgm:t>
    </dgm:pt>
    <dgm:pt modelId="{529ACC81-063F-4BC4-89F0-ADAE3A533162}" type="parTrans" cxnId="{E89BDC88-7882-4126-BF56-C20001C9CD17}">
      <dgm:prSet/>
      <dgm:spPr/>
      <dgm:t>
        <a:bodyPr/>
        <a:lstStyle/>
        <a:p>
          <a:pPr rtl="1"/>
          <a:endParaRPr lang="ar-EG"/>
        </a:p>
      </dgm:t>
    </dgm:pt>
    <dgm:pt modelId="{B4B1DF0F-2F67-41D0-9AC5-E7238FF6FFD7}" type="sibTrans" cxnId="{E89BDC88-7882-4126-BF56-C20001C9CD17}">
      <dgm:prSet/>
      <dgm:spPr/>
      <dgm:t>
        <a:bodyPr/>
        <a:lstStyle/>
        <a:p>
          <a:pPr rtl="1"/>
          <a:endParaRPr lang="ar-EG"/>
        </a:p>
      </dgm:t>
    </dgm:pt>
    <dgm:pt modelId="{C8A78E35-69AE-4A4E-B786-2EA7D943842B}">
      <dgm:prSet/>
      <dgm:spPr/>
      <dgm:t>
        <a:bodyPr/>
        <a:lstStyle/>
        <a:p>
          <a:pPr rtl="1"/>
          <a:r>
            <a:rPr lang="ar-EG"/>
            <a:t>يفترض اختيار مشكلة البحث من صميم الاختصاص الدراسي أو العملي للباحث، وأن تكون علاقته بالمشكلة مباشرة ووثيقة، فالقيام بدراسة من خارج التخصص العلمي للباحث ستجعله غير قادر على حلها بالتأكيد.</a:t>
          </a:r>
        </a:p>
      </dgm:t>
    </dgm:pt>
    <dgm:pt modelId="{420EB8B8-6449-46F3-B3AC-4C0AC5967879}" type="parTrans" cxnId="{7F5F4B4D-517A-48C0-8BD9-7E3E38B51B82}">
      <dgm:prSet/>
      <dgm:spPr/>
      <dgm:t>
        <a:bodyPr/>
        <a:lstStyle/>
        <a:p>
          <a:pPr rtl="1"/>
          <a:endParaRPr lang="ar-EG"/>
        </a:p>
      </dgm:t>
    </dgm:pt>
    <dgm:pt modelId="{65B89504-E451-48AD-AE34-7E9705FADF4C}" type="sibTrans" cxnId="{7F5F4B4D-517A-48C0-8BD9-7E3E38B51B82}">
      <dgm:prSet/>
      <dgm:spPr/>
      <dgm:t>
        <a:bodyPr/>
        <a:lstStyle/>
        <a:p>
          <a:pPr rtl="1"/>
          <a:endParaRPr lang="ar-EG"/>
        </a:p>
      </dgm:t>
    </dgm:pt>
    <dgm:pt modelId="{88D12524-3FFA-4CAF-9AD6-34D78F243C33}">
      <dgm:prSet/>
      <dgm:spPr/>
      <dgm:t>
        <a:bodyPr/>
        <a:lstStyle/>
        <a:p>
          <a:pPr rtl="1"/>
          <a:r>
            <a:rPr lang="ar-EG"/>
            <a:t>إن التزام الحياد هو أحد أهم المعايير التي يجب الالتزام بها من الباحث، حتى لا يقع تحت تأثير أهوائه وأفكاره الخاصة.</a:t>
          </a:r>
        </a:p>
      </dgm:t>
    </dgm:pt>
    <dgm:pt modelId="{60657CAF-7553-4EF9-9108-1D549DC363F1}" type="parTrans" cxnId="{8EAD9ED9-397C-401E-AD00-E0BB65AC2B48}">
      <dgm:prSet/>
      <dgm:spPr/>
      <dgm:t>
        <a:bodyPr/>
        <a:lstStyle/>
        <a:p>
          <a:pPr rtl="1"/>
          <a:endParaRPr lang="ar-EG"/>
        </a:p>
      </dgm:t>
    </dgm:pt>
    <dgm:pt modelId="{D2E81835-14DD-42DB-AFFC-EF65BCEC4F95}" type="sibTrans" cxnId="{8EAD9ED9-397C-401E-AD00-E0BB65AC2B48}">
      <dgm:prSet/>
      <dgm:spPr/>
      <dgm:t>
        <a:bodyPr/>
        <a:lstStyle/>
        <a:p>
          <a:pPr rtl="1"/>
          <a:endParaRPr lang="ar-EG"/>
        </a:p>
      </dgm:t>
    </dgm:pt>
    <dgm:pt modelId="{51286871-6230-49EC-8EDF-268B9D513A15}">
      <dgm:prSet/>
      <dgm:spPr/>
      <dgm:t>
        <a:bodyPr/>
        <a:lstStyle/>
        <a:p>
          <a:pPr rtl="1"/>
          <a:r>
            <a:rPr lang="ar-EG"/>
            <a:t>يجب أن يتأكد الباحث  قبل الشروع في دراسة مشكلة البحث أن يتأكد من انها ذات فائدة مادية او معنوية للمجتمع أو التخصص العلمي الذي تنتمي اليه. </a:t>
          </a:r>
        </a:p>
      </dgm:t>
    </dgm:pt>
    <dgm:pt modelId="{F5625381-5B8F-4D44-B90B-A8F3FDA4BFAB}" type="parTrans" cxnId="{7EEDAF77-AC60-467D-9029-4CAB6A650F11}">
      <dgm:prSet/>
      <dgm:spPr/>
      <dgm:t>
        <a:bodyPr/>
        <a:lstStyle/>
        <a:p>
          <a:pPr rtl="1"/>
          <a:endParaRPr lang="ar-EG"/>
        </a:p>
      </dgm:t>
    </dgm:pt>
    <dgm:pt modelId="{7343944F-8642-4D03-AAE0-4A31436F9032}" type="sibTrans" cxnId="{7EEDAF77-AC60-467D-9029-4CAB6A650F11}">
      <dgm:prSet/>
      <dgm:spPr/>
      <dgm:t>
        <a:bodyPr/>
        <a:lstStyle/>
        <a:p>
          <a:pPr rtl="1"/>
          <a:endParaRPr lang="ar-EG"/>
        </a:p>
      </dgm:t>
    </dgm:pt>
    <dgm:pt modelId="{4CDF624C-9FE9-4500-8F2A-A1DD3AD0665E}" type="pres">
      <dgm:prSet presAssocID="{2CE7E67B-A2E4-401E-BA72-78D53A589FE0}" presName="linear" presStyleCnt="0">
        <dgm:presLayoutVars>
          <dgm:animLvl val="lvl"/>
          <dgm:resizeHandles val="exact"/>
        </dgm:presLayoutVars>
      </dgm:prSet>
      <dgm:spPr/>
    </dgm:pt>
    <dgm:pt modelId="{3DDE0CCC-8982-4EF4-8C43-6037692067CB}" type="pres">
      <dgm:prSet presAssocID="{5F272943-126B-4D1A-83A0-314419B7FA3D}" presName="parentText" presStyleLbl="node1" presStyleIdx="0" presStyleCnt="5">
        <dgm:presLayoutVars>
          <dgm:chMax val="0"/>
          <dgm:bulletEnabled val="1"/>
        </dgm:presLayoutVars>
      </dgm:prSet>
      <dgm:spPr/>
    </dgm:pt>
    <dgm:pt modelId="{148D37EB-37DC-47AE-9FD5-63193F45BD97}" type="pres">
      <dgm:prSet presAssocID="{0993B641-D736-4C53-BFED-950B340F3788}" presName="spacer" presStyleCnt="0"/>
      <dgm:spPr/>
    </dgm:pt>
    <dgm:pt modelId="{E2DBD1A0-CA69-4654-8AE5-C153597A5197}" type="pres">
      <dgm:prSet presAssocID="{95DC1EDE-59E8-4F18-87EA-8CBA8F4B9CE6}" presName="parentText" presStyleLbl="node1" presStyleIdx="1" presStyleCnt="5">
        <dgm:presLayoutVars>
          <dgm:chMax val="0"/>
          <dgm:bulletEnabled val="1"/>
        </dgm:presLayoutVars>
      </dgm:prSet>
      <dgm:spPr/>
    </dgm:pt>
    <dgm:pt modelId="{B14FA7D5-81DE-402C-BF09-3B58BAA5FDE9}" type="pres">
      <dgm:prSet presAssocID="{B4B1DF0F-2F67-41D0-9AC5-E7238FF6FFD7}" presName="spacer" presStyleCnt="0"/>
      <dgm:spPr/>
    </dgm:pt>
    <dgm:pt modelId="{D1EF8594-ACE8-4F1D-A280-20FE2EEF4599}" type="pres">
      <dgm:prSet presAssocID="{C8A78E35-69AE-4A4E-B786-2EA7D943842B}" presName="parentText" presStyleLbl="node1" presStyleIdx="2" presStyleCnt="5">
        <dgm:presLayoutVars>
          <dgm:chMax val="0"/>
          <dgm:bulletEnabled val="1"/>
        </dgm:presLayoutVars>
      </dgm:prSet>
      <dgm:spPr/>
    </dgm:pt>
    <dgm:pt modelId="{9FA7D3AB-1E06-45D1-B9DE-249D240A9FF0}" type="pres">
      <dgm:prSet presAssocID="{65B89504-E451-48AD-AE34-7E9705FADF4C}" presName="spacer" presStyleCnt="0"/>
      <dgm:spPr/>
    </dgm:pt>
    <dgm:pt modelId="{CBD4BF88-93F1-4AFC-A032-D52F0A4FAA0D}" type="pres">
      <dgm:prSet presAssocID="{88D12524-3FFA-4CAF-9AD6-34D78F243C33}" presName="parentText" presStyleLbl="node1" presStyleIdx="3" presStyleCnt="5">
        <dgm:presLayoutVars>
          <dgm:chMax val="0"/>
          <dgm:bulletEnabled val="1"/>
        </dgm:presLayoutVars>
      </dgm:prSet>
      <dgm:spPr/>
    </dgm:pt>
    <dgm:pt modelId="{333BB1A5-4615-4B0A-A0BA-3F31D6445AB8}" type="pres">
      <dgm:prSet presAssocID="{D2E81835-14DD-42DB-AFFC-EF65BCEC4F95}" presName="spacer" presStyleCnt="0"/>
      <dgm:spPr/>
    </dgm:pt>
    <dgm:pt modelId="{7C7D9AED-E433-4C77-B3DE-B7654E93E7EA}" type="pres">
      <dgm:prSet presAssocID="{51286871-6230-49EC-8EDF-268B9D513A15}" presName="parentText" presStyleLbl="node1" presStyleIdx="4" presStyleCnt="5">
        <dgm:presLayoutVars>
          <dgm:chMax val="0"/>
          <dgm:bulletEnabled val="1"/>
        </dgm:presLayoutVars>
      </dgm:prSet>
      <dgm:spPr/>
    </dgm:pt>
  </dgm:ptLst>
  <dgm:cxnLst>
    <dgm:cxn modelId="{FC8AF023-1B27-49D9-B2F3-080E16473FA5}" type="presOf" srcId="{95DC1EDE-59E8-4F18-87EA-8CBA8F4B9CE6}" destId="{E2DBD1A0-CA69-4654-8AE5-C153597A5197}" srcOrd="0" destOrd="0" presId="urn:microsoft.com/office/officeart/2005/8/layout/vList2"/>
    <dgm:cxn modelId="{0030E427-A69D-40AD-8268-1836EF1DDBC1}" type="presOf" srcId="{88D12524-3FFA-4CAF-9AD6-34D78F243C33}" destId="{CBD4BF88-93F1-4AFC-A032-D52F0A4FAA0D}" srcOrd="0" destOrd="0" presId="urn:microsoft.com/office/officeart/2005/8/layout/vList2"/>
    <dgm:cxn modelId="{02EC444C-1F93-46CC-9910-7BB27B602D71}" type="presOf" srcId="{C8A78E35-69AE-4A4E-B786-2EA7D943842B}" destId="{D1EF8594-ACE8-4F1D-A280-20FE2EEF4599}" srcOrd="0" destOrd="0" presId="urn:microsoft.com/office/officeart/2005/8/layout/vList2"/>
    <dgm:cxn modelId="{7F5F4B4D-517A-48C0-8BD9-7E3E38B51B82}" srcId="{2CE7E67B-A2E4-401E-BA72-78D53A589FE0}" destId="{C8A78E35-69AE-4A4E-B786-2EA7D943842B}" srcOrd="2" destOrd="0" parTransId="{420EB8B8-6449-46F3-B3AC-4C0AC5967879}" sibTransId="{65B89504-E451-48AD-AE34-7E9705FADF4C}"/>
    <dgm:cxn modelId="{7EEDAF77-AC60-467D-9029-4CAB6A650F11}" srcId="{2CE7E67B-A2E4-401E-BA72-78D53A589FE0}" destId="{51286871-6230-49EC-8EDF-268B9D513A15}" srcOrd="4" destOrd="0" parTransId="{F5625381-5B8F-4D44-B90B-A8F3FDA4BFAB}" sibTransId="{7343944F-8642-4D03-AAE0-4A31436F9032}"/>
    <dgm:cxn modelId="{E89BDC88-7882-4126-BF56-C20001C9CD17}" srcId="{2CE7E67B-A2E4-401E-BA72-78D53A589FE0}" destId="{95DC1EDE-59E8-4F18-87EA-8CBA8F4B9CE6}" srcOrd="1" destOrd="0" parTransId="{529ACC81-063F-4BC4-89F0-ADAE3A533162}" sibTransId="{B4B1DF0F-2F67-41D0-9AC5-E7238FF6FFD7}"/>
    <dgm:cxn modelId="{AD4E9CB7-1ECB-4F5E-957B-53E6B21A6DA5}" type="presOf" srcId="{51286871-6230-49EC-8EDF-268B9D513A15}" destId="{7C7D9AED-E433-4C77-B3DE-B7654E93E7EA}" srcOrd="0" destOrd="0" presId="urn:microsoft.com/office/officeart/2005/8/layout/vList2"/>
    <dgm:cxn modelId="{46119CCE-BFD9-48E9-B3A9-8AC9FB14B5EE}" srcId="{2CE7E67B-A2E4-401E-BA72-78D53A589FE0}" destId="{5F272943-126B-4D1A-83A0-314419B7FA3D}" srcOrd="0" destOrd="0" parTransId="{BCB96B0C-8402-4973-B536-1846858494AC}" sibTransId="{0993B641-D736-4C53-BFED-950B340F3788}"/>
    <dgm:cxn modelId="{8EAD9ED9-397C-401E-AD00-E0BB65AC2B48}" srcId="{2CE7E67B-A2E4-401E-BA72-78D53A589FE0}" destId="{88D12524-3FFA-4CAF-9AD6-34D78F243C33}" srcOrd="3" destOrd="0" parTransId="{60657CAF-7553-4EF9-9108-1D549DC363F1}" sibTransId="{D2E81835-14DD-42DB-AFFC-EF65BCEC4F95}"/>
    <dgm:cxn modelId="{991A0DDB-0CCD-4F93-BB54-97C51AE7106F}" type="presOf" srcId="{2CE7E67B-A2E4-401E-BA72-78D53A589FE0}" destId="{4CDF624C-9FE9-4500-8F2A-A1DD3AD0665E}" srcOrd="0" destOrd="0" presId="urn:microsoft.com/office/officeart/2005/8/layout/vList2"/>
    <dgm:cxn modelId="{940805E8-3E2F-4517-99F7-13E59CB14652}" type="presOf" srcId="{5F272943-126B-4D1A-83A0-314419B7FA3D}" destId="{3DDE0CCC-8982-4EF4-8C43-6037692067CB}" srcOrd="0" destOrd="0" presId="urn:microsoft.com/office/officeart/2005/8/layout/vList2"/>
    <dgm:cxn modelId="{58953789-897C-4ADC-B429-A1F6BCC52154}" type="presParOf" srcId="{4CDF624C-9FE9-4500-8F2A-A1DD3AD0665E}" destId="{3DDE0CCC-8982-4EF4-8C43-6037692067CB}" srcOrd="0" destOrd="0" presId="urn:microsoft.com/office/officeart/2005/8/layout/vList2"/>
    <dgm:cxn modelId="{692C90BA-BB92-45C6-AA93-985773BC52E1}" type="presParOf" srcId="{4CDF624C-9FE9-4500-8F2A-A1DD3AD0665E}" destId="{148D37EB-37DC-47AE-9FD5-63193F45BD97}" srcOrd="1" destOrd="0" presId="urn:microsoft.com/office/officeart/2005/8/layout/vList2"/>
    <dgm:cxn modelId="{55076F83-BD8E-4F0A-8630-7CA047912707}" type="presParOf" srcId="{4CDF624C-9FE9-4500-8F2A-A1DD3AD0665E}" destId="{E2DBD1A0-CA69-4654-8AE5-C153597A5197}" srcOrd="2" destOrd="0" presId="urn:microsoft.com/office/officeart/2005/8/layout/vList2"/>
    <dgm:cxn modelId="{8977BFB4-BD64-45D4-AB51-CA81E1A84837}" type="presParOf" srcId="{4CDF624C-9FE9-4500-8F2A-A1DD3AD0665E}" destId="{B14FA7D5-81DE-402C-BF09-3B58BAA5FDE9}" srcOrd="3" destOrd="0" presId="urn:microsoft.com/office/officeart/2005/8/layout/vList2"/>
    <dgm:cxn modelId="{5EDF1690-B080-4D43-B48C-199305992F73}" type="presParOf" srcId="{4CDF624C-9FE9-4500-8F2A-A1DD3AD0665E}" destId="{D1EF8594-ACE8-4F1D-A280-20FE2EEF4599}" srcOrd="4" destOrd="0" presId="urn:microsoft.com/office/officeart/2005/8/layout/vList2"/>
    <dgm:cxn modelId="{E03E8607-166C-46F4-9600-270BFE9FE89B}" type="presParOf" srcId="{4CDF624C-9FE9-4500-8F2A-A1DD3AD0665E}" destId="{9FA7D3AB-1E06-45D1-B9DE-249D240A9FF0}" srcOrd="5" destOrd="0" presId="urn:microsoft.com/office/officeart/2005/8/layout/vList2"/>
    <dgm:cxn modelId="{3F6510A0-B28D-40A6-882A-0322A236BC2A}" type="presParOf" srcId="{4CDF624C-9FE9-4500-8F2A-A1DD3AD0665E}" destId="{CBD4BF88-93F1-4AFC-A032-D52F0A4FAA0D}" srcOrd="6" destOrd="0" presId="urn:microsoft.com/office/officeart/2005/8/layout/vList2"/>
    <dgm:cxn modelId="{FBC36B1B-9ACB-43FF-B908-C64FD2123C90}" type="presParOf" srcId="{4CDF624C-9FE9-4500-8F2A-A1DD3AD0665E}" destId="{333BB1A5-4615-4B0A-A0BA-3F31D6445AB8}" srcOrd="7" destOrd="0" presId="urn:microsoft.com/office/officeart/2005/8/layout/vList2"/>
    <dgm:cxn modelId="{D33E864B-1FE8-46E8-98CA-8968B0471821}" type="presParOf" srcId="{4CDF624C-9FE9-4500-8F2A-A1DD3AD0665E}" destId="{7C7D9AED-E433-4C77-B3DE-B7654E93E7EA}"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9ED76D40-FC84-4785-942B-ED9610A1B850}" type="doc">
      <dgm:prSet loTypeId="urn:microsoft.com/office/officeart/2005/8/layout/vList2" loCatId="list" qsTypeId="urn:microsoft.com/office/officeart/2005/8/quickstyle/simple1" qsCatId="simple" csTypeId="urn:microsoft.com/office/officeart/2005/8/colors/accent0_1" csCatId="mainScheme" phldr="1"/>
      <dgm:spPr/>
      <dgm:t>
        <a:bodyPr/>
        <a:lstStyle/>
        <a:p>
          <a:pPr rtl="1"/>
          <a:endParaRPr lang="ar-EG"/>
        </a:p>
      </dgm:t>
    </dgm:pt>
    <dgm:pt modelId="{F1E2DF78-F124-4C00-8C1D-91A17AD2E97C}">
      <dgm:prSet/>
      <dgm:spPr/>
      <dgm:t>
        <a:bodyPr/>
        <a:lstStyle/>
        <a:p>
          <a:pPr rtl="1"/>
          <a:r>
            <a:rPr lang="ar-EG"/>
            <a:t>اختيار مشاكل البحث العلمي الجديدة غير المكررة، فإن دراسة الأبحاث المكررة يعتبر إضاعة للجهد والوقت ولن يحقق أي فائدة للعلم أو المجتمع. </a:t>
          </a:r>
        </a:p>
      </dgm:t>
    </dgm:pt>
    <dgm:pt modelId="{68A8A786-FC95-45C4-86CF-7A5F9339E4D3}" type="parTrans" cxnId="{99682D33-6587-4134-8CEB-3A022BEAB8C4}">
      <dgm:prSet/>
      <dgm:spPr/>
      <dgm:t>
        <a:bodyPr/>
        <a:lstStyle/>
        <a:p>
          <a:pPr rtl="1"/>
          <a:endParaRPr lang="ar-EG"/>
        </a:p>
      </dgm:t>
    </dgm:pt>
    <dgm:pt modelId="{E5A38007-F3CD-4F4F-8067-E7C9179E3534}" type="sibTrans" cxnId="{99682D33-6587-4134-8CEB-3A022BEAB8C4}">
      <dgm:prSet/>
      <dgm:spPr/>
      <dgm:t>
        <a:bodyPr/>
        <a:lstStyle/>
        <a:p>
          <a:pPr rtl="1"/>
          <a:endParaRPr lang="ar-EG"/>
        </a:p>
      </dgm:t>
    </dgm:pt>
    <dgm:pt modelId="{154D14DF-0AD4-44ED-A799-CA4F9A630C7B}">
      <dgm:prSet/>
      <dgm:spPr/>
      <dgm:t>
        <a:bodyPr/>
        <a:lstStyle/>
        <a:p>
          <a:pPr rtl="1"/>
          <a:r>
            <a:rPr lang="ar-EG" dirty="0"/>
            <a:t>ألا يضيع وقته وجهده في مشاكل البحث العلمي الإفرادية، بل أن يحاول اختيار مشكلة بحث عامة يستفيد منها المجتمع كاملاً أو فئة معينة من المجتمع.</a:t>
          </a:r>
        </a:p>
      </dgm:t>
    </dgm:pt>
    <dgm:pt modelId="{ADAB1454-0EFE-4B86-B815-FEA80A0F7924}" type="parTrans" cxnId="{79335A6F-0C9C-436F-8342-0CBCC011A7BB}">
      <dgm:prSet/>
      <dgm:spPr/>
      <dgm:t>
        <a:bodyPr/>
        <a:lstStyle/>
        <a:p>
          <a:pPr rtl="1"/>
          <a:endParaRPr lang="ar-EG"/>
        </a:p>
      </dgm:t>
    </dgm:pt>
    <dgm:pt modelId="{13826976-8E74-48CA-9EDE-993451A151C0}" type="sibTrans" cxnId="{79335A6F-0C9C-436F-8342-0CBCC011A7BB}">
      <dgm:prSet/>
      <dgm:spPr/>
      <dgm:t>
        <a:bodyPr/>
        <a:lstStyle/>
        <a:p>
          <a:pPr rtl="1"/>
          <a:endParaRPr lang="ar-EG"/>
        </a:p>
      </dgm:t>
    </dgm:pt>
    <dgm:pt modelId="{947C0D31-8EB5-42FE-B4DA-E6AB4603B334}">
      <dgm:prSet/>
      <dgm:spPr/>
      <dgm:t>
        <a:bodyPr/>
        <a:lstStyle/>
        <a:p>
          <a:pPr rtl="1"/>
          <a:r>
            <a:rPr lang="ar-EG"/>
            <a:t>أن يكون نطاقها محدود يساعد الباحث على دراستها بالصورة الصحيحة والسليمة وبشكل أسهل.</a:t>
          </a:r>
        </a:p>
      </dgm:t>
    </dgm:pt>
    <dgm:pt modelId="{9812E79F-6541-48AC-A623-A62CBB290D97}" type="parTrans" cxnId="{B6A6841B-C206-41D7-A78D-AC6EE475180D}">
      <dgm:prSet/>
      <dgm:spPr/>
      <dgm:t>
        <a:bodyPr/>
        <a:lstStyle/>
        <a:p>
          <a:pPr rtl="1"/>
          <a:endParaRPr lang="ar-EG"/>
        </a:p>
      </dgm:t>
    </dgm:pt>
    <dgm:pt modelId="{8350A173-91D9-436D-B0D3-7F60F3BB399D}" type="sibTrans" cxnId="{B6A6841B-C206-41D7-A78D-AC6EE475180D}">
      <dgm:prSet/>
      <dgm:spPr/>
      <dgm:t>
        <a:bodyPr/>
        <a:lstStyle/>
        <a:p>
          <a:pPr rtl="1"/>
          <a:endParaRPr lang="ar-EG"/>
        </a:p>
      </dgm:t>
    </dgm:pt>
    <dgm:pt modelId="{ACEBD388-F6E7-4BD3-9AC3-30F191B55BA2}">
      <dgm:prSet/>
      <dgm:spPr/>
      <dgm:t>
        <a:bodyPr/>
        <a:lstStyle/>
        <a:p>
          <a:pPr rtl="1"/>
          <a:r>
            <a:rPr lang="ar-EG"/>
            <a:t>على الباحث أن يلتزم الباحث  في دراسته لمشكلة البحث بالقيم الدينية والاجتماعية وبعادات وتقاليد المجتمع الذي يجري فيه الدراسة.</a:t>
          </a:r>
        </a:p>
      </dgm:t>
    </dgm:pt>
    <dgm:pt modelId="{197B1498-B6EC-4E21-BD19-454A500879C1}" type="parTrans" cxnId="{707042CA-1E02-4F01-ABDA-8D4F8D2BD012}">
      <dgm:prSet/>
      <dgm:spPr/>
      <dgm:t>
        <a:bodyPr/>
        <a:lstStyle/>
        <a:p>
          <a:pPr rtl="1"/>
          <a:endParaRPr lang="ar-EG"/>
        </a:p>
      </dgm:t>
    </dgm:pt>
    <dgm:pt modelId="{D6E23D7F-E047-4AD1-8F7C-69C798DAE566}" type="sibTrans" cxnId="{707042CA-1E02-4F01-ABDA-8D4F8D2BD012}">
      <dgm:prSet/>
      <dgm:spPr/>
      <dgm:t>
        <a:bodyPr/>
        <a:lstStyle/>
        <a:p>
          <a:pPr rtl="1"/>
          <a:endParaRPr lang="ar-EG"/>
        </a:p>
      </dgm:t>
    </dgm:pt>
    <dgm:pt modelId="{D2E0838D-E943-4AF2-82AE-7F307571ECDD}">
      <dgm:prSet/>
      <dgm:spPr/>
      <dgm:t>
        <a:bodyPr/>
        <a:lstStyle/>
        <a:p>
          <a:pPr rtl="1"/>
          <a:r>
            <a:rPr lang="ar-EG"/>
            <a:t>توافر المصادر والمراجع المرتبطة بالموضوع كلياً أو جزئياً، من معايير اختيار مشكلة البحث الأساسية التي يجب التحقق منها قبل البدء بالخطوات التنفيذية للبحث.</a:t>
          </a:r>
        </a:p>
      </dgm:t>
    </dgm:pt>
    <dgm:pt modelId="{58BDF385-3C56-4E43-9ABF-0B1C628F8B1C}" type="parTrans" cxnId="{C5E49ACE-511B-4864-A168-95F4FBCB3953}">
      <dgm:prSet/>
      <dgm:spPr/>
      <dgm:t>
        <a:bodyPr/>
        <a:lstStyle/>
        <a:p>
          <a:pPr rtl="1"/>
          <a:endParaRPr lang="ar-EG"/>
        </a:p>
      </dgm:t>
    </dgm:pt>
    <dgm:pt modelId="{42FAB883-4501-476E-AA1B-D39BE0C2075A}" type="sibTrans" cxnId="{C5E49ACE-511B-4864-A168-95F4FBCB3953}">
      <dgm:prSet/>
      <dgm:spPr/>
      <dgm:t>
        <a:bodyPr/>
        <a:lstStyle/>
        <a:p>
          <a:pPr rtl="1"/>
          <a:endParaRPr lang="ar-EG"/>
        </a:p>
      </dgm:t>
    </dgm:pt>
    <dgm:pt modelId="{747EF192-B039-4962-893C-11191B6D3D09}">
      <dgm:prSet/>
      <dgm:spPr/>
      <dgm:t>
        <a:bodyPr/>
        <a:lstStyle/>
        <a:p>
          <a:pPr rtl="1"/>
          <a:r>
            <a:rPr lang="ar-EG"/>
            <a:t>توافر جميع الامكانيات النفسية والمادية والبيئية التي يحتاجها لحل مشاكل البحث العلمي، وأن يتأكد من قدرته على الوصول الى عينة دراسية مناسبة وكافية للقيام بالبحث.</a:t>
          </a:r>
        </a:p>
      </dgm:t>
    </dgm:pt>
    <dgm:pt modelId="{FF68FBFB-4922-47F4-AA5A-7076AE8FC8FB}" type="parTrans" cxnId="{D2EF11F7-0C15-4824-A67F-2CF3A29AEEFF}">
      <dgm:prSet/>
      <dgm:spPr/>
      <dgm:t>
        <a:bodyPr/>
        <a:lstStyle/>
        <a:p>
          <a:pPr rtl="1"/>
          <a:endParaRPr lang="ar-EG"/>
        </a:p>
      </dgm:t>
    </dgm:pt>
    <dgm:pt modelId="{31FD742D-0550-4084-B95A-C1F9F172EEC4}" type="sibTrans" cxnId="{D2EF11F7-0C15-4824-A67F-2CF3A29AEEFF}">
      <dgm:prSet/>
      <dgm:spPr/>
      <dgm:t>
        <a:bodyPr/>
        <a:lstStyle/>
        <a:p>
          <a:pPr rtl="1"/>
          <a:endParaRPr lang="ar-EG"/>
        </a:p>
      </dgm:t>
    </dgm:pt>
    <dgm:pt modelId="{51DDE360-C306-4CD4-BA6D-C9B9ECDD9C15}" type="pres">
      <dgm:prSet presAssocID="{9ED76D40-FC84-4785-942B-ED9610A1B850}" presName="linear" presStyleCnt="0">
        <dgm:presLayoutVars>
          <dgm:animLvl val="lvl"/>
          <dgm:resizeHandles val="exact"/>
        </dgm:presLayoutVars>
      </dgm:prSet>
      <dgm:spPr/>
    </dgm:pt>
    <dgm:pt modelId="{CD2D48C4-27C7-49DB-ACE9-2F9B8E9D286E}" type="pres">
      <dgm:prSet presAssocID="{F1E2DF78-F124-4C00-8C1D-91A17AD2E97C}" presName="parentText" presStyleLbl="node1" presStyleIdx="0" presStyleCnt="6">
        <dgm:presLayoutVars>
          <dgm:chMax val="0"/>
          <dgm:bulletEnabled val="1"/>
        </dgm:presLayoutVars>
      </dgm:prSet>
      <dgm:spPr/>
    </dgm:pt>
    <dgm:pt modelId="{8F02EBB3-4B61-46C3-A8B9-D5731C0AED8A}" type="pres">
      <dgm:prSet presAssocID="{E5A38007-F3CD-4F4F-8067-E7C9179E3534}" presName="spacer" presStyleCnt="0"/>
      <dgm:spPr/>
    </dgm:pt>
    <dgm:pt modelId="{967C799E-067E-45DE-900F-EC9E235A802B}" type="pres">
      <dgm:prSet presAssocID="{154D14DF-0AD4-44ED-A799-CA4F9A630C7B}" presName="parentText" presStyleLbl="node1" presStyleIdx="1" presStyleCnt="6">
        <dgm:presLayoutVars>
          <dgm:chMax val="0"/>
          <dgm:bulletEnabled val="1"/>
        </dgm:presLayoutVars>
      </dgm:prSet>
      <dgm:spPr/>
    </dgm:pt>
    <dgm:pt modelId="{D83C5A23-CA3C-4657-B84A-1D1724A3D169}" type="pres">
      <dgm:prSet presAssocID="{13826976-8E74-48CA-9EDE-993451A151C0}" presName="spacer" presStyleCnt="0"/>
      <dgm:spPr/>
    </dgm:pt>
    <dgm:pt modelId="{B2C41B3D-23F0-443B-8969-F04C39730B69}" type="pres">
      <dgm:prSet presAssocID="{947C0D31-8EB5-42FE-B4DA-E6AB4603B334}" presName="parentText" presStyleLbl="node1" presStyleIdx="2" presStyleCnt="6">
        <dgm:presLayoutVars>
          <dgm:chMax val="0"/>
          <dgm:bulletEnabled val="1"/>
        </dgm:presLayoutVars>
      </dgm:prSet>
      <dgm:spPr/>
    </dgm:pt>
    <dgm:pt modelId="{833B775A-A466-48DD-8C84-205A916EF645}" type="pres">
      <dgm:prSet presAssocID="{8350A173-91D9-436D-B0D3-7F60F3BB399D}" presName="spacer" presStyleCnt="0"/>
      <dgm:spPr/>
    </dgm:pt>
    <dgm:pt modelId="{2536F393-B81D-4FA9-9115-A1C6ACFD029C}" type="pres">
      <dgm:prSet presAssocID="{ACEBD388-F6E7-4BD3-9AC3-30F191B55BA2}" presName="parentText" presStyleLbl="node1" presStyleIdx="3" presStyleCnt="6">
        <dgm:presLayoutVars>
          <dgm:chMax val="0"/>
          <dgm:bulletEnabled val="1"/>
        </dgm:presLayoutVars>
      </dgm:prSet>
      <dgm:spPr/>
    </dgm:pt>
    <dgm:pt modelId="{E939D06B-4D89-4996-88AA-00436E240788}" type="pres">
      <dgm:prSet presAssocID="{D6E23D7F-E047-4AD1-8F7C-69C798DAE566}" presName="spacer" presStyleCnt="0"/>
      <dgm:spPr/>
    </dgm:pt>
    <dgm:pt modelId="{6014C199-B1CD-4442-B309-47058EBAFDAA}" type="pres">
      <dgm:prSet presAssocID="{D2E0838D-E943-4AF2-82AE-7F307571ECDD}" presName="parentText" presStyleLbl="node1" presStyleIdx="4" presStyleCnt="6">
        <dgm:presLayoutVars>
          <dgm:chMax val="0"/>
          <dgm:bulletEnabled val="1"/>
        </dgm:presLayoutVars>
      </dgm:prSet>
      <dgm:spPr/>
    </dgm:pt>
    <dgm:pt modelId="{155CE05F-D704-4127-9AB1-45CB0E9C5F49}" type="pres">
      <dgm:prSet presAssocID="{42FAB883-4501-476E-AA1B-D39BE0C2075A}" presName="spacer" presStyleCnt="0"/>
      <dgm:spPr/>
    </dgm:pt>
    <dgm:pt modelId="{CDAC9FE4-DBD7-4732-884E-DBD7A4CCB89E}" type="pres">
      <dgm:prSet presAssocID="{747EF192-B039-4962-893C-11191B6D3D09}" presName="parentText" presStyleLbl="node1" presStyleIdx="5" presStyleCnt="6">
        <dgm:presLayoutVars>
          <dgm:chMax val="0"/>
          <dgm:bulletEnabled val="1"/>
        </dgm:presLayoutVars>
      </dgm:prSet>
      <dgm:spPr/>
    </dgm:pt>
  </dgm:ptLst>
  <dgm:cxnLst>
    <dgm:cxn modelId="{B6A6841B-C206-41D7-A78D-AC6EE475180D}" srcId="{9ED76D40-FC84-4785-942B-ED9610A1B850}" destId="{947C0D31-8EB5-42FE-B4DA-E6AB4603B334}" srcOrd="2" destOrd="0" parTransId="{9812E79F-6541-48AC-A623-A62CBB290D97}" sibTransId="{8350A173-91D9-436D-B0D3-7F60F3BB399D}"/>
    <dgm:cxn modelId="{0BFE3A24-3ED6-42C8-A025-439027A4C08B}" type="presOf" srcId="{154D14DF-0AD4-44ED-A799-CA4F9A630C7B}" destId="{967C799E-067E-45DE-900F-EC9E235A802B}" srcOrd="0" destOrd="0" presId="urn:microsoft.com/office/officeart/2005/8/layout/vList2"/>
    <dgm:cxn modelId="{99682D33-6587-4134-8CEB-3A022BEAB8C4}" srcId="{9ED76D40-FC84-4785-942B-ED9610A1B850}" destId="{F1E2DF78-F124-4C00-8C1D-91A17AD2E97C}" srcOrd="0" destOrd="0" parTransId="{68A8A786-FC95-45C4-86CF-7A5F9339E4D3}" sibTransId="{E5A38007-F3CD-4F4F-8067-E7C9179E3534}"/>
    <dgm:cxn modelId="{1EC9185D-28AD-47F8-9F61-E68DF359C454}" type="presOf" srcId="{9ED76D40-FC84-4785-942B-ED9610A1B850}" destId="{51DDE360-C306-4CD4-BA6D-C9B9ECDD9C15}" srcOrd="0" destOrd="0" presId="urn:microsoft.com/office/officeart/2005/8/layout/vList2"/>
    <dgm:cxn modelId="{07166462-E803-490A-BEDA-ABBCA057E8F6}" type="presOf" srcId="{ACEBD388-F6E7-4BD3-9AC3-30F191B55BA2}" destId="{2536F393-B81D-4FA9-9115-A1C6ACFD029C}" srcOrd="0" destOrd="0" presId="urn:microsoft.com/office/officeart/2005/8/layout/vList2"/>
    <dgm:cxn modelId="{79335A6F-0C9C-436F-8342-0CBCC011A7BB}" srcId="{9ED76D40-FC84-4785-942B-ED9610A1B850}" destId="{154D14DF-0AD4-44ED-A799-CA4F9A630C7B}" srcOrd="1" destOrd="0" parTransId="{ADAB1454-0EFE-4B86-B815-FEA80A0F7924}" sibTransId="{13826976-8E74-48CA-9EDE-993451A151C0}"/>
    <dgm:cxn modelId="{AB430DA1-C2EC-4516-A4FF-6BC86124856B}" type="presOf" srcId="{F1E2DF78-F124-4C00-8C1D-91A17AD2E97C}" destId="{CD2D48C4-27C7-49DB-ACE9-2F9B8E9D286E}" srcOrd="0" destOrd="0" presId="urn:microsoft.com/office/officeart/2005/8/layout/vList2"/>
    <dgm:cxn modelId="{707042CA-1E02-4F01-ABDA-8D4F8D2BD012}" srcId="{9ED76D40-FC84-4785-942B-ED9610A1B850}" destId="{ACEBD388-F6E7-4BD3-9AC3-30F191B55BA2}" srcOrd="3" destOrd="0" parTransId="{197B1498-B6EC-4E21-BD19-454A500879C1}" sibTransId="{D6E23D7F-E047-4AD1-8F7C-69C798DAE566}"/>
    <dgm:cxn modelId="{C5E49ACE-511B-4864-A168-95F4FBCB3953}" srcId="{9ED76D40-FC84-4785-942B-ED9610A1B850}" destId="{D2E0838D-E943-4AF2-82AE-7F307571ECDD}" srcOrd="4" destOrd="0" parTransId="{58BDF385-3C56-4E43-9ABF-0B1C628F8B1C}" sibTransId="{42FAB883-4501-476E-AA1B-D39BE0C2075A}"/>
    <dgm:cxn modelId="{2B6DD5D3-455E-40D2-A8F7-64B5B110D34E}" type="presOf" srcId="{747EF192-B039-4962-893C-11191B6D3D09}" destId="{CDAC9FE4-DBD7-4732-884E-DBD7A4CCB89E}" srcOrd="0" destOrd="0" presId="urn:microsoft.com/office/officeart/2005/8/layout/vList2"/>
    <dgm:cxn modelId="{53156CD9-2E3A-4E60-ADB6-CC02B664631D}" type="presOf" srcId="{D2E0838D-E943-4AF2-82AE-7F307571ECDD}" destId="{6014C199-B1CD-4442-B309-47058EBAFDAA}" srcOrd="0" destOrd="0" presId="urn:microsoft.com/office/officeart/2005/8/layout/vList2"/>
    <dgm:cxn modelId="{B8C539DF-B598-42EB-95B0-9FC5835980CB}" type="presOf" srcId="{947C0D31-8EB5-42FE-B4DA-E6AB4603B334}" destId="{B2C41B3D-23F0-443B-8969-F04C39730B69}" srcOrd="0" destOrd="0" presId="urn:microsoft.com/office/officeart/2005/8/layout/vList2"/>
    <dgm:cxn modelId="{D2EF11F7-0C15-4824-A67F-2CF3A29AEEFF}" srcId="{9ED76D40-FC84-4785-942B-ED9610A1B850}" destId="{747EF192-B039-4962-893C-11191B6D3D09}" srcOrd="5" destOrd="0" parTransId="{FF68FBFB-4922-47F4-AA5A-7076AE8FC8FB}" sibTransId="{31FD742D-0550-4084-B95A-C1F9F172EEC4}"/>
    <dgm:cxn modelId="{F56F1D4E-253E-48FC-8EA2-0842C0D07B30}" type="presParOf" srcId="{51DDE360-C306-4CD4-BA6D-C9B9ECDD9C15}" destId="{CD2D48C4-27C7-49DB-ACE9-2F9B8E9D286E}" srcOrd="0" destOrd="0" presId="urn:microsoft.com/office/officeart/2005/8/layout/vList2"/>
    <dgm:cxn modelId="{3A2D3E0E-8834-4CB5-8A38-256244EBC7C7}" type="presParOf" srcId="{51DDE360-C306-4CD4-BA6D-C9B9ECDD9C15}" destId="{8F02EBB3-4B61-46C3-A8B9-D5731C0AED8A}" srcOrd="1" destOrd="0" presId="urn:microsoft.com/office/officeart/2005/8/layout/vList2"/>
    <dgm:cxn modelId="{BE98E103-FE15-49F5-A985-83EB95BFA341}" type="presParOf" srcId="{51DDE360-C306-4CD4-BA6D-C9B9ECDD9C15}" destId="{967C799E-067E-45DE-900F-EC9E235A802B}" srcOrd="2" destOrd="0" presId="urn:microsoft.com/office/officeart/2005/8/layout/vList2"/>
    <dgm:cxn modelId="{6621765C-010E-4A2D-B9C4-217DD43E6E18}" type="presParOf" srcId="{51DDE360-C306-4CD4-BA6D-C9B9ECDD9C15}" destId="{D83C5A23-CA3C-4657-B84A-1D1724A3D169}" srcOrd="3" destOrd="0" presId="urn:microsoft.com/office/officeart/2005/8/layout/vList2"/>
    <dgm:cxn modelId="{EF11313D-CFA6-40D7-BDE7-4C1A8FA620D6}" type="presParOf" srcId="{51DDE360-C306-4CD4-BA6D-C9B9ECDD9C15}" destId="{B2C41B3D-23F0-443B-8969-F04C39730B69}" srcOrd="4" destOrd="0" presId="urn:microsoft.com/office/officeart/2005/8/layout/vList2"/>
    <dgm:cxn modelId="{4A38D4D0-E883-4F78-8A9C-E6A0F73C8CAD}" type="presParOf" srcId="{51DDE360-C306-4CD4-BA6D-C9B9ECDD9C15}" destId="{833B775A-A466-48DD-8C84-205A916EF645}" srcOrd="5" destOrd="0" presId="urn:microsoft.com/office/officeart/2005/8/layout/vList2"/>
    <dgm:cxn modelId="{F6811292-9902-4C07-8106-23B2E70CEAAA}" type="presParOf" srcId="{51DDE360-C306-4CD4-BA6D-C9B9ECDD9C15}" destId="{2536F393-B81D-4FA9-9115-A1C6ACFD029C}" srcOrd="6" destOrd="0" presId="urn:microsoft.com/office/officeart/2005/8/layout/vList2"/>
    <dgm:cxn modelId="{E6A0A3FB-B252-4CEC-8A8E-3C5DD130A5DF}" type="presParOf" srcId="{51DDE360-C306-4CD4-BA6D-C9B9ECDD9C15}" destId="{E939D06B-4D89-4996-88AA-00436E240788}" srcOrd="7" destOrd="0" presId="urn:microsoft.com/office/officeart/2005/8/layout/vList2"/>
    <dgm:cxn modelId="{122C2A27-8B45-47F0-8366-D93CF9657B25}" type="presParOf" srcId="{51DDE360-C306-4CD4-BA6D-C9B9ECDD9C15}" destId="{6014C199-B1CD-4442-B309-47058EBAFDAA}" srcOrd="8" destOrd="0" presId="urn:microsoft.com/office/officeart/2005/8/layout/vList2"/>
    <dgm:cxn modelId="{DD79BB87-5F57-4117-8B59-148014DDF90B}" type="presParOf" srcId="{51DDE360-C306-4CD4-BA6D-C9B9ECDD9C15}" destId="{155CE05F-D704-4127-9AB1-45CB0E9C5F49}" srcOrd="9" destOrd="0" presId="urn:microsoft.com/office/officeart/2005/8/layout/vList2"/>
    <dgm:cxn modelId="{4C844A9B-AFE7-47A8-9A5D-A4AB3430FFDA}" type="presParOf" srcId="{51DDE360-C306-4CD4-BA6D-C9B9ECDD9C15}" destId="{CDAC9FE4-DBD7-4732-884E-DBD7A4CCB89E}"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A6F2DA-0013-4243-83F5-C251128A2413}">
      <dsp:nvSpPr>
        <dsp:cNvPr id="0" name=""/>
        <dsp:cNvSpPr/>
      </dsp:nvSpPr>
      <dsp:spPr>
        <a:xfrm>
          <a:off x="0" y="6436"/>
          <a:ext cx="3456432" cy="8365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dirty="0"/>
            <a:t>- البحث العلمي ( مفهومه وأهدافه)</a:t>
          </a:r>
        </a:p>
      </dsp:txBody>
      <dsp:txXfrm>
        <a:off x="40837" y="47273"/>
        <a:ext cx="3374758" cy="754876"/>
      </dsp:txXfrm>
    </dsp:sp>
    <dsp:sp modelId="{AE1D029B-59B8-42AE-8EDD-FA33F9686BF6}">
      <dsp:nvSpPr>
        <dsp:cNvPr id="0" name=""/>
        <dsp:cNvSpPr/>
      </dsp:nvSpPr>
      <dsp:spPr>
        <a:xfrm>
          <a:off x="0" y="906346"/>
          <a:ext cx="3456432" cy="8365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dirty="0"/>
            <a:t>- صفات الباحث </a:t>
          </a:r>
        </a:p>
      </dsp:txBody>
      <dsp:txXfrm>
        <a:off x="40837" y="947183"/>
        <a:ext cx="3374758" cy="754876"/>
      </dsp:txXfrm>
    </dsp:sp>
    <dsp:sp modelId="{9A2F7759-9AFB-42D1-A4C2-6E891F273351}">
      <dsp:nvSpPr>
        <dsp:cNvPr id="0" name=""/>
        <dsp:cNvSpPr/>
      </dsp:nvSpPr>
      <dsp:spPr>
        <a:xfrm>
          <a:off x="0" y="1806257"/>
          <a:ext cx="3456432" cy="8365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dirty="0"/>
            <a:t>- العقبات التي تواجه تطبيق البحوث العلمية في الإدارة</a:t>
          </a:r>
        </a:p>
      </dsp:txBody>
      <dsp:txXfrm>
        <a:off x="40837" y="1847094"/>
        <a:ext cx="3374758" cy="754876"/>
      </dsp:txXfrm>
    </dsp:sp>
    <dsp:sp modelId="{37B1D7D9-AF9E-4386-8195-FAD3A1AAEE2A}">
      <dsp:nvSpPr>
        <dsp:cNvPr id="0" name=""/>
        <dsp:cNvSpPr/>
      </dsp:nvSpPr>
      <dsp:spPr>
        <a:xfrm>
          <a:off x="0" y="2706167"/>
          <a:ext cx="3456432" cy="8365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dirty="0"/>
            <a:t>-  خطوات ومراحل البحث العلمي </a:t>
          </a:r>
        </a:p>
      </dsp:txBody>
      <dsp:txXfrm>
        <a:off x="40837" y="2747004"/>
        <a:ext cx="3374758" cy="754876"/>
      </dsp:txXfrm>
    </dsp:sp>
    <dsp:sp modelId="{0B829D57-EF4C-4628-BD7E-6D23362752C6}">
      <dsp:nvSpPr>
        <dsp:cNvPr id="0" name=""/>
        <dsp:cNvSpPr/>
      </dsp:nvSpPr>
      <dsp:spPr>
        <a:xfrm>
          <a:off x="0" y="3542717"/>
          <a:ext cx="3456432" cy="842490"/>
        </a:xfrm>
        <a:prstGeom prst="rect">
          <a:avLst/>
        </a:prstGeom>
        <a:solidFill>
          <a:schemeClr val="accent2"/>
        </a:solidFill>
        <a:ln w="19050" cap="flat" cmpd="sng" algn="ctr">
          <a:solidFill>
            <a:schemeClr val="lt1"/>
          </a:solidFill>
          <a:prstDash val="solid"/>
        </a:ln>
        <a:effectLst/>
      </dsp:spPr>
      <dsp:style>
        <a:lnRef idx="3">
          <a:schemeClr val="lt1"/>
        </a:lnRef>
        <a:fillRef idx="1">
          <a:schemeClr val="accent2"/>
        </a:fillRef>
        <a:effectRef idx="1">
          <a:schemeClr val="accent2"/>
        </a:effectRef>
        <a:fontRef idx="minor">
          <a:schemeClr val="lt1"/>
        </a:fontRef>
      </dsp:style>
      <dsp:txBody>
        <a:bodyPr spcFirstLastPara="0" vert="horz" wrap="square" lIns="109742" tIns="27940" rIns="156464" bIns="27940" numCol="1" spcCol="1270" anchor="t" anchorCtr="0">
          <a:noAutofit/>
        </a:bodyPr>
        <a:lstStyle/>
        <a:p>
          <a:pPr marL="171450" lvl="1" indent="-171450" algn="r" defTabSz="755650" rtl="1">
            <a:lnSpc>
              <a:spcPct val="90000"/>
            </a:lnSpc>
            <a:spcBef>
              <a:spcPct val="0"/>
            </a:spcBef>
            <a:spcAft>
              <a:spcPct val="20000"/>
            </a:spcAft>
            <a:buChar char="•"/>
          </a:pPr>
          <a:r>
            <a:rPr lang="ar-EG" sz="1700" kern="1200"/>
            <a:t>تحديد مشكلة البحث </a:t>
          </a:r>
        </a:p>
        <a:p>
          <a:pPr marL="171450" lvl="1" indent="-171450" algn="r" defTabSz="755650" rtl="1">
            <a:lnSpc>
              <a:spcPct val="90000"/>
            </a:lnSpc>
            <a:spcBef>
              <a:spcPct val="0"/>
            </a:spcBef>
            <a:spcAft>
              <a:spcPct val="20000"/>
            </a:spcAft>
            <a:buChar char="•"/>
          </a:pPr>
          <a:r>
            <a:rPr lang="ar-EG" sz="1700" kern="1200"/>
            <a:t>تحديد أهمية البحث </a:t>
          </a:r>
        </a:p>
        <a:p>
          <a:pPr marL="171450" lvl="1" indent="-171450" algn="r" defTabSz="755650" rtl="1">
            <a:lnSpc>
              <a:spcPct val="90000"/>
            </a:lnSpc>
            <a:spcBef>
              <a:spcPct val="0"/>
            </a:spcBef>
            <a:spcAft>
              <a:spcPct val="20000"/>
            </a:spcAft>
            <a:buChar char="•"/>
          </a:pPr>
          <a:r>
            <a:rPr lang="ar-EG" sz="1700" kern="1200"/>
            <a:t>تحديد أهداف البحث </a:t>
          </a:r>
        </a:p>
      </dsp:txBody>
      <dsp:txXfrm>
        <a:off x="0" y="3542717"/>
        <a:ext cx="3456432" cy="84249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0625AF-3CDA-4EE0-9680-5C461534A783}">
      <dsp:nvSpPr>
        <dsp:cNvPr id="0" name=""/>
        <dsp:cNvSpPr/>
      </dsp:nvSpPr>
      <dsp:spPr>
        <a:xfrm>
          <a:off x="0" y="569587"/>
          <a:ext cx="3456432" cy="7605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None/>
          </a:pPr>
          <a:r>
            <a:rPr lang="ar-EG" sz="2000" b="0" kern="1200"/>
            <a:t>- النتائج والتوصيات </a:t>
          </a:r>
          <a:endParaRPr lang="ar-EG" sz="2000" kern="1200"/>
        </a:p>
      </dsp:txBody>
      <dsp:txXfrm>
        <a:off x="37125" y="606712"/>
        <a:ext cx="3382182" cy="686250"/>
      </dsp:txXfrm>
    </dsp:sp>
    <dsp:sp modelId="{105CB990-F6D7-48CF-A45C-218F84CA2BDF}">
      <dsp:nvSpPr>
        <dsp:cNvPr id="0" name=""/>
        <dsp:cNvSpPr/>
      </dsp:nvSpPr>
      <dsp:spPr>
        <a:xfrm>
          <a:off x="0" y="1387687"/>
          <a:ext cx="3456432" cy="7605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None/>
          </a:pPr>
          <a:r>
            <a:rPr lang="ar-EG" sz="2000" b="0" kern="1200"/>
            <a:t>- توثيق المراجع </a:t>
          </a:r>
          <a:endParaRPr lang="ar-EG" sz="2000" kern="1200"/>
        </a:p>
      </dsp:txBody>
      <dsp:txXfrm>
        <a:off x="37125" y="1424812"/>
        <a:ext cx="3382182" cy="686250"/>
      </dsp:txXfrm>
    </dsp:sp>
    <dsp:sp modelId="{F60EB49B-6FE2-4E72-9636-9FA95F3CEC42}">
      <dsp:nvSpPr>
        <dsp:cNvPr id="0" name=""/>
        <dsp:cNvSpPr/>
      </dsp:nvSpPr>
      <dsp:spPr>
        <a:xfrm>
          <a:off x="0" y="2205787"/>
          <a:ext cx="3456432" cy="7605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None/>
          </a:pPr>
          <a:r>
            <a:rPr lang="ar-EG" sz="2000" b="0" kern="1200"/>
            <a:t>- كتابة البحث </a:t>
          </a:r>
          <a:endParaRPr lang="ar-EG" sz="2000" kern="1200"/>
        </a:p>
      </dsp:txBody>
      <dsp:txXfrm>
        <a:off x="37125" y="2242912"/>
        <a:ext cx="3382182" cy="686250"/>
      </dsp:txXfrm>
    </dsp:sp>
    <dsp:sp modelId="{EB6A8FE8-01A5-4086-B43F-9BB13D966274}">
      <dsp:nvSpPr>
        <dsp:cNvPr id="0" name=""/>
        <dsp:cNvSpPr/>
      </dsp:nvSpPr>
      <dsp:spPr>
        <a:xfrm>
          <a:off x="0" y="3023887"/>
          <a:ext cx="3456432" cy="7605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None/>
          </a:pPr>
          <a:r>
            <a:rPr lang="ar-EG" sz="2000" b="0" kern="1200" dirty="0"/>
            <a:t>- الهيكلية الأساسية لكتابة البحث العلمي المقدم لمجلة علمية </a:t>
          </a:r>
          <a:endParaRPr lang="ar-EG" sz="2000" kern="1200" dirty="0"/>
        </a:p>
      </dsp:txBody>
      <dsp:txXfrm>
        <a:off x="37125" y="3061012"/>
        <a:ext cx="3382182" cy="686250"/>
      </dsp:txXfrm>
    </dsp:sp>
    <dsp:sp modelId="{25876A01-75D0-41E7-A5A8-4D09033EE6B4}">
      <dsp:nvSpPr>
        <dsp:cNvPr id="0" name=""/>
        <dsp:cNvSpPr/>
      </dsp:nvSpPr>
      <dsp:spPr>
        <a:xfrm>
          <a:off x="0" y="3841987"/>
          <a:ext cx="3456432" cy="7605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None/>
          </a:pPr>
          <a:r>
            <a:rPr lang="ar-EG" sz="2000" b="0" kern="1200" dirty="0"/>
            <a:t>- الهيكلية الأساسية لكتابة البحث العلمي المقدم للحصول على درجة علمية </a:t>
          </a:r>
          <a:endParaRPr lang="ar-EG" sz="2000" kern="1200" dirty="0"/>
        </a:p>
      </dsp:txBody>
      <dsp:txXfrm>
        <a:off x="37125" y="3879112"/>
        <a:ext cx="3382182" cy="6862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7A3A08-DDC7-4C11-A4D0-596FCDC873A3}">
      <dsp:nvSpPr>
        <dsp:cNvPr id="0" name=""/>
        <dsp:cNvSpPr/>
      </dsp:nvSpPr>
      <dsp:spPr>
        <a:xfrm>
          <a:off x="0" y="81282"/>
          <a:ext cx="3680968" cy="728204"/>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r" defTabSz="755650" rtl="1">
            <a:lnSpc>
              <a:spcPct val="90000"/>
            </a:lnSpc>
            <a:spcBef>
              <a:spcPct val="0"/>
            </a:spcBef>
            <a:spcAft>
              <a:spcPct val="35000"/>
            </a:spcAft>
            <a:buNone/>
          </a:pPr>
          <a:r>
            <a:rPr lang="ar-EG" sz="1700" b="0" kern="1200" dirty="0"/>
            <a:t>- الإطار النظري للدراسة </a:t>
          </a:r>
          <a:endParaRPr lang="ar-EG" sz="1700" kern="1200" dirty="0"/>
        </a:p>
      </dsp:txBody>
      <dsp:txXfrm>
        <a:off x="35548" y="116830"/>
        <a:ext cx="3609872" cy="657108"/>
      </dsp:txXfrm>
    </dsp:sp>
    <dsp:sp modelId="{1D7AC146-0197-4158-899F-C311F58A9461}">
      <dsp:nvSpPr>
        <dsp:cNvPr id="0" name=""/>
        <dsp:cNvSpPr/>
      </dsp:nvSpPr>
      <dsp:spPr>
        <a:xfrm>
          <a:off x="0" y="858447"/>
          <a:ext cx="3680968" cy="3978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r" defTabSz="755650" rtl="1">
            <a:lnSpc>
              <a:spcPct val="90000"/>
            </a:lnSpc>
            <a:spcBef>
              <a:spcPct val="0"/>
            </a:spcBef>
            <a:spcAft>
              <a:spcPct val="35000"/>
            </a:spcAft>
            <a:buNone/>
          </a:pPr>
          <a:r>
            <a:rPr lang="ar-EG" sz="1700" b="0" kern="1200"/>
            <a:t>- تحديد وصياغة أسئلة وفروض الدراسة </a:t>
          </a:r>
          <a:endParaRPr lang="ar-EG" sz="1700" kern="1200"/>
        </a:p>
      </dsp:txBody>
      <dsp:txXfrm>
        <a:off x="19419" y="877866"/>
        <a:ext cx="3642130" cy="358962"/>
      </dsp:txXfrm>
    </dsp:sp>
    <dsp:sp modelId="{F982CF92-B4F7-4BE3-80B6-5E936094EDF2}">
      <dsp:nvSpPr>
        <dsp:cNvPr id="0" name=""/>
        <dsp:cNvSpPr/>
      </dsp:nvSpPr>
      <dsp:spPr>
        <a:xfrm>
          <a:off x="0" y="1256247"/>
          <a:ext cx="3680968" cy="1017272"/>
        </a:xfrm>
        <a:prstGeom prst="rect">
          <a:avLst/>
        </a:prstGeom>
        <a:solidFill>
          <a:schemeClr val="accent2"/>
        </a:solidFill>
        <a:ln w="19050" cap="flat" cmpd="sng" algn="ctr">
          <a:solidFill>
            <a:schemeClr val="lt1"/>
          </a:solidFill>
          <a:prstDash val="solid"/>
        </a:ln>
        <a:effectLst/>
      </dsp:spPr>
      <dsp:style>
        <a:lnRef idx="3">
          <a:schemeClr val="lt1"/>
        </a:lnRef>
        <a:fillRef idx="1">
          <a:schemeClr val="accent2"/>
        </a:fillRef>
        <a:effectRef idx="1">
          <a:schemeClr val="accent2"/>
        </a:effectRef>
        <a:fontRef idx="minor">
          <a:schemeClr val="lt1"/>
        </a:fontRef>
      </dsp:style>
      <dsp:txBody>
        <a:bodyPr spcFirstLastPara="0" vert="horz" wrap="square" lIns="116871" tIns="25400" rIns="142240" bIns="25400" numCol="1" spcCol="1270" anchor="t" anchorCtr="0">
          <a:noAutofit/>
        </a:bodyPr>
        <a:lstStyle/>
        <a:p>
          <a:pPr marL="228600" lvl="1" indent="-228600" algn="r" defTabSz="889000" rtl="1">
            <a:lnSpc>
              <a:spcPct val="90000"/>
            </a:lnSpc>
            <a:spcBef>
              <a:spcPct val="0"/>
            </a:spcBef>
            <a:spcAft>
              <a:spcPct val="20000"/>
            </a:spcAft>
            <a:buChar char="•"/>
          </a:pPr>
          <a:r>
            <a:rPr lang="ar-EG" sz="2000" b="1" kern="1200" dirty="0"/>
            <a:t>مصادر تكوين الفرضية </a:t>
          </a:r>
          <a:endParaRPr lang="ar-EG" sz="2000" kern="1200" dirty="0"/>
        </a:p>
        <a:p>
          <a:pPr marL="228600" lvl="1" indent="-228600" algn="r" defTabSz="889000" rtl="1">
            <a:lnSpc>
              <a:spcPct val="90000"/>
            </a:lnSpc>
            <a:spcBef>
              <a:spcPct val="0"/>
            </a:spcBef>
            <a:spcAft>
              <a:spcPct val="20000"/>
            </a:spcAft>
            <a:buChar char="•"/>
          </a:pPr>
          <a:r>
            <a:rPr lang="ar-EG" sz="2000" b="1" kern="1200" dirty="0"/>
            <a:t>أشكال صياغة الفرضية </a:t>
          </a:r>
          <a:endParaRPr lang="ar-EG" sz="2000" kern="1200" dirty="0"/>
        </a:p>
        <a:p>
          <a:pPr marL="228600" lvl="1" indent="-228600" algn="r" defTabSz="889000" rtl="1">
            <a:lnSpc>
              <a:spcPct val="90000"/>
            </a:lnSpc>
            <a:spcBef>
              <a:spcPct val="0"/>
            </a:spcBef>
            <a:spcAft>
              <a:spcPct val="20000"/>
            </a:spcAft>
            <a:buChar char="•"/>
          </a:pPr>
          <a:r>
            <a:rPr lang="ar-EG" sz="2000" b="1" kern="1200" dirty="0"/>
            <a:t>خصائص الفرضية الجيدة </a:t>
          </a:r>
          <a:endParaRPr lang="ar-EG" sz="2000" kern="1200" dirty="0"/>
        </a:p>
      </dsp:txBody>
      <dsp:txXfrm>
        <a:off x="0" y="1256247"/>
        <a:ext cx="3680968" cy="1017272"/>
      </dsp:txXfrm>
    </dsp:sp>
    <dsp:sp modelId="{FBED0127-B084-4269-BF97-9859AE8080C7}">
      <dsp:nvSpPr>
        <dsp:cNvPr id="0" name=""/>
        <dsp:cNvSpPr/>
      </dsp:nvSpPr>
      <dsp:spPr>
        <a:xfrm>
          <a:off x="0" y="2273519"/>
          <a:ext cx="3680968" cy="591154"/>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r" defTabSz="755650" rtl="1">
            <a:lnSpc>
              <a:spcPct val="90000"/>
            </a:lnSpc>
            <a:spcBef>
              <a:spcPct val="0"/>
            </a:spcBef>
            <a:spcAft>
              <a:spcPct val="35000"/>
            </a:spcAft>
            <a:buNone/>
          </a:pPr>
          <a:r>
            <a:rPr lang="ar-EG" sz="1700" b="0" kern="1200" dirty="0"/>
            <a:t>- تحديد منهج البحث </a:t>
          </a:r>
          <a:endParaRPr lang="ar-EG" sz="1700" kern="1200" dirty="0"/>
        </a:p>
      </dsp:txBody>
      <dsp:txXfrm>
        <a:off x="28858" y="2302377"/>
        <a:ext cx="3623252" cy="533438"/>
      </dsp:txXfrm>
    </dsp:sp>
    <dsp:sp modelId="{2A61F186-1B14-4859-B865-387C932C73B3}">
      <dsp:nvSpPr>
        <dsp:cNvPr id="0" name=""/>
        <dsp:cNvSpPr/>
      </dsp:nvSpPr>
      <dsp:spPr>
        <a:xfrm>
          <a:off x="0" y="2913634"/>
          <a:ext cx="3680968" cy="744311"/>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r" defTabSz="755650" rtl="1">
            <a:lnSpc>
              <a:spcPct val="90000"/>
            </a:lnSpc>
            <a:spcBef>
              <a:spcPct val="0"/>
            </a:spcBef>
            <a:spcAft>
              <a:spcPct val="35000"/>
            </a:spcAft>
            <a:buNone/>
          </a:pPr>
          <a:r>
            <a:rPr lang="ar-EG" sz="1700" b="0" kern="1200" dirty="0"/>
            <a:t>- تحليل البيانات واختبار الفرضيات </a:t>
          </a:r>
          <a:endParaRPr lang="ar-EG" sz="1700" kern="1200" dirty="0"/>
        </a:p>
      </dsp:txBody>
      <dsp:txXfrm>
        <a:off x="36334" y="2949968"/>
        <a:ext cx="3608300" cy="671643"/>
      </dsp:txXfrm>
    </dsp:sp>
    <dsp:sp modelId="{8796491E-D4FD-40EF-803B-EBB47F2AA9D4}">
      <dsp:nvSpPr>
        <dsp:cNvPr id="0" name=""/>
        <dsp:cNvSpPr/>
      </dsp:nvSpPr>
      <dsp:spPr>
        <a:xfrm>
          <a:off x="0" y="3706905"/>
          <a:ext cx="3680968" cy="720813"/>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r" defTabSz="755650" rtl="1">
            <a:lnSpc>
              <a:spcPct val="90000"/>
            </a:lnSpc>
            <a:spcBef>
              <a:spcPct val="0"/>
            </a:spcBef>
            <a:spcAft>
              <a:spcPct val="35000"/>
            </a:spcAft>
            <a:buNone/>
          </a:pPr>
          <a:r>
            <a:rPr lang="ar-EG" sz="1700" b="0" kern="1200" dirty="0"/>
            <a:t>- عرض البيانات </a:t>
          </a:r>
          <a:endParaRPr lang="ar-EG" sz="1700" kern="1200" dirty="0"/>
        </a:p>
      </dsp:txBody>
      <dsp:txXfrm>
        <a:off x="35187" y="3742092"/>
        <a:ext cx="3610594" cy="65043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72D620-7A03-4CBA-8DEB-4776FEFC0274}">
      <dsp:nvSpPr>
        <dsp:cNvPr id="0" name=""/>
        <dsp:cNvSpPr/>
      </dsp:nvSpPr>
      <dsp:spPr>
        <a:xfrm>
          <a:off x="0" y="696044"/>
          <a:ext cx="2992087" cy="100471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117856" rIns="206248" bIns="117856" numCol="1" spcCol="1270" anchor="ctr" anchorCtr="0">
          <a:noAutofit/>
        </a:bodyPr>
        <a:lstStyle/>
        <a:p>
          <a:pPr marL="0" lvl="0" indent="0" algn="ctr" defTabSz="1289050" rtl="1">
            <a:lnSpc>
              <a:spcPct val="90000"/>
            </a:lnSpc>
            <a:spcBef>
              <a:spcPct val="0"/>
            </a:spcBef>
            <a:spcAft>
              <a:spcPct val="35000"/>
            </a:spcAft>
            <a:buNone/>
          </a:pPr>
          <a:r>
            <a:rPr lang="ar-EG" sz="2900" kern="1200" dirty="0"/>
            <a:t>أنواع البحث الأساسية حسب طبيعة البحث </a:t>
          </a:r>
        </a:p>
      </dsp:txBody>
      <dsp:txXfrm>
        <a:off x="0" y="696044"/>
        <a:ext cx="2992087" cy="1004716"/>
      </dsp:txXfrm>
    </dsp:sp>
    <dsp:sp modelId="{002A9379-370E-4D1F-8E30-971BA02EAE9C}">
      <dsp:nvSpPr>
        <dsp:cNvPr id="0" name=""/>
        <dsp:cNvSpPr/>
      </dsp:nvSpPr>
      <dsp:spPr>
        <a:xfrm>
          <a:off x="0" y="1700449"/>
          <a:ext cx="2992087" cy="127368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4686" tIns="154686" rIns="206248" bIns="232029" numCol="1" spcCol="1270" anchor="t" anchorCtr="0">
          <a:noAutofit/>
        </a:bodyPr>
        <a:lstStyle/>
        <a:p>
          <a:pPr marL="285750" lvl="1" indent="-285750" algn="r" defTabSz="1289050" rtl="1">
            <a:lnSpc>
              <a:spcPct val="90000"/>
            </a:lnSpc>
            <a:spcBef>
              <a:spcPct val="0"/>
            </a:spcBef>
            <a:spcAft>
              <a:spcPct val="15000"/>
            </a:spcAft>
            <a:buChar char="•"/>
          </a:pPr>
          <a:r>
            <a:rPr lang="ar-EG" sz="2900" kern="1200"/>
            <a:t>البحث النظري والبحث التطبيقي </a:t>
          </a:r>
        </a:p>
      </dsp:txBody>
      <dsp:txXfrm>
        <a:off x="0" y="1700449"/>
        <a:ext cx="2992087" cy="127368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66DD9E-4BD3-4CBC-8FF4-CB827E114084}">
      <dsp:nvSpPr>
        <dsp:cNvPr id="0" name=""/>
        <dsp:cNvSpPr/>
      </dsp:nvSpPr>
      <dsp:spPr>
        <a:xfrm>
          <a:off x="42" y="1608678"/>
          <a:ext cx="1781179" cy="89058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r>
            <a:rPr lang="ar-EG" sz="1600" b="0" kern="1200" dirty="0"/>
            <a:t>- </a:t>
          </a:r>
          <a:r>
            <a:rPr lang="ar-EG" sz="2400" b="0" kern="1200" dirty="0"/>
            <a:t>استراتيجيات البحث </a:t>
          </a:r>
          <a:endParaRPr lang="ar-EG" sz="2400" kern="1200" dirty="0"/>
        </a:p>
      </dsp:txBody>
      <dsp:txXfrm>
        <a:off x="26126" y="1634762"/>
        <a:ext cx="1729011" cy="838421"/>
      </dsp:txXfrm>
    </dsp:sp>
    <dsp:sp modelId="{6C7AACD2-134E-4782-8331-67716A92A945}">
      <dsp:nvSpPr>
        <dsp:cNvPr id="0" name=""/>
        <dsp:cNvSpPr/>
      </dsp:nvSpPr>
      <dsp:spPr>
        <a:xfrm rot="17692822">
          <a:off x="1290739" y="1266327"/>
          <a:ext cx="1693438" cy="39023"/>
        </a:xfrm>
        <a:custGeom>
          <a:avLst/>
          <a:gdLst/>
          <a:ahLst/>
          <a:cxnLst/>
          <a:rect l="0" t="0" r="0" b="0"/>
          <a:pathLst>
            <a:path>
              <a:moveTo>
                <a:pt x="0" y="19511"/>
              </a:moveTo>
              <a:lnTo>
                <a:pt x="1693438" y="19511"/>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rtl="1">
            <a:lnSpc>
              <a:spcPct val="90000"/>
            </a:lnSpc>
            <a:spcBef>
              <a:spcPct val="0"/>
            </a:spcBef>
            <a:spcAft>
              <a:spcPct val="35000"/>
            </a:spcAft>
            <a:buNone/>
          </a:pPr>
          <a:endParaRPr lang="ar-EG" sz="600" kern="1200"/>
        </a:p>
      </dsp:txBody>
      <dsp:txXfrm>
        <a:off x="2095122" y="1243503"/>
        <a:ext cx="84671" cy="84671"/>
      </dsp:txXfrm>
    </dsp:sp>
    <dsp:sp modelId="{97082A05-80E9-4FC8-B0A9-628ED5B979CF}">
      <dsp:nvSpPr>
        <dsp:cNvPr id="0" name=""/>
        <dsp:cNvSpPr/>
      </dsp:nvSpPr>
      <dsp:spPr>
        <a:xfrm>
          <a:off x="2493694" y="72410"/>
          <a:ext cx="1781179" cy="89058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dirty="0"/>
            <a:t>المسح</a:t>
          </a:r>
          <a:r>
            <a:rPr lang="ar-EG" sz="1600" b="1" kern="1200" dirty="0"/>
            <a:t> </a:t>
          </a:r>
          <a:endParaRPr lang="ar-EG" sz="1600" kern="1200" dirty="0"/>
        </a:p>
      </dsp:txBody>
      <dsp:txXfrm>
        <a:off x="2519778" y="98494"/>
        <a:ext cx="1729011" cy="838421"/>
      </dsp:txXfrm>
    </dsp:sp>
    <dsp:sp modelId="{3F8C1CBA-D264-4F4D-ADCB-DD4FFE80AF89}">
      <dsp:nvSpPr>
        <dsp:cNvPr id="0" name=""/>
        <dsp:cNvSpPr/>
      </dsp:nvSpPr>
      <dsp:spPr>
        <a:xfrm rot="19457599">
          <a:off x="1698752" y="1778416"/>
          <a:ext cx="877411" cy="39023"/>
        </a:xfrm>
        <a:custGeom>
          <a:avLst/>
          <a:gdLst/>
          <a:ahLst/>
          <a:cxnLst/>
          <a:rect l="0" t="0" r="0" b="0"/>
          <a:pathLst>
            <a:path>
              <a:moveTo>
                <a:pt x="0" y="19511"/>
              </a:moveTo>
              <a:lnTo>
                <a:pt x="877411" y="19511"/>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2115523" y="1775993"/>
        <a:ext cx="43870" cy="43870"/>
      </dsp:txXfrm>
    </dsp:sp>
    <dsp:sp modelId="{13C401BD-3279-4C58-9377-7B36AADD9BBD}">
      <dsp:nvSpPr>
        <dsp:cNvPr id="0" name=""/>
        <dsp:cNvSpPr/>
      </dsp:nvSpPr>
      <dsp:spPr>
        <a:xfrm>
          <a:off x="2493694" y="1096588"/>
          <a:ext cx="1781179" cy="89058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dirty="0"/>
            <a:t>دراسة الحالة </a:t>
          </a:r>
          <a:endParaRPr lang="ar-EG" sz="2400" kern="1200" dirty="0"/>
        </a:p>
      </dsp:txBody>
      <dsp:txXfrm>
        <a:off x="2519778" y="1122672"/>
        <a:ext cx="1729011" cy="838421"/>
      </dsp:txXfrm>
    </dsp:sp>
    <dsp:sp modelId="{0FEF76BC-EAC2-4E88-85FE-EE3A4CF1315F}">
      <dsp:nvSpPr>
        <dsp:cNvPr id="0" name=""/>
        <dsp:cNvSpPr/>
      </dsp:nvSpPr>
      <dsp:spPr>
        <a:xfrm rot="2142401">
          <a:off x="1698752" y="2290505"/>
          <a:ext cx="877411" cy="39023"/>
        </a:xfrm>
        <a:custGeom>
          <a:avLst/>
          <a:gdLst/>
          <a:ahLst/>
          <a:cxnLst/>
          <a:rect l="0" t="0" r="0" b="0"/>
          <a:pathLst>
            <a:path>
              <a:moveTo>
                <a:pt x="0" y="19511"/>
              </a:moveTo>
              <a:lnTo>
                <a:pt x="877411" y="19511"/>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EG" sz="500" kern="1200"/>
        </a:p>
      </dsp:txBody>
      <dsp:txXfrm>
        <a:off x="2115523" y="2288082"/>
        <a:ext cx="43870" cy="43870"/>
      </dsp:txXfrm>
    </dsp:sp>
    <dsp:sp modelId="{8F0A6D98-F3BA-46F5-AA54-38B29E281982}">
      <dsp:nvSpPr>
        <dsp:cNvPr id="0" name=""/>
        <dsp:cNvSpPr/>
      </dsp:nvSpPr>
      <dsp:spPr>
        <a:xfrm>
          <a:off x="2493694" y="2120767"/>
          <a:ext cx="1781179" cy="89058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dirty="0"/>
            <a:t>البحث التاريخي</a:t>
          </a:r>
        </a:p>
        <a:p>
          <a:pPr marL="0" lvl="0" indent="0" algn="ctr" defTabSz="1066800" rtl="1">
            <a:lnSpc>
              <a:spcPct val="90000"/>
            </a:lnSpc>
            <a:spcBef>
              <a:spcPct val="0"/>
            </a:spcBef>
            <a:spcAft>
              <a:spcPct val="35000"/>
            </a:spcAft>
            <a:buNone/>
          </a:pPr>
          <a:r>
            <a:rPr lang="ar-EG" sz="2400" b="1" kern="1200" dirty="0"/>
            <a:t>( الأرشيفي) </a:t>
          </a:r>
          <a:endParaRPr lang="ar-EG" sz="2400" kern="1200" dirty="0"/>
        </a:p>
      </dsp:txBody>
      <dsp:txXfrm>
        <a:off x="2519778" y="2146851"/>
        <a:ext cx="1729011" cy="838421"/>
      </dsp:txXfrm>
    </dsp:sp>
    <dsp:sp modelId="{DF9B29D0-3E31-4BB7-B9BA-8C642C88F2E3}">
      <dsp:nvSpPr>
        <dsp:cNvPr id="0" name=""/>
        <dsp:cNvSpPr/>
      </dsp:nvSpPr>
      <dsp:spPr>
        <a:xfrm rot="3907178">
          <a:off x="1290739" y="2802595"/>
          <a:ext cx="1693438" cy="39023"/>
        </a:xfrm>
        <a:custGeom>
          <a:avLst/>
          <a:gdLst/>
          <a:ahLst/>
          <a:cxnLst/>
          <a:rect l="0" t="0" r="0" b="0"/>
          <a:pathLst>
            <a:path>
              <a:moveTo>
                <a:pt x="0" y="19511"/>
              </a:moveTo>
              <a:lnTo>
                <a:pt x="1693438" y="19511"/>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rtl="1">
            <a:lnSpc>
              <a:spcPct val="90000"/>
            </a:lnSpc>
            <a:spcBef>
              <a:spcPct val="0"/>
            </a:spcBef>
            <a:spcAft>
              <a:spcPct val="35000"/>
            </a:spcAft>
            <a:buNone/>
          </a:pPr>
          <a:endParaRPr lang="ar-EG" sz="600" kern="1200"/>
        </a:p>
      </dsp:txBody>
      <dsp:txXfrm>
        <a:off x="2095122" y="2779770"/>
        <a:ext cx="84671" cy="84671"/>
      </dsp:txXfrm>
    </dsp:sp>
    <dsp:sp modelId="{789343BD-E9F0-400A-9F91-C34B6781EC60}">
      <dsp:nvSpPr>
        <dsp:cNvPr id="0" name=""/>
        <dsp:cNvSpPr/>
      </dsp:nvSpPr>
      <dsp:spPr>
        <a:xfrm>
          <a:off x="2493694" y="3144945"/>
          <a:ext cx="1781179" cy="89058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rtl="1">
            <a:lnSpc>
              <a:spcPct val="90000"/>
            </a:lnSpc>
            <a:spcBef>
              <a:spcPct val="0"/>
            </a:spcBef>
            <a:spcAft>
              <a:spcPct val="35000"/>
            </a:spcAft>
            <a:buNone/>
          </a:pPr>
          <a:r>
            <a:rPr lang="ar-EG" sz="2400" b="1" kern="1200" dirty="0"/>
            <a:t>بحوث الأجناس والأعراق</a:t>
          </a:r>
          <a:endParaRPr lang="ar-EG" sz="2400" kern="1200" dirty="0"/>
        </a:p>
      </dsp:txBody>
      <dsp:txXfrm>
        <a:off x="2519778" y="3171029"/>
        <a:ext cx="1729011" cy="83842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F36C6D-1645-472A-A099-DC7CDA752894}">
      <dsp:nvSpPr>
        <dsp:cNvPr id="0" name=""/>
        <dsp:cNvSpPr/>
      </dsp:nvSpPr>
      <dsp:spPr>
        <a:xfrm>
          <a:off x="0" y="576824"/>
          <a:ext cx="4953355" cy="504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F02E593-5971-4665-826C-CD907DE31C29}">
      <dsp:nvSpPr>
        <dsp:cNvPr id="0" name=""/>
        <dsp:cNvSpPr/>
      </dsp:nvSpPr>
      <dsp:spPr>
        <a:xfrm>
          <a:off x="247667" y="54952"/>
          <a:ext cx="3467348" cy="81707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1058" tIns="0" rIns="131058" bIns="0" numCol="1" spcCol="1270" anchor="ctr" anchorCtr="0">
          <a:noAutofit/>
        </a:bodyPr>
        <a:lstStyle/>
        <a:p>
          <a:pPr marL="0" lvl="0" indent="0" algn="r" defTabSz="1244600">
            <a:lnSpc>
              <a:spcPct val="90000"/>
            </a:lnSpc>
            <a:spcBef>
              <a:spcPct val="0"/>
            </a:spcBef>
            <a:spcAft>
              <a:spcPct val="35000"/>
            </a:spcAft>
            <a:buNone/>
          </a:pPr>
          <a:r>
            <a:rPr lang="ar-EG" sz="2800" b="0" kern="1200" dirty="0"/>
            <a:t>مصادر البيانات </a:t>
          </a:r>
          <a:endParaRPr lang="en-US" sz="2800" kern="1200" dirty="0"/>
        </a:p>
      </dsp:txBody>
      <dsp:txXfrm>
        <a:off x="287553" y="94838"/>
        <a:ext cx="3387576" cy="737300"/>
      </dsp:txXfrm>
    </dsp:sp>
    <dsp:sp modelId="{D5F4AA41-347D-439B-9F30-E4BEAD24A463}">
      <dsp:nvSpPr>
        <dsp:cNvPr id="0" name=""/>
        <dsp:cNvSpPr/>
      </dsp:nvSpPr>
      <dsp:spPr>
        <a:xfrm>
          <a:off x="0" y="1607583"/>
          <a:ext cx="4953355" cy="10395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4435" tIns="416560" rIns="384435" bIns="199136" numCol="1" spcCol="1270" anchor="t" anchorCtr="0">
          <a:noAutofit/>
        </a:bodyPr>
        <a:lstStyle/>
        <a:p>
          <a:pPr marL="285750" lvl="1" indent="-285750" algn="r" defTabSz="1244600" rtl="1">
            <a:lnSpc>
              <a:spcPct val="90000"/>
            </a:lnSpc>
            <a:spcBef>
              <a:spcPct val="0"/>
            </a:spcBef>
            <a:spcAft>
              <a:spcPct val="15000"/>
            </a:spcAft>
            <a:buChar char="•"/>
          </a:pPr>
          <a:r>
            <a:rPr lang="ar-EG" sz="2800" b="1" kern="1200" dirty="0"/>
            <a:t>البيانات الثانوية والأولية </a:t>
          </a:r>
          <a:endParaRPr lang="en-US" sz="2800" kern="1200" dirty="0"/>
        </a:p>
      </dsp:txBody>
      <dsp:txXfrm>
        <a:off x="0" y="1607583"/>
        <a:ext cx="4953355" cy="1039500"/>
      </dsp:txXfrm>
    </dsp:sp>
    <dsp:sp modelId="{D70CF775-D329-4F39-B496-2CE77A60ED9A}">
      <dsp:nvSpPr>
        <dsp:cNvPr id="0" name=""/>
        <dsp:cNvSpPr/>
      </dsp:nvSpPr>
      <dsp:spPr>
        <a:xfrm>
          <a:off x="247667" y="1188824"/>
          <a:ext cx="3467348" cy="71395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1058" tIns="0" rIns="131058" bIns="0" numCol="1" spcCol="1270" anchor="ctr" anchorCtr="0">
          <a:noAutofit/>
        </a:bodyPr>
        <a:lstStyle/>
        <a:p>
          <a:pPr marL="0" lvl="0" indent="0" algn="r" defTabSz="1244600">
            <a:lnSpc>
              <a:spcPct val="90000"/>
            </a:lnSpc>
            <a:spcBef>
              <a:spcPct val="0"/>
            </a:spcBef>
            <a:spcAft>
              <a:spcPct val="35000"/>
            </a:spcAft>
            <a:buNone/>
          </a:pPr>
          <a:r>
            <a:rPr lang="ar-EG" sz="2800" b="0" kern="1200" dirty="0"/>
            <a:t>مصادر البيانات حسب طبيعة البيانات </a:t>
          </a:r>
          <a:endParaRPr lang="en-US" sz="2800" kern="1200" dirty="0"/>
        </a:p>
      </dsp:txBody>
      <dsp:txXfrm>
        <a:off x="282520" y="1223677"/>
        <a:ext cx="3397642" cy="644252"/>
      </dsp:txXfrm>
    </dsp:sp>
    <dsp:sp modelId="{E8D35D4F-A729-4C57-96F1-9D8315F07DEB}">
      <dsp:nvSpPr>
        <dsp:cNvPr id="0" name=""/>
        <dsp:cNvSpPr/>
      </dsp:nvSpPr>
      <dsp:spPr>
        <a:xfrm>
          <a:off x="0" y="3366896"/>
          <a:ext cx="4953355" cy="10395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4435" tIns="416560" rIns="384435" bIns="199136" numCol="1" spcCol="1270" anchor="t" anchorCtr="0">
          <a:noAutofit/>
        </a:bodyPr>
        <a:lstStyle/>
        <a:p>
          <a:pPr marL="285750" lvl="1" indent="-285750" algn="r" defTabSz="1244600" rtl="1">
            <a:lnSpc>
              <a:spcPct val="90000"/>
            </a:lnSpc>
            <a:spcBef>
              <a:spcPct val="0"/>
            </a:spcBef>
            <a:spcAft>
              <a:spcPct val="15000"/>
            </a:spcAft>
            <a:buChar char="•"/>
          </a:pPr>
          <a:r>
            <a:rPr lang="ar-EG" sz="2800" b="1" kern="1200" dirty="0"/>
            <a:t>بيانات مجتمع وبيانات عينة </a:t>
          </a:r>
          <a:endParaRPr lang="en-US" sz="2800" kern="1200" dirty="0"/>
        </a:p>
      </dsp:txBody>
      <dsp:txXfrm>
        <a:off x="0" y="3366896"/>
        <a:ext cx="4953355" cy="1039500"/>
      </dsp:txXfrm>
    </dsp:sp>
    <dsp:sp modelId="{F5AF327A-2D89-45B0-B18F-3B75078F209F}">
      <dsp:nvSpPr>
        <dsp:cNvPr id="0" name=""/>
        <dsp:cNvSpPr/>
      </dsp:nvSpPr>
      <dsp:spPr>
        <a:xfrm>
          <a:off x="247667" y="2755083"/>
          <a:ext cx="3467348" cy="9070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1058" tIns="0" rIns="131058" bIns="0" numCol="1" spcCol="1270" anchor="ctr" anchorCtr="0">
          <a:noAutofit/>
        </a:bodyPr>
        <a:lstStyle/>
        <a:p>
          <a:pPr marL="0" lvl="0" indent="0" algn="r" defTabSz="1244600">
            <a:lnSpc>
              <a:spcPct val="90000"/>
            </a:lnSpc>
            <a:spcBef>
              <a:spcPct val="0"/>
            </a:spcBef>
            <a:spcAft>
              <a:spcPct val="35000"/>
            </a:spcAft>
            <a:buNone/>
          </a:pPr>
          <a:r>
            <a:rPr lang="ar-EG" sz="2800" b="0" kern="1200" dirty="0"/>
            <a:t>مصادر البيانات حسب طبيعة البحث </a:t>
          </a:r>
          <a:endParaRPr lang="en-US" sz="2800" kern="1200" dirty="0"/>
        </a:p>
      </dsp:txBody>
      <dsp:txXfrm>
        <a:off x="291944" y="2799360"/>
        <a:ext cx="3378794" cy="81845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400BFC-AF9B-400D-807A-679654234D5E}">
      <dsp:nvSpPr>
        <dsp:cNvPr id="0" name=""/>
        <dsp:cNvSpPr/>
      </dsp:nvSpPr>
      <dsp:spPr>
        <a:xfrm>
          <a:off x="4064973" y="2553983"/>
          <a:ext cx="5167596" cy="431320"/>
        </a:xfrm>
        <a:custGeom>
          <a:avLst/>
          <a:gdLst/>
          <a:ahLst/>
          <a:cxnLst/>
          <a:rect l="0" t="0" r="0" b="0"/>
          <a:pathLst>
            <a:path>
              <a:moveTo>
                <a:pt x="0" y="0"/>
              </a:moveTo>
              <a:lnTo>
                <a:pt x="0" y="210755"/>
              </a:lnTo>
              <a:lnTo>
                <a:pt x="5167596" y="210755"/>
              </a:lnTo>
              <a:lnTo>
                <a:pt x="5167596" y="431320"/>
              </a:lnTo>
            </a:path>
          </a:pathLst>
        </a:custGeom>
        <a:noFill/>
        <a:ln w="127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DF38432-4BEF-4E1C-A79F-44F0C647E1A0}">
      <dsp:nvSpPr>
        <dsp:cNvPr id="0" name=""/>
        <dsp:cNvSpPr/>
      </dsp:nvSpPr>
      <dsp:spPr>
        <a:xfrm>
          <a:off x="4064973" y="2553983"/>
          <a:ext cx="2625842" cy="431320"/>
        </a:xfrm>
        <a:custGeom>
          <a:avLst/>
          <a:gdLst/>
          <a:ahLst/>
          <a:cxnLst/>
          <a:rect l="0" t="0" r="0" b="0"/>
          <a:pathLst>
            <a:path>
              <a:moveTo>
                <a:pt x="0" y="0"/>
              </a:moveTo>
              <a:lnTo>
                <a:pt x="0" y="210755"/>
              </a:lnTo>
              <a:lnTo>
                <a:pt x="2625842" y="210755"/>
              </a:lnTo>
              <a:lnTo>
                <a:pt x="2625842" y="431320"/>
              </a:lnTo>
            </a:path>
          </a:pathLst>
        </a:custGeom>
        <a:noFill/>
        <a:ln w="127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7A9E470-9323-496B-A209-4CF5D2546B4F}">
      <dsp:nvSpPr>
        <dsp:cNvPr id="0" name=""/>
        <dsp:cNvSpPr/>
      </dsp:nvSpPr>
      <dsp:spPr>
        <a:xfrm>
          <a:off x="4019253" y="2553983"/>
          <a:ext cx="91440" cy="431320"/>
        </a:xfrm>
        <a:custGeom>
          <a:avLst/>
          <a:gdLst/>
          <a:ahLst/>
          <a:cxnLst/>
          <a:rect l="0" t="0" r="0" b="0"/>
          <a:pathLst>
            <a:path>
              <a:moveTo>
                <a:pt x="45720" y="0"/>
              </a:moveTo>
              <a:lnTo>
                <a:pt x="45720" y="210755"/>
              </a:lnTo>
              <a:lnTo>
                <a:pt x="129807" y="210755"/>
              </a:lnTo>
              <a:lnTo>
                <a:pt x="129807" y="431320"/>
              </a:lnTo>
            </a:path>
          </a:pathLst>
        </a:custGeom>
        <a:noFill/>
        <a:ln w="127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4C2BDAB-A5C6-44CF-9C15-CB887168BD91}">
      <dsp:nvSpPr>
        <dsp:cNvPr id="0" name=""/>
        <dsp:cNvSpPr/>
      </dsp:nvSpPr>
      <dsp:spPr>
        <a:xfrm>
          <a:off x="1607307" y="2553983"/>
          <a:ext cx="2457666" cy="431320"/>
        </a:xfrm>
        <a:custGeom>
          <a:avLst/>
          <a:gdLst/>
          <a:ahLst/>
          <a:cxnLst/>
          <a:rect l="0" t="0" r="0" b="0"/>
          <a:pathLst>
            <a:path>
              <a:moveTo>
                <a:pt x="2457666" y="0"/>
              </a:moveTo>
              <a:lnTo>
                <a:pt x="2457666" y="210755"/>
              </a:lnTo>
              <a:lnTo>
                <a:pt x="0" y="210755"/>
              </a:lnTo>
              <a:lnTo>
                <a:pt x="0" y="431320"/>
              </a:lnTo>
            </a:path>
          </a:pathLst>
        </a:custGeom>
        <a:noFill/>
        <a:ln w="127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5B73C0E-0A9B-4C58-9819-2D9475B0C473}">
      <dsp:nvSpPr>
        <dsp:cNvPr id="0" name=""/>
        <dsp:cNvSpPr/>
      </dsp:nvSpPr>
      <dsp:spPr>
        <a:xfrm>
          <a:off x="4064973" y="1050315"/>
          <a:ext cx="1184226" cy="453356"/>
        </a:xfrm>
        <a:custGeom>
          <a:avLst/>
          <a:gdLst/>
          <a:ahLst/>
          <a:cxnLst/>
          <a:rect l="0" t="0" r="0" b="0"/>
          <a:pathLst>
            <a:path>
              <a:moveTo>
                <a:pt x="1184226" y="0"/>
              </a:moveTo>
              <a:lnTo>
                <a:pt x="1184226" y="232791"/>
              </a:lnTo>
              <a:lnTo>
                <a:pt x="0" y="232791"/>
              </a:lnTo>
              <a:lnTo>
                <a:pt x="0" y="453356"/>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2E97739-F2E1-4B7E-A83F-595243D41329}">
      <dsp:nvSpPr>
        <dsp:cNvPr id="0" name=""/>
        <dsp:cNvSpPr/>
      </dsp:nvSpPr>
      <dsp:spPr>
        <a:xfrm>
          <a:off x="5249200" y="1050315"/>
          <a:ext cx="2159041" cy="467630"/>
        </a:xfrm>
        <a:custGeom>
          <a:avLst/>
          <a:gdLst/>
          <a:ahLst/>
          <a:cxnLst/>
          <a:rect l="0" t="0" r="0" b="0"/>
          <a:pathLst>
            <a:path>
              <a:moveTo>
                <a:pt x="0" y="0"/>
              </a:moveTo>
              <a:lnTo>
                <a:pt x="0" y="247064"/>
              </a:lnTo>
              <a:lnTo>
                <a:pt x="2159041" y="247064"/>
              </a:lnTo>
              <a:lnTo>
                <a:pt x="2159041" y="467630"/>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CEE141D-6852-4C17-BCEA-9E7FB7877A94}">
      <dsp:nvSpPr>
        <dsp:cNvPr id="0" name=""/>
        <dsp:cNvSpPr/>
      </dsp:nvSpPr>
      <dsp:spPr>
        <a:xfrm>
          <a:off x="4198888" y="3"/>
          <a:ext cx="2100623" cy="105031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1">
            <a:lnSpc>
              <a:spcPct val="90000"/>
            </a:lnSpc>
            <a:spcBef>
              <a:spcPct val="0"/>
            </a:spcBef>
            <a:spcAft>
              <a:spcPct val="35000"/>
            </a:spcAft>
            <a:buNone/>
          </a:pPr>
          <a:r>
            <a:rPr lang="ar-EG" sz="2500" b="0" kern="1200" dirty="0"/>
            <a:t>أهمية اختيار العينة </a:t>
          </a:r>
          <a:endParaRPr lang="ar-EG" sz="2500" kern="1200" dirty="0"/>
        </a:p>
      </dsp:txBody>
      <dsp:txXfrm>
        <a:off x="4198888" y="3"/>
        <a:ext cx="2100623" cy="1050311"/>
      </dsp:txXfrm>
    </dsp:sp>
    <dsp:sp modelId="{0CCF4486-FFCF-441D-A5F3-3BFBAACCBB13}">
      <dsp:nvSpPr>
        <dsp:cNvPr id="0" name=""/>
        <dsp:cNvSpPr/>
      </dsp:nvSpPr>
      <dsp:spPr>
        <a:xfrm>
          <a:off x="6357930" y="1517945"/>
          <a:ext cx="2100623" cy="105031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1">
            <a:lnSpc>
              <a:spcPct val="90000"/>
            </a:lnSpc>
            <a:spcBef>
              <a:spcPct val="0"/>
            </a:spcBef>
            <a:spcAft>
              <a:spcPct val="35000"/>
            </a:spcAft>
            <a:buNone/>
          </a:pPr>
          <a:r>
            <a:rPr lang="ar-EG" sz="2500" b="1" kern="1200"/>
            <a:t>المجتمع والعينة </a:t>
          </a:r>
          <a:endParaRPr lang="ar-EG" sz="2500" kern="1200"/>
        </a:p>
      </dsp:txBody>
      <dsp:txXfrm>
        <a:off x="6357930" y="1517945"/>
        <a:ext cx="2100623" cy="1050311"/>
      </dsp:txXfrm>
    </dsp:sp>
    <dsp:sp modelId="{A481E396-562A-4923-ADFF-B66A5864B63E}">
      <dsp:nvSpPr>
        <dsp:cNvPr id="0" name=""/>
        <dsp:cNvSpPr/>
      </dsp:nvSpPr>
      <dsp:spPr>
        <a:xfrm>
          <a:off x="3014662" y="1503671"/>
          <a:ext cx="2100623" cy="105031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1">
            <a:lnSpc>
              <a:spcPct val="90000"/>
            </a:lnSpc>
            <a:spcBef>
              <a:spcPct val="0"/>
            </a:spcBef>
            <a:spcAft>
              <a:spcPct val="35000"/>
            </a:spcAft>
            <a:buNone/>
          </a:pPr>
          <a:r>
            <a:rPr lang="ar-EG" sz="2500" b="1" kern="1200" dirty="0"/>
            <a:t>الحاجة إلى استخدام العينة </a:t>
          </a:r>
          <a:endParaRPr lang="ar-EG" sz="2500" kern="1200" dirty="0"/>
        </a:p>
      </dsp:txBody>
      <dsp:txXfrm>
        <a:off x="3014662" y="1503671"/>
        <a:ext cx="2100623" cy="1050311"/>
      </dsp:txXfrm>
    </dsp:sp>
    <dsp:sp modelId="{3402DCD0-73A9-4155-BC3C-254D2BA4AF3A}">
      <dsp:nvSpPr>
        <dsp:cNvPr id="0" name=""/>
        <dsp:cNvSpPr/>
      </dsp:nvSpPr>
      <dsp:spPr>
        <a:xfrm>
          <a:off x="556995" y="2985304"/>
          <a:ext cx="2100623" cy="105031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1">
            <a:lnSpc>
              <a:spcPct val="90000"/>
            </a:lnSpc>
            <a:spcBef>
              <a:spcPct val="0"/>
            </a:spcBef>
            <a:spcAft>
              <a:spcPct val="35000"/>
            </a:spcAft>
            <a:buNone/>
          </a:pPr>
          <a:r>
            <a:rPr lang="ar-EG" sz="2500" b="1" kern="1200"/>
            <a:t>حجم العينة المناسب </a:t>
          </a:r>
          <a:endParaRPr lang="ar-EG" sz="2500" kern="1200"/>
        </a:p>
      </dsp:txBody>
      <dsp:txXfrm>
        <a:off x="556995" y="2985304"/>
        <a:ext cx="2100623" cy="1050311"/>
      </dsp:txXfrm>
    </dsp:sp>
    <dsp:sp modelId="{CB157FD8-86D8-43FA-A2A7-57E34EFAC4F0}">
      <dsp:nvSpPr>
        <dsp:cNvPr id="0" name=""/>
        <dsp:cNvSpPr/>
      </dsp:nvSpPr>
      <dsp:spPr>
        <a:xfrm>
          <a:off x="3098750" y="2985304"/>
          <a:ext cx="2100623" cy="105031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1">
            <a:lnSpc>
              <a:spcPct val="90000"/>
            </a:lnSpc>
            <a:spcBef>
              <a:spcPct val="0"/>
            </a:spcBef>
            <a:spcAft>
              <a:spcPct val="35000"/>
            </a:spcAft>
            <a:buNone/>
          </a:pPr>
          <a:r>
            <a:rPr lang="ar-EG" sz="2500" b="1" kern="1200"/>
            <a:t>العوامل التي تؤثر في تحديد حجم العينة </a:t>
          </a:r>
          <a:endParaRPr lang="ar-EG" sz="2500" kern="1200"/>
        </a:p>
      </dsp:txBody>
      <dsp:txXfrm>
        <a:off x="3098750" y="2985304"/>
        <a:ext cx="2100623" cy="1050311"/>
      </dsp:txXfrm>
    </dsp:sp>
    <dsp:sp modelId="{5806DF0A-11F9-470B-9654-51D1B8258D90}">
      <dsp:nvSpPr>
        <dsp:cNvPr id="0" name=""/>
        <dsp:cNvSpPr/>
      </dsp:nvSpPr>
      <dsp:spPr>
        <a:xfrm>
          <a:off x="5640504" y="2985304"/>
          <a:ext cx="2100623" cy="105031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1">
            <a:lnSpc>
              <a:spcPct val="90000"/>
            </a:lnSpc>
            <a:spcBef>
              <a:spcPct val="0"/>
            </a:spcBef>
            <a:spcAft>
              <a:spcPct val="35000"/>
            </a:spcAft>
            <a:buNone/>
          </a:pPr>
          <a:r>
            <a:rPr lang="ar-EG" sz="2500" b="1" kern="1200"/>
            <a:t>أساليب تحديد حجم العينة </a:t>
          </a:r>
          <a:endParaRPr lang="ar-EG" sz="2500" kern="1200"/>
        </a:p>
      </dsp:txBody>
      <dsp:txXfrm>
        <a:off x="5640504" y="2985304"/>
        <a:ext cx="2100623" cy="1050311"/>
      </dsp:txXfrm>
    </dsp:sp>
    <dsp:sp modelId="{E9449E22-D0C0-46E3-99FE-C2201C163658}">
      <dsp:nvSpPr>
        <dsp:cNvPr id="0" name=""/>
        <dsp:cNvSpPr/>
      </dsp:nvSpPr>
      <dsp:spPr>
        <a:xfrm>
          <a:off x="8182258" y="2985304"/>
          <a:ext cx="2100623" cy="105031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rtl="1">
            <a:lnSpc>
              <a:spcPct val="90000"/>
            </a:lnSpc>
            <a:spcBef>
              <a:spcPct val="0"/>
            </a:spcBef>
            <a:spcAft>
              <a:spcPct val="35000"/>
            </a:spcAft>
            <a:buNone/>
          </a:pPr>
          <a:r>
            <a:rPr lang="ar-EG" sz="2500" b="1" kern="1200"/>
            <a:t>أساليب تحديد حجم العينة </a:t>
          </a:r>
          <a:endParaRPr lang="ar-EG" sz="2500" kern="1200"/>
        </a:p>
      </dsp:txBody>
      <dsp:txXfrm>
        <a:off x="8182258" y="2985304"/>
        <a:ext cx="2100623" cy="105031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670D50-655C-4C89-B38F-A2FB2CD34B14}">
      <dsp:nvSpPr>
        <dsp:cNvPr id="0" name=""/>
        <dsp:cNvSpPr/>
      </dsp:nvSpPr>
      <dsp:spPr>
        <a:xfrm>
          <a:off x="3846714" y="14282"/>
          <a:ext cx="3003839" cy="13456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ar-EG" sz="2800" kern="1200" dirty="0"/>
            <a:t>( المعاينة وانواعها )</a:t>
          </a:r>
        </a:p>
      </dsp:txBody>
      <dsp:txXfrm>
        <a:off x="3886128" y="53696"/>
        <a:ext cx="2925011" cy="1266869"/>
      </dsp:txXfrm>
    </dsp:sp>
    <dsp:sp modelId="{208DEE96-CF9E-4611-BE98-DE6E621CD2DC}">
      <dsp:nvSpPr>
        <dsp:cNvPr id="0" name=""/>
        <dsp:cNvSpPr/>
      </dsp:nvSpPr>
      <dsp:spPr>
        <a:xfrm>
          <a:off x="2639280" y="1359979"/>
          <a:ext cx="2709353" cy="226521"/>
        </a:xfrm>
        <a:custGeom>
          <a:avLst/>
          <a:gdLst/>
          <a:ahLst/>
          <a:cxnLst/>
          <a:rect l="0" t="0" r="0" b="0"/>
          <a:pathLst>
            <a:path>
              <a:moveTo>
                <a:pt x="2709353" y="0"/>
              </a:moveTo>
              <a:lnTo>
                <a:pt x="2709353" y="113260"/>
              </a:lnTo>
              <a:lnTo>
                <a:pt x="0" y="113260"/>
              </a:lnTo>
              <a:lnTo>
                <a:pt x="0" y="226521"/>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317F419-0992-41FF-B6AE-D44F1DEACBFA}">
      <dsp:nvSpPr>
        <dsp:cNvPr id="0" name=""/>
        <dsp:cNvSpPr/>
      </dsp:nvSpPr>
      <dsp:spPr>
        <a:xfrm>
          <a:off x="773265" y="1586501"/>
          <a:ext cx="3732030" cy="13456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ar-EG" sz="2800" kern="1200" dirty="0"/>
            <a:t>المعاينة غير المقيدة : العشوائية البسيطة</a:t>
          </a:r>
        </a:p>
      </dsp:txBody>
      <dsp:txXfrm>
        <a:off x="812679" y="1625915"/>
        <a:ext cx="3653202" cy="1266869"/>
      </dsp:txXfrm>
    </dsp:sp>
    <dsp:sp modelId="{D1B97918-1125-4B00-9393-E1CEA875CB38}">
      <dsp:nvSpPr>
        <dsp:cNvPr id="0" name=""/>
        <dsp:cNvSpPr/>
      </dsp:nvSpPr>
      <dsp:spPr>
        <a:xfrm>
          <a:off x="5348634" y="1359979"/>
          <a:ext cx="2810351" cy="247541"/>
        </a:xfrm>
        <a:custGeom>
          <a:avLst/>
          <a:gdLst/>
          <a:ahLst/>
          <a:cxnLst/>
          <a:rect l="0" t="0" r="0" b="0"/>
          <a:pathLst>
            <a:path>
              <a:moveTo>
                <a:pt x="0" y="0"/>
              </a:moveTo>
              <a:lnTo>
                <a:pt x="0" y="123770"/>
              </a:lnTo>
              <a:lnTo>
                <a:pt x="2810351" y="123770"/>
              </a:lnTo>
              <a:lnTo>
                <a:pt x="2810351" y="247541"/>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0721872-066E-4A34-9852-07175DD617C0}">
      <dsp:nvSpPr>
        <dsp:cNvPr id="0" name=""/>
        <dsp:cNvSpPr/>
      </dsp:nvSpPr>
      <dsp:spPr>
        <a:xfrm>
          <a:off x="6822061" y="1607521"/>
          <a:ext cx="2673847" cy="13456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ar-EG" sz="2800" kern="1200"/>
            <a:t>المعاينة المقيدة </a:t>
          </a:r>
        </a:p>
      </dsp:txBody>
      <dsp:txXfrm>
        <a:off x="6861475" y="1646935"/>
        <a:ext cx="2595019" cy="1266869"/>
      </dsp:txXfrm>
    </dsp:sp>
    <dsp:sp modelId="{CE421D4D-385E-48A9-A034-CAE4012E79C0}">
      <dsp:nvSpPr>
        <dsp:cNvPr id="0" name=""/>
        <dsp:cNvSpPr/>
      </dsp:nvSpPr>
      <dsp:spPr>
        <a:xfrm>
          <a:off x="1755671" y="2953218"/>
          <a:ext cx="6403313" cy="815371"/>
        </a:xfrm>
        <a:custGeom>
          <a:avLst/>
          <a:gdLst/>
          <a:ahLst/>
          <a:cxnLst/>
          <a:rect l="0" t="0" r="0" b="0"/>
          <a:pathLst>
            <a:path>
              <a:moveTo>
                <a:pt x="6403313" y="0"/>
              </a:moveTo>
              <a:lnTo>
                <a:pt x="6403313" y="407685"/>
              </a:lnTo>
              <a:lnTo>
                <a:pt x="0" y="407685"/>
              </a:lnTo>
              <a:lnTo>
                <a:pt x="0" y="815371"/>
              </a:lnTo>
            </a:path>
          </a:pathLst>
        </a:custGeom>
        <a:noFill/>
        <a:ln w="127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3F3C368-AE0E-4C76-9A83-728ED7652F84}">
      <dsp:nvSpPr>
        <dsp:cNvPr id="0" name=""/>
        <dsp:cNvSpPr/>
      </dsp:nvSpPr>
      <dsp:spPr>
        <a:xfrm>
          <a:off x="746398" y="3768590"/>
          <a:ext cx="2018546" cy="13456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ar-EG" sz="2800" kern="1200" dirty="0"/>
            <a:t>العينة المنتظمة </a:t>
          </a:r>
        </a:p>
      </dsp:txBody>
      <dsp:txXfrm>
        <a:off x="785812" y="3808004"/>
        <a:ext cx="1939718" cy="1266869"/>
      </dsp:txXfrm>
    </dsp:sp>
    <dsp:sp modelId="{410F9E0F-000C-47D3-9948-4A321F856423}">
      <dsp:nvSpPr>
        <dsp:cNvPr id="0" name=""/>
        <dsp:cNvSpPr/>
      </dsp:nvSpPr>
      <dsp:spPr>
        <a:xfrm>
          <a:off x="4379782" y="2953218"/>
          <a:ext cx="3779203" cy="815371"/>
        </a:xfrm>
        <a:custGeom>
          <a:avLst/>
          <a:gdLst/>
          <a:ahLst/>
          <a:cxnLst/>
          <a:rect l="0" t="0" r="0" b="0"/>
          <a:pathLst>
            <a:path>
              <a:moveTo>
                <a:pt x="3779203" y="0"/>
              </a:moveTo>
              <a:lnTo>
                <a:pt x="3779203" y="407685"/>
              </a:lnTo>
              <a:lnTo>
                <a:pt x="0" y="407685"/>
              </a:lnTo>
              <a:lnTo>
                <a:pt x="0" y="815371"/>
              </a:lnTo>
            </a:path>
          </a:pathLst>
        </a:custGeom>
        <a:noFill/>
        <a:ln w="127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7DBFBAF-CDF8-42A9-840E-FF6A3AE40413}">
      <dsp:nvSpPr>
        <dsp:cNvPr id="0" name=""/>
        <dsp:cNvSpPr/>
      </dsp:nvSpPr>
      <dsp:spPr>
        <a:xfrm>
          <a:off x="3370508" y="3768590"/>
          <a:ext cx="2018546" cy="13456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ar-EG" sz="2800" kern="1200" dirty="0"/>
            <a:t>العينة العشوائية الطبقية </a:t>
          </a:r>
        </a:p>
      </dsp:txBody>
      <dsp:txXfrm>
        <a:off x="3409922" y="3808004"/>
        <a:ext cx="1939718" cy="1266869"/>
      </dsp:txXfrm>
    </dsp:sp>
    <dsp:sp modelId="{9C0EC4AC-4B30-4F86-85E9-0D91F92C4CDB}">
      <dsp:nvSpPr>
        <dsp:cNvPr id="0" name=""/>
        <dsp:cNvSpPr/>
      </dsp:nvSpPr>
      <dsp:spPr>
        <a:xfrm>
          <a:off x="7003892" y="2953218"/>
          <a:ext cx="1155093" cy="815371"/>
        </a:xfrm>
        <a:custGeom>
          <a:avLst/>
          <a:gdLst/>
          <a:ahLst/>
          <a:cxnLst/>
          <a:rect l="0" t="0" r="0" b="0"/>
          <a:pathLst>
            <a:path>
              <a:moveTo>
                <a:pt x="1155093" y="0"/>
              </a:moveTo>
              <a:lnTo>
                <a:pt x="1155093" y="407685"/>
              </a:lnTo>
              <a:lnTo>
                <a:pt x="0" y="407685"/>
              </a:lnTo>
              <a:lnTo>
                <a:pt x="0" y="815371"/>
              </a:lnTo>
            </a:path>
          </a:pathLst>
        </a:custGeom>
        <a:noFill/>
        <a:ln w="127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C91B4AE-CD9A-4472-955D-84A5312FD431}">
      <dsp:nvSpPr>
        <dsp:cNvPr id="0" name=""/>
        <dsp:cNvSpPr/>
      </dsp:nvSpPr>
      <dsp:spPr>
        <a:xfrm>
          <a:off x="5994619" y="3768590"/>
          <a:ext cx="2018546" cy="13456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ar-EG" sz="2800" kern="1200" dirty="0"/>
            <a:t>العينة العنقودية </a:t>
          </a:r>
        </a:p>
      </dsp:txBody>
      <dsp:txXfrm>
        <a:off x="6034033" y="3808004"/>
        <a:ext cx="1939718" cy="1266869"/>
      </dsp:txXfrm>
    </dsp:sp>
    <dsp:sp modelId="{C5C84DEA-28DF-4917-9FF3-34A6A62975AD}">
      <dsp:nvSpPr>
        <dsp:cNvPr id="0" name=""/>
        <dsp:cNvSpPr/>
      </dsp:nvSpPr>
      <dsp:spPr>
        <a:xfrm>
          <a:off x="8158985" y="2953218"/>
          <a:ext cx="1469017" cy="815371"/>
        </a:xfrm>
        <a:custGeom>
          <a:avLst/>
          <a:gdLst/>
          <a:ahLst/>
          <a:cxnLst/>
          <a:rect l="0" t="0" r="0" b="0"/>
          <a:pathLst>
            <a:path>
              <a:moveTo>
                <a:pt x="0" y="0"/>
              </a:moveTo>
              <a:lnTo>
                <a:pt x="0" y="407685"/>
              </a:lnTo>
              <a:lnTo>
                <a:pt x="1469017" y="407685"/>
              </a:lnTo>
              <a:lnTo>
                <a:pt x="1469017" y="815371"/>
              </a:lnTo>
            </a:path>
          </a:pathLst>
        </a:custGeom>
        <a:noFill/>
        <a:ln w="127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31C977A-92E2-452E-AD2D-63C1844980DE}">
      <dsp:nvSpPr>
        <dsp:cNvPr id="0" name=""/>
        <dsp:cNvSpPr/>
      </dsp:nvSpPr>
      <dsp:spPr>
        <a:xfrm>
          <a:off x="8618729" y="3768590"/>
          <a:ext cx="2018546" cy="13456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1">
            <a:lnSpc>
              <a:spcPct val="90000"/>
            </a:lnSpc>
            <a:spcBef>
              <a:spcPct val="0"/>
            </a:spcBef>
            <a:spcAft>
              <a:spcPct val="35000"/>
            </a:spcAft>
            <a:buNone/>
          </a:pPr>
          <a:r>
            <a:rPr lang="ar-EG" sz="2800" kern="1200"/>
            <a:t>العينة الحصصية</a:t>
          </a:r>
        </a:p>
      </dsp:txBody>
      <dsp:txXfrm>
        <a:off x="8658143" y="3808004"/>
        <a:ext cx="1939718" cy="126686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1D805E-3FD1-473E-BF1B-2529FC854D1E}">
      <dsp:nvSpPr>
        <dsp:cNvPr id="0" name=""/>
        <dsp:cNvSpPr/>
      </dsp:nvSpPr>
      <dsp:spPr>
        <a:xfrm>
          <a:off x="0" y="12439"/>
          <a:ext cx="8229600" cy="912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r" defTabSz="1733550" rtl="1">
            <a:lnSpc>
              <a:spcPct val="90000"/>
            </a:lnSpc>
            <a:spcBef>
              <a:spcPct val="0"/>
            </a:spcBef>
            <a:spcAft>
              <a:spcPct val="35000"/>
            </a:spcAft>
            <a:buNone/>
          </a:pPr>
          <a:r>
            <a:rPr lang="ar-EG" sz="3900" kern="1200"/>
            <a:t>الأخطاء التي تصاحب العينات </a:t>
          </a:r>
        </a:p>
      </dsp:txBody>
      <dsp:txXfrm>
        <a:off x="44549" y="56988"/>
        <a:ext cx="8140502" cy="823502"/>
      </dsp:txXfrm>
    </dsp:sp>
    <dsp:sp modelId="{8628FA9C-D83B-4CD3-8636-2543A8E6F065}">
      <dsp:nvSpPr>
        <dsp:cNvPr id="0" name=""/>
        <dsp:cNvSpPr/>
      </dsp:nvSpPr>
      <dsp:spPr>
        <a:xfrm>
          <a:off x="0" y="925039"/>
          <a:ext cx="8229600" cy="645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49530" rIns="277368" bIns="49530" numCol="1" spcCol="1270" anchor="t" anchorCtr="0">
          <a:noAutofit/>
        </a:bodyPr>
        <a:lstStyle/>
        <a:p>
          <a:pPr marL="285750" lvl="1" indent="-285750" algn="r" defTabSz="1333500" rtl="1">
            <a:lnSpc>
              <a:spcPct val="90000"/>
            </a:lnSpc>
            <a:spcBef>
              <a:spcPct val="0"/>
            </a:spcBef>
            <a:spcAft>
              <a:spcPct val="20000"/>
            </a:spcAft>
            <a:buChar char="•"/>
          </a:pPr>
          <a:r>
            <a:rPr lang="ar-EG" sz="3000" kern="1200"/>
            <a:t>أخطاء المعاينة </a:t>
          </a:r>
        </a:p>
      </dsp:txBody>
      <dsp:txXfrm>
        <a:off x="0" y="925039"/>
        <a:ext cx="8229600" cy="645840"/>
      </dsp:txXfrm>
    </dsp:sp>
    <dsp:sp modelId="{1138DB45-EB49-46B1-A609-6BDF96A3C96A}">
      <dsp:nvSpPr>
        <dsp:cNvPr id="0" name=""/>
        <dsp:cNvSpPr/>
      </dsp:nvSpPr>
      <dsp:spPr>
        <a:xfrm>
          <a:off x="0" y="1570879"/>
          <a:ext cx="8229600" cy="912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r" defTabSz="1733550" rtl="1">
            <a:lnSpc>
              <a:spcPct val="90000"/>
            </a:lnSpc>
            <a:spcBef>
              <a:spcPct val="0"/>
            </a:spcBef>
            <a:spcAft>
              <a:spcPct val="35000"/>
            </a:spcAft>
            <a:buNone/>
          </a:pPr>
          <a:r>
            <a:rPr lang="ar-EG" sz="3900" kern="1200"/>
            <a:t>أخطاء غير المعاينة </a:t>
          </a:r>
        </a:p>
      </dsp:txBody>
      <dsp:txXfrm>
        <a:off x="44549" y="1615428"/>
        <a:ext cx="8140502" cy="823502"/>
      </dsp:txXfrm>
    </dsp:sp>
    <dsp:sp modelId="{6012235F-6D57-492C-ACE9-4EDB4F8A9F14}">
      <dsp:nvSpPr>
        <dsp:cNvPr id="0" name=""/>
        <dsp:cNvSpPr/>
      </dsp:nvSpPr>
      <dsp:spPr>
        <a:xfrm>
          <a:off x="0" y="2483479"/>
          <a:ext cx="8229600" cy="19778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49530" rIns="277368" bIns="49530" numCol="1" spcCol="1270" anchor="t" anchorCtr="0">
          <a:noAutofit/>
        </a:bodyPr>
        <a:lstStyle/>
        <a:p>
          <a:pPr marL="285750" lvl="1" indent="-285750" algn="r" defTabSz="1333500" rtl="1">
            <a:lnSpc>
              <a:spcPct val="90000"/>
            </a:lnSpc>
            <a:spcBef>
              <a:spcPct val="0"/>
            </a:spcBef>
            <a:spcAft>
              <a:spcPct val="20000"/>
            </a:spcAft>
            <a:buChar char="•"/>
          </a:pPr>
          <a:r>
            <a:rPr lang="ar-EG" sz="3000" kern="1200"/>
            <a:t>أخطاء عدم الاستجابة </a:t>
          </a:r>
        </a:p>
        <a:p>
          <a:pPr marL="285750" lvl="1" indent="-285750" algn="r" defTabSz="1333500" rtl="1">
            <a:lnSpc>
              <a:spcPct val="90000"/>
            </a:lnSpc>
            <a:spcBef>
              <a:spcPct val="0"/>
            </a:spcBef>
            <a:spcAft>
              <a:spcPct val="20000"/>
            </a:spcAft>
            <a:buChar char="•"/>
          </a:pPr>
          <a:r>
            <a:rPr lang="ar-EG" sz="3000" kern="1200"/>
            <a:t>أخطاء الاستجابة </a:t>
          </a:r>
        </a:p>
        <a:p>
          <a:pPr marL="285750" lvl="1" indent="-285750" algn="r" defTabSz="1333500" rtl="1">
            <a:lnSpc>
              <a:spcPct val="90000"/>
            </a:lnSpc>
            <a:spcBef>
              <a:spcPct val="0"/>
            </a:spcBef>
            <a:spcAft>
              <a:spcPct val="20000"/>
            </a:spcAft>
            <a:buChar char="•"/>
          </a:pPr>
          <a:r>
            <a:rPr lang="ar-EG" sz="3000" kern="1200"/>
            <a:t>أخطاء التغطية </a:t>
          </a:r>
        </a:p>
        <a:p>
          <a:pPr marL="285750" lvl="1" indent="-285750" algn="r" defTabSz="1333500" rtl="1">
            <a:lnSpc>
              <a:spcPct val="90000"/>
            </a:lnSpc>
            <a:spcBef>
              <a:spcPct val="0"/>
            </a:spcBef>
            <a:spcAft>
              <a:spcPct val="20000"/>
            </a:spcAft>
            <a:buChar char="•"/>
          </a:pPr>
          <a:r>
            <a:rPr lang="ar-EG" sz="3000" kern="1200"/>
            <a:t>أخطاء القياس </a:t>
          </a:r>
        </a:p>
      </dsp:txBody>
      <dsp:txXfrm>
        <a:off x="0" y="2483479"/>
        <a:ext cx="8229600" cy="197788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5B7485-3F50-4327-A978-2EC513D16E84}">
      <dsp:nvSpPr>
        <dsp:cNvPr id="0" name=""/>
        <dsp:cNvSpPr/>
      </dsp:nvSpPr>
      <dsp:spPr>
        <a:xfrm>
          <a:off x="9151860" y="1294179"/>
          <a:ext cx="91440" cy="756898"/>
        </a:xfrm>
        <a:custGeom>
          <a:avLst/>
          <a:gdLst/>
          <a:ahLst/>
          <a:cxnLst/>
          <a:rect l="0" t="0" r="0" b="0"/>
          <a:pathLst>
            <a:path>
              <a:moveTo>
                <a:pt x="45720" y="0"/>
              </a:moveTo>
              <a:lnTo>
                <a:pt x="45720" y="574286"/>
              </a:lnTo>
              <a:lnTo>
                <a:pt x="60781" y="574286"/>
              </a:lnTo>
              <a:lnTo>
                <a:pt x="60781" y="756898"/>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9B66ADC-845C-4EB9-9DE3-60DA003B5B13}">
      <dsp:nvSpPr>
        <dsp:cNvPr id="0" name=""/>
        <dsp:cNvSpPr/>
      </dsp:nvSpPr>
      <dsp:spPr>
        <a:xfrm>
          <a:off x="3695602" y="1173664"/>
          <a:ext cx="3487983" cy="892474"/>
        </a:xfrm>
        <a:custGeom>
          <a:avLst/>
          <a:gdLst/>
          <a:ahLst/>
          <a:cxnLst/>
          <a:rect l="0" t="0" r="0" b="0"/>
          <a:pathLst>
            <a:path>
              <a:moveTo>
                <a:pt x="0" y="0"/>
              </a:moveTo>
              <a:lnTo>
                <a:pt x="0" y="709862"/>
              </a:lnTo>
              <a:lnTo>
                <a:pt x="3487983" y="709862"/>
              </a:lnTo>
              <a:lnTo>
                <a:pt x="3487983" y="892474"/>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D9BAEC7-215B-427E-9AF5-086C5EEA664F}">
      <dsp:nvSpPr>
        <dsp:cNvPr id="0" name=""/>
        <dsp:cNvSpPr/>
      </dsp:nvSpPr>
      <dsp:spPr>
        <a:xfrm>
          <a:off x="3695602" y="1173664"/>
          <a:ext cx="1383603" cy="892474"/>
        </a:xfrm>
        <a:custGeom>
          <a:avLst/>
          <a:gdLst/>
          <a:ahLst/>
          <a:cxnLst/>
          <a:rect l="0" t="0" r="0" b="0"/>
          <a:pathLst>
            <a:path>
              <a:moveTo>
                <a:pt x="0" y="0"/>
              </a:moveTo>
              <a:lnTo>
                <a:pt x="0" y="709862"/>
              </a:lnTo>
              <a:lnTo>
                <a:pt x="1383603" y="709862"/>
              </a:lnTo>
              <a:lnTo>
                <a:pt x="1383603" y="892474"/>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C4CF530-80EA-47AB-A6F8-AB82FCFA412F}">
      <dsp:nvSpPr>
        <dsp:cNvPr id="0" name=""/>
        <dsp:cNvSpPr/>
      </dsp:nvSpPr>
      <dsp:spPr>
        <a:xfrm>
          <a:off x="2974825" y="1173664"/>
          <a:ext cx="720776" cy="892474"/>
        </a:xfrm>
        <a:custGeom>
          <a:avLst/>
          <a:gdLst/>
          <a:ahLst/>
          <a:cxnLst/>
          <a:rect l="0" t="0" r="0" b="0"/>
          <a:pathLst>
            <a:path>
              <a:moveTo>
                <a:pt x="720776" y="0"/>
              </a:moveTo>
              <a:lnTo>
                <a:pt x="720776" y="709862"/>
              </a:lnTo>
              <a:lnTo>
                <a:pt x="0" y="709862"/>
              </a:lnTo>
              <a:lnTo>
                <a:pt x="0" y="892474"/>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E426BDC-6F5E-43C1-9166-D935E5E2792D}">
      <dsp:nvSpPr>
        <dsp:cNvPr id="0" name=""/>
        <dsp:cNvSpPr/>
      </dsp:nvSpPr>
      <dsp:spPr>
        <a:xfrm>
          <a:off x="870446" y="1173664"/>
          <a:ext cx="2825155" cy="892474"/>
        </a:xfrm>
        <a:custGeom>
          <a:avLst/>
          <a:gdLst/>
          <a:ahLst/>
          <a:cxnLst/>
          <a:rect l="0" t="0" r="0" b="0"/>
          <a:pathLst>
            <a:path>
              <a:moveTo>
                <a:pt x="2825155" y="0"/>
              </a:moveTo>
              <a:lnTo>
                <a:pt x="2825155" y="709862"/>
              </a:lnTo>
              <a:lnTo>
                <a:pt x="0" y="709862"/>
              </a:lnTo>
              <a:lnTo>
                <a:pt x="0" y="892474"/>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6E20D6E-A838-40A3-9E49-C56D17936D4F}">
      <dsp:nvSpPr>
        <dsp:cNvPr id="0" name=""/>
        <dsp:cNvSpPr/>
      </dsp:nvSpPr>
      <dsp:spPr>
        <a:xfrm>
          <a:off x="2826023" y="304086"/>
          <a:ext cx="1739156" cy="86957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rtl="1">
            <a:lnSpc>
              <a:spcPct val="90000"/>
            </a:lnSpc>
            <a:spcBef>
              <a:spcPct val="0"/>
            </a:spcBef>
            <a:spcAft>
              <a:spcPct val="35000"/>
            </a:spcAft>
            <a:buNone/>
          </a:pPr>
          <a:r>
            <a:rPr lang="ar-EG" sz="2600" b="0" kern="1200"/>
            <a:t>المتغيرات حسب القياس </a:t>
          </a:r>
          <a:endParaRPr lang="ar-EG" sz="2600" kern="1200"/>
        </a:p>
      </dsp:txBody>
      <dsp:txXfrm>
        <a:off x="2826023" y="304086"/>
        <a:ext cx="1739156" cy="869578"/>
      </dsp:txXfrm>
    </dsp:sp>
    <dsp:sp modelId="{3C02D0F6-8A50-4097-B86E-8C4EC0BE3E96}">
      <dsp:nvSpPr>
        <dsp:cNvPr id="0" name=""/>
        <dsp:cNvSpPr/>
      </dsp:nvSpPr>
      <dsp:spPr>
        <a:xfrm>
          <a:off x="868" y="2066138"/>
          <a:ext cx="1739156" cy="86957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rtl="1">
            <a:lnSpc>
              <a:spcPct val="90000"/>
            </a:lnSpc>
            <a:spcBef>
              <a:spcPct val="0"/>
            </a:spcBef>
            <a:spcAft>
              <a:spcPct val="35000"/>
            </a:spcAft>
            <a:buNone/>
          </a:pPr>
          <a:r>
            <a:rPr lang="ar-EG" sz="2600" b="1" kern="1200"/>
            <a:t>المتغيرات التابعة </a:t>
          </a:r>
          <a:endParaRPr lang="ar-EG" sz="2600" kern="1200"/>
        </a:p>
      </dsp:txBody>
      <dsp:txXfrm>
        <a:off x="868" y="2066138"/>
        <a:ext cx="1739156" cy="869578"/>
      </dsp:txXfrm>
    </dsp:sp>
    <dsp:sp modelId="{9B2566AF-217D-4567-84F6-255A711D6383}">
      <dsp:nvSpPr>
        <dsp:cNvPr id="0" name=""/>
        <dsp:cNvSpPr/>
      </dsp:nvSpPr>
      <dsp:spPr>
        <a:xfrm>
          <a:off x="2105247" y="2066138"/>
          <a:ext cx="1739156" cy="86957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rtl="1">
            <a:lnSpc>
              <a:spcPct val="90000"/>
            </a:lnSpc>
            <a:spcBef>
              <a:spcPct val="0"/>
            </a:spcBef>
            <a:spcAft>
              <a:spcPct val="35000"/>
            </a:spcAft>
            <a:buNone/>
          </a:pPr>
          <a:r>
            <a:rPr lang="ar-EG" sz="2600" b="1" kern="1200"/>
            <a:t>المتغيرات المستقلة </a:t>
          </a:r>
          <a:endParaRPr lang="ar-EG" sz="2600" kern="1200"/>
        </a:p>
      </dsp:txBody>
      <dsp:txXfrm>
        <a:off x="2105247" y="2066138"/>
        <a:ext cx="1739156" cy="869578"/>
      </dsp:txXfrm>
    </dsp:sp>
    <dsp:sp modelId="{109D8FCE-50FB-49F6-9A34-7D980E7EF883}">
      <dsp:nvSpPr>
        <dsp:cNvPr id="0" name=""/>
        <dsp:cNvSpPr/>
      </dsp:nvSpPr>
      <dsp:spPr>
        <a:xfrm>
          <a:off x="4209627" y="2066138"/>
          <a:ext cx="1739156" cy="86957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rtl="1">
            <a:lnSpc>
              <a:spcPct val="90000"/>
            </a:lnSpc>
            <a:spcBef>
              <a:spcPct val="0"/>
            </a:spcBef>
            <a:spcAft>
              <a:spcPct val="35000"/>
            </a:spcAft>
            <a:buNone/>
          </a:pPr>
          <a:r>
            <a:rPr lang="ar-EG" sz="2600" b="1" kern="1200"/>
            <a:t>المتغيرات الوسيطة </a:t>
          </a:r>
          <a:endParaRPr lang="ar-EG" sz="2600" kern="1200"/>
        </a:p>
      </dsp:txBody>
      <dsp:txXfrm>
        <a:off x="4209627" y="2066138"/>
        <a:ext cx="1739156" cy="869578"/>
      </dsp:txXfrm>
    </dsp:sp>
    <dsp:sp modelId="{F7A8FD29-C33E-4701-95FB-ECE920776DD7}">
      <dsp:nvSpPr>
        <dsp:cNvPr id="0" name=""/>
        <dsp:cNvSpPr/>
      </dsp:nvSpPr>
      <dsp:spPr>
        <a:xfrm>
          <a:off x="6314006" y="2066138"/>
          <a:ext cx="1739156" cy="86957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rtl="1">
            <a:lnSpc>
              <a:spcPct val="90000"/>
            </a:lnSpc>
            <a:spcBef>
              <a:spcPct val="0"/>
            </a:spcBef>
            <a:spcAft>
              <a:spcPct val="35000"/>
            </a:spcAft>
            <a:buNone/>
          </a:pPr>
          <a:r>
            <a:rPr lang="ar-EG" sz="2600" b="1" kern="1200"/>
            <a:t>المتغيرات المعترضة </a:t>
          </a:r>
          <a:endParaRPr lang="ar-EG" sz="2600" kern="1200"/>
        </a:p>
      </dsp:txBody>
      <dsp:txXfrm>
        <a:off x="6314006" y="2066138"/>
        <a:ext cx="1739156" cy="869578"/>
      </dsp:txXfrm>
    </dsp:sp>
    <dsp:sp modelId="{9BF7A40C-0A1A-428D-880E-022B15A1669C}">
      <dsp:nvSpPr>
        <dsp:cNvPr id="0" name=""/>
        <dsp:cNvSpPr/>
      </dsp:nvSpPr>
      <dsp:spPr>
        <a:xfrm>
          <a:off x="8328002" y="424601"/>
          <a:ext cx="1739156" cy="86957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rtl="1">
            <a:lnSpc>
              <a:spcPct val="90000"/>
            </a:lnSpc>
            <a:spcBef>
              <a:spcPct val="0"/>
            </a:spcBef>
            <a:spcAft>
              <a:spcPct val="35000"/>
            </a:spcAft>
            <a:buNone/>
          </a:pPr>
          <a:r>
            <a:rPr lang="ar-EG" sz="2600" b="0" kern="1200"/>
            <a:t>المتغيرات حسب النوع </a:t>
          </a:r>
          <a:endParaRPr lang="ar-EG" sz="2600" kern="1200"/>
        </a:p>
      </dsp:txBody>
      <dsp:txXfrm>
        <a:off x="8328002" y="424601"/>
        <a:ext cx="1739156" cy="869578"/>
      </dsp:txXfrm>
    </dsp:sp>
    <dsp:sp modelId="{4D831BF3-9D3F-410E-A609-F4055966B9DD}">
      <dsp:nvSpPr>
        <dsp:cNvPr id="0" name=""/>
        <dsp:cNvSpPr/>
      </dsp:nvSpPr>
      <dsp:spPr>
        <a:xfrm>
          <a:off x="8343063" y="2051077"/>
          <a:ext cx="1739156" cy="86957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rtl="1">
            <a:lnSpc>
              <a:spcPct val="90000"/>
            </a:lnSpc>
            <a:spcBef>
              <a:spcPct val="0"/>
            </a:spcBef>
            <a:spcAft>
              <a:spcPct val="35000"/>
            </a:spcAft>
            <a:buNone/>
          </a:pPr>
          <a:r>
            <a:rPr lang="ar-EG" sz="2600" b="1" kern="1200"/>
            <a:t>المتغيرات النوعية والكمية </a:t>
          </a:r>
          <a:endParaRPr lang="ar-EG" sz="2600" kern="1200"/>
        </a:p>
      </dsp:txBody>
      <dsp:txXfrm>
        <a:off x="8343063" y="2051077"/>
        <a:ext cx="1739156" cy="869578"/>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7E0A6C-97D3-4FAE-9F1B-2E89AF4337B4}">
      <dsp:nvSpPr>
        <dsp:cNvPr id="0" name=""/>
        <dsp:cNvSpPr/>
      </dsp:nvSpPr>
      <dsp:spPr>
        <a:xfrm>
          <a:off x="0" y="27112"/>
          <a:ext cx="8243888" cy="1053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r" defTabSz="2000250" rtl="1">
            <a:lnSpc>
              <a:spcPct val="90000"/>
            </a:lnSpc>
            <a:spcBef>
              <a:spcPct val="0"/>
            </a:spcBef>
            <a:spcAft>
              <a:spcPct val="35000"/>
            </a:spcAft>
            <a:buNone/>
          </a:pPr>
          <a:r>
            <a:rPr lang="ar-EG" sz="4500" kern="1200"/>
            <a:t>المقاييس وخصائصها </a:t>
          </a:r>
        </a:p>
      </dsp:txBody>
      <dsp:txXfrm>
        <a:off x="51403" y="78515"/>
        <a:ext cx="8141082" cy="950194"/>
      </dsp:txXfrm>
    </dsp:sp>
    <dsp:sp modelId="{08DC0135-E104-4CCD-9490-6E27CC95798D}">
      <dsp:nvSpPr>
        <dsp:cNvPr id="0" name=""/>
        <dsp:cNvSpPr/>
      </dsp:nvSpPr>
      <dsp:spPr>
        <a:xfrm>
          <a:off x="0" y="1209712"/>
          <a:ext cx="8243888" cy="1053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r" defTabSz="2000250" rtl="1">
            <a:lnSpc>
              <a:spcPct val="90000"/>
            </a:lnSpc>
            <a:spcBef>
              <a:spcPct val="0"/>
            </a:spcBef>
            <a:spcAft>
              <a:spcPct val="35000"/>
            </a:spcAft>
            <a:buNone/>
          </a:pPr>
          <a:r>
            <a:rPr lang="ar-EG" sz="4500" kern="1200"/>
            <a:t>أنواع المقاييس </a:t>
          </a:r>
        </a:p>
      </dsp:txBody>
      <dsp:txXfrm>
        <a:off x="51403" y="1261115"/>
        <a:ext cx="8141082" cy="950194"/>
      </dsp:txXfrm>
    </dsp:sp>
    <dsp:sp modelId="{E47504B1-CBC4-4EE4-B431-4EB1179E2884}">
      <dsp:nvSpPr>
        <dsp:cNvPr id="0" name=""/>
        <dsp:cNvSpPr/>
      </dsp:nvSpPr>
      <dsp:spPr>
        <a:xfrm>
          <a:off x="0" y="2262712"/>
          <a:ext cx="8243888" cy="22821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743" tIns="57150" rIns="320040" bIns="57150" numCol="1" spcCol="1270" anchor="t" anchorCtr="0">
          <a:noAutofit/>
        </a:bodyPr>
        <a:lstStyle/>
        <a:p>
          <a:pPr marL="285750" lvl="1" indent="-285750" algn="r" defTabSz="1555750" rtl="1">
            <a:lnSpc>
              <a:spcPct val="90000"/>
            </a:lnSpc>
            <a:spcBef>
              <a:spcPct val="0"/>
            </a:spcBef>
            <a:spcAft>
              <a:spcPct val="20000"/>
            </a:spcAft>
            <a:buChar char="•"/>
          </a:pPr>
          <a:r>
            <a:rPr lang="ar-EG" sz="3500" kern="1200"/>
            <a:t>المقاييس الاسمية </a:t>
          </a:r>
        </a:p>
        <a:p>
          <a:pPr marL="285750" lvl="1" indent="-285750" algn="r" defTabSz="1555750" rtl="1">
            <a:lnSpc>
              <a:spcPct val="90000"/>
            </a:lnSpc>
            <a:spcBef>
              <a:spcPct val="0"/>
            </a:spcBef>
            <a:spcAft>
              <a:spcPct val="20000"/>
            </a:spcAft>
            <a:buChar char="•"/>
          </a:pPr>
          <a:r>
            <a:rPr lang="ar-EG" sz="3500" kern="1200"/>
            <a:t>المقاييس الترتيبية </a:t>
          </a:r>
        </a:p>
        <a:p>
          <a:pPr marL="285750" lvl="1" indent="-285750" algn="r" defTabSz="1555750" rtl="1">
            <a:lnSpc>
              <a:spcPct val="90000"/>
            </a:lnSpc>
            <a:spcBef>
              <a:spcPct val="0"/>
            </a:spcBef>
            <a:spcAft>
              <a:spcPct val="20000"/>
            </a:spcAft>
            <a:buChar char="•"/>
          </a:pPr>
          <a:r>
            <a:rPr lang="ar-EG" sz="3500" kern="1200"/>
            <a:t>المقاييس الفئوية </a:t>
          </a:r>
        </a:p>
        <a:p>
          <a:pPr marL="285750" lvl="1" indent="-285750" algn="r" defTabSz="1555750" rtl="1">
            <a:lnSpc>
              <a:spcPct val="90000"/>
            </a:lnSpc>
            <a:spcBef>
              <a:spcPct val="0"/>
            </a:spcBef>
            <a:spcAft>
              <a:spcPct val="20000"/>
            </a:spcAft>
            <a:buChar char="•"/>
          </a:pPr>
          <a:r>
            <a:rPr lang="ar-EG" sz="3500" kern="1200"/>
            <a:t>المقاييس النسبية </a:t>
          </a:r>
        </a:p>
      </dsp:txBody>
      <dsp:txXfrm>
        <a:off x="0" y="2262712"/>
        <a:ext cx="8243888" cy="2282174"/>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3C92E8-6E6E-410E-B38B-E67801E17383}">
      <dsp:nvSpPr>
        <dsp:cNvPr id="0" name=""/>
        <dsp:cNvSpPr/>
      </dsp:nvSpPr>
      <dsp:spPr>
        <a:xfrm>
          <a:off x="0" y="718050"/>
          <a:ext cx="4800598" cy="26649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72580" tIns="187452" rIns="372580" bIns="199136" numCol="1" spcCol="1270" anchor="t" anchorCtr="0">
          <a:noAutofit/>
        </a:bodyPr>
        <a:lstStyle/>
        <a:p>
          <a:pPr marL="285750" lvl="1" indent="-285750" algn="r" defTabSz="1244600" rtl="1">
            <a:lnSpc>
              <a:spcPct val="90000"/>
            </a:lnSpc>
            <a:spcBef>
              <a:spcPct val="0"/>
            </a:spcBef>
            <a:spcAft>
              <a:spcPct val="15000"/>
            </a:spcAft>
            <a:buChar char="•"/>
          </a:pPr>
          <a:r>
            <a:rPr lang="ar-EG" sz="2800" b="1" kern="1200" dirty="0"/>
            <a:t>المدي</a:t>
          </a:r>
          <a:endParaRPr lang="en-US" sz="2800" kern="1200" dirty="0"/>
        </a:p>
        <a:p>
          <a:pPr marL="285750" lvl="1" indent="-285750" algn="r" defTabSz="1244600" rtl="1">
            <a:lnSpc>
              <a:spcPct val="90000"/>
            </a:lnSpc>
            <a:spcBef>
              <a:spcPct val="0"/>
            </a:spcBef>
            <a:spcAft>
              <a:spcPct val="15000"/>
            </a:spcAft>
            <a:buChar char="•"/>
          </a:pPr>
          <a:r>
            <a:rPr lang="ar-EG" sz="2800" b="1" kern="1200" dirty="0"/>
            <a:t>الانحراف المتوسط </a:t>
          </a:r>
          <a:endParaRPr lang="en-US" sz="2800" kern="1200" dirty="0"/>
        </a:p>
        <a:p>
          <a:pPr marL="285750" lvl="1" indent="-285750" algn="r" defTabSz="1244600" rtl="1">
            <a:lnSpc>
              <a:spcPct val="90000"/>
            </a:lnSpc>
            <a:spcBef>
              <a:spcPct val="0"/>
            </a:spcBef>
            <a:spcAft>
              <a:spcPct val="15000"/>
            </a:spcAft>
            <a:buChar char="•"/>
          </a:pPr>
          <a:r>
            <a:rPr lang="ar-EG" sz="2800" b="1" kern="1200" dirty="0"/>
            <a:t>التباين </a:t>
          </a:r>
          <a:endParaRPr lang="en-US" sz="2800" kern="1200" dirty="0"/>
        </a:p>
        <a:p>
          <a:pPr marL="285750" lvl="1" indent="-285750" algn="r" defTabSz="1244600" rtl="1">
            <a:lnSpc>
              <a:spcPct val="90000"/>
            </a:lnSpc>
            <a:spcBef>
              <a:spcPct val="0"/>
            </a:spcBef>
            <a:spcAft>
              <a:spcPct val="15000"/>
            </a:spcAft>
            <a:buChar char="•"/>
          </a:pPr>
          <a:r>
            <a:rPr lang="ar-EG" sz="2800" b="1" kern="1200" dirty="0"/>
            <a:t>الانحراف المعياري </a:t>
          </a:r>
          <a:endParaRPr lang="en-US" sz="2800" kern="1200" dirty="0"/>
        </a:p>
        <a:p>
          <a:pPr marL="285750" lvl="1" indent="-285750" algn="r" defTabSz="1244600" rtl="1">
            <a:lnSpc>
              <a:spcPct val="90000"/>
            </a:lnSpc>
            <a:spcBef>
              <a:spcPct val="0"/>
            </a:spcBef>
            <a:spcAft>
              <a:spcPct val="15000"/>
            </a:spcAft>
            <a:buChar char="•"/>
          </a:pPr>
          <a:r>
            <a:rPr lang="ar-EG" sz="2800" b="1" kern="1200" dirty="0"/>
            <a:t>معامل الاختلاف</a:t>
          </a:r>
          <a:endParaRPr lang="en-US" sz="2800" kern="1200" dirty="0"/>
        </a:p>
      </dsp:txBody>
      <dsp:txXfrm>
        <a:off x="0" y="718050"/>
        <a:ext cx="4800598" cy="2664900"/>
      </dsp:txXfrm>
    </dsp:sp>
    <dsp:sp modelId="{1145077D-AD14-4BDA-BEAE-645491ACB97E}">
      <dsp:nvSpPr>
        <dsp:cNvPr id="0" name=""/>
        <dsp:cNvSpPr/>
      </dsp:nvSpPr>
      <dsp:spPr>
        <a:xfrm>
          <a:off x="70762" y="98445"/>
          <a:ext cx="4572673" cy="78237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16" tIns="0" rIns="127016" bIns="0" numCol="1" spcCol="1270" anchor="ctr" anchorCtr="0">
          <a:noAutofit/>
        </a:bodyPr>
        <a:lstStyle/>
        <a:p>
          <a:pPr marL="0" lvl="0" indent="0" algn="r" defTabSz="1244600">
            <a:lnSpc>
              <a:spcPct val="90000"/>
            </a:lnSpc>
            <a:spcBef>
              <a:spcPct val="0"/>
            </a:spcBef>
            <a:spcAft>
              <a:spcPct val="35000"/>
            </a:spcAft>
            <a:buNone/>
          </a:pPr>
          <a:r>
            <a:rPr lang="ar-EG" sz="2800" b="0" kern="1200" dirty="0"/>
            <a:t>مقاييس التشتت</a:t>
          </a:r>
          <a:endParaRPr lang="en-US" sz="2800" kern="1200" dirty="0"/>
        </a:p>
      </dsp:txBody>
      <dsp:txXfrm>
        <a:off x="108954" y="136637"/>
        <a:ext cx="4496289" cy="705987"/>
      </dsp:txXfrm>
    </dsp:sp>
    <dsp:sp modelId="{A216AF0F-874C-40D2-84A1-E5D22C44F09B}">
      <dsp:nvSpPr>
        <dsp:cNvPr id="0" name=""/>
        <dsp:cNvSpPr/>
      </dsp:nvSpPr>
      <dsp:spPr>
        <a:xfrm>
          <a:off x="0" y="4123153"/>
          <a:ext cx="4800598" cy="226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D6C19E9-24CF-4A3B-B1DF-9B26F297CC8C}">
      <dsp:nvSpPr>
        <dsp:cNvPr id="0" name=""/>
        <dsp:cNvSpPr/>
      </dsp:nvSpPr>
      <dsp:spPr>
        <a:xfrm>
          <a:off x="103769" y="3417262"/>
          <a:ext cx="4532134" cy="82444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16" tIns="0" rIns="127016" bIns="0" numCol="1" spcCol="1270" anchor="ctr" anchorCtr="0">
          <a:noAutofit/>
        </a:bodyPr>
        <a:lstStyle/>
        <a:p>
          <a:pPr marL="0" lvl="0" indent="0" algn="r" defTabSz="1244600">
            <a:lnSpc>
              <a:spcPct val="90000"/>
            </a:lnSpc>
            <a:spcBef>
              <a:spcPct val="0"/>
            </a:spcBef>
            <a:spcAft>
              <a:spcPct val="35000"/>
            </a:spcAft>
            <a:buNone/>
          </a:pPr>
          <a:r>
            <a:rPr lang="ar-EG" sz="2800" b="0" kern="1200" dirty="0"/>
            <a:t>- إيجاد المقاييس السابقة باستخدام برامج الحزم الإحصائية </a:t>
          </a:r>
          <a:endParaRPr lang="en-US" sz="2800" kern="1200" dirty="0"/>
        </a:p>
      </dsp:txBody>
      <dsp:txXfrm>
        <a:off x="144015" y="3457508"/>
        <a:ext cx="4451642" cy="74395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4E9AC0-305F-4402-BD90-B1FCF007FD63}">
      <dsp:nvSpPr>
        <dsp:cNvPr id="0" name=""/>
        <dsp:cNvSpPr/>
      </dsp:nvSpPr>
      <dsp:spPr>
        <a:xfrm>
          <a:off x="0" y="119659"/>
          <a:ext cx="5357811" cy="13127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r" defTabSz="1466850" rtl="1">
            <a:lnSpc>
              <a:spcPct val="90000"/>
            </a:lnSpc>
            <a:spcBef>
              <a:spcPct val="0"/>
            </a:spcBef>
            <a:spcAft>
              <a:spcPct val="35000"/>
            </a:spcAft>
            <a:buNone/>
          </a:pPr>
          <a:r>
            <a:rPr lang="ar-EG" sz="3300" b="0" kern="1200" dirty="0"/>
            <a:t>اختبار الفرق بين متوسطات عدد من المجموعات ثلاث فأكثر ( </a:t>
          </a:r>
          <a:r>
            <a:rPr lang="ar-EG" sz="3300" b="0" kern="1200" dirty="0" err="1"/>
            <a:t>الأنوفا</a:t>
          </a:r>
          <a:r>
            <a:rPr lang="ar-EG" sz="3300" b="0" kern="1200" dirty="0"/>
            <a:t>) </a:t>
          </a:r>
          <a:endParaRPr lang="ar-EG" sz="3300" kern="1200" dirty="0"/>
        </a:p>
      </dsp:txBody>
      <dsp:txXfrm>
        <a:off x="64083" y="183742"/>
        <a:ext cx="5229645" cy="1184574"/>
      </dsp:txXfrm>
    </dsp:sp>
    <dsp:sp modelId="{F797F6A1-3653-4EA3-9DE5-607DADE5C1BC}">
      <dsp:nvSpPr>
        <dsp:cNvPr id="0" name=""/>
        <dsp:cNvSpPr/>
      </dsp:nvSpPr>
      <dsp:spPr>
        <a:xfrm>
          <a:off x="0" y="1530319"/>
          <a:ext cx="5357811" cy="76465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r" defTabSz="1466850" rtl="1">
            <a:lnSpc>
              <a:spcPct val="90000"/>
            </a:lnSpc>
            <a:spcBef>
              <a:spcPct val="0"/>
            </a:spcBef>
            <a:spcAft>
              <a:spcPct val="35000"/>
            </a:spcAft>
            <a:buNone/>
          </a:pPr>
          <a:r>
            <a:rPr lang="ar-EG" sz="3300" b="0" kern="1200" dirty="0"/>
            <a:t>الارتباط وأنواعه  </a:t>
          </a:r>
          <a:endParaRPr lang="ar-EG" sz="3300" kern="1200" dirty="0"/>
        </a:p>
      </dsp:txBody>
      <dsp:txXfrm>
        <a:off x="37327" y="1567646"/>
        <a:ext cx="5283157" cy="690003"/>
      </dsp:txXfrm>
    </dsp:sp>
    <dsp:sp modelId="{E317F4E2-6FF9-4587-AE92-46EFE78B7C0B}">
      <dsp:nvSpPr>
        <dsp:cNvPr id="0" name=""/>
        <dsp:cNvSpPr/>
      </dsp:nvSpPr>
      <dsp:spPr>
        <a:xfrm>
          <a:off x="0" y="2294976"/>
          <a:ext cx="5357811" cy="8797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111" tIns="41910" rIns="234696" bIns="41910" numCol="1" spcCol="1270" anchor="t" anchorCtr="0">
          <a:noAutofit/>
        </a:bodyPr>
        <a:lstStyle/>
        <a:p>
          <a:pPr marL="228600" lvl="1" indent="-228600" algn="r" defTabSz="1155700" rtl="1">
            <a:lnSpc>
              <a:spcPct val="90000"/>
            </a:lnSpc>
            <a:spcBef>
              <a:spcPct val="0"/>
            </a:spcBef>
            <a:spcAft>
              <a:spcPct val="20000"/>
            </a:spcAft>
            <a:buChar char="•"/>
          </a:pPr>
          <a:r>
            <a:rPr lang="ar-EG" sz="2600" b="1" kern="1200" dirty="0"/>
            <a:t>الارتباط الثنائي</a:t>
          </a:r>
          <a:endParaRPr lang="ar-EG" sz="2600" kern="1200" dirty="0"/>
        </a:p>
        <a:p>
          <a:pPr marL="228600" lvl="1" indent="-228600" algn="r" defTabSz="1155700" rtl="1">
            <a:lnSpc>
              <a:spcPct val="90000"/>
            </a:lnSpc>
            <a:spcBef>
              <a:spcPct val="0"/>
            </a:spcBef>
            <a:spcAft>
              <a:spcPct val="20000"/>
            </a:spcAft>
            <a:buChar char="•"/>
          </a:pPr>
          <a:r>
            <a:rPr lang="ar-EG" sz="2600" b="1" kern="1200" dirty="0"/>
            <a:t>الارتباط المتعدد </a:t>
          </a:r>
          <a:endParaRPr lang="ar-EG" sz="2600" kern="1200" dirty="0"/>
        </a:p>
      </dsp:txBody>
      <dsp:txXfrm>
        <a:off x="0" y="2294976"/>
        <a:ext cx="5357811" cy="879750"/>
      </dsp:txXfrm>
    </dsp:sp>
    <dsp:sp modelId="{9C6E3DB5-0CBD-4E29-8D83-EDFFCBCEEC14}">
      <dsp:nvSpPr>
        <dsp:cNvPr id="0" name=""/>
        <dsp:cNvSpPr/>
      </dsp:nvSpPr>
      <dsp:spPr>
        <a:xfrm>
          <a:off x="0" y="3174726"/>
          <a:ext cx="5357811" cy="13127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r" defTabSz="1466850" rtl="1">
            <a:lnSpc>
              <a:spcPct val="90000"/>
            </a:lnSpc>
            <a:spcBef>
              <a:spcPct val="0"/>
            </a:spcBef>
            <a:spcAft>
              <a:spcPct val="35000"/>
            </a:spcAft>
            <a:buNone/>
          </a:pPr>
          <a:r>
            <a:rPr lang="ar-EG" sz="3300" b="0" kern="1200"/>
            <a:t>- العلاقة في حال استخدام المقاييس الاسمية </a:t>
          </a:r>
          <a:endParaRPr lang="ar-EG" sz="3300" kern="1200"/>
        </a:p>
      </dsp:txBody>
      <dsp:txXfrm>
        <a:off x="64083" y="3238809"/>
        <a:ext cx="5229645" cy="1184574"/>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E4E3AD-C842-4EC6-8E56-5EAFC415F951}">
      <dsp:nvSpPr>
        <dsp:cNvPr id="0" name=""/>
        <dsp:cNvSpPr/>
      </dsp:nvSpPr>
      <dsp:spPr>
        <a:xfrm>
          <a:off x="3201" y="952518"/>
          <a:ext cx="3121260" cy="1323742"/>
        </a:xfrm>
        <a:prstGeom prst="rect">
          <a:avLst/>
        </a:prstGeom>
        <a:solidFill>
          <a:schemeClr val="lt1">
            <a:hueOff val="0"/>
            <a:satOff val="0"/>
            <a:lumOff val="0"/>
            <a:alphaOff val="0"/>
          </a:schemeClr>
        </a:solidFill>
        <a:ln w="127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ar-EG" sz="2800" b="1" kern="1200" dirty="0">
              <a:solidFill>
                <a:srgbClr val="00B0F0"/>
              </a:solidFill>
            </a:rPr>
            <a:t>الاختبارات المناسبة للارتباطات في المقاييس النسبية </a:t>
          </a:r>
          <a:endParaRPr lang="en-US" sz="2800" b="1" kern="1200" dirty="0">
            <a:solidFill>
              <a:srgbClr val="00B0F0"/>
            </a:solidFill>
          </a:endParaRPr>
        </a:p>
      </dsp:txBody>
      <dsp:txXfrm>
        <a:off x="3201" y="952518"/>
        <a:ext cx="3121260" cy="1323742"/>
      </dsp:txXfrm>
    </dsp:sp>
    <dsp:sp modelId="{915D21D7-3EE5-4668-B103-C4B2B096F9A7}">
      <dsp:nvSpPr>
        <dsp:cNvPr id="0" name=""/>
        <dsp:cNvSpPr/>
      </dsp:nvSpPr>
      <dsp:spPr>
        <a:xfrm>
          <a:off x="3201" y="2114299"/>
          <a:ext cx="3121260" cy="1690920"/>
        </a:xfrm>
        <a:prstGeom prst="rect">
          <a:avLst/>
        </a:prstGeom>
        <a:solidFill>
          <a:schemeClr val="lt1">
            <a:alpha val="90000"/>
            <a:tint val="40000"/>
            <a:hueOff val="0"/>
            <a:satOff val="0"/>
            <a:lumOff val="0"/>
            <a:alphaOff val="0"/>
          </a:schemeClr>
        </a:solidFill>
        <a:ln w="12700" cap="flat" cmpd="sng" algn="ctr">
          <a:solidFill>
            <a:schemeClr val="accent5">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r" defTabSz="1244600" rtl="1">
            <a:lnSpc>
              <a:spcPct val="90000"/>
            </a:lnSpc>
            <a:spcBef>
              <a:spcPct val="0"/>
            </a:spcBef>
            <a:spcAft>
              <a:spcPct val="15000"/>
            </a:spcAft>
            <a:buChar char="•"/>
          </a:pPr>
          <a:r>
            <a:rPr lang="ar-EG" sz="2800" b="1" kern="1200" dirty="0"/>
            <a:t>معامل </a:t>
          </a:r>
          <a:r>
            <a:rPr lang="ar-EG" sz="2800" b="1" kern="1200" dirty="0" err="1"/>
            <a:t>فاي</a:t>
          </a:r>
          <a:r>
            <a:rPr lang="ar-EG" sz="2800" b="1" kern="1200" dirty="0"/>
            <a:t> </a:t>
          </a:r>
          <a:r>
            <a:rPr lang="ar-EG" sz="2800" b="1" kern="1200" dirty="0" err="1"/>
            <a:t>وكرامرز</a:t>
          </a:r>
          <a:r>
            <a:rPr lang="ar-EG" sz="2800" b="1" kern="1200" dirty="0"/>
            <a:t> </a:t>
          </a:r>
          <a:endParaRPr lang="en-US" sz="2800" kern="1200" dirty="0"/>
        </a:p>
        <a:p>
          <a:pPr marL="285750" lvl="1" indent="-285750" algn="r" defTabSz="1244600" rtl="1">
            <a:lnSpc>
              <a:spcPct val="90000"/>
            </a:lnSpc>
            <a:spcBef>
              <a:spcPct val="0"/>
            </a:spcBef>
            <a:spcAft>
              <a:spcPct val="15000"/>
            </a:spcAft>
            <a:buChar char="•"/>
          </a:pPr>
          <a:r>
            <a:rPr lang="ar-EG" sz="2800" b="1" kern="1200" dirty="0"/>
            <a:t>معامل التوافق </a:t>
          </a:r>
          <a:endParaRPr lang="en-US" sz="2800" kern="1200" dirty="0"/>
        </a:p>
        <a:p>
          <a:pPr marL="285750" lvl="1" indent="-285750" algn="r" defTabSz="1244600" rtl="1">
            <a:lnSpc>
              <a:spcPct val="90000"/>
            </a:lnSpc>
            <a:spcBef>
              <a:spcPct val="0"/>
            </a:spcBef>
            <a:spcAft>
              <a:spcPct val="15000"/>
            </a:spcAft>
            <a:buChar char="•"/>
          </a:pPr>
          <a:r>
            <a:rPr lang="ar-EG" sz="2800" b="1" kern="1200" dirty="0"/>
            <a:t>اختبار مربع كاي</a:t>
          </a:r>
          <a:endParaRPr lang="en-US" sz="2800" kern="1200" dirty="0"/>
        </a:p>
      </dsp:txBody>
      <dsp:txXfrm>
        <a:off x="3201" y="2114299"/>
        <a:ext cx="3121260" cy="1690920"/>
      </dsp:txXfrm>
    </dsp:sp>
    <dsp:sp modelId="{B4099C6B-80C8-46C9-8016-9A0138CFC7D4}">
      <dsp:nvSpPr>
        <dsp:cNvPr id="0" name=""/>
        <dsp:cNvSpPr/>
      </dsp:nvSpPr>
      <dsp:spPr>
        <a:xfrm>
          <a:off x="3561438" y="1002524"/>
          <a:ext cx="3121260" cy="1123718"/>
        </a:xfrm>
        <a:prstGeom prst="rect">
          <a:avLst/>
        </a:prstGeom>
        <a:solidFill>
          <a:schemeClr val="lt1">
            <a:hueOff val="0"/>
            <a:satOff val="0"/>
            <a:lumOff val="0"/>
            <a:alphaOff val="0"/>
          </a:schemeClr>
        </a:solidFill>
        <a:ln w="127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ar-EG" sz="2800" b="1" kern="1200" dirty="0">
              <a:solidFill>
                <a:srgbClr val="00B0F0"/>
              </a:solidFill>
            </a:rPr>
            <a:t>العلاقة في حال استخدام المقاييس النسبية </a:t>
          </a:r>
          <a:endParaRPr lang="en-US" sz="2800" b="1" kern="1200" dirty="0">
            <a:solidFill>
              <a:srgbClr val="00B0F0"/>
            </a:solidFill>
          </a:endParaRPr>
        </a:p>
      </dsp:txBody>
      <dsp:txXfrm>
        <a:off x="3561438" y="1002524"/>
        <a:ext cx="3121260" cy="1123718"/>
      </dsp:txXfrm>
    </dsp:sp>
    <dsp:sp modelId="{B8F7C7B7-6DE9-4FB3-AEC3-715A45E2A602}">
      <dsp:nvSpPr>
        <dsp:cNvPr id="0" name=""/>
        <dsp:cNvSpPr/>
      </dsp:nvSpPr>
      <dsp:spPr>
        <a:xfrm>
          <a:off x="3561438" y="2064293"/>
          <a:ext cx="3121260" cy="1690920"/>
        </a:xfrm>
        <a:prstGeom prst="rect">
          <a:avLst/>
        </a:prstGeom>
        <a:solidFill>
          <a:schemeClr val="lt1">
            <a:alpha val="90000"/>
            <a:tint val="40000"/>
            <a:hueOff val="0"/>
            <a:satOff val="0"/>
            <a:lumOff val="0"/>
            <a:alphaOff val="0"/>
          </a:schemeClr>
        </a:solidFill>
        <a:ln w="12700" cap="flat" cmpd="sng" algn="ctr">
          <a:solidFill>
            <a:schemeClr val="accent5">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r" defTabSz="1244600" rtl="1">
            <a:lnSpc>
              <a:spcPct val="90000"/>
            </a:lnSpc>
            <a:spcBef>
              <a:spcPct val="0"/>
            </a:spcBef>
            <a:spcAft>
              <a:spcPct val="15000"/>
            </a:spcAft>
            <a:buChar char="•"/>
          </a:pPr>
          <a:r>
            <a:rPr lang="ar-EG" sz="2800" b="1" kern="1200" dirty="0"/>
            <a:t>معامل ارتباط بيرسون </a:t>
          </a:r>
          <a:endParaRPr lang="en-US" sz="2800" kern="1200" dirty="0"/>
        </a:p>
      </dsp:txBody>
      <dsp:txXfrm>
        <a:off x="3561438" y="2064293"/>
        <a:ext cx="3121260" cy="1690920"/>
      </dsp:txXfrm>
    </dsp:sp>
    <dsp:sp modelId="{FD9E5219-8E48-41B5-AD12-DF11A50CD43C}">
      <dsp:nvSpPr>
        <dsp:cNvPr id="0" name=""/>
        <dsp:cNvSpPr/>
      </dsp:nvSpPr>
      <dsp:spPr>
        <a:xfrm>
          <a:off x="7119675" y="1009667"/>
          <a:ext cx="3121260" cy="1095143"/>
        </a:xfrm>
        <a:prstGeom prst="rect">
          <a:avLst/>
        </a:prstGeom>
        <a:solidFill>
          <a:schemeClr val="lt1">
            <a:hueOff val="0"/>
            <a:satOff val="0"/>
            <a:lumOff val="0"/>
            <a:alphaOff val="0"/>
          </a:schemeClr>
        </a:solidFill>
        <a:ln w="127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ar-EG" sz="2800" b="1" kern="1200" dirty="0">
              <a:solidFill>
                <a:srgbClr val="00B0F0"/>
              </a:solidFill>
            </a:rPr>
            <a:t>العلاقة في حال استخدام المقاييس الفئوية </a:t>
          </a:r>
          <a:endParaRPr lang="en-US" sz="2800" b="1" kern="1200" dirty="0">
            <a:solidFill>
              <a:srgbClr val="00B0F0"/>
            </a:solidFill>
          </a:endParaRPr>
        </a:p>
      </dsp:txBody>
      <dsp:txXfrm>
        <a:off x="7119675" y="1009667"/>
        <a:ext cx="3121260" cy="1095143"/>
      </dsp:txXfrm>
    </dsp:sp>
    <dsp:sp modelId="{92B53AFB-2A29-4274-8933-DC011E2C072B}">
      <dsp:nvSpPr>
        <dsp:cNvPr id="0" name=""/>
        <dsp:cNvSpPr/>
      </dsp:nvSpPr>
      <dsp:spPr>
        <a:xfrm>
          <a:off x="7119675" y="2057150"/>
          <a:ext cx="3121260" cy="1690920"/>
        </a:xfrm>
        <a:prstGeom prst="rect">
          <a:avLst/>
        </a:prstGeom>
        <a:solidFill>
          <a:schemeClr val="lt1">
            <a:alpha val="90000"/>
            <a:tint val="40000"/>
            <a:hueOff val="0"/>
            <a:satOff val="0"/>
            <a:lumOff val="0"/>
            <a:alphaOff val="0"/>
          </a:schemeClr>
        </a:solidFill>
        <a:ln w="12700" cap="flat" cmpd="sng" algn="ctr">
          <a:solidFill>
            <a:schemeClr val="accent5">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r" defTabSz="1244600" rtl="1">
            <a:lnSpc>
              <a:spcPct val="90000"/>
            </a:lnSpc>
            <a:spcBef>
              <a:spcPct val="0"/>
            </a:spcBef>
            <a:spcAft>
              <a:spcPct val="15000"/>
            </a:spcAft>
            <a:buChar char="•"/>
          </a:pPr>
          <a:r>
            <a:rPr lang="ar-EG" sz="2800" b="1" kern="1200" dirty="0"/>
            <a:t>معامل ارتباط </a:t>
          </a:r>
          <a:r>
            <a:rPr lang="ar-EG" sz="2800" b="1" kern="1200" dirty="0" err="1"/>
            <a:t>سبيرمان</a:t>
          </a:r>
          <a:r>
            <a:rPr lang="ar-EG" sz="2800" b="1" kern="1200" dirty="0"/>
            <a:t> </a:t>
          </a:r>
          <a:endParaRPr lang="en-US" sz="2800" kern="1200" dirty="0"/>
        </a:p>
        <a:p>
          <a:pPr marL="285750" lvl="1" indent="-285750" algn="r" defTabSz="1244600" rtl="1">
            <a:lnSpc>
              <a:spcPct val="90000"/>
            </a:lnSpc>
            <a:spcBef>
              <a:spcPct val="0"/>
            </a:spcBef>
            <a:spcAft>
              <a:spcPct val="15000"/>
            </a:spcAft>
            <a:buChar char="•"/>
          </a:pPr>
          <a:r>
            <a:rPr lang="ar-EG" sz="2800" b="1" kern="1200" dirty="0"/>
            <a:t>معامل التحديد </a:t>
          </a:r>
          <a:endParaRPr lang="en-US" sz="2800" kern="1200" dirty="0"/>
        </a:p>
      </dsp:txBody>
      <dsp:txXfrm>
        <a:off x="7119675" y="2057150"/>
        <a:ext cx="3121260" cy="169092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7EE3A0-1987-411D-8BF6-738ADCAB3944}">
      <dsp:nvSpPr>
        <dsp:cNvPr id="0" name=""/>
        <dsp:cNvSpPr/>
      </dsp:nvSpPr>
      <dsp:spPr>
        <a:xfrm>
          <a:off x="0" y="48803"/>
          <a:ext cx="3456432" cy="702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r" defTabSz="1333500" rtl="1">
            <a:lnSpc>
              <a:spcPct val="90000"/>
            </a:lnSpc>
            <a:spcBef>
              <a:spcPct val="0"/>
            </a:spcBef>
            <a:spcAft>
              <a:spcPct val="35000"/>
            </a:spcAft>
            <a:buNone/>
          </a:pPr>
          <a:r>
            <a:rPr lang="ar-EG" sz="3000" b="0" kern="1200" dirty="0"/>
            <a:t>المدرج التكراري </a:t>
          </a:r>
          <a:endParaRPr lang="ar-EG" sz="3000" kern="1200" dirty="0"/>
        </a:p>
      </dsp:txBody>
      <dsp:txXfrm>
        <a:off x="34269" y="83072"/>
        <a:ext cx="3387894" cy="633462"/>
      </dsp:txXfrm>
    </dsp:sp>
    <dsp:sp modelId="{7608818D-B74C-4737-AF58-03693ED64F73}">
      <dsp:nvSpPr>
        <dsp:cNvPr id="0" name=""/>
        <dsp:cNvSpPr/>
      </dsp:nvSpPr>
      <dsp:spPr>
        <a:xfrm>
          <a:off x="0" y="837203"/>
          <a:ext cx="3456432" cy="702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r" defTabSz="1333500" rtl="1">
            <a:lnSpc>
              <a:spcPct val="90000"/>
            </a:lnSpc>
            <a:spcBef>
              <a:spcPct val="0"/>
            </a:spcBef>
            <a:spcAft>
              <a:spcPct val="35000"/>
            </a:spcAft>
            <a:buNone/>
          </a:pPr>
          <a:r>
            <a:rPr lang="ar-EG" sz="3000" b="0" kern="1200" dirty="0"/>
            <a:t>الخط البياني </a:t>
          </a:r>
          <a:endParaRPr lang="ar-EG" sz="3000" kern="1200" dirty="0"/>
        </a:p>
      </dsp:txBody>
      <dsp:txXfrm>
        <a:off x="34269" y="871472"/>
        <a:ext cx="3387894" cy="633462"/>
      </dsp:txXfrm>
    </dsp:sp>
    <dsp:sp modelId="{7BFAAFB9-9C32-4160-8F16-AD6DDA54CF43}">
      <dsp:nvSpPr>
        <dsp:cNvPr id="0" name=""/>
        <dsp:cNvSpPr/>
      </dsp:nvSpPr>
      <dsp:spPr>
        <a:xfrm>
          <a:off x="0" y="1539203"/>
          <a:ext cx="3456432" cy="7607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9742" tIns="38100" rIns="213360" bIns="38100" numCol="1" spcCol="1270" anchor="t" anchorCtr="0">
          <a:noAutofit/>
        </a:bodyPr>
        <a:lstStyle/>
        <a:p>
          <a:pPr marL="228600" lvl="1" indent="-228600" algn="r" defTabSz="1022350" rtl="1">
            <a:lnSpc>
              <a:spcPct val="90000"/>
            </a:lnSpc>
            <a:spcBef>
              <a:spcPct val="0"/>
            </a:spcBef>
            <a:spcAft>
              <a:spcPct val="20000"/>
            </a:spcAft>
            <a:buChar char="•"/>
          </a:pPr>
          <a:r>
            <a:rPr lang="ar-EG" sz="2300" b="1" kern="1200" dirty="0"/>
            <a:t>البسيط </a:t>
          </a:r>
          <a:endParaRPr lang="ar-EG" sz="2300" kern="1200" dirty="0"/>
        </a:p>
        <a:p>
          <a:pPr marL="228600" lvl="1" indent="-228600" algn="r" defTabSz="1022350" rtl="1">
            <a:lnSpc>
              <a:spcPct val="90000"/>
            </a:lnSpc>
            <a:spcBef>
              <a:spcPct val="0"/>
            </a:spcBef>
            <a:spcAft>
              <a:spcPct val="20000"/>
            </a:spcAft>
            <a:buChar char="•"/>
          </a:pPr>
          <a:r>
            <a:rPr lang="ar-EG" sz="2300" b="1" kern="1200"/>
            <a:t>المزدوج </a:t>
          </a:r>
          <a:endParaRPr lang="ar-EG" sz="2300" kern="1200" dirty="0"/>
        </a:p>
      </dsp:txBody>
      <dsp:txXfrm>
        <a:off x="0" y="1539203"/>
        <a:ext cx="3456432" cy="760725"/>
      </dsp:txXfrm>
    </dsp:sp>
    <dsp:sp modelId="{D6EED373-F0E9-4607-AC95-92DB0B98469A}">
      <dsp:nvSpPr>
        <dsp:cNvPr id="0" name=""/>
        <dsp:cNvSpPr/>
      </dsp:nvSpPr>
      <dsp:spPr>
        <a:xfrm>
          <a:off x="0" y="2299929"/>
          <a:ext cx="3456432" cy="702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r" defTabSz="1333500" rtl="1">
            <a:lnSpc>
              <a:spcPct val="90000"/>
            </a:lnSpc>
            <a:spcBef>
              <a:spcPct val="0"/>
            </a:spcBef>
            <a:spcAft>
              <a:spcPct val="35000"/>
            </a:spcAft>
            <a:buNone/>
          </a:pPr>
          <a:r>
            <a:rPr lang="ar-EG" sz="3000" b="0" kern="1200" dirty="0"/>
            <a:t>الرسم الهندسي الدائري </a:t>
          </a:r>
          <a:endParaRPr lang="ar-EG" sz="3000" kern="1200" dirty="0"/>
        </a:p>
      </dsp:txBody>
      <dsp:txXfrm>
        <a:off x="34269" y="2334198"/>
        <a:ext cx="3387894" cy="633462"/>
      </dsp:txXfrm>
    </dsp:sp>
    <dsp:sp modelId="{A2B2ACA7-24A3-41E6-8DBC-1FE9753D7B02}">
      <dsp:nvSpPr>
        <dsp:cNvPr id="0" name=""/>
        <dsp:cNvSpPr/>
      </dsp:nvSpPr>
      <dsp:spPr>
        <a:xfrm>
          <a:off x="0" y="3088329"/>
          <a:ext cx="3456432" cy="7020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r" defTabSz="1333500" rtl="1">
            <a:lnSpc>
              <a:spcPct val="90000"/>
            </a:lnSpc>
            <a:spcBef>
              <a:spcPct val="0"/>
            </a:spcBef>
            <a:spcAft>
              <a:spcPct val="35000"/>
            </a:spcAft>
            <a:buNone/>
          </a:pPr>
          <a:r>
            <a:rPr lang="ar-EG" sz="3000" b="0" kern="1200" dirty="0"/>
            <a:t>الرسم البياني التصويري </a:t>
          </a:r>
          <a:endParaRPr lang="ar-EG" sz="3000" kern="1200" dirty="0"/>
        </a:p>
      </dsp:txBody>
      <dsp:txXfrm>
        <a:off x="34269" y="3122598"/>
        <a:ext cx="3387894" cy="633462"/>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781036-1A8A-40BB-A7DB-65886D09E9EA}">
      <dsp:nvSpPr>
        <dsp:cNvPr id="0" name=""/>
        <dsp:cNvSpPr/>
      </dsp:nvSpPr>
      <dsp:spPr>
        <a:xfrm rot="5400000">
          <a:off x="-1307270" y="1307270"/>
          <a:ext cx="4086224" cy="1471682"/>
        </a:xfrm>
        <a:prstGeom prst="chevron">
          <a:avLst/>
        </a:prstGeom>
        <a:solidFill>
          <a:schemeClr val="lt1"/>
        </a:solidFill>
        <a:ln w="12700" cap="flat" cmpd="sng" algn="ctr">
          <a:solidFill>
            <a:schemeClr val="accent6"/>
          </a:solidFill>
          <a:prstDash val="solid"/>
        </a:ln>
        <a:effectLst/>
      </dsp:spPr>
      <dsp:style>
        <a:lnRef idx="2">
          <a:schemeClr val="accent6"/>
        </a:lnRef>
        <a:fillRef idx="1">
          <a:schemeClr val="lt1"/>
        </a:fillRef>
        <a:effectRef idx="0">
          <a:schemeClr val="accent6"/>
        </a:effectRef>
        <a:fontRef idx="minor">
          <a:schemeClr val="dk1"/>
        </a:fontRef>
      </dsp:style>
      <dsp:txBody>
        <a:bodyPr spcFirstLastPara="0" vert="horz" wrap="square" lIns="30480" tIns="30480" rIns="30480" bIns="30480" numCol="1" spcCol="1270" anchor="ctr" anchorCtr="0">
          <a:noAutofit/>
        </a:bodyPr>
        <a:lstStyle/>
        <a:p>
          <a:pPr marL="0" lvl="0" indent="0" algn="ctr" defTabSz="2133600" rtl="1">
            <a:lnSpc>
              <a:spcPct val="90000"/>
            </a:lnSpc>
            <a:spcBef>
              <a:spcPct val="0"/>
            </a:spcBef>
            <a:spcAft>
              <a:spcPct val="35000"/>
            </a:spcAft>
            <a:buNone/>
          </a:pPr>
          <a:r>
            <a:rPr lang="ar-EG" sz="4800" b="0" kern="1200"/>
            <a:t>الأعمدة البيانية </a:t>
          </a:r>
          <a:endParaRPr lang="ar-EG" sz="4800" kern="1200"/>
        </a:p>
      </dsp:txBody>
      <dsp:txXfrm rot="-5400000">
        <a:off x="1" y="735840"/>
        <a:ext cx="1471682" cy="2614542"/>
      </dsp:txXfrm>
    </dsp:sp>
    <dsp:sp modelId="{86ACE6A9-7A9A-4CEA-80EF-A14BF0AE741B}">
      <dsp:nvSpPr>
        <dsp:cNvPr id="0" name=""/>
        <dsp:cNvSpPr/>
      </dsp:nvSpPr>
      <dsp:spPr>
        <a:xfrm rot="5400000">
          <a:off x="900252" y="571429"/>
          <a:ext cx="3350382" cy="2207523"/>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464" tIns="13970" rIns="13970" bIns="13970" numCol="1" spcCol="1270" anchor="ctr" anchorCtr="0">
          <a:noAutofit/>
        </a:bodyPr>
        <a:lstStyle/>
        <a:p>
          <a:pPr marL="228600" lvl="1" indent="-228600" algn="r" defTabSz="977900" rtl="1">
            <a:lnSpc>
              <a:spcPct val="90000"/>
            </a:lnSpc>
            <a:spcBef>
              <a:spcPct val="0"/>
            </a:spcBef>
            <a:spcAft>
              <a:spcPct val="15000"/>
            </a:spcAft>
            <a:buChar char="•"/>
          </a:pPr>
          <a:r>
            <a:rPr lang="ar-EG" sz="2200" b="1" kern="1200"/>
            <a:t>شكل مستطيلات رأسية منفصلة</a:t>
          </a:r>
          <a:endParaRPr lang="ar-EG" sz="2200" kern="1200"/>
        </a:p>
        <a:p>
          <a:pPr marL="228600" lvl="1" indent="-228600" algn="r" defTabSz="977900" rtl="1">
            <a:lnSpc>
              <a:spcPct val="90000"/>
            </a:lnSpc>
            <a:spcBef>
              <a:spcPct val="0"/>
            </a:spcBef>
            <a:spcAft>
              <a:spcPct val="15000"/>
            </a:spcAft>
            <a:buChar char="•"/>
          </a:pPr>
          <a:r>
            <a:rPr lang="ar-EG" sz="2200" b="1" kern="1200"/>
            <a:t>شكل مستطيلات أفقية  منفصلة </a:t>
          </a:r>
          <a:endParaRPr lang="ar-EG" sz="2200" kern="1200"/>
        </a:p>
        <a:p>
          <a:pPr marL="228600" lvl="1" indent="-228600" algn="r" defTabSz="977900" rtl="1">
            <a:lnSpc>
              <a:spcPct val="90000"/>
            </a:lnSpc>
            <a:spcBef>
              <a:spcPct val="0"/>
            </a:spcBef>
            <a:spcAft>
              <a:spcPct val="15000"/>
            </a:spcAft>
            <a:buChar char="•"/>
          </a:pPr>
          <a:r>
            <a:rPr lang="ar-EG" sz="2200" b="1" kern="1200" dirty="0"/>
            <a:t>الأعمدة البيانية ذي المستطيلات المتعددة </a:t>
          </a:r>
          <a:endParaRPr lang="ar-EG" sz="2200" kern="1200" dirty="0"/>
        </a:p>
        <a:p>
          <a:pPr marL="228600" lvl="1" indent="-228600" algn="r" defTabSz="977900" rtl="1">
            <a:lnSpc>
              <a:spcPct val="90000"/>
            </a:lnSpc>
            <a:spcBef>
              <a:spcPct val="0"/>
            </a:spcBef>
            <a:spcAft>
              <a:spcPct val="15000"/>
            </a:spcAft>
            <a:buChar char="•"/>
          </a:pPr>
          <a:r>
            <a:rPr lang="ar-EG" sz="2200" b="1" kern="1200"/>
            <a:t>الأعمدة البيانية ذي المستطيلات متعددة الأجزاء </a:t>
          </a:r>
          <a:endParaRPr lang="ar-EG" sz="2200" kern="1200"/>
        </a:p>
      </dsp:txBody>
      <dsp:txXfrm rot="-5400000">
        <a:off x="1471681" y="107762"/>
        <a:ext cx="2099761" cy="3134858"/>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798733-37E2-4A1C-8A3A-9158E8A2485D}">
      <dsp:nvSpPr>
        <dsp:cNvPr id="0" name=""/>
        <dsp:cNvSpPr/>
      </dsp:nvSpPr>
      <dsp:spPr>
        <a:xfrm rot="5400000">
          <a:off x="-1294391" y="1294391"/>
          <a:ext cx="3971355" cy="1382572"/>
        </a:xfrm>
        <a:prstGeom prst="chevron">
          <a:avLst/>
        </a:prstGeom>
        <a:solidFill>
          <a:schemeClr val="lt1"/>
        </a:solidFill>
        <a:ln w="12700" cap="flat" cmpd="sng" algn="ctr">
          <a:solidFill>
            <a:schemeClr val="accent6"/>
          </a:solidFill>
          <a:prstDash val="solid"/>
        </a:ln>
        <a:effectLst/>
      </dsp:spPr>
      <dsp:style>
        <a:lnRef idx="2">
          <a:schemeClr val="accent6"/>
        </a:lnRef>
        <a:fillRef idx="1">
          <a:schemeClr val="lt1"/>
        </a:fillRef>
        <a:effectRef idx="0">
          <a:schemeClr val="accent6"/>
        </a:effectRef>
        <a:fontRef idx="minor">
          <a:schemeClr val="dk1"/>
        </a:fontRef>
      </dsp:style>
      <dsp:txBody>
        <a:bodyPr spcFirstLastPara="0" vert="horz" wrap="square" lIns="28575" tIns="28575" rIns="28575" bIns="28575" numCol="1" spcCol="1270" anchor="ctr" anchorCtr="0">
          <a:noAutofit/>
        </a:bodyPr>
        <a:lstStyle/>
        <a:p>
          <a:pPr marL="0" lvl="0" indent="0" algn="ctr" defTabSz="2000250" rtl="1">
            <a:lnSpc>
              <a:spcPct val="90000"/>
            </a:lnSpc>
            <a:spcBef>
              <a:spcPct val="0"/>
            </a:spcBef>
            <a:spcAft>
              <a:spcPct val="35000"/>
            </a:spcAft>
            <a:buNone/>
          </a:pPr>
          <a:r>
            <a:rPr lang="ar-EG" sz="4500" b="0" kern="1200" dirty="0"/>
            <a:t>طرائق عرض البيانات </a:t>
          </a:r>
          <a:endParaRPr lang="ar-EG" sz="4500" kern="1200" dirty="0"/>
        </a:p>
      </dsp:txBody>
      <dsp:txXfrm rot="-5400000">
        <a:off x="0" y="691286"/>
        <a:ext cx="1382572" cy="2588783"/>
      </dsp:txXfrm>
    </dsp:sp>
    <dsp:sp modelId="{F948054D-D76D-4143-B6E9-F82321654C24}">
      <dsp:nvSpPr>
        <dsp:cNvPr id="0" name=""/>
        <dsp:cNvSpPr/>
      </dsp:nvSpPr>
      <dsp:spPr>
        <a:xfrm rot="5400000">
          <a:off x="779468" y="603104"/>
          <a:ext cx="3280068" cy="2073859"/>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0472" tIns="19685" rIns="19685" bIns="19685" numCol="1" spcCol="1270" anchor="ctr" anchorCtr="0">
          <a:noAutofit/>
        </a:bodyPr>
        <a:lstStyle/>
        <a:p>
          <a:pPr marL="285750" lvl="1" indent="-285750" algn="r" defTabSz="1377950" rtl="1">
            <a:lnSpc>
              <a:spcPct val="90000"/>
            </a:lnSpc>
            <a:spcBef>
              <a:spcPct val="0"/>
            </a:spcBef>
            <a:spcAft>
              <a:spcPct val="15000"/>
            </a:spcAft>
            <a:buChar char="•"/>
          </a:pPr>
          <a:r>
            <a:rPr lang="ar-EG" sz="3100" b="1" kern="1200"/>
            <a:t>الطريقة الانشائية </a:t>
          </a:r>
          <a:endParaRPr lang="ar-EG" sz="3100" kern="1200"/>
        </a:p>
        <a:p>
          <a:pPr marL="285750" lvl="1" indent="-285750" algn="r" defTabSz="1377950" rtl="1">
            <a:lnSpc>
              <a:spcPct val="90000"/>
            </a:lnSpc>
            <a:spcBef>
              <a:spcPct val="0"/>
            </a:spcBef>
            <a:spcAft>
              <a:spcPct val="15000"/>
            </a:spcAft>
            <a:buChar char="•"/>
          </a:pPr>
          <a:r>
            <a:rPr lang="ar-EG" sz="3100" b="1" kern="1200"/>
            <a:t>الجداول الإحصائية </a:t>
          </a:r>
          <a:endParaRPr lang="ar-EG" sz="3100" kern="1200"/>
        </a:p>
        <a:p>
          <a:pPr marL="285750" lvl="1" indent="-285750" algn="r" defTabSz="1377950" rtl="1">
            <a:lnSpc>
              <a:spcPct val="90000"/>
            </a:lnSpc>
            <a:spcBef>
              <a:spcPct val="0"/>
            </a:spcBef>
            <a:spcAft>
              <a:spcPct val="15000"/>
            </a:spcAft>
            <a:buChar char="•"/>
          </a:pPr>
          <a:r>
            <a:rPr lang="ar-EG" sz="3100" b="1" kern="1200"/>
            <a:t>الأشكال والرسوم البيانية </a:t>
          </a:r>
          <a:endParaRPr lang="ar-EG" sz="3100" kern="1200"/>
        </a:p>
      </dsp:txBody>
      <dsp:txXfrm rot="-5400000">
        <a:off x="1382573" y="101237"/>
        <a:ext cx="1972622" cy="3077594"/>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4EAD6A-A591-4670-B6EE-0E5507E1596A}">
      <dsp:nvSpPr>
        <dsp:cNvPr id="0" name=""/>
        <dsp:cNvSpPr/>
      </dsp:nvSpPr>
      <dsp:spPr>
        <a:xfrm>
          <a:off x="316914" y="1850"/>
          <a:ext cx="2065604" cy="12393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0" kern="1200"/>
            <a:t>الكتب  ( مؤلف ، مؤلفان ، أكثر من مؤلفان ، بدون مؤلف ) </a:t>
          </a:r>
          <a:endParaRPr lang="en-US" sz="2000" kern="1200"/>
        </a:p>
      </dsp:txBody>
      <dsp:txXfrm>
        <a:off x="316914" y="1850"/>
        <a:ext cx="2065604" cy="1239362"/>
      </dsp:txXfrm>
    </dsp:sp>
    <dsp:sp modelId="{322CC304-E8C5-4BEF-BE9A-C1053C0482DA}">
      <dsp:nvSpPr>
        <dsp:cNvPr id="0" name=""/>
        <dsp:cNvSpPr/>
      </dsp:nvSpPr>
      <dsp:spPr>
        <a:xfrm>
          <a:off x="2589079" y="1850"/>
          <a:ext cx="2065604" cy="12393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0" kern="1200"/>
            <a:t>المجلات العلمية </a:t>
          </a:r>
          <a:endParaRPr lang="en-US" sz="2000" kern="1200"/>
        </a:p>
      </dsp:txBody>
      <dsp:txXfrm>
        <a:off x="2589079" y="1850"/>
        <a:ext cx="2065604" cy="1239362"/>
      </dsp:txXfrm>
    </dsp:sp>
    <dsp:sp modelId="{F39DA11B-82DC-4D4D-9283-7737D2BC08FB}">
      <dsp:nvSpPr>
        <dsp:cNvPr id="0" name=""/>
        <dsp:cNvSpPr/>
      </dsp:nvSpPr>
      <dsp:spPr>
        <a:xfrm>
          <a:off x="4861244" y="1850"/>
          <a:ext cx="2065604" cy="12393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0" kern="1200"/>
            <a:t>أطروحات الدكتوراة ورسائل الماجستير </a:t>
          </a:r>
          <a:endParaRPr lang="en-US" sz="2000" kern="1200"/>
        </a:p>
      </dsp:txBody>
      <dsp:txXfrm>
        <a:off x="4861244" y="1850"/>
        <a:ext cx="2065604" cy="1239362"/>
      </dsp:txXfrm>
    </dsp:sp>
    <dsp:sp modelId="{109D4331-151F-4B92-AFBE-CAEED18180E8}">
      <dsp:nvSpPr>
        <dsp:cNvPr id="0" name=""/>
        <dsp:cNvSpPr/>
      </dsp:nvSpPr>
      <dsp:spPr>
        <a:xfrm>
          <a:off x="316914" y="1447773"/>
          <a:ext cx="2065604" cy="12393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0" kern="1200"/>
            <a:t>صحيفة يومية </a:t>
          </a:r>
          <a:endParaRPr lang="en-US" sz="2000" kern="1200"/>
        </a:p>
      </dsp:txBody>
      <dsp:txXfrm>
        <a:off x="316914" y="1447773"/>
        <a:ext cx="2065604" cy="1239362"/>
      </dsp:txXfrm>
    </dsp:sp>
    <dsp:sp modelId="{A4AD02E0-6C7A-4925-B4E2-EEC39128D48F}">
      <dsp:nvSpPr>
        <dsp:cNvPr id="0" name=""/>
        <dsp:cNvSpPr/>
      </dsp:nvSpPr>
      <dsp:spPr>
        <a:xfrm>
          <a:off x="2589079" y="1447773"/>
          <a:ext cx="2065604" cy="12393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0" kern="1200"/>
            <a:t>الوسائط الالكترونية </a:t>
          </a:r>
          <a:endParaRPr lang="en-US" sz="2000" kern="1200"/>
        </a:p>
      </dsp:txBody>
      <dsp:txXfrm>
        <a:off x="2589079" y="1447773"/>
        <a:ext cx="2065604" cy="1239362"/>
      </dsp:txXfrm>
    </dsp:sp>
    <dsp:sp modelId="{A9DD8FD1-FA12-4A11-AC9A-E560D5AF1524}">
      <dsp:nvSpPr>
        <dsp:cNvPr id="0" name=""/>
        <dsp:cNvSpPr/>
      </dsp:nvSpPr>
      <dsp:spPr>
        <a:xfrm>
          <a:off x="4861244" y="1447773"/>
          <a:ext cx="2065604" cy="12393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0" kern="1200"/>
            <a:t>الوسائط السمعية البصرية </a:t>
          </a:r>
          <a:endParaRPr lang="en-US" sz="2000" kern="1200"/>
        </a:p>
      </dsp:txBody>
      <dsp:txXfrm>
        <a:off x="4861244" y="1447773"/>
        <a:ext cx="2065604" cy="1239362"/>
      </dsp:txXfrm>
    </dsp:sp>
    <dsp:sp modelId="{A88F68F9-188D-43AF-A28F-A9DA43586644}">
      <dsp:nvSpPr>
        <dsp:cNvPr id="0" name=""/>
        <dsp:cNvSpPr/>
      </dsp:nvSpPr>
      <dsp:spPr>
        <a:xfrm>
          <a:off x="1452996" y="2893696"/>
          <a:ext cx="2065604" cy="12393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0" kern="1200" dirty="0"/>
            <a:t>المقابلات والاتصال الشخصي </a:t>
          </a:r>
          <a:endParaRPr lang="en-US" sz="2000" kern="1200" dirty="0"/>
        </a:p>
      </dsp:txBody>
      <dsp:txXfrm>
        <a:off x="1452996" y="2893696"/>
        <a:ext cx="2065604" cy="1239362"/>
      </dsp:txXfrm>
    </dsp:sp>
    <dsp:sp modelId="{3A5E09BE-3155-49FE-A182-8E86E4D77948}">
      <dsp:nvSpPr>
        <dsp:cNvPr id="0" name=""/>
        <dsp:cNvSpPr/>
      </dsp:nvSpPr>
      <dsp:spPr>
        <a:xfrm>
          <a:off x="3725161" y="2893696"/>
          <a:ext cx="2065604" cy="12393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kern="1200" dirty="0"/>
            <a:t>الكتب المقدسة </a:t>
          </a:r>
          <a:endParaRPr lang="en-US" sz="2000" kern="1200" dirty="0"/>
        </a:p>
      </dsp:txBody>
      <dsp:txXfrm>
        <a:off x="3725161" y="2893696"/>
        <a:ext cx="2065604" cy="1239362"/>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0295EC-06AE-4981-A187-445CE7AA7EDA}">
      <dsp:nvSpPr>
        <dsp:cNvPr id="0" name=""/>
        <dsp:cNvSpPr/>
      </dsp:nvSpPr>
      <dsp:spPr>
        <a:xfrm>
          <a:off x="0" y="0"/>
          <a:ext cx="108204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5356B83-8993-4129-B303-3EA1013D454D}">
      <dsp:nvSpPr>
        <dsp:cNvPr id="0" name=""/>
        <dsp:cNvSpPr/>
      </dsp:nvSpPr>
      <dsp:spPr>
        <a:xfrm>
          <a:off x="0" y="0"/>
          <a:ext cx="10820400" cy="2012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just" defTabSz="1555750" rtl="1">
            <a:lnSpc>
              <a:spcPct val="90000"/>
            </a:lnSpc>
            <a:spcBef>
              <a:spcPct val="0"/>
            </a:spcBef>
            <a:spcAft>
              <a:spcPct val="35000"/>
            </a:spcAft>
            <a:buNone/>
          </a:pPr>
          <a:r>
            <a:rPr lang="ar-EG" sz="3500" kern="1200" dirty="0"/>
            <a:t>يمثل البحث طريقة منظمة لاكتشاف حقائق  جديدة أو التثبت والتحقق من حقائق قديمة والعلاقات التي تربط بينهما أو القوانين التي تحكمها ، وبما يسهم ذلك في نمو المعرفة الإنسانية. </a:t>
          </a:r>
          <a:endParaRPr lang="en-US" sz="3500" kern="1200" dirty="0"/>
        </a:p>
      </dsp:txBody>
      <dsp:txXfrm>
        <a:off x="0" y="0"/>
        <a:ext cx="10820400" cy="2012062"/>
      </dsp:txXfrm>
    </dsp:sp>
    <dsp:sp modelId="{B60D39EC-0BFC-45C8-B9DD-AFC9894FE31D}">
      <dsp:nvSpPr>
        <dsp:cNvPr id="0" name=""/>
        <dsp:cNvSpPr/>
      </dsp:nvSpPr>
      <dsp:spPr>
        <a:xfrm>
          <a:off x="0" y="2012062"/>
          <a:ext cx="108204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8F17223-D79B-4A73-A56C-0B010F318C03}">
      <dsp:nvSpPr>
        <dsp:cNvPr id="0" name=""/>
        <dsp:cNvSpPr/>
      </dsp:nvSpPr>
      <dsp:spPr>
        <a:xfrm>
          <a:off x="0" y="2012062"/>
          <a:ext cx="10820400" cy="2012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just" defTabSz="1555750" rtl="1">
            <a:lnSpc>
              <a:spcPct val="90000"/>
            </a:lnSpc>
            <a:spcBef>
              <a:spcPct val="0"/>
            </a:spcBef>
            <a:spcAft>
              <a:spcPct val="35000"/>
            </a:spcAft>
            <a:buNone/>
          </a:pPr>
          <a:r>
            <a:rPr lang="ar-EG" sz="3500" kern="1200" dirty="0"/>
            <a:t>البحث وسيلة وليس غاية لأن الباحث يحاول من خلال بحثه إشباع حاجته من المعرفة وتوسيعها ،أو دراسة ظاهرة معينة أو مشكلة ما ؛ للتعرف على العوامل التي أدت إلى وقوعها ثم الخروج بنتيجة أو حل وعلاج  للمشكلة . </a:t>
          </a:r>
          <a:endParaRPr lang="en-US" sz="3500" kern="1200" dirty="0"/>
        </a:p>
      </dsp:txBody>
      <dsp:txXfrm>
        <a:off x="0" y="2012062"/>
        <a:ext cx="10820400" cy="2012062"/>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F9E492-E8DF-4996-8D32-309CBB06D2C4}">
      <dsp:nvSpPr>
        <dsp:cNvPr id="0" name=""/>
        <dsp:cNvSpPr/>
      </dsp:nvSpPr>
      <dsp:spPr>
        <a:xfrm rot="5400000">
          <a:off x="-206092" y="209051"/>
          <a:ext cx="1373949" cy="961764"/>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r" defTabSz="1066800" rtl="1">
            <a:lnSpc>
              <a:spcPct val="90000"/>
            </a:lnSpc>
            <a:spcBef>
              <a:spcPct val="0"/>
            </a:spcBef>
            <a:spcAft>
              <a:spcPct val="35000"/>
            </a:spcAft>
            <a:buNone/>
          </a:pPr>
          <a:r>
            <a:rPr lang="ar-EG" sz="2400" kern="1200" dirty="0"/>
            <a:t>المصادفة </a:t>
          </a:r>
        </a:p>
      </dsp:txBody>
      <dsp:txXfrm rot="-5400000">
        <a:off x="1" y="483840"/>
        <a:ext cx="961764" cy="412185"/>
      </dsp:txXfrm>
    </dsp:sp>
    <dsp:sp modelId="{06180C3C-5BDA-4362-B1BC-0EE4D94E77E5}">
      <dsp:nvSpPr>
        <dsp:cNvPr id="0" name=""/>
        <dsp:cNvSpPr/>
      </dsp:nvSpPr>
      <dsp:spPr>
        <a:xfrm rot="5400000">
          <a:off x="5444548" y="-4479825"/>
          <a:ext cx="893067" cy="9858635"/>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r" defTabSz="1244600" rtl="1">
            <a:lnSpc>
              <a:spcPct val="90000"/>
            </a:lnSpc>
            <a:spcBef>
              <a:spcPct val="0"/>
            </a:spcBef>
            <a:spcAft>
              <a:spcPct val="15000"/>
            </a:spcAft>
            <a:buChar char="•"/>
          </a:pPr>
          <a:r>
            <a:rPr lang="ar-EG" sz="2800" kern="1200" dirty="0"/>
            <a:t>لم يكن الباحث قاصدا الوصول إلى المعرفة، ولكنها جاءت مصادفة </a:t>
          </a:r>
        </a:p>
      </dsp:txBody>
      <dsp:txXfrm rot="-5400000">
        <a:off x="961764" y="46555"/>
        <a:ext cx="9815039" cy="805875"/>
      </dsp:txXfrm>
    </dsp:sp>
    <dsp:sp modelId="{D6CF17B9-D16C-418B-A69C-4616CD8677A8}">
      <dsp:nvSpPr>
        <dsp:cNvPr id="0" name=""/>
        <dsp:cNvSpPr/>
      </dsp:nvSpPr>
      <dsp:spPr>
        <a:xfrm rot="5400000">
          <a:off x="-206092" y="1527479"/>
          <a:ext cx="1373949" cy="961764"/>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r" defTabSz="1066800" rtl="1">
            <a:lnSpc>
              <a:spcPct val="90000"/>
            </a:lnSpc>
            <a:spcBef>
              <a:spcPct val="0"/>
            </a:spcBef>
            <a:spcAft>
              <a:spcPct val="35000"/>
            </a:spcAft>
            <a:buNone/>
          </a:pPr>
          <a:r>
            <a:rPr lang="ar-EG" sz="2400" kern="1200" dirty="0"/>
            <a:t>التجربة والخطأ</a:t>
          </a:r>
        </a:p>
      </dsp:txBody>
      <dsp:txXfrm rot="-5400000">
        <a:off x="1" y="1802268"/>
        <a:ext cx="961764" cy="412185"/>
      </dsp:txXfrm>
    </dsp:sp>
    <dsp:sp modelId="{FF2A862C-7923-4B16-8FD8-1A84F7B5C38B}">
      <dsp:nvSpPr>
        <dsp:cNvPr id="0" name=""/>
        <dsp:cNvSpPr/>
      </dsp:nvSpPr>
      <dsp:spPr>
        <a:xfrm rot="5400000">
          <a:off x="5331031" y="-3161162"/>
          <a:ext cx="1120102" cy="9858635"/>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r" defTabSz="1244600" rtl="1">
            <a:lnSpc>
              <a:spcPct val="90000"/>
            </a:lnSpc>
            <a:spcBef>
              <a:spcPct val="0"/>
            </a:spcBef>
            <a:spcAft>
              <a:spcPct val="15000"/>
            </a:spcAft>
            <a:buChar char="•"/>
          </a:pPr>
          <a:r>
            <a:rPr lang="ar-EG" sz="2800" kern="1200" dirty="0"/>
            <a:t>محاولات لدى الباحث لإيجاد تفسيرات منطقية لمواقف غامضة ، حيث يستمر  الباحث بالتجربة والخطأ إلى أن يصل إلى حل يزيل به الغموض </a:t>
          </a:r>
        </a:p>
      </dsp:txBody>
      <dsp:txXfrm rot="-5400000">
        <a:off x="961765" y="1262783"/>
        <a:ext cx="9803956" cy="1010744"/>
      </dsp:txXfrm>
    </dsp:sp>
    <dsp:sp modelId="{EB25C1AD-F309-446D-8BE6-97613FBC079A}">
      <dsp:nvSpPr>
        <dsp:cNvPr id="0" name=""/>
        <dsp:cNvSpPr/>
      </dsp:nvSpPr>
      <dsp:spPr>
        <a:xfrm rot="5400000">
          <a:off x="-206092" y="3189245"/>
          <a:ext cx="1373949" cy="961764"/>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r" defTabSz="1066800" rtl="1">
            <a:lnSpc>
              <a:spcPct val="90000"/>
            </a:lnSpc>
            <a:spcBef>
              <a:spcPct val="0"/>
            </a:spcBef>
            <a:spcAft>
              <a:spcPct val="35000"/>
            </a:spcAft>
            <a:buNone/>
          </a:pPr>
          <a:r>
            <a:rPr lang="ar-EG" sz="2400" kern="1200" dirty="0"/>
            <a:t>السلطة والتقاليد </a:t>
          </a:r>
        </a:p>
      </dsp:txBody>
      <dsp:txXfrm rot="-5400000">
        <a:off x="1" y="3464034"/>
        <a:ext cx="961764" cy="412185"/>
      </dsp:txXfrm>
    </dsp:sp>
    <dsp:sp modelId="{BCA8F9AF-B7A9-457E-83D2-3068E2DEFB1B}">
      <dsp:nvSpPr>
        <dsp:cNvPr id="0" name=""/>
        <dsp:cNvSpPr/>
      </dsp:nvSpPr>
      <dsp:spPr>
        <a:xfrm rot="5400000">
          <a:off x="4987927" y="-1499631"/>
          <a:ext cx="1806308" cy="9858635"/>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r" defTabSz="1244600" rtl="1">
            <a:lnSpc>
              <a:spcPct val="90000"/>
            </a:lnSpc>
            <a:spcBef>
              <a:spcPct val="0"/>
            </a:spcBef>
            <a:spcAft>
              <a:spcPct val="15000"/>
            </a:spcAft>
            <a:buChar char="•"/>
          </a:pPr>
          <a:r>
            <a:rPr lang="ar-EG" sz="2800" kern="1200" dirty="0">
              <a:solidFill>
                <a:srgbClr val="00B050"/>
              </a:solidFill>
            </a:rPr>
            <a:t>السلطة:  </a:t>
          </a:r>
          <a:r>
            <a:rPr lang="ar-EG" sz="2800" kern="1200" dirty="0"/>
            <a:t>استشهاد الباحث بأفعال وأراء قادة الماضي عند تفسيره للظواهر الغامضة التي تحيط به  ( رأي شيوخ القبائل على اعتبار أن آراءهم صائبة وغير خاطئة)</a:t>
          </a:r>
        </a:p>
        <a:p>
          <a:pPr marL="285750" lvl="1" indent="-285750" algn="r" defTabSz="1244600" rtl="1">
            <a:lnSpc>
              <a:spcPct val="90000"/>
            </a:lnSpc>
            <a:spcBef>
              <a:spcPct val="0"/>
            </a:spcBef>
            <a:spcAft>
              <a:spcPct val="15000"/>
            </a:spcAft>
            <a:buChar char="•"/>
          </a:pPr>
          <a:r>
            <a:rPr lang="ar-EG" sz="2800" kern="1200" dirty="0">
              <a:solidFill>
                <a:srgbClr val="00B050"/>
              </a:solidFill>
            </a:rPr>
            <a:t>التقاليد:  </a:t>
          </a:r>
          <a:r>
            <a:rPr lang="ar-EG" sz="2800" kern="1200" dirty="0"/>
            <a:t>العادات الموروثة  والتي لعبت دور مهم  في الحصول على الحقائق والمعارف المختلفة </a:t>
          </a:r>
        </a:p>
        <a:p>
          <a:pPr marL="114300" lvl="1" indent="-114300" algn="r" defTabSz="666750" rtl="1">
            <a:lnSpc>
              <a:spcPct val="90000"/>
            </a:lnSpc>
            <a:spcBef>
              <a:spcPct val="0"/>
            </a:spcBef>
            <a:spcAft>
              <a:spcPct val="15000"/>
            </a:spcAft>
            <a:buChar char="•"/>
          </a:pPr>
          <a:endParaRPr lang="ar-EG" sz="1500" kern="1200" dirty="0"/>
        </a:p>
      </dsp:txBody>
      <dsp:txXfrm rot="-5400000">
        <a:off x="961764" y="2614709"/>
        <a:ext cx="9770458" cy="1629954"/>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52E516-6BE9-417F-B0A2-387360E34350}">
      <dsp:nvSpPr>
        <dsp:cNvPr id="0" name=""/>
        <dsp:cNvSpPr/>
      </dsp:nvSpPr>
      <dsp:spPr>
        <a:xfrm rot="5400000">
          <a:off x="-365233" y="417207"/>
          <a:ext cx="2434890" cy="1704423"/>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rtl="1">
            <a:lnSpc>
              <a:spcPct val="90000"/>
            </a:lnSpc>
            <a:spcBef>
              <a:spcPct val="0"/>
            </a:spcBef>
            <a:spcAft>
              <a:spcPct val="35000"/>
            </a:spcAft>
            <a:buNone/>
          </a:pPr>
          <a:r>
            <a:rPr lang="ar-EG" sz="2600" kern="1200" dirty="0"/>
            <a:t>التكهن والجدل والحوار </a:t>
          </a:r>
        </a:p>
      </dsp:txBody>
      <dsp:txXfrm rot="-5400000">
        <a:off x="1" y="904186"/>
        <a:ext cx="1704423" cy="730467"/>
      </dsp:txXfrm>
    </dsp:sp>
    <dsp:sp modelId="{1DD712C1-7C1E-4BD2-B2EB-2EA5F2D389A3}">
      <dsp:nvSpPr>
        <dsp:cNvPr id="0" name=""/>
        <dsp:cNvSpPr/>
      </dsp:nvSpPr>
      <dsp:spPr>
        <a:xfrm rot="5400000">
          <a:off x="5424042" y="-3714674"/>
          <a:ext cx="1676737" cy="911597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just" defTabSz="1244600" rtl="1">
            <a:lnSpc>
              <a:spcPct val="90000"/>
            </a:lnSpc>
            <a:spcBef>
              <a:spcPct val="0"/>
            </a:spcBef>
            <a:spcAft>
              <a:spcPct val="15000"/>
            </a:spcAft>
            <a:buChar char="•"/>
          </a:pPr>
          <a:r>
            <a:rPr lang="ar-EG" sz="2800" kern="1200" dirty="0"/>
            <a:t>يعتمد على المنطق والجدل والحوار في بلورة الحقائق من خلال المناظرات للوصول إلى التفسيرات والنتائج. </a:t>
          </a:r>
        </a:p>
        <a:p>
          <a:pPr marL="285750" lvl="1" indent="-285750" algn="just" defTabSz="1244600" rtl="1">
            <a:lnSpc>
              <a:spcPct val="90000"/>
            </a:lnSpc>
            <a:spcBef>
              <a:spcPct val="0"/>
            </a:spcBef>
            <a:spcAft>
              <a:spcPct val="15000"/>
            </a:spcAft>
            <a:buChar char="•"/>
          </a:pPr>
          <a:r>
            <a:rPr lang="ar-EG" sz="2800" kern="1200" dirty="0"/>
            <a:t>يسود التكهن والجدل  والحوار في الأوساط الفلسفية والدينية ويسمى هذا الأسلوب بالأسلوب الاستدلالي. </a:t>
          </a:r>
        </a:p>
      </dsp:txBody>
      <dsp:txXfrm rot="-5400000">
        <a:off x="1704423" y="86797"/>
        <a:ext cx="9034124" cy="1513033"/>
      </dsp:txXfrm>
    </dsp:sp>
    <dsp:sp modelId="{4FE368D4-C7F0-40E8-98AD-FAE381A9ABF7}">
      <dsp:nvSpPr>
        <dsp:cNvPr id="0" name=""/>
        <dsp:cNvSpPr/>
      </dsp:nvSpPr>
      <dsp:spPr>
        <a:xfrm rot="5400000">
          <a:off x="-365233" y="3029212"/>
          <a:ext cx="2434890" cy="1704423"/>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rtl="1">
            <a:lnSpc>
              <a:spcPct val="90000"/>
            </a:lnSpc>
            <a:spcBef>
              <a:spcPct val="0"/>
            </a:spcBef>
            <a:spcAft>
              <a:spcPct val="35000"/>
            </a:spcAft>
            <a:buNone/>
          </a:pPr>
          <a:r>
            <a:rPr lang="ar-EG" sz="2600" kern="1200" dirty="0"/>
            <a:t>الطريقة العلمية </a:t>
          </a:r>
        </a:p>
      </dsp:txBody>
      <dsp:txXfrm rot="-5400000">
        <a:off x="1" y="3516191"/>
        <a:ext cx="1704423" cy="730467"/>
      </dsp:txXfrm>
    </dsp:sp>
    <dsp:sp modelId="{16727C9E-A92F-4C66-8996-22151290FA8C}">
      <dsp:nvSpPr>
        <dsp:cNvPr id="0" name=""/>
        <dsp:cNvSpPr/>
      </dsp:nvSpPr>
      <dsp:spPr>
        <a:xfrm rot="5400000">
          <a:off x="5038399" y="-1102670"/>
          <a:ext cx="2448024" cy="911597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r" defTabSz="1244600" rtl="1">
            <a:lnSpc>
              <a:spcPct val="90000"/>
            </a:lnSpc>
            <a:spcBef>
              <a:spcPct val="0"/>
            </a:spcBef>
            <a:spcAft>
              <a:spcPct val="15000"/>
            </a:spcAft>
            <a:buChar char="•"/>
          </a:pPr>
          <a:r>
            <a:rPr lang="ar-EG" sz="2800" kern="1200" dirty="0"/>
            <a:t>أسلوب للتفكير المنظم تقوم بشكل رئيسي على إجراء التجارب حيث يضع الباحث فرضية ما ، ويجمع لها البيانات ليخلص إلى نتائج برفض الفرضية أو قبولها ثم يبدأ بتطبيق نتائجه على مناحي الحياة. </a:t>
          </a:r>
        </a:p>
        <a:p>
          <a:pPr marL="285750" lvl="1" indent="-285750" algn="r" defTabSz="1244600" rtl="1">
            <a:lnSpc>
              <a:spcPct val="90000"/>
            </a:lnSpc>
            <a:spcBef>
              <a:spcPct val="0"/>
            </a:spcBef>
            <a:spcAft>
              <a:spcPct val="15000"/>
            </a:spcAft>
            <a:buChar char="•"/>
          </a:pPr>
          <a:r>
            <a:rPr lang="ar-EG" sz="2800" kern="1200" dirty="0"/>
            <a:t>انتشرت هذه الطريقة في العصر الصناعي ، ويسمى هذا الأسلوب بالأسلوب الاستقرائي</a:t>
          </a:r>
          <a:r>
            <a:rPr lang="ar-EG" sz="2400" kern="1200" dirty="0"/>
            <a:t>. </a:t>
          </a:r>
        </a:p>
      </dsp:txBody>
      <dsp:txXfrm rot="-5400000">
        <a:off x="1704424" y="2350808"/>
        <a:ext cx="8996473" cy="2209018"/>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3D3F66-D571-4E7B-8DEA-759380B89A14}">
      <dsp:nvSpPr>
        <dsp:cNvPr id="0" name=""/>
        <dsp:cNvSpPr/>
      </dsp:nvSpPr>
      <dsp:spPr>
        <a:xfrm>
          <a:off x="0" y="32669"/>
          <a:ext cx="5743574" cy="810809"/>
        </a:xfrm>
        <a:prstGeom prst="roundRect">
          <a:avLst/>
        </a:prstGeom>
        <a:solidFill>
          <a:schemeClr val="lt1"/>
        </a:solidFill>
        <a:ln w="127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80010" tIns="80010" rIns="80010" bIns="80010" numCol="1" spcCol="1270" anchor="ctr" anchorCtr="0">
          <a:noAutofit/>
        </a:bodyPr>
        <a:lstStyle/>
        <a:p>
          <a:pPr marL="0" lvl="0" indent="0" algn="r" defTabSz="933450" rtl="1">
            <a:lnSpc>
              <a:spcPct val="90000"/>
            </a:lnSpc>
            <a:spcBef>
              <a:spcPct val="0"/>
            </a:spcBef>
            <a:spcAft>
              <a:spcPct val="35000"/>
            </a:spcAft>
            <a:buNone/>
          </a:pPr>
          <a:r>
            <a:rPr lang="ar-EG" sz="2100" kern="1200" dirty="0"/>
            <a:t>القدرة على القراءة الواسعة والاضطلاع على أكبر عدد من المراجع والذات العلاقة بموضوع البحث </a:t>
          </a:r>
        </a:p>
      </dsp:txBody>
      <dsp:txXfrm>
        <a:off x="39580" y="72249"/>
        <a:ext cx="5664414" cy="731649"/>
      </dsp:txXfrm>
    </dsp:sp>
    <dsp:sp modelId="{2C7D9457-2181-436C-A0A1-02C6F9CF3613}">
      <dsp:nvSpPr>
        <dsp:cNvPr id="0" name=""/>
        <dsp:cNvSpPr/>
      </dsp:nvSpPr>
      <dsp:spPr>
        <a:xfrm>
          <a:off x="0" y="903959"/>
          <a:ext cx="5743574" cy="810809"/>
        </a:xfrm>
        <a:prstGeom prst="roundRect">
          <a:avLst/>
        </a:prstGeom>
        <a:solidFill>
          <a:schemeClr val="lt1"/>
        </a:solidFill>
        <a:ln w="127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80010" tIns="80010" rIns="80010" bIns="80010" numCol="1" spcCol="1270" anchor="ctr" anchorCtr="0">
          <a:noAutofit/>
        </a:bodyPr>
        <a:lstStyle/>
        <a:p>
          <a:pPr marL="0" lvl="0" indent="0" algn="r" defTabSz="933450" rtl="1">
            <a:lnSpc>
              <a:spcPct val="90000"/>
            </a:lnSpc>
            <a:spcBef>
              <a:spcPct val="0"/>
            </a:spcBef>
            <a:spcAft>
              <a:spcPct val="35000"/>
            </a:spcAft>
            <a:buNone/>
          </a:pPr>
          <a:r>
            <a:rPr lang="ar-EG" sz="2100" kern="1200" dirty="0"/>
            <a:t>أن يكون دقيقا في جمع الأدلة والملاحظات ولا يتسرع في الوصول إلى استنتاجات غير معتمدة على الدليل </a:t>
          </a:r>
        </a:p>
      </dsp:txBody>
      <dsp:txXfrm>
        <a:off x="39580" y="943539"/>
        <a:ext cx="5664414" cy="731649"/>
      </dsp:txXfrm>
    </dsp:sp>
    <dsp:sp modelId="{2485172E-C88F-4665-870F-A35986199D4D}">
      <dsp:nvSpPr>
        <dsp:cNvPr id="0" name=""/>
        <dsp:cNvSpPr/>
      </dsp:nvSpPr>
      <dsp:spPr>
        <a:xfrm>
          <a:off x="0" y="1775249"/>
          <a:ext cx="5743574" cy="810809"/>
        </a:xfrm>
        <a:prstGeom prst="roundRect">
          <a:avLst/>
        </a:prstGeom>
        <a:solidFill>
          <a:schemeClr val="lt1"/>
        </a:solidFill>
        <a:ln w="127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80010" tIns="80010" rIns="80010" bIns="80010" numCol="1" spcCol="1270" anchor="ctr" anchorCtr="0">
          <a:noAutofit/>
        </a:bodyPr>
        <a:lstStyle/>
        <a:p>
          <a:pPr marL="0" lvl="0" indent="0" algn="r" defTabSz="933450" rtl="1">
            <a:lnSpc>
              <a:spcPct val="90000"/>
            </a:lnSpc>
            <a:spcBef>
              <a:spcPct val="0"/>
            </a:spcBef>
            <a:spcAft>
              <a:spcPct val="35000"/>
            </a:spcAft>
            <a:buNone/>
          </a:pPr>
          <a:r>
            <a:rPr lang="ar-EG" sz="2100" kern="1200"/>
            <a:t>أن يتمتع بالقدرة على التحليل  والربط بين المتغيرات </a:t>
          </a:r>
        </a:p>
      </dsp:txBody>
      <dsp:txXfrm>
        <a:off x="39580" y="1814829"/>
        <a:ext cx="5664414" cy="731649"/>
      </dsp:txXfrm>
    </dsp:sp>
    <dsp:sp modelId="{E7BA5DA6-1156-4115-81AC-8267AB546A68}">
      <dsp:nvSpPr>
        <dsp:cNvPr id="0" name=""/>
        <dsp:cNvSpPr/>
      </dsp:nvSpPr>
      <dsp:spPr>
        <a:xfrm>
          <a:off x="0" y="2646540"/>
          <a:ext cx="5743574" cy="810809"/>
        </a:xfrm>
        <a:prstGeom prst="roundRect">
          <a:avLst/>
        </a:prstGeom>
        <a:solidFill>
          <a:schemeClr val="lt1"/>
        </a:solidFill>
        <a:ln w="127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80010" tIns="80010" rIns="80010" bIns="80010" numCol="1" spcCol="1270" anchor="ctr" anchorCtr="0">
          <a:noAutofit/>
        </a:bodyPr>
        <a:lstStyle/>
        <a:p>
          <a:pPr marL="0" lvl="0" indent="0" algn="r" defTabSz="933450" rtl="1">
            <a:lnSpc>
              <a:spcPct val="90000"/>
            </a:lnSpc>
            <a:spcBef>
              <a:spcPct val="0"/>
            </a:spcBef>
            <a:spcAft>
              <a:spcPct val="35000"/>
            </a:spcAft>
            <a:buNone/>
          </a:pPr>
          <a:r>
            <a:rPr lang="ar-EG" sz="2100" kern="1200" dirty="0"/>
            <a:t>الموضوعية وعدم التحيز لرأي دون دليل ، أو يحذف ما لا يتوافق مع آرائه ومعتقداته من أقول الآخرين </a:t>
          </a:r>
        </a:p>
      </dsp:txBody>
      <dsp:txXfrm>
        <a:off x="39580" y="2686120"/>
        <a:ext cx="5664414" cy="731649"/>
      </dsp:txXfrm>
    </dsp:sp>
    <dsp:sp modelId="{13BCB90F-829F-4EFD-977D-CB0C09B52B03}">
      <dsp:nvSpPr>
        <dsp:cNvPr id="0" name=""/>
        <dsp:cNvSpPr/>
      </dsp:nvSpPr>
      <dsp:spPr>
        <a:xfrm>
          <a:off x="0" y="3517830"/>
          <a:ext cx="5743574" cy="810809"/>
        </a:xfrm>
        <a:prstGeom prst="roundRect">
          <a:avLst/>
        </a:prstGeom>
        <a:solidFill>
          <a:schemeClr val="lt1"/>
        </a:solidFill>
        <a:ln w="127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80010" tIns="80010" rIns="80010" bIns="80010" numCol="1" spcCol="1270" anchor="ctr" anchorCtr="0">
          <a:noAutofit/>
        </a:bodyPr>
        <a:lstStyle/>
        <a:p>
          <a:pPr marL="0" lvl="0" indent="0" algn="r" defTabSz="933450" rtl="1">
            <a:lnSpc>
              <a:spcPct val="90000"/>
            </a:lnSpc>
            <a:spcBef>
              <a:spcPct val="0"/>
            </a:spcBef>
            <a:spcAft>
              <a:spcPct val="35000"/>
            </a:spcAft>
            <a:buNone/>
          </a:pPr>
          <a:r>
            <a:rPr lang="ar-EG" sz="2100" kern="1200" dirty="0"/>
            <a:t>الأمانة العلمية ، كنقل رأي الآخرين بكل صدق وأمانه والإشارة إلى المرجع بإحدى الطرائق العلمية المتعارف عليها </a:t>
          </a:r>
        </a:p>
      </dsp:txBody>
      <dsp:txXfrm>
        <a:off x="39580" y="3557410"/>
        <a:ext cx="5664414" cy="731649"/>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5EB6DE-51F6-483E-AF82-E9F0D074593C}">
      <dsp:nvSpPr>
        <dsp:cNvPr id="0" name=""/>
        <dsp:cNvSpPr/>
      </dsp:nvSpPr>
      <dsp:spPr>
        <a:xfrm>
          <a:off x="0" y="0"/>
          <a:ext cx="4448175" cy="1216800"/>
        </a:xfrm>
        <a:prstGeom prst="roundRect">
          <a:avLst/>
        </a:prstGeom>
        <a:solidFill>
          <a:schemeClr val="lt1"/>
        </a:solidFill>
        <a:ln w="127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91440" tIns="91440" rIns="91440" bIns="91440" numCol="1" spcCol="1270" anchor="ctr" anchorCtr="0">
          <a:noAutofit/>
        </a:bodyPr>
        <a:lstStyle/>
        <a:p>
          <a:pPr marL="0" lvl="0" indent="0" algn="r" defTabSz="1066800" rtl="1">
            <a:lnSpc>
              <a:spcPct val="90000"/>
            </a:lnSpc>
            <a:spcBef>
              <a:spcPct val="0"/>
            </a:spcBef>
            <a:spcAft>
              <a:spcPct val="35000"/>
            </a:spcAft>
            <a:buNone/>
          </a:pPr>
          <a:r>
            <a:rPr lang="ar-EG" sz="2400" kern="1200" dirty="0"/>
            <a:t>الصبر وعدم الاستسلام </a:t>
          </a:r>
        </a:p>
      </dsp:txBody>
      <dsp:txXfrm>
        <a:off x="59399" y="59399"/>
        <a:ext cx="4329377" cy="1098002"/>
      </dsp:txXfrm>
    </dsp:sp>
    <dsp:sp modelId="{B0DE86D9-EA00-4135-B380-D9BE123C460D}">
      <dsp:nvSpPr>
        <dsp:cNvPr id="0" name=""/>
        <dsp:cNvSpPr/>
      </dsp:nvSpPr>
      <dsp:spPr>
        <a:xfrm>
          <a:off x="0" y="1572254"/>
          <a:ext cx="4448175" cy="1216800"/>
        </a:xfrm>
        <a:prstGeom prst="roundRect">
          <a:avLst/>
        </a:prstGeom>
        <a:solidFill>
          <a:schemeClr val="lt1"/>
        </a:solidFill>
        <a:ln w="127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91440" tIns="91440" rIns="91440" bIns="91440" numCol="1" spcCol="1270" anchor="ctr" anchorCtr="0">
          <a:noAutofit/>
        </a:bodyPr>
        <a:lstStyle/>
        <a:p>
          <a:pPr marL="0" lvl="0" indent="0" algn="r" defTabSz="1066800" rtl="1">
            <a:lnSpc>
              <a:spcPct val="90000"/>
            </a:lnSpc>
            <a:spcBef>
              <a:spcPct val="0"/>
            </a:spcBef>
            <a:spcAft>
              <a:spcPct val="35000"/>
            </a:spcAft>
            <a:buNone/>
          </a:pPr>
          <a:r>
            <a:rPr lang="ar-EG" sz="2400" kern="1200" dirty="0"/>
            <a:t>التواضع وقبول النقد الموجه من الآخرين </a:t>
          </a:r>
        </a:p>
      </dsp:txBody>
      <dsp:txXfrm>
        <a:off x="59399" y="1631653"/>
        <a:ext cx="4329377" cy="1098002"/>
      </dsp:txXfrm>
    </dsp:sp>
    <dsp:sp modelId="{208161A8-B74D-425A-8B81-0BF967AB20D0}">
      <dsp:nvSpPr>
        <dsp:cNvPr id="0" name=""/>
        <dsp:cNvSpPr/>
      </dsp:nvSpPr>
      <dsp:spPr>
        <a:xfrm>
          <a:off x="0" y="2976254"/>
          <a:ext cx="4448175" cy="1216800"/>
        </a:xfrm>
        <a:prstGeom prst="roundRect">
          <a:avLst/>
        </a:prstGeom>
        <a:solidFill>
          <a:schemeClr val="lt1"/>
        </a:solidFill>
        <a:ln w="12700" cap="flat" cmpd="sng" algn="ctr">
          <a:solidFill>
            <a:schemeClr val="dk1"/>
          </a:solidFill>
          <a:prstDash val="solid"/>
        </a:ln>
        <a:effectLst/>
      </dsp:spPr>
      <dsp:style>
        <a:lnRef idx="2">
          <a:schemeClr val="dk1"/>
        </a:lnRef>
        <a:fillRef idx="1">
          <a:schemeClr val="lt1"/>
        </a:fillRef>
        <a:effectRef idx="0">
          <a:schemeClr val="dk1"/>
        </a:effectRef>
        <a:fontRef idx="minor">
          <a:schemeClr val="dk1"/>
        </a:fontRef>
      </dsp:style>
      <dsp:txBody>
        <a:bodyPr spcFirstLastPara="0" vert="horz" wrap="square" lIns="91440" tIns="91440" rIns="91440" bIns="91440" numCol="1" spcCol="1270" anchor="ctr" anchorCtr="0">
          <a:noAutofit/>
        </a:bodyPr>
        <a:lstStyle/>
        <a:p>
          <a:pPr marL="0" lvl="0" indent="0" algn="r" defTabSz="1066800" rtl="1">
            <a:lnSpc>
              <a:spcPct val="90000"/>
            </a:lnSpc>
            <a:spcBef>
              <a:spcPct val="0"/>
            </a:spcBef>
            <a:spcAft>
              <a:spcPct val="35000"/>
            </a:spcAft>
            <a:buNone/>
          </a:pPr>
          <a:r>
            <a:rPr lang="ar-EG" sz="2400" kern="1200" dirty="0"/>
            <a:t>الإبداع والذكاء  والسعي نحو إيجاد البدائل الجديدة </a:t>
          </a:r>
        </a:p>
      </dsp:txBody>
      <dsp:txXfrm>
        <a:off x="59399" y="3035653"/>
        <a:ext cx="4329377" cy="1098002"/>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F2D875-4953-46F2-88CC-CC3C13FBE4A2}">
      <dsp:nvSpPr>
        <dsp:cNvPr id="0" name=""/>
        <dsp:cNvSpPr/>
      </dsp:nvSpPr>
      <dsp:spPr>
        <a:xfrm>
          <a:off x="0" y="29080"/>
          <a:ext cx="10820400" cy="104247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r" defTabSz="1200150" rtl="1">
            <a:lnSpc>
              <a:spcPct val="90000"/>
            </a:lnSpc>
            <a:spcBef>
              <a:spcPct val="0"/>
            </a:spcBef>
            <a:spcAft>
              <a:spcPct val="35000"/>
            </a:spcAft>
            <a:buNone/>
          </a:pPr>
          <a:r>
            <a:rPr lang="ar-EG" sz="2700" kern="1200" dirty="0"/>
            <a:t>تعقيد الظاهرة الاجتماعية لأنها تدرس السلوك الإنساني والذي يتأثر بالعديد من العوامل النفسية ، فلا يوجد شخصان متشابهان تماما </a:t>
          </a:r>
        </a:p>
      </dsp:txBody>
      <dsp:txXfrm>
        <a:off x="50889" y="79969"/>
        <a:ext cx="10718622" cy="940692"/>
      </dsp:txXfrm>
    </dsp:sp>
    <dsp:sp modelId="{758E7205-7A71-4F83-B3D4-58419CB22289}">
      <dsp:nvSpPr>
        <dsp:cNvPr id="0" name=""/>
        <dsp:cNvSpPr/>
      </dsp:nvSpPr>
      <dsp:spPr>
        <a:xfrm>
          <a:off x="0" y="1149311"/>
          <a:ext cx="10820400" cy="104247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r" defTabSz="1200150" rtl="1">
            <a:lnSpc>
              <a:spcPct val="90000"/>
            </a:lnSpc>
            <a:spcBef>
              <a:spcPct val="0"/>
            </a:spcBef>
            <a:spcAft>
              <a:spcPct val="35000"/>
            </a:spcAft>
            <a:buNone/>
          </a:pPr>
          <a:r>
            <a:rPr lang="ar-EG" sz="2700" kern="1200" dirty="0"/>
            <a:t>عدم القدرة على استعمال الطرق المخبرية في الدراسات الإنسانية ، وصعوبة  وضعها تحت ظروف الضبط والرقابة أو إجراءها داخل المختبرات </a:t>
          </a:r>
        </a:p>
      </dsp:txBody>
      <dsp:txXfrm>
        <a:off x="50889" y="1200200"/>
        <a:ext cx="10718622" cy="940692"/>
      </dsp:txXfrm>
    </dsp:sp>
    <dsp:sp modelId="{E5F8E524-B6A9-4510-A847-FCD5EEC983DC}">
      <dsp:nvSpPr>
        <dsp:cNvPr id="0" name=""/>
        <dsp:cNvSpPr/>
      </dsp:nvSpPr>
      <dsp:spPr>
        <a:xfrm>
          <a:off x="0" y="2269541"/>
          <a:ext cx="10820400" cy="104247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r" defTabSz="1200150" rtl="1">
            <a:lnSpc>
              <a:spcPct val="90000"/>
            </a:lnSpc>
            <a:spcBef>
              <a:spcPct val="0"/>
            </a:spcBef>
            <a:spcAft>
              <a:spcPct val="35000"/>
            </a:spcAft>
            <a:buNone/>
          </a:pPr>
          <a:r>
            <a:rPr lang="ar-EG" sz="2700" kern="1200" dirty="0"/>
            <a:t>فقدان التجانس بين الظواهر الاجتماعية والإنسانية وتباينها حيث يوجد لكل ظاهرة شخصيتها المنفردة خاصة في الظواهر الإدارية </a:t>
          </a:r>
        </a:p>
      </dsp:txBody>
      <dsp:txXfrm>
        <a:off x="50889" y="2320430"/>
        <a:ext cx="10718622" cy="940692"/>
      </dsp:txXfrm>
    </dsp:sp>
    <dsp:sp modelId="{E803B449-CA15-48E1-9232-9873E904DF14}">
      <dsp:nvSpPr>
        <dsp:cNvPr id="0" name=""/>
        <dsp:cNvSpPr/>
      </dsp:nvSpPr>
      <dsp:spPr>
        <a:xfrm>
          <a:off x="0" y="3389771"/>
          <a:ext cx="10820400" cy="104247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r" defTabSz="1200150" rtl="1">
            <a:lnSpc>
              <a:spcPct val="90000"/>
            </a:lnSpc>
            <a:spcBef>
              <a:spcPct val="0"/>
            </a:spcBef>
            <a:spcAft>
              <a:spcPct val="35000"/>
            </a:spcAft>
            <a:buNone/>
          </a:pPr>
          <a:r>
            <a:rPr lang="ar-EG" sz="2700" kern="1200" dirty="0"/>
            <a:t>صعوبة دراسة  الظواهر الإنسانية بموضوعية تامة بعيدا عن العواطف الشخصية ، لأن من يدرس الظواهر الإنسانية هو الإنسان نفسه.  </a:t>
          </a:r>
        </a:p>
      </dsp:txBody>
      <dsp:txXfrm>
        <a:off x="50889" y="3440660"/>
        <a:ext cx="10718622" cy="940692"/>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B82A68-8D18-45F9-9E27-108EF3F42895}">
      <dsp:nvSpPr>
        <dsp:cNvPr id="0" name=""/>
        <dsp:cNvSpPr/>
      </dsp:nvSpPr>
      <dsp:spPr>
        <a:xfrm>
          <a:off x="0" y="5660179"/>
          <a:ext cx="7072312" cy="337688"/>
        </a:xfrm>
        <a:prstGeom prst="rect">
          <a:avLst/>
        </a:prstGeom>
        <a:solidFill>
          <a:schemeClr val="lt1"/>
        </a:solidFill>
        <a:ln w="127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كتابة التقرير / البحث العلمي </a:t>
          </a:r>
        </a:p>
      </dsp:txBody>
      <dsp:txXfrm>
        <a:off x="0" y="5660179"/>
        <a:ext cx="7072312" cy="337688"/>
      </dsp:txXfrm>
    </dsp:sp>
    <dsp:sp modelId="{19E1A4A9-C417-4935-A8C4-56AFC679099D}">
      <dsp:nvSpPr>
        <dsp:cNvPr id="0" name=""/>
        <dsp:cNvSpPr/>
      </dsp:nvSpPr>
      <dsp:spPr>
        <a:xfrm rot="10800000">
          <a:off x="0" y="5145880"/>
          <a:ext cx="7072312" cy="519365"/>
        </a:xfrm>
        <a:prstGeom prst="upArrowCallout">
          <a:avLst/>
        </a:prstGeom>
        <a:solidFill>
          <a:schemeClr val="lt1"/>
        </a:solidFill>
        <a:ln w="127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توثيق المراجع </a:t>
          </a:r>
        </a:p>
      </dsp:txBody>
      <dsp:txXfrm rot="10800000">
        <a:off x="0" y="5145880"/>
        <a:ext cx="7072312" cy="337468"/>
      </dsp:txXfrm>
    </dsp:sp>
    <dsp:sp modelId="{8EC0786B-D8E5-486A-9765-8306E8E02ACE}">
      <dsp:nvSpPr>
        <dsp:cNvPr id="0" name=""/>
        <dsp:cNvSpPr/>
      </dsp:nvSpPr>
      <dsp:spPr>
        <a:xfrm rot="10800000">
          <a:off x="0" y="4631580"/>
          <a:ext cx="7072312" cy="519365"/>
        </a:xfrm>
        <a:prstGeom prst="upArrowCallout">
          <a:avLst/>
        </a:prstGeom>
        <a:solidFill>
          <a:schemeClr val="lt1"/>
        </a:solidFill>
        <a:ln w="127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النتائج والتوصيات </a:t>
          </a:r>
        </a:p>
      </dsp:txBody>
      <dsp:txXfrm rot="10800000">
        <a:off x="0" y="4631580"/>
        <a:ext cx="7072312" cy="337468"/>
      </dsp:txXfrm>
    </dsp:sp>
    <dsp:sp modelId="{6BE6E0CC-FA04-43E4-9477-B3667418460A}">
      <dsp:nvSpPr>
        <dsp:cNvPr id="0" name=""/>
        <dsp:cNvSpPr/>
      </dsp:nvSpPr>
      <dsp:spPr>
        <a:xfrm rot="10800000">
          <a:off x="0" y="4117280"/>
          <a:ext cx="7072312" cy="519365"/>
        </a:xfrm>
        <a:prstGeom prst="upArrowCallout">
          <a:avLst/>
        </a:prstGeom>
        <a:solidFill>
          <a:schemeClr val="lt1"/>
        </a:solidFill>
        <a:ln w="127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عرض البيانات </a:t>
          </a:r>
        </a:p>
      </dsp:txBody>
      <dsp:txXfrm rot="10800000">
        <a:off x="0" y="4117280"/>
        <a:ext cx="7072312" cy="337468"/>
      </dsp:txXfrm>
    </dsp:sp>
    <dsp:sp modelId="{DE15A2C5-B9B9-4E72-B029-B924356879BF}">
      <dsp:nvSpPr>
        <dsp:cNvPr id="0" name=""/>
        <dsp:cNvSpPr/>
      </dsp:nvSpPr>
      <dsp:spPr>
        <a:xfrm rot="10800000">
          <a:off x="0" y="3602980"/>
          <a:ext cx="7072312" cy="519365"/>
        </a:xfrm>
        <a:prstGeom prst="upArrowCallout">
          <a:avLst/>
        </a:prstGeom>
        <a:solidFill>
          <a:schemeClr val="lt1"/>
        </a:solidFill>
        <a:ln w="127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تحليل البيانات واختيار الفرضيات </a:t>
          </a:r>
        </a:p>
      </dsp:txBody>
      <dsp:txXfrm rot="10800000">
        <a:off x="0" y="3602980"/>
        <a:ext cx="7072312" cy="337468"/>
      </dsp:txXfrm>
    </dsp:sp>
    <dsp:sp modelId="{FBDF8996-F7F9-46B2-8721-780A519E0330}">
      <dsp:nvSpPr>
        <dsp:cNvPr id="0" name=""/>
        <dsp:cNvSpPr/>
      </dsp:nvSpPr>
      <dsp:spPr>
        <a:xfrm rot="10800000">
          <a:off x="0" y="3088680"/>
          <a:ext cx="7072312" cy="519365"/>
        </a:xfrm>
        <a:prstGeom prst="upArrowCallout">
          <a:avLst/>
        </a:prstGeom>
        <a:solidFill>
          <a:schemeClr val="lt1"/>
        </a:solidFill>
        <a:ln w="127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تحديد منهج البحث </a:t>
          </a:r>
        </a:p>
      </dsp:txBody>
      <dsp:txXfrm rot="10800000">
        <a:off x="0" y="3088680"/>
        <a:ext cx="7072312" cy="337468"/>
      </dsp:txXfrm>
    </dsp:sp>
    <dsp:sp modelId="{DB1D9E0C-7576-49E9-A318-37B14D2EAFF9}">
      <dsp:nvSpPr>
        <dsp:cNvPr id="0" name=""/>
        <dsp:cNvSpPr/>
      </dsp:nvSpPr>
      <dsp:spPr>
        <a:xfrm rot="10800000">
          <a:off x="0" y="2574380"/>
          <a:ext cx="7072312" cy="519365"/>
        </a:xfrm>
        <a:prstGeom prst="upArrowCallout">
          <a:avLst/>
        </a:prstGeom>
        <a:solidFill>
          <a:schemeClr val="lt1"/>
        </a:solidFill>
        <a:ln w="127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تحديد وصياغة أسئلة  وفروض البحث </a:t>
          </a:r>
        </a:p>
      </dsp:txBody>
      <dsp:txXfrm rot="10800000">
        <a:off x="0" y="2574380"/>
        <a:ext cx="7072312" cy="337468"/>
      </dsp:txXfrm>
    </dsp:sp>
    <dsp:sp modelId="{6D764EE7-7BB6-4055-93AB-E6C550EB9DC9}">
      <dsp:nvSpPr>
        <dsp:cNvPr id="0" name=""/>
        <dsp:cNvSpPr/>
      </dsp:nvSpPr>
      <dsp:spPr>
        <a:xfrm rot="10800000">
          <a:off x="0" y="2060080"/>
          <a:ext cx="7072312" cy="519365"/>
        </a:xfrm>
        <a:prstGeom prst="upArrowCallout">
          <a:avLst/>
        </a:prstGeom>
        <a:solidFill>
          <a:schemeClr val="lt1"/>
        </a:solidFill>
        <a:ln w="127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الإطار النظري للدراسة </a:t>
          </a:r>
        </a:p>
      </dsp:txBody>
      <dsp:txXfrm rot="10800000">
        <a:off x="0" y="2060080"/>
        <a:ext cx="7072312" cy="337468"/>
      </dsp:txXfrm>
    </dsp:sp>
    <dsp:sp modelId="{A73F9F16-C365-4E5D-BB6B-2B5B3E880AD3}">
      <dsp:nvSpPr>
        <dsp:cNvPr id="0" name=""/>
        <dsp:cNvSpPr/>
      </dsp:nvSpPr>
      <dsp:spPr>
        <a:xfrm rot="10800000">
          <a:off x="0" y="1545780"/>
          <a:ext cx="7072312" cy="519365"/>
        </a:xfrm>
        <a:prstGeom prst="upArrowCallout">
          <a:avLst/>
        </a:prstGeom>
        <a:solidFill>
          <a:schemeClr val="lt1"/>
        </a:solidFill>
        <a:ln w="127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تحديد أهداف البحث </a:t>
          </a:r>
        </a:p>
      </dsp:txBody>
      <dsp:txXfrm rot="10800000">
        <a:off x="0" y="1545780"/>
        <a:ext cx="7072312" cy="337468"/>
      </dsp:txXfrm>
    </dsp:sp>
    <dsp:sp modelId="{585B324F-53B7-41E4-9272-4AD223D747FA}">
      <dsp:nvSpPr>
        <dsp:cNvPr id="0" name=""/>
        <dsp:cNvSpPr/>
      </dsp:nvSpPr>
      <dsp:spPr>
        <a:xfrm rot="10800000">
          <a:off x="0" y="1031481"/>
          <a:ext cx="7072312" cy="519365"/>
        </a:xfrm>
        <a:prstGeom prst="upArrowCallout">
          <a:avLst/>
        </a:prstGeom>
        <a:solidFill>
          <a:schemeClr val="lt1"/>
        </a:solidFill>
        <a:ln w="127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تحديد  أهمية البحث </a:t>
          </a:r>
        </a:p>
      </dsp:txBody>
      <dsp:txXfrm rot="10800000">
        <a:off x="0" y="1031481"/>
        <a:ext cx="7072312" cy="337468"/>
      </dsp:txXfrm>
    </dsp:sp>
    <dsp:sp modelId="{2D350724-A466-4AF4-A68E-1E0ED352223B}">
      <dsp:nvSpPr>
        <dsp:cNvPr id="0" name=""/>
        <dsp:cNvSpPr/>
      </dsp:nvSpPr>
      <dsp:spPr>
        <a:xfrm rot="10800000">
          <a:off x="0" y="517181"/>
          <a:ext cx="7072312" cy="519365"/>
        </a:xfrm>
        <a:prstGeom prst="upArrowCallout">
          <a:avLst/>
        </a:prstGeom>
        <a:solidFill>
          <a:schemeClr val="lt1"/>
        </a:solidFill>
        <a:ln w="127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تحديد مشكلة البحث </a:t>
          </a:r>
        </a:p>
      </dsp:txBody>
      <dsp:txXfrm rot="10800000">
        <a:off x="0" y="517181"/>
        <a:ext cx="7072312" cy="337468"/>
      </dsp:txXfrm>
    </dsp:sp>
    <dsp:sp modelId="{716D3DDF-B39D-4039-8272-1793EB7B685C}">
      <dsp:nvSpPr>
        <dsp:cNvPr id="0" name=""/>
        <dsp:cNvSpPr/>
      </dsp:nvSpPr>
      <dsp:spPr>
        <a:xfrm rot="10800000">
          <a:off x="0" y="2881"/>
          <a:ext cx="7072312" cy="519365"/>
        </a:xfrm>
        <a:prstGeom prst="upArrowCallout">
          <a:avLst/>
        </a:prstGeom>
        <a:solidFill>
          <a:schemeClr val="lt1"/>
        </a:solidFill>
        <a:ln w="127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EG" sz="2800" kern="1200" dirty="0"/>
            <a:t>الشعور والإحساس بالمشكلة </a:t>
          </a:r>
        </a:p>
      </dsp:txBody>
      <dsp:txXfrm rot="10800000">
        <a:off x="0" y="2881"/>
        <a:ext cx="7072312" cy="337468"/>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7C6E40-957F-4720-9BD6-71AA9379BFA7}">
      <dsp:nvSpPr>
        <dsp:cNvPr id="0" name=""/>
        <dsp:cNvSpPr/>
      </dsp:nvSpPr>
      <dsp:spPr>
        <a:xfrm>
          <a:off x="0" y="469980"/>
          <a:ext cx="10820400" cy="1621619"/>
        </a:xfrm>
        <a:prstGeom prst="roundRect">
          <a:avLst/>
        </a:prstGeom>
        <a:solidFill>
          <a:schemeClr val="lt1"/>
        </a:solidFill>
        <a:ln w="127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160020" tIns="160020" rIns="160020" bIns="160020" numCol="1" spcCol="1270" anchor="ctr" anchorCtr="0">
          <a:noAutofit/>
        </a:bodyPr>
        <a:lstStyle/>
        <a:p>
          <a:pPr marL="0" lvl="0" indent="0" algn="r" defTabSz="1866900" rtl="1">
            <a:lnSpc>
              <a:spcPct val="90000"/>
            </a:lnSpc>
            <a:spcBef>
              <a:spcPct val="0"/>
            </a:spcBef>
            <a:spcAft>
              <a:spcPct val="35000"/>
            </a:spcAft>
            <a:buNone/>
          </a:pPr>
          <a:r>
            <a:rPr lang="ar-EG" sz="4200" kern="1200" dirty="0"/>
            <a:t>الشعور بمشكلة ما تدفع الباحث إلى البحث عن حلول لتلك المشكلة </a:t>
          </a:r>
        </a:p>
      </dsp:txBody>
      <dsp:txXfrm>
        <a:off x="79161" y="549141"/>
        <a:ext cx="10662078" cy="1463297"/>
      </dsp:txXfrm>
    </dsp:sp>
    <dsp:sp modelId="{88AEB767-F188-497A-940F-7806B5AD9274}">
      <dsp:nvSpPr>
        <dsp:cNvPr id="0" name=""/>
        <dsp:cNvSpPr/>
      </dsp:nvSpPr>
      <dsp:spPr>
        <a:xfrm>
          <a:off x="0" y="2212560"/>
          <a:ext cx="10820400" cy="1621619"/>
        </a:xfrm>
        <a:prstGeom prst="roundRect">
          <a:avLst/>
        </a:prstGeom>
        <a:solidFill>
          <a:schemeClr val="lt1"/>
        </a:solidFill>
        <a:ln w="12700" cap="flat" cmpd="sng" algn="ctr">
          <a:solidFill>
            <a:schemeClr val="accent1"/>
          </a:solidFill>
          <a:prstDash val="solid"/>
        </a:ln>
        <a:effectLst/>
      </dsp:spPr>
      <dsp:style>
        <a:lnRef idx="2">
          <a:schemeClr val="accent1"/>
        </a:lnRef>
        <a:fillRef idx="1">
          <a:schemeClr val="lt1"/>
        </a:fillRef>
        <a:effectRef idx="0">
          <a:schemeClr val="accent1"/>
        </a:effectRef>
        <a:fontRef idx="minor">
          <a:schemeClr val="dk1"/>
        </a:fontRef>
      </dsp:style>
      <dsp:txBody>
        <a:bodyPr spcFirstLastPara="0" vert="horz" wrap="square" lIns="160020" tIns="160020" rIns="160020" bIns="160020" numCol="1" spcCol="1270" anchor="ctr" anchorCtr="0">
          <a:noAutofit/>
        </a:bodyPr>
        <a:lstStyle/>
        <a:p>
          <a:pPr marL="0" lvl="0" indent="0" algn="r" defTabSz="1866900" rtl="1">
            <a:lnSpc>
              <a:spcPct val="90000"/>
            </a:lnSpc>
            <a:spcBef>
              <a:spcPct val="0"/>
            </a:spcBef>
            <a:spcAft>
              <a:spcPct val="35000"/>
            </a:spcAft>
            <a:buNone/>
          </a:pPr>
          <a:r>
            <a:rPr lang="ar-EG" sz="4200" kern="1200" dirty="0"/>
            <a:t>مثال : الشعور بنقص عام في المبيعات لشركة ما تدفع إلى البحث عن الأسباب التي أدت إلى ذلك النقص لمحاولة علاجه. </a:t>
          </a:r>
        </a:p>
      </dsp:txBody>
      <dsp:txXfrm>
        <a:off x="79161" y="2291721"/>
        <a:ext cx="10662078" cy="1463297"/>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B3942A-40D0-4999-9539-FEC7A1F8A6FC}">
      <dsp:nvSpPr>
        <dsp:cNvPr id="0" name=""/>
        <dsp:cNvSpPr/>
      </dsp:nvSpPr>
      <dsp:spPr>
        <a:xfrm>
          <a:off x="3182051" y="652371"/>
          <a:ext cx="4456296" cy="4456296"/>
        </a:xfrm>
        <a:prstGeom prst="blockArc">
          <a:avLst>
            <a:gd name="adj1" fmla="val 12600000"/>
            <a:gd name="adj2" fmla="val 16200000"/>
            <a:gd name="adj3" fmla="val 4529"/>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5D8D2B4-8B98-43D7-9340-0DB09AF013BF}">
      <dsp:nvSpPr>
        <dsp:cNvPr id="0" name=""/>
        <dsp:cNvSpPr/>
      </dsp:nvSpPr>
      <dsp:spPr>
        <a:xfrm>
          <a:off x="3182051" y="652371"/>
          <a:ext cx="4456296" cy="4456296"/>
        </a:xfrm>
        <a:prstGeom prst="blockArc">
          <a:avLst>
            <a:gd name="adj1" fmla="val 9000000"/>
            <a:gd name="adj2" fmla="val 12600000"/>
            <a:gd name="adj3" fmla="val 4529"/>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9F259E1-A99D-41BC-9C8B-0F02B961FEF4}">
      <dsp:nvSpPr>
        <dsp:cNvPr id="0" name=""/>
        <dsp:cNvSpPr/>
      </dsp:nvSpPr>
      <dsp:spPr>
        <a:xfrm>
          <a:off x="3182051" y="652371"/>
          <a:ext cx="4456296" cy="4456296"/>
        </a:xfrm>
        <a:prstGeom prst="blockArc">
          <a:avLst>
            <a:gd name="adj1" fmla="val 5400000"/>
            <a:gd name="adj2" fmla="val 9000000"/>
            <a:gd name="adj3" fmla="val 4529"/>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8BF571F-D2B7-44CF-B222-57EE5DEC788F}">
      <dsp:nvSpPr>
        <dsp:cNvPr id="0" name=""/>
        <dsp:cNvSpPr/>
      </dsp:nvSpPr>
      <dsp:spPr>
        <a:xfrm>
          <a:off x="3182051" y="652371"/>
          <a:ext cx="4456296" cy="4456296"/>
        </a:xfrm>
        <a:prstGeom prst="blockArc">
          <a:avLst>
            <a:gd name="adj1" fmla="val 1800000"/>
            <a:gd name="adj2" fmla="val 5400000"/>
            <a:gd name="adj3" fmla="val 4529"/>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2A3D0EE-26E9-4296-B63A-8196B5AFD436}">
      <dsp:nvSpPr>
        <dsp:cNvPr id="0" name=""/>
        <dsp:cNvSpPr/>
      </dsp:nvSpPr>
      <dsp:spPr>
        <a:xfrm>
          <a:off x="3182051" y="652371"/>
          <a:ext cx="4456296" cy="4456296"/>
        </a:xfrm>
        <a:prstGeom prst="blockArc">
          <a:avLst>
            <a:gd name="adj1" fmla="val 19800000"/>
            <a:gd name="adj2" fmla="val 1800000"/>
            <a:gd name="adj3" fmla="val 4529"/>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BE65595-0585-4FFB-AC92-A2117A118E0E}">
      <dsp:nvSpPr>
        <dsp:cNvPr id="0" name=""/>
        <dsp:cNvSpPr/>
      </dsp:nvSpPr>
      <dsp:spPr>
        <a:xfrm>
          <a:off x="3182051" y="652371"/>
          <a:ext cx="4456296" cy="4456296"/>
        </a:xfrm>
        <a:prstGeom prst="blockArc">
          <a:avLst>
            <a:gd name="adj1" fmla="val 16200000"/>
            <a:gd name="adj2" fmla="val 19800000"/>
            <a:gd name="adj3" fmla="val 4529"/>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93262FC-BCA1-4F69-9750-A1C701BBA4E7}">
      <dsp:nvSpPr>
        <dsp:cNvPr id="0" name=""/>
        <dsp:cNvSpPr/>
      </dsp:nvSpPr>
      <dsp:spPr>
        <a:xfrm>
          <a:off x="4408995" y="1879315"/>
          <a:ext cx="2002408" cy="200240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1333500" rtl="1">
            <a:lnSpc>
              <a:spcPct val="90000"/>
            </a:lnSpc>
            <a:spcBef>
              <a:spcPct val="0"/>
            </a:spcBef>
            <a:spcAft>
              <a:spcPct val="35000"/>
            </a:spcAft>
            <a:buNone/>
          </a:pPr>
          <a:r>
            <a:rPr lang="ar-EG" sz="3000" kern="1200" dirty="0"/>
            <a:t>أنواع أسئلة البحث العلمي </a:t>
          </a:r>
        </a:p>
      </dsp:txBody>
      <dsp:txXfrm>
        <a:off x="4702241" y="2172561"/>
        <a:ext cx="1415916" cy="1415916"/>
      </dsp:txXfrm>
    </dsp:sp>
    <dsp:sp modelId="{35D6CE40-71D9-40F0-B15A-3EF2856B2E98}">
      <dsp:nvSpPr>
        <dsp:cNvPr id="0" name=""/>
        <dsp:cNvSpPr/>
      </dsp:nvSpPr>
      <dsp:spPr>
        <a:xfrm>
          <a:off x="4709357" y="1989"/>
          <a:ext cx="1401685" cy="140168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ar-EG" sz="2000" kern="1200" dirty="0"/>
            <a:t>سؤال المقارنة </a:t>
          </a:r>
        </a:p>
      </dsp:txBody>
      <dsp:txXfrm>
        <a:off x="4914629" y="207261"/>
        <a:ext cx="991141" cy="991141"/>
      </dsp:txXfrm>
    </dsp:sp>
    <dsp:sp modelId="{18841321-F867-4149-84C0-F2D387748C9F}">
      <dsp:nvSpPr>
        <dsp:cNvPr id="0" name=""/>
        <dsp:cNvSpPr/>
      </dsp:nvSpPr>
      <dsp:spPr>
        <a:xfrm>
          <a:off x="6595290" y="1090832"/>
          <a:ext cx="1401685" cy="140168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ar-EG" sz="2000" kern="1200" dirty="0"/>
            <a:t>السؤال الوصفي </a:t>
          </a:r>
        </a:p>
      </dsp:txBody>
      <dsp:txXfrm>
        <a:off x="6800562" y="1296104"/>
        <a:ext cx="991141" cy="991141"/>
      </dsp:txXfrm>
    </dsp:sp>
    <dsp:sp modelId="{9BA36164-4830-4C31-9A8D-B07641D3C687}">
      <dsp:nvSpPr>
        <dsp:cNvPr id="0" name=""/>
        <dsp:cNvSpPr/>
      </dsp:nvSpPr>
      <dsp:spPr>
        <a:xfrm>
          <a:off x="6595290" y="3268520"/>
          <a:ext cx="1401685" cy="140168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ar-EG" sz="2000" kern="1200" dirty="0"/>
            <a:t>السؤال التفسيري </a:t>
          </a:r>
        </a:p>
      </dsp:txBody>
      <dsp:txXfrm>
        <a:off x="6800562" y="3473792"/>
        <a:ext cx="991141" cy="991141"/>
      </dsp:txXfrm>
    </dsp:sp>
    <dsp:sp modelId="{2D3E529D-AFA6-4F4C-9AB9-7FE86DD847D3}">
      <dsp:nvSpPr>
        <dsp:cNvPr id="0" name=""/>
        <dsp:cNvSpPr/>
      </dsp:nvSpPr>
      <dsp:spPr>
        <a:xfrm>
          <a:off x="4709357" y="4357364"/>
          <a:ext cx="1401685" cy="140168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ar-EG" sz="2000" kern="1200" dirty="0"/>
            <a:t>السؤال التقييمي </a:t>
          </a:r>
        </a:p>
      </dsp:txBody>
      <dsp:txXfrm>
        <a:off x="4914629" y="4562636"/>
        <a:ext cx="991141" cy="991141"/>
      </dsp:txXfrm>
    </dsp:sp>
    <dsp:sp modelId="{D11B3A70-2E9F-46C8-8B4A-83889C420B17}">
      <dsp:nvSpPr>
        <dsp:cNvPr id="0" name=""/>
        <dsp:cNvSpPr/>
      </dsp:nvSpPr>
      <dsp:spPr>
        <a:xfrm>
          <a:off x="2823424" y="3268520"/>
          <a:ext cx="1401685" cy="140168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ar-EG" sz="2000" kern="1200" dirty="0"/>
            <a:t>السؤال الاستكشافي </a:t>
          </a:r>
        </a:p>
      </dsp:txBody>
      <dsp:txXfrm>
        <a:off x="3028696" y="3473792"/>
        <a:ext cx="991141" cy="991141"/>
      </dsp:txXfrm>
    </dsp:sp>
    <dsp:sp modelId="{3380A73E-4A6D-48BF-840B-5C161F8D8C24}">
      <dsp:nvSpPr>
        <dsp:cNvPr id="0" name=""/>
        <dsp:cNvSpPr/>
      </dsp:nvSpPr>
      <dsp:spPr>
        <a:xfrm>
          <a:off x="2823424" y="1090832"/>
          <a:ext cx="1401685" cy="140168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ar-EG" sz="2000" kern="1200" dirty="0"/>
            <a:t>السؤال السببي </a:t>
          </a:r>
        </a:p>
      </dsp:txBody>
      <dsp:txXfrm>
        <a:off x="3028696" y="1296104"/>
        <a:ext cx="991141" cy="991141"/>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C96DE7-AA8E-4F75-A121-AC1CDF10FF81}">
      <dsp:nvSpPr>
        <dsp:cNvPr id="0" name=""/>
        <dsp:cNvSpPr/>
      </dsp:nvSpPr>
      <dsp:spPr>
        <a:xfrm>
          <a:off x="5735567" y="1104729"/>
          <a:ext cx="5056212" cy="386478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rtl="1">
            <a:lnSpc>
              <a:spcPct val="90000"/>
            </a:lnSpc>
            <a:spcBef>
              <a:spcPct val="0"/>
            </a:spcBef>
            <a:spcAft>
              <a:spcPct val="35000"/>
            </a:spcAft>
            <a:buNone/>
          </a:pPr>
          <a:r>
            <a:rPr lang="ar-EG" sz="2800" kern="1200" dirty="0"/>
            <a:t>يمثل محاولة أولية لفهم أو إيضاح إحدى العمليات أو الظواهر الاجتماعية عندما يكون الباحث لا يملك إلا قدرًا محدودًا من الفهم المسبق للمجال أو القضايا التي ينوي دراستها. ويساعد الباحثين في الحصول على المزيد من المعلومات حول موضوع معين يتم دراسته مثل معرفة تأثير مواقع التواصل الاجتماعي على الشباب.</a:t>
          </a:r>
        </a:p>
      </dsp:txBody>
      <dsp:txXfrm>
        <a:off x="5735567" y="1104729"/>
        <a:ext cx="5056212" cy="3864786"/>
      </dsp:txXfrm>
    </dsp:sp>
    <dsp:sp modelId="{6FD9540C-44B6-4D6A-AB5F-0A7EA54DD970}">
      <dsp:nvSpPr>
        <dsp:cNvPr id="0" name=""/>
        <dsp:cNvSpPr/>
      </dsp:nvSpPr>
      <dsp:spPr>
        <a:xfrm>
          <a:off x="185767" y="0"/>
          <a:ext cx="5056212" cy="153719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86690" tIns="186690" rIns="248920" bIns="280035" numCol="1" spcCol="1270" anchor="t" anchorCtr="0">
          <a:noAutofit/>
        </a:bodyPr>
        <a:lstStyle/>
        <a:p>
          <a:pPr marL="285750" lvl="1" indent="-285750" algn="r" defTabSz="1555750" rtl="1">
            <a:lnSpc>
              <a:spcPct val="90000"/>
            </a:lnSpc>
            <a:spcBef>
              <a:spcPct val="0"/>
            </a:spcBef>
            <a:spcAft>
              <a:spcPct val="15000"/>
            </a:spcAft>
            <a:buChar char="•"/>
          </a:pPr>
          <a:r>
            <a:rPr lang="ar-EG" sz="3500" kern="1200" dirty="0"/>
            <a:t>السؤال الوصفي</a:t>
          </a:r>
        </a:p>
      </dsp:txBody>
      <dsp:txXfrm>
        <a:off x="185767" y="0"/>
        <a:ext cx="5056212" cy="1537199"/>
      </dsp:txXfrm>
    </dsp:sp>
    <dsp:sp modelId="{4F0CE986-F75A-461F-B5FD-1B4CED4D6152}">
      <dsp:nvSpPr>
        <dsp:cNvPr id="0" name=""/>
        <dsp:cNvSpPr/>
      </dsp:nvSpPr>
      <dsp:spPr>
        <a:xfrm>
          <a:off x="163520" y="1520971"/>
          <a:ext cx="5056212" cy="3315257"/>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rtl="1">
            <a:lnSpc>
              <a:spcPct val="90000"/>
            </a:lnSpc>
            <a:spcBef>
              <a:spcPct val="0"/>
            </a:spcBef>
            <a:spcAft>
              <a:spcPct val="35000"/>
            </a:spcAft>
            <a:buNone/>
          </a:pPr>
          <a:r>
            <a:rPr lang="ar-EG" sz="2800" kern="1200" dirty="0"/>
            <a:t>تهتم الأسئلة الوصفية عادة بقياس الأبعاد الكمية للمجال أو القضايا أو الظواهر المراد دراستها، مثل ما مقدار حجمها؟ كم عددها؟ أين هي؟  وبذلك، فإن يمكن الاعتماد على الأسئلة الوصفية عند محاولة وصف ظاهرة معينة بالتفضيل أو التعرف على آراء الناس حول موضوع معين، كما يمكن الاعتماد على السؤال الوصفي في قياس النسبة المئوية.</a:t>
          </a:r>
        </a:p>
      </dsp:txBody>
      <dsp:txXfrm>
        <a:off x="163520" y="1520971"/>
        <a:ext cx="5056212" cy="3315257"/>
      </dsp:txXfrm>
    </dsp:sp>
    <dsp:sp modelId="{23CE3FD3-A5A2-4292-AFDD-E609F5D037E4}">
      <dsp:nvSpPr>
        <dsp:cNvPr id="0" name=""/>
        <dsp:cNvSpPr/>
      </dsp:nvSpPr>
      <dsp:spPr>
        <a:xfrm>
          <a:off x="5749825" y="0"/>
          <a:ext cx="5056212" cy="153719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86690" tIns="186690" rIns="248920" bIns="280035" numCol="1" spcCol="1270" anchor="t" anchorCtr="0">
          <a:noAutofit/>
        </a:bodyPr>
        <a:lstStyle/>
        <a:p>
          <a:pPr marL="285750" lvl="1" indent="-285750" algn="r" defTabSz="1555750" rtl="1">
            <a:lnSpc>
              <a:spcPct val="90000"/>
            </a:lnSpc>
            <a:spcBef>
              <a:spcPct val="0"/>
            </a:spcBef>
            <a:spcAft>
              <a:spcPct val="15000"/>
            </a:spcAft>
            <a:buChar char="•"/>
          </a:pPr>
          <a:r>
            <a:rPr lang="ar-EG" sz="3500" kern="1200" dirty="0"/>
            <a:t>السؤال الاستكشافي </a:t>
          </a:r>
        </a:p>
        <a:p>
          <a:pPr marL="285750" lvl="1" indent="-285750" algn="r" defTabSz="1555750" rtl="1">
            <a:lnSpc>
              <a:spcPct val="90000"/>
            </a:lnSpc>
            <a:spcBef>
              <a:spcPct val="0"/>
            </a:spcBef>
            <a:spcAft>
              <a:spcPct val="15000"/>
            </a:spcAft>
            <a:buChar char="•"/>
          </a:pPr>
          <a:endParaRPr lang="ar-EG" sz="3500" kern="1200" dirty="0"/>
        </a:p>
      </dsp:txBody>
      <dsp:txXfrm>
        <a:off x="5749825" y="0"/>
        <a:ext cx="5056212" cy="1537199"/>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9C77BA-134C-4111-8E50-DDDA34548EDA}">
      <dsp:nvSpPr>
        <dsp:cNvPr id="0" name=""/>
        <dsp:cNvSpPr/>
      </dsp:nvSpPr>
      <dsp:spPr>
        <a:xfrm>
          <a:off x="52" y="222906"/>
          <a:ext cx="5056212" cy="10944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0256" tIns="154432" rIns="270256" bIns="154432" numCol="1" spcCol="1270" anchor="ctr" anchorCtr="0">
          <a:noAutofit/>
        </a:bodyPr>
        <a:lstStyle/>
        <a:p>
          <a:pPr marL="0" lvl="0" indent="0" algn="ctr" defTabSz="1689100" rtl="1">
            <a:lnSpc>
              <a:spcPct val="90000"/>
            </a:lnSpc>
            <a:spcBef>
              <a:spcPct val="0"/>
            </a:spcBef>
            <a:spcAft>
              <a:spcPct val="35000"/>
            </a:spcAft>
            <a:buNone/>
          </a:pPr>
          <a:r>
            <a:rPr lang="ar-EG" sz="3800" kern="1200"/>
            <a:t>السؤال التقييمي</a:t>
          </a:r>
        </a:p>
      </dsp:txBody>
      <dsp:txXfrm>
        <a:off x="52" y="222906"/>
        <a:ext cx="5056212" cy="1094400"/>
      </dsp:txXfrm>
    </dsp:sp>
    <dsp:sp modelId="{7C9F0491-CEDC-4314-9F97-04EA7F9D9B78}">
      <dsp:nvSpPr>
        <dsp:cNvPr id="0" name=""/>
        <dsp:cNvSpPr/>
      </dsp:nvSpPr>
      <dsp:spPr>
        <a:xfrm>
          <a:off x="52" y="1317306"/>
          <a:ext cx="5056212" cy="359217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2692" tIns="202692" rIns="270256" bIns="304038" numCol="1" spcCol="1270" anchor="t" anchorCtr="0">
          <a:noAutofit/>
        </a:bodyPr>
        <a:lstStyle/>
        <a:p>
          <a:pPr marL="285750" lvl="1" indent="-285750" algn="r" defTabSz="1689100" rtl="1">
            <a:lnSpc>
              <a:spcPct val="90000"/>
            </a:lnSpc>
            <a:spcBef>
              <a:spcPct val="0"/>
            </a:spcBef>
            <a:spcAft>
              <a:spcPct val="15000"/>
            </a:spcAft>
            <a:buChar char="•"/>
          </a:pPr>
          <a:r>
            <a:rPr lang="ar-EG" sz="3800" kern="1200"/>
            <a:t>يهتم السؤال التقييمي بمعرفة قيمة ممارسة أو ظاهرة اجتماعية معَينة، وذلك عن طريق طرح سؤال مثل: ما أكثر الجوانب نجاحًا؟</a:t>
          </a:r>
        </a:p>
      </dsp:txBody>
      <dsp:txXfrm>
        <a:off x="52" y="1317306"/>
        <a:ext cx="5056212" cy="3592175"/>
      </dsp:txXfrm>
    </dsp:sp>
    <dsp:sp modelId="{7535FFB3-875B-4F0E-B308-F9351FD5BA07}">
      <dsp:nvSpPr>
        <dsp:cNvPr id="0" name=""/>
        <dsp:cNvSpPr/>
      </dsp:nvSpPr>
      <dsp:spPr>
        <a:xfrm>
          <a:off x="5764134" y="222906"/>
          <a:ext cx="5056212" cy="10944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0256" tIns="154432" rIns="270256" bIns="154432" numCol="1" spcCol="1270" anchor="ctr" anchorCtr="0">
          <a:noAutofit/>
        </a:bodyPr>
        <a:lstStyle/>
        <a:p>
          <a:pPr marL="0" lvl="0" indent="0" algn="ctr" defTabSz="1689100" rtl="1">
            <a:lnSpc>
              <a:spcPct val="90000"/>
            </a:lnSpc>
            <a:spcBef>
              <a:spcPct val="0"/>
            </a:spcBef>
            <a:spcAft>
              <a:spcPct val="35000"/>
            </a:spcAft>
            <a:buNone/>
          </a:pPr>
          <a:r>
            <a:rPr lang="ar-EG" sz="3800" kern="1200" dirty="0"/>
            <a:t>السؤال التفسيري</a:t>
          </a:r>
        </a:p>
      </dsp:txBody>
      <dsp:txXfrm>
        <a:off x="5764134" y="222906"/>
        <a:ext cx="5056212" cy="1094400"/>
      </dsp:txXfrm>
    </dsp:sp>
    <dsp:sp modelId="{39C986E6-BF16-4D10-BC79-C45414957161}">
      <dsp:nvSpPr>
        <dsp:cNvPr id="0" name=""/>
        <dsp:cNvSpPr/>
      </dsp:nvSpPr>
      <dsp:spPr>
        <a:xfrm>
          <a:off x="5764134" y="1317306"/>
          <a:ext cx="5056212" cy="359217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2692" tIns="202692" rIns="270256" bIns="304038" numCol="1" spcCol="1270" anchor="t" anchorCtr="0">
          <a:noAutofit/>
        </a:bodyPr>
        <a:lstStyle/>
        <a:p>
          <a:pPr marL="285750" lvl="1" indent="-285750" algn="r" defTabSz="1689100" rtl="1">
            <a:lnSpc>
              <a:spcPct val="90000"/>
            </a:lnSpc>
            <a:spcBef>
              <a:spcPct val="0"/>
            </a:spcBef>
            <a:spcAft>
              <a:spcPct val="15000"/>
            </a:spcAft>
            <a:buChar char="•"/>
          </a:pPr>
          <a:r>
            <a:rPr lang="ar-EG" sz="3800" kern="1200" dirty="0"/>
            <a:t>هذا النوع من الأسئلة يُطرح عادة في صورة سؤال عن السبب أو الأسباب "لماذا؟" فهو يبحث عن الأسباب والنتائج أو الآثار، مثل لماذا حدث ذلك؟ كيف حدث ذلك؟ </a:t>
          </a:r>
        </a:p>
      </dsp:txBody>
      <dsp:txXfrm>
        <a:off x="5764134" y="1317306"/>
        <a:ext cx="5056212" cy="3592175"/>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9FCEE8-6593-4062-BE0C-ECBA462BEE6F}">
      <dsp:nvSpPr>
        <dsp:cNvPr id="0" name=""/>
        <dsp:cNvSpPr/>
      </dsp:nvSpPr>
      <dsp:spPr>
        <a:xfrm>
          <a:off x="52" y="265782"/>
          <a:ext cx="5056212" cy="9216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146304" rIns="256032" bIns="146304" numCol="1" spcCol="1270" anchor="ctr" anchorCtr="0">
          <a:noAutofit/>
        </a:bodyPr>
        <a:lstStyle/>
        <a:p>
          <a:pPr marL="0" lvl="0" indent="0" algn="ctr" defTabSz="1600200" rtl="1">
            <a:lnSpc>
              <a:spcPct val="90000"/>
            </a:lnSpc>
            <a:spcBef>
              <a:spcPct val="0"/>
            </a:spcBef>
            <a:spcAft>
              <a:spcPct val="35000"/>
            </a:spcAft>
            <a:buNone/>
          </a:pPr>
          <a:r>
            <a:rPr lang="ar-EG" sz="3600" kern="1200" dirty="0"/>
            <a:t>السؤال المقارن</a:t>
          </a:r>
        </a:p>
      </dsp:txBody>
      <dsp:txXfrm>
        <a:off x="52" y="265782"/>
        <a:ext cx="5056212" cy="921600"/>
      </dsp:txXfrm>
    </dsp:sp>
    <dsp:sp modelId="{67DBB8D7-523D-4D51-9FA0-2A5E960D2EAC}">
      <dsp:nvSpPr>
        <dsp:cNvPr id="0" name=""/>
        <dsp:cNvSpPr/>
      </dsp:nvSpPr>
      <dsp:spPr>
        <a:xfrm>
          <a:off x="52" y="1187382"/>
          <a:ext cx="5056212" cy="386496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170688" rIns="227584" bIns="256032" numCol="1" spcCol="1270" anchor="t" anchorCtr="0">
          <a:noAutofit/>
        </a:bodyPr>
        <a:lstStyle/>
        <a:p>
          <a:pPr marL="285750" lvl="1" indent="-285750" algn="r" defTabSz="1422400" rtl="1">
            <a:lnSpc>
              <a:spcPct val="90000"/>
            </a:lnSpc>
            <a:spcBef>
              <a:spcPct val="0"/>
            </a:spcBef>
            <a:spcAft>
              <a:spcPct val="15000"/>
            </a:spcAft>
            <a:buChar char="•"/>
          </a:pPr>
          <a:r>
            <a:rPr lang="ar-EG" sz="3200" kern="1200" dirty="0"/>
            <a:t>يعتمد الباحثين على الأسئلة المقارنة عند إجراء دراسات مقارنة تهدف إلى توضيح الفرق بين مجموعتين، يمكن اللجوء إلى هذا النوع من الاسئلة في الدراسات الاقتصادية التي تحاول المقارنة بين المنتجات وتحديد نقاط القوة والضعف بينهم.</a:t>
          </a:r>
        </a:p>
      </dsp:txBody>
      <dsp:txXfrm>
        <a:off x="52" y="1187382"/>
        <a:ext cx="5056212" cy="3864960"/>
      </dsp:txXfrm>
    </dsp:sp>
    <dsp:sp modelId="{F2180B0B-640C-4D47-BB4C-8A30168DDB58}">
      <dsp:nvSpPr>
        <dsp:cNvPr id="0" name=""/>
        <dsp:cNvSpPr/>
      </dsp:nvSpPr>
      <dsp:spPr>
        <a:xfrm>
          <a:off x="5764134" y="265782"/>
          <a:ext cx="5056212" cy="9216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146304" rIns="256032" bIns="146304" numCol="1" spcCol="1270" anchor="ctr" anchorCtr="0">
          <a:noAutofit/>
        </a:bodyPr>
        <a:lstStyle/>
        <a:p>
          <a:pPr marL="0" lvl="0" indent="0" algn="ctr" defTabSz="1600200" rtl="1">
            <a:lnSpc>
              <a:spcPct val="90000"/>
            </a:lnSpc>
            <a:spcBef>
              <a:spcPct val="0"/>
            </a:spcBef>
            <a:spcAft>
              <a:spcPct val="35000"/>
            </a:spcAft>
            <a:buNone/>
          </a:pPr>
          <a:r>
            <a:rPr lang="ar-EG" sz="3600" kern="1200" dirty="0"/>
            <a:t>السؤال السببي</a:t>
          </a:r>
        </a:p>
      </dsp:txBody>
      <dsp:txXfrm>
        <a:off x="5764134" y="265782"/>
        <a:ext cx="5056212" cy="921600"/>
      </dsp:txXfrm>
    </dsp:sp>
    <dsp:sp modelId="{1BFBB9D4-B1A9-44FE-B694-C8BF3BFD4043}">
      <dsp:nvSpPr>
        <dsp:cNvPr id="0" name=""/>
        <dsp:cNvSpPr/>
      </dsp:nvSpPr>
      <dsp:spPr>
        <a:xfrm>
          <a:off x="5764134" y="1187382"/>
          <a:ext cx="5056212" cy="386496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170688" rIns="227584" bIns="256032" numCol="1" spcCol="1270" anchor="t" anchorCtr="0">
          <a:noAutofit/>
        </a:bodyPr>
        <a:lstStyle/>
        <a:p>
          <a:pPr marL="285750" lvl="1" indent="-285750" algn="r" defTabSz="1422400" rtl="1">
            <a:lnSpc>
              <a:spcPct val="90000"/>
            </a:lnSpc>
            <a:spcBef>
              <a:spcPct val="0"/>
            </a:spcBef>
            <a:spcAft>
              <a:spcPct val="15000"/>
            </a:spcAft>
            <a:buChar char="•"/>
          </a:pPr>
          <a:r>
            <a:rPr lang="ar-EG" sz="3200" kern="1200" dirty="0"/>
            <a:t>يحاول هذا النوع من التساؤلات معرفة السبب ومدي تأثيره على النتيجة، كما أنه يمكنك من معرفة العلاقة بين المتغيرات سواء كان متغير واحد ام أكثر.</a:t>
          </a:r>
        </a:p>
        <a:p>
          <a:pPr marL="285750" lvl="1" indent="-285750" algn="r" defTabSz="1422400" rtl="1">
            <a:lnSpc>
              <a:spcPct val="90000"/>
            </a:lnSpc>
            <a:spcBef>
              <a:spcPct val="0"/>
            </a:spcBef>
            <a:spcAft>
              <a:spcPct val="15000"/>
            </a:spcAft>
            <a:buChar char="•"/>
          </a:pPr>
          <a:r>
            <a:rPr lang="ar-EG" sz="3200" kern="1200" dirty="0"/>
            <a:t>علي سبيل المثال، عند كتابة سؤال بحثي حول ما تأثير استخدام الفيس بوك على التواصل الأسري؟</a:t>
          </a:r>
        </a:p>
      </dsp:txBody>
      <dsp:txXfrm>
        <a:off x="5764134" y="1187382"/>
        <a:ext cx="5056212" cy="3864960"/>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DE0CCC-8982-4EF4-8C43-6037692067CB}">
      <dsp:nvSpPr>
        <dsp:cNvPr id="0" name=""/>
        <dsp:cNvSpPr/>
      </dsp:nvSpPr>
      <dsp:spPr>
        <a:xfrm>
          <a:off x="0" y="70987"/>
          <a:ext cx="10820400" cy="88803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r" defTabSz="1022350" rtl="1">
            <a:lnSpc>
              <a:spcPct val="90000"/>
            </a:lnSpc>
            <a:spcBef>
              <a:spcPct val="0"/>
            </a:spcBef>
            <a:spcAft>
              <a:spcPct val="35000"/>
            </a:spcAft>
            <a:buNone/>
          </a:pPr>
          <a:r>
            <a:rPr lang="ar-EG" sz="2300" kern="1200"/>
            <a:t>أن يتأكد  الباحث من ان امكانياته العلمية والفكرية والمادية تسمح له بحل مشكلة البحث والوصول الى النتائج المطلوبة.</a:t>
          </a:r>
        </a:p>
      </dsp:txBody>
      <dsp:txXfrm>
        <a:off x="43350" y="114337"/>
        <a:ext cx="10733700" cy="801330"/>
      </dsp:txXfrm>
    </dsp:sp>
    <dsp:sp modelId="{E2DBD1A0-CA69-4654-8AE5-C153597A5197}">
      <dsp:nvSpPr>
        <dsp:cNvPr id="0" name=""/>
        <dsp:cNvSpPr/>
      </dsp:nvSpPr>
      <dsp:spPr>
        <a:xfrm>
          <a:off x="0" y="1025257"/>
          <a:ext cx="10820400" cy="88803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r" defTabSz="1022350" rtl="1">
            <a:lnSpc>
              <a:spcPct val="90000"/>
            </a:lnSpc>
            <a:spcBef>
              <a:spcPct val="0"/>
            </a:spcBef>
            <a:spcAft>
              <a:spcPct val="35000"/>
            </a:spcAft>
            <a:buNone/>
          </a:pPr>
          <a:r>
            <a:rPr lang="ar-EG" sz="2300" kern="1200"/>
            <a:t>اختيار مشكلة البحث التي يميل لها، فهذا سيجعله يخصص لها جل وقته ويضع كل امكانياته الإبداعية في سبيل حلها، دون أن يشعر بأي ملل قد يؤثر سلبياً على مجهودات البحث ونتائجه.</a:t>
          </a:r>
        </a:p>
      </dsp:txBody>
      <dsp:txXfrm>
        <a:off x="43350" y="1068607"/>
        <a:ext cx="10733700" cy="801330"/>
      </dsp:txXfrm>
    </dsp:sp>
    <dsp:sp modelId="{D1EF8594-ACE8-4F1D-A280-20FE2EEF4599}">
      <dsp:nvSpPr>
        <dsp:cNvPr id="0" name=""/>
        <dsp:cNvSpPr/>
      </dsp:nvSpPr>
      <dsp:spPr>
        <a:xfrm>
          <a:off x="0" y="1979527"/>
          <a:ext cx="10820400" cy="88803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r" defTabSz="1022350" rtl="1">
            <a:lnSpc>
              <a:spcPct val="90000"/>
            </a:lnSpc>
            <a:spcBef>
              <a:spcPct val="0"/>
            </a:spcBef>
            <a:spcAft>
              <a:spcPct val="35000"/>
            </a:spcAft>
            <a:buNone/>
          </a:pPr>
          <a:r>
            <a:rPr lang="ar-EG" sz="2300" kern="1200"/>
            <a:t>يفترض اختيار مشكلة البحث من صميم الاختصاص الدراسي أو العملي للباحث، وأن تكون علاقته بالمشكلة مباشرة ووثيقة، فالقيام بدراسة من خارج التخصص العلمي للباحث ستجعله غير قادر على حلها بالتأكيد.</a:t>
          </a:r>
        </a:p>
      </dsp:txBody>
      <dsp:txXfrm>
        <a:off x="43350" y="2022877"/>
        <a:ext cx="10733700" cy="801330"/>
      </dsp:txXfrm>
    </dsp:sp>
    <dsp:sp modelId="{CBD4BF88-93F1-4AFC-A032-D52F0A4FAA0D}">
      <dsp:nvSpPr>
        <dsp:cNvPr id="0" name=""/>
        <dsp:cNvSpPr/>
      </dsp:nvSpPr>
      <dsp:spPr>
        <a:xfrm>
          <a:off x="0" y="2933797"/>
          <a:ext cx="10820400" cy="88803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r" defTabSz="1022350" rtl="1">
            <a:lnSpc>
              <a:spcPct val="90000"/>
            </a:lnSpc>
            <a:spcBef>
              <a:spcPct val="0"/>
            </a:spcBef>
            <a:spcAft>
              <a:spcPct val="35000"/>
            </a:spcAft>
            <a:buNone/>
          </a:pPr>
          <a:r>
            <a:rPr lang="ar-EG" sz="2300" kern="1200"/>
            <a:t>إن التزام الحياد هو أحد أهم المعايير التي يجب الالتزام بها من الباحث، حتى لا يقع تحت تأثير أهوائه وأفكاره الخاصة.</a:t>
          </a:r>
        </a:p>
      </dsp:txBody>
      <dsp:txXfrm>
        <a:off x="43350" y="2977147"/>
        <a:ext cx="10733700" cy="801330"/>
      </dsp:txXfrm>
    </dsp:sp>
    <dsp:sp modelId="{7C7D9AED-E433-4C77-B3DE-B7654E93E7EA}">
      <dsp:nvSpPr>
        <dsp:cNvPr id="0" name=""/>
        <dsp:cNvSpPr/>
      </dsp:nvSpPr>
      <dsp:spPr>
        <a:xfrm>
          <a:off x="0" y="3888067"/>
          <a:ext cx="10820400" cy="88803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r" defTabSz="1022350" rtl="1">
            <a:lnSpc>
              <a:spcPct val="90000"/>
            </a:lnSpc>
            <a:spcBef>
              <a:spcPct val="0"/>
            </a:spcBef>
            <a:spcAft>
              <a:spcPct val="35000"/>
            </a:spcAft>
            <a:buNone/>
          </a:pPr>
          <a:r>
            <a:rPr lang="ar-EG" sz="2300" kern="1200"/>
            <a:t>يجب أن يتأكد الباحث  قبل الشروع في دراسة مشكلة البحث أن يتأكد من انها ذات فائدة مادية او معنوية للمجتمع أو التخصص العلمي الذي تنتمي اليه. </a:t>
          </a:r>
        </a:p>
      </dsp:txBody>
      <dsp:txXfrm>
        <a:off x="43350" y="3931417"/>
        <a:ext cx="10733700" cy="801330"/>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2D48C4-27C7-49DB-ACE9-2F9B8E9D286E}">
      <dsp:nvSpPr>
        <dsp:cNvPr id="0" name=""/>
        <dsp:cNvSpPr/>
      </dsp:nvSpPr>
      <dsp:spPr>
        <a:xfrm>
          <a:off x="0" y="16920"/>
          <a:ext cx="10820400" cy="84942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a:t>اختيار مشاكل البحث العلمي الجديدة غير المكررة، فإن دراسة الأبحاث المكررة يعتبر إضاعة للجهد والوقت ولن يحقق أي فائدة للعلم أو المجتمع. </a:t>
          </a:r>
        </a:p>
      </dsp:txBody>
      <dsp:txXfrm>
        <a:off x="41465" y="58385"/>
        <a:ext cx="10737470" cy="766490"/>
      </dsp:txXfrm>
    </dsp:sp>
    <dsp:sp modelId="{967C799E-067E-45DE-900F-EC9E235A802B}">
      <dsp:nvSpPr>
        <dsp:cNvPr id="0" name=""/>
        <dsp:cNvSpPr/>
      </dsp:nvSpPr>
      <dsp:spPr>
        <a:xfrm>
          <a:off x="0" y="929700"/>
          <a:ext cx="10820400" cy="84942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dirty="0"/>
            <a:t>ألا يضيع وقته وجهده في مشاكل البحث العلمي الإفرادية، بل أن يحاول اختيار مشكلة بحث عامة يستفيد منها المجتمع كاملاً أو فئة معينة من المجتمع.</a:t>
          </a:r>
        </a:p>
      </dsp:txBody>
      <dsp:txXfrm>
        <a:off x="41465" y="971165"/>
        <a:ext cx="10737470" cy="766490"/>
      </dsp:txXfrm>
    </dsp:sp>
    <dsp:sp modelId="{B2C41B3D-23F0-443B-8969-F04C39730B69}">
      <dsp:nvSpPr>
        <dsp:cNvPr id="0" name=""/>
        <dsp:cNvSpPr/>
      </dsp:nvSpPr>
      <dsp:spPr>
        <a:xfrm>
          <a:off x="0" y="1842480"/>
          <a:ext cx="10820400" cy="84942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a:t>أن يكون نطاقها محدود يساعد الباحث على دراستها بالصورة الصحيحة والسليمة وبشكل أسهل.</a:t>
          </a:r>
        </a:p>
      </dsp:txBody>
      <dsp:txXfrm>
        <a:off x="41465" y="1883945"/>
        <a:ext cx="10737470" cy="766490"/>
      </dsp:txXfrm>
    </dsp:sp>
    <dsp:sp modelId="{2536F393-B81D-4FA9-9115-A1C6ACFD029C}">
      <dsp:nvSpPr>
        <dsp:cNvPr id="0" name=""/>
        <dsp:cNvSpPr/>
      </dsp:nvSpPr>
      <dsp:spPr>
        <a:xfrm>
          <a:off x="0" y="2755260"/>
          <a:ext cx="10820400" cy="84942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a:t>على الباحث أن يلتزم الباحث  في دراسته لمشكلة البحث بالقيم الدينية والاجتماعية وبعادات وتقاليد المجتمع الذي يجري فيه الدراسة.</a:t>
          </a:r>
        </a:p>
      </dsp:txBody>
      <dsp:txXfrm>
        <a:off x="41465" y="2796725"/>
        <a:ext cx="10737470" cy="766490"/>
      </dsp:txXfrm>
    </dsp:sp>
    <dsp:sp modelId="{6014C199-B1CD-4442-B309-47058EBAFDAA}">
      <dsp:nvSpPr>
        <dsp:cNvPr id="0" name=""/>
        <dsp:cNvSpPr/>
      </dsp:nvSpPr>
      <dsp:spPr>
        <a:xfrm>
          <a:off x="0" y="3668040"/>
          <a:ext cx="10820400" cy="84942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a:t>توافر المصادر والمراجع المرتبطة بالموضوع كلياً أو جزئياً، من معايير اختيار مشكلة البحث الأساسية التي يجب التحقق منها قبل البدء بالخطوات التنفيذية للبحث.</a:t>
          </a:r>
        </a:p>
      </dsp:txBody>
      <dsp:txXfrm>
        <a:off x="41465" y="3709505"/>
        <a:ext cx="10737470" cy="766490"/>
      </dsp:txXfrm>
    </dsp:sp>
    <dsp:sp modelId="{CDAC9FE4-DBD7-4732-884E-DBD7A4CCB89E}">
      <dsp:nvSpPr>
        <dsp:cNvPr id="0" name=""/>
        <dsp:cNvSpPr/>
      </dsp:nvSpPr>
      <dsp:spPr>
        <a:xfrm>
          <a:off x="0" y="4580820"/>
          <a:ext cx="10820400" cy="84942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r" defTabSz="977900" rtl="1">
            <a:lnSpc>
              <a:spcPct val="90000"/>
            </a:lnSpc>
            <a:spcBef>
              <a:spcPct val="0"/>
            </a:spcBef>
            <a:spcAft>
              <a:spcPct val="35000"/>
            </a:spcAft>
            <a:buNone/>
          </a:pPr>
          <a:r>
            <a:rPr lang="ar-EG" sz="2200" kern="1200"/>
            <a:t>توافر جميع الامكانيات النفسية والمادية والبيئية التي يحتاجها لحل مشاكل البحث العلمي، وأن يتأكد من قدرته على الوصول الى عينة دراسية مناسبة وكافية للقيام بالبحث.</a:t>
          </a:r>
        </a:p>
      </dsp:txBody>
      <dsp:txXfrm>
        <a:off x="41465" y="4622285"/>
        <a:ext cx="10737470" cy="76649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0.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7.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EG"/>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F95A8429-BD66-41D4-8A44-E416B5D4D624}" type="datetimeFigureOut">
              <a:rPr lang="ar-EG" smtClean="0"/>
              <a:t>19/11/1444</a:t>
            </a:fld>
            <a:endParaRPr lang="ar-EG"/>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EG"/>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EG"/>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EG"/>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3EA2F0D1-540F-496C-B316-9AFA5AFD719C}" type="slidenum">
              <a:rPr lang="ar-EG" smtClean="0"/>
              <a:t>‹#›</a:t>
            </a:fld>
            <a:endParaRPr lang="ar-EG"/>
          </a:p>
        </p:txBody>
      </p:sp>
    </p:spTree>
    <p:extLst>
      <p:ext uri="{BB962C8B-B14F-4D97-AF65-F5344CB8AC3E}">
        <p14:creationId xmlns:p14="http://schemas.microsoft.com/office/powerpoint/2010/main" val="3651621476"/>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EG" dirty="0"/>
          </a:p>
        </p:txBody>
      </p:sp>
      <p:sp>
        <p:nvSpPr>
          <p:cNvPr id="4" name="عنصر نائب لرقم الشريحة 3"/>
          <p:cNvSpPr>
            <a:spLocks noGrp="1"/>
          </p:cNvSpPr>
          <p:nvPr>
            <p:ph type="sldNum" sz="quarter" idx="5"/>
          </p:nvPr>
        </p:nvSpPr>
        <p:spPr/>
        <p:txBody>
          <a:bodyPr/>
          <a:lstStyle/>
          <a:p>
            <a:fld id="{3EA2F0D1-540F-496C-B316-9AFA5AFD719C}" type="slidenum">
              <a:rPr lang="ar-EG" smtClean="0"/>
              <a:t>23</a:t>
            </a:fld>
            <a:endParaRPr lang="ar-EG"/>
          </a:p>
        </p:txBody>
      </p:sp>
    </p:spTree>
    <p:extLst>
      <p:ext uri="{BB962C8B-B14F-4D97-AF65-F5344CB8AC3E}">
        <p14:creationId xmlns:p14="http://schemas.microsoft.com/office/powerpoint/2010/main" val="211252799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pic>
        <p:nvPicPr>
          <p:cNvPr id="8" name="Picture 7"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ar-SA"/>
              <a:t>انقر لتحرير نمط عنوان الشكل الرئيسي</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17F5A5C7-3303-4985-A7E8-CDA15528D34B}" type="datetimeFigureOut">
              <a:rPr lang="ar-EG" smtClean="0"/>
              <a:t>19/11/1444</a:t>
            </a:fld>
            <a:endParaRPr lang="ar-EG"/>
          </a:p>
        </p:txBody>
      </p:sp>
      <p:sp>
        <p:nvSpPr>
          <p:cNvPr id="5" name="Footer Placeholder 4"/>
          <p:cNvSpPr>
            <a:spLocks noGrp="1"/>
          </p:cNvSpPr>
          <p:nvPr>
            <p:ph type="ftr" sz="quarter" idx="11"/>
          </p:nvPr>
        </p:nvSpPr>
        <p:spPr>
          <a:xfrm>
            <a:off x="1371600" y="4323845"/>
            <a:ext cx="6400800" cy="365125"/>
          </a:xfrm>
        </p:spPr>
        <p:txBody>
          <a:bodyPr/>
          <a:lstStyle/>
          <a:p>
            <a:endParaRPr lang="ar-EG"/>
          </a:p>
        </p:txBody>
      </p:sp>
      <p:sp>
        <p:nvSpPr>
          <p:cNvPr id="6" name="Slide Number Placeholder 5"/>
          <p:cNvSpPr>
            <a:spLocks noGrp="1"/>
          </p:cNvSpPr>
          <p:nvPr>
            <p:ph type="sldNum" sz="quarter" idx="12"/>
          </p:nvPr>
        </p:nvSpPr>
        <p:spPr>
          <a:xfrm>
            <a:off x="8077200" y="1430866"/>
            <a:ext cx="2743200" cy="365125"/>
          </a:xfrm>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27829402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dirty="0"/>
          </a:p>
        </p:txBody>
      </p:sp>
      <p:sp>
        <p:nvSpPr>
          <p:cNvPr id="3" name="Content Placeholder 2"/>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10"/>
          </p:nvPr>
        </p:nvSpPr>
        <p:spPr/>
        <p:txBody>
          <a:bodyPr/>
          <a:lstStyle/>
          <a:p>
            <a:fld id="{17F5A5C7-3303-4985-A7E8-CDA15528D34B}" type="datetimeFigureOut">
              <a:rPr lang="ar-EG" smtClean="0"/>
              <a:t>19/11/1444</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7666173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عنوان المقطع">
    <p:spTree>
      <p:nvGrpSpPr>
        <p:cNvPr id="1" name=""/>
        <p:cNvGrpSpPr/>
        <p:nvPr/>
      </p:nvGrpSpPr>
      <p:grpSpPr>
        <a:xfrm>
          <a:off x="0" y="0"/>
          <a:ext cx="0" cy="0"/>
          <a:chOff x="0" y="0"/>
          <a:chExt cx="0" cy="0"/>
        </a:xfrm>
      </p:grpSpPr>
      <p:pic>
        <p:nvPicPr>
          <p:cNvPr id="8" name="Picture 7"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ar-SA"/>
              <a:t>انقر لتحرير نمط عنوان الشكل الرئيسي</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17F5A5C7-3303-4985-A7E8-CDA15528D34B}" type="datetimeFigureOut">
              <a:rPr lang="ar-EG" smtClean="0"/>
              <a:t>19/11/1444</a:t>
            </a:fld>
            <a:endParaRPr lang="ar-EG"/>
          </a:p>
        </p:txBody>
      </p:sp>
      <p:sp>
        <p:nvSpPr>
          <p:cNvPr id="5" name="Footer Placeholder 4"/>
          <p:cNvSpPr>
            <a:spLocks noGrp="1"/>
          </p:cNvSpPr>
          <p:nvPr>
            <p:ph type="ftr" sz="quarter" idx="11"/>
          </p:nvPr>
        </p:nvSpPr>
        <p:spPr>
          <a:xfrm>
            <a:off x="685800" y="381001"/>
            <a:ext cx="6991492" cy="364065"/>
          </a:xfrm>
        </p:spPr>
        <p:txBody>
          <a:bodyPr/>
          <a:lstStyle/>
          <a:p>
            <a:endParaRPr lang="ar-EG"/>
          </a:p>
        </p:txBody>
      </p:sp>
      <p:sp>
        <p:nvSpPr>
          <p:cNvPr id="6" name="Slide Number Placeholder 5"/>
          <p:cNvSpPr>
            <a:spLocks noGrp="1"/>
          </p:cNvSpPr>
          <p:nvPr>
            <p:ph type="sldNum" sz="quarter" idx="12"/>
          </p:nvPr>
        </p:nvSpPr>
        <p:spPr>
          <a:xfrm>
            <a:off x="10862452" y="381000"/>
            <a:ext cx="643748" cy="365125"/>
          </a:xfrm>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2247618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5" name="Date Placeholder 4"/>
          <p:cNvSpPr>
            <a:spLocks noGrp="1"/>
          </p:cNvSpPr>
          <p:nvPr>
            <p:ph type="dt" sz="half" idx="10"/>
          </p:nvPr>
        </p:nvSpPr>
        <p:spPr/>
        <p:txBody>
          <a:bodyPr/>
          <a:lstStyle/>
          <a:p>
            <a:fld id="{17F5A5C7-3303-4985-A7E8-CDA15528D34B}" type="datetimeFigureOut">
              <a:rPr lang="ar-EG" smtClean="0"/>
              <a:t>19/11/1444</a:t>
            </a:fld>
            <a:endParaRPr lang="ar-EG"/>
          </a:p>
        </p:txBody>
      </p:sp>
      <p:sp>
        <p:nvSpPr>
          <p:cNvPr id="6" name="Footer Placeholder 5"/>
          <p:cNvSpPr>
            <a:spLocks noGrp="1"/>
          </p:cNvSpPr>
          <p:nvPr>
            <p:ph type="ftr" sz="quarter" idx="11"/>
          </p:nvPr>
        </p:nvSpPr>
        <p:spPr/>
        <p:txBody>
          <a:bodyPr/>
          <a:lstStyle/>
          <a:p>
            <a:endParaRPr lang="ar-EG"/>
          </a:p>
        </p:txBody>
      </p:sp>
      <p:sp>
        <p:nvSpPr>
          <p:cNvPr id="7" name="Slide Number Placeholder 6"/>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37819154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ar-SA"/>
              <a:t>انقر لتحرير نمط عنوان الشكل الرئيسي</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Content Placeholder 3"/>
          <p:cNvSpPr>
            <a:spLocks noGrp="1"/>
          </p:cNvSpPr>
          <p:nvPr>
            <p:ph sz="half" idx="2"/>
          </p:nvPr>
        </p:nvSpPr>
        <p:spPr>
          <a:xfrm>
            <a:off x="685800" y="3132666"/>
            <a:ext cx="5311775" cy="3086019"/>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Content Placeholder 5"/>
          <p:cNvSpPr>
            <a:spLocks noGrp="1"/>
          </p:cNvSpPr>
          <p:nvPr>
            <p:ph sz="quarter" idx="4"/>
          </p:nvPr>
        </p:nvSpPr>
        <p:spPr>
          <a:xfrm>
            <a:off x="6172200" y="3132666"/>
            <a:ext cx="5334000" cy="3086019"/>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7" name="Date Placeholder 6"/>
          <p:cNvSpPr>
            <a:spLocks noGrp="1"/>
          </p:cNvSpPr>
          <p:nvPr>
            <p:ph type="dt" sz="half" idx="10"/>
          </p:nvPr>
        </p:nvSpPr>
        <p:spPr/>
        <p:txBody>
          <a:bodyPr/>
          <a:lstStyle/>
          <a:p>
            <a:fld id="{17F5A5C7-3303-4985-A7E8-CDA15528D34B}" type="datetimeFigureOut">
              <a:rPr lang="ar-EG" smtClean="0"/>
              <a:t>19/11/1444</a:t>
            </a:fld>
            <a:endParaRPr lang="ar-EG"/>
          </a:p>
        </p:txBody>
      </p:sp>
      <p:sp>
        <p:nvSpPr>
          <p:cNvPr id="8" name="Footer Placeholder 7"/>
          <p:cNvSpPr>
            <a:spLocks noGrp="1"/>
          </p:cNvSpPr>
          <p:nvPr>
            <p:ph type="ftr" sz="quarter" idx="11"/>
          </p:nvPr>
        </p:nvSpPr>
        <p:spPr/>
        <p:txBody>
          <a:bodyPr/>
          <a:lstStyle/>
          <a:p>
            <a:endParaRPr lang="ar-EG"/>
          </a:p>
        </p:txBody>
      </p:sp>
      <p:sp>
        <p:nvSpPr>
          <p:cNvPr id="9" name="Slide Number Placeholder 8"/>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113626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dirty="0"/>
          </a:p>
        </p:txBody>
      </p:sp>
      <p:sp>
        <p:nvSpPr>
          <p:cNvPr id="3" name="Date Placeholder 2"/>
          <p:cNvSpPr>
            <a:spLocks noGrp="1"/>
          </p:cNvSpPr>
          <p:nvPr>
            <p:ph type="dt" sz="half" idx="10"/>
          </p:nvPr>
        </p:nvSpPr>
        <p:spPr/>
        <p:txBody>
          <a:bodyPr/>
          <a:lstStyle/>
          <a:p>
            <a:fld id="{17F5A5C7-3303-4985-A7E8-CDA15528D34B}" type="datetimeFigureOut">
              <a:rPr lang="ar-EG" smtClean="0"/>
              <a:t>19/11/1444</a:t>
            </a:fld>
            <a:endParaRPr lang="ar-EG"/>
          </a:p>
        </p:txBody>
      </p:sp>
      <p:sp>
        <p:nvSpPr>
          <p:cNvPr id="4" name="Footer Placeholder 3"/>
          <p:cNvSpPr>
            <a:spLocks noGrp="1"/>
          </p:cNvSpPr>
          <p:nvPr>
            <p:ph type="ftr" sz="quarter" idx="11"/>
          </p:nvPr>
        </p:nvSpPr>
        <p:spPr/>
        <p:txBody>
          <a:bodyPr/>
          <a:lstStyle/>
          <a:p>
            <a:endParaRPr lang="ar-EG"/>
          </a:p>
        </p:txBody>
      </p:sp>
      <p:sp>
        <p:nvSpPr>
          <p:cNvPr id="5" name="Slide Number Placeholder 4"/>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3836070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F5A5C7-3303-4985-A7E8-CDA15528D34B}" type="datetimeFigureOut">
              <a:rPr lang="ar-EG" smtClean="0"/>
              <a:t>19/11/1444</a:t>
            </a:fld>
            <a:endParaRPr lang="ar-EG"/>
          </a:p>
        </p:txBody>
      </p:sp>
      <p:sp>
        <p:nvSpPr>
          <p:cNvPr id="3" name="Footer Placeholder 2"/>
          <p:cNvSpPr>
            <a:spLocks noGrp="1"/>
          </p:cNvSpPr>
          <p:nvPr>
            <p:ph type="ftr" sz="quarter" idx="11"/>
          </p:nvPr>
        </p:nvSpPr>
        <p:spPr/>
        <p:txBody>
          <a:bodyPr/>
          <a:lstStyle/>
          <a:p>
            <a:endParaRPr lang="ar-EG"/>
          </a:p>
        </p:txBody>
      </p:sp>
      <p:sp>
        <p:nvSpPr>
          <p:cNvPr id="4" name="Slide Number Placeholder 3"/>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2322628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ar-SA"/>
              <a:t>انقر لتحرير نمط عنوان الشكل الرئيسي</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17F5A5C7-3303-4985-A7E8-CDA15528D34B}" type="datetimeFigureOut">
              <a:rPr lang="ar-EG" smtClean="0"/>
              <a:t>19/11/1444</a:t>
            </a:fld>
            <a:endParaRPr lang="ar-EG"/>
          </a:p>
        </p:txBody>
      </p:sp>
      <p:sp>
        <p:nvSpPr>
          <p:cNvPr id="6" name="Footer Placeholder 5"/>
          <p:cNvSpPr>
            <a:spLocks noGrp="1"/>
          </p:cNvSpPr>
          <p:nvPr>
            <p:ph type="ftr" sz="quarter" idx="11"/>
          </p:nvPr>
        </p:nvSpPr>
        <p:spPr/>
        <p:txBody>
          <a:bodyPr/>
          <a:lstStyle/>
          <a:p>
            <a:endParaRPr lang="ar-EG"/>
          </a:p>
        </p:txBody>
      </p:sp>
      <p:sp>
        <p:nvSpPr>
          <p:cNvPr id="7" name="Slide Number Placeholder 6"/>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11943743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ar-SA"/>
              <a:t>انقر لتحرير نمط عنوان الشكل الرئيسي</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17F5A5C7-3303-4985-A7E8-CDA15528D34B}" type="datetimeFigureOut">
              <a:rPr lang="ar-EG" smtClean="0"/>
              <a:t>19/11/1444</a:t>
            </a:fld>
            <a:endParaRPr lang="ar-EG"/>
          </a:p>
        </p:txBody>
      </p:sp>
      <p:sp>
        <p:nvSpPr>
          <p:cNvPr id="6" name="Footer Placeholder 5"/>
          <p:cNvSpPr>
            <a:spLocks noGrp="1"/>
          </p:cNvSpPr>
          <p:nvPr>
            <p:ph type="ftr" sz="quarter" idx="11"/>
          </p:nvPr>
        </p:nvSpPr>
        <p:spPr/>
        <p:txBody>
          <a:bodyPr/>
          <a:lstStyle/>
          <a:p>
            <a:endParaRPr lang="ar-EG"/>
          </a:p>
        </p:txBody>
      </p:sp>
      <p:sp>
        <p:nvSpPr>
          <p:cNvPr id="7" name="Slide Number Placeholder 6"/>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1398734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صورة بانورامي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ar-SA"/>
              <a:t>انقر لتحرير نمط عنوان الشكل الرئيسي</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17F5A5C7-3303-4985-A7E8-CDA15528D34B}" type="datetimeFigureOut">
              <a:rPr lang="ar-EG" smtClean="0"/>
              <a:t>19/11/1444</a:t>
            </a:fld>
            <a:endParaRPr lang="ar-EG"/>
          </a:p>
        </p:txBody>
      </p:sp>
      <p:sp>
        <p:nvSpPr>
          <p:cNvPr id="6" name="Footer Placeholder 5"/>
          <p:cNvSpPr>
            <a:spLocks noGrp="1"/>
          </p:cNvSpPr>
          <p:nvPr>
            <p:ph type="ftr" sz="quarter" idx="11"/>
          </p:nvPr>
        </p:nvSpPr>
        <p:spPr/>
        <p:txBody>
          <a:bodyPr/>
          <a:lstStyle/>
          <a:p>
            <a:endParaRPr lang="ar-EG"/>
          </a:p>
        </p:txBody>
      </p:sp>
      <p:sp>
        <p:nvSpPr>
          <p:cNvPr id="7" name="Slide Number Placeholder 6"/>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31236666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العنوان والتسمية التوضيحية">
    <p:spTree>
      <p:nvGrpSpPr>
        <p:cNvPr id="1" name=""/>
        <p:cNvGrpSpPr/>
        <p:nvPr/>
      </p:nvGrpSpPr>
      <p:grpSpPr>
        <a:xfrm>
          <a:off x="0" y="0"/>
          <a:ext cx="0" cy="0"/>
          <a:chOff x="0" y="0"/>
          <a:chExt cx="0" cy="0"/>
        </a:xfrm>
      </p:grpSpPr>
      <p:pic>
        <p:nvPicPr>
          <p:cNvPr id="9" name="Picture 8"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ar-SA"/>
              <a:t>انقر لتحرير نمط عنوان الشكل الرئيسي</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17F5A5C7-3303-4985-A7E8-CDA15528D34B}" type="datetimeFigureOut">
              <a:rPr lang="ar-EG" smtClean="0"/>
              <a:t>19/11/1444</a:t>
            </a:fld>
            <a:endParaRPr lang="ar-EG"/>
          </a:p>
        </p:txBody>
      </p:sp>
      <p:sp>
        <p:nvSpPr>
          <p:cNvPr id="6" name="Footer Placeholder 5"/>
          <p:cNvSpPr>
            <a:spLocks noGrp="1"/>
          </p:cNvSpPr>
          <p:nvPr>
            <p:ph type="ftr" sz="quarter" idx="11"/>
          </p:nvPr>
        </p:nvSpPr>
        <p:spPr>
          <a:xfrm>
            <a:off x="685800" y="379941"/>
            <a:ext cx="6991492" cy="365125"/>
          </a:xfrm>
        </p:spPr>
        <p:txBody>
          <a:bodyPr/>
          <a:lstStyle/>
          <a:p>
            <a:endParaRPr lang="ar-EG"/>
          </a:p>
        </p:txBody>
      </p:sp>
      <p:sp>
        <p:nvSpPr>
          <p:cNvPr id="7" name="Slide Number Placeholder 6"/>
          <p:cNvSpPr>
            <a:spLocks noGrp="1"/>
          </p:cNvSpPr>
          <p:nvPr>
            <p:ph type="sldNum" sz="quarter" idx="12"/>
          </p:nvPr>
        </p:nvSpPr>
        <p:spPr>
          <a:xfrm>
            <a:off x="10862452" y="381000"/>
            <a:ext cx="643748" cy="365125"/>
          </a:xfrm>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11578788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اقتباس مع تسمية توضيحية">
    <p:spTree>
      <p:nvGrpSpPr>
        <p:cNvPr id="1" name=""/>
        <p:cNvGrpSpPr/>
        <p:nvPr/>
      </p:nvGrpSpPr>
      <p:grpSpPr>
        <a:xfrm>
          <a:off x="0" y="0"/>
          <a:ext cx="0" cy="0"/>
          <a:chOff x="0" y="0"/>
          <a:chExt cx="0" cy="0"/>
        </a:xfrm>
      </p:grpSpPr>
      <p:pic>
        <p:nvPicPr>
          <p:cNvPr id="11" name="Picture 10"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ar-SA"/>
              <a:t>انقر لتحرير نمط عنوان الشكل الرئيسي</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17F5A5C7-3303-4985-A7E8-CDA15528D34B}" type="datetimeFigureOut">
              <a:rPr lang="ar-EG" smtClean="0"/>
              <a:t>19/11/1444</a:t>
            </a:fld>
            <a:endParaRPr lang="ar-EG"/>
          </a:p>
        </p:txBody>
      </p:sp>
      <p:sp>
        <p:nvSpPr>
          <p:cNvPr id="6" name="Footer Placeholder 5"/>
          <p:cNvSpPr>
            <a:spLocks noGrp="1"/>
          </p:cNvSpPr>
          <p:nvPr>
            <p:ph type="ftr" sz="quarter" idx="11"/>
          </p:nvPr>
        </p:nvSpPr>
        <p:spPr>
          <a:xfrm>
            <a:off x="685800" y="379941"/>
            <a:ext cx="6991492" cy="365125"/>
          </a:xfrm>
        </p:spPr>
        <p:txBody>
          <a:bodyPr/>
          <a:lstStyle/>
          <a:p>
            <a:endParaRPr lang="ar-EG"/>
          </a:p>
        </p:txBody>
      </p:sp>
      <p:sp>
        <p:nvSpPr>
          <p:cNvPr id="7" name="Slide Number Placeholder 6"/>
          <p:cNvSpPr>
            <a:spLocks noGrp="1"/>
          </p:cNvSpPr>
          <p:nvPr>
            <p:ph type="sldNum" sz="quarter" idx="12"/>
          </p:nvPr>
        </p:nvSpPr>
        <p:spPr>
          <a:xfrm>
            <a:off x="10862452" y="381000"/>
            <a:ext cx="643748" cy="365125"/>
          </a:xfrm>
        </p:spPr>
        <p:txBody>
          <a:bodyPr/>
          <a:lstStyle/>
          <a:p>
            <a:fld id="{B1238A0D-F212-4C03-9A24-706270D0F119}" type="slidenum">
              <a:rPr lang="ar-EG" smtClean="0"/>
              <a:t>‹#›</a:t>
            </a:fld>
            <a:endParaRPr lang="ar-EG"/>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9050929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بطاقة اسم">
    <p:spTree>
      <p:nvGrpSpPr>
        <p:cNvPr id="1" name=""/>
        <p:cNvGrpSpPr/>
        <p:nvPr/>
      </p:nvGrpSpPr>
      <p:grpSpPr>
        <a:xfrm>
          <a:off x="0" y="0"/>
          <a:ext cx="0" cy="0"/>
          <a:chOff x="0" y="0"/>
          <a:chExt cx="0" cy="0"/>
        </a:xfrm>
      </p:grpSpPr>
      <p:pic>
        <p:nvPicPr>
          <p:cNvPr id="8" name="Picture 7"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ar-SA"/>
              <a:t>انقر لتحرير نمط عنوان الشكل الرئيسي</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17F5A5C7-3303-4985-A7E8-CDA15528D34B}" type="datetimeFigureOut">
              <a:rPr lang="ar-EG" smtClean="0"/>
              <a:t>19/11/1444</a:t>
            </a:fld>
            <a:endParaRPr lang="ar-EG"/>
          </a:p>
        </p:txBody>
      </p:sp>
      <p:sp>
        <p:nvSpPr>
          <p:cNvPr id="6" name="Footer Placeholder 5"/>
          <p:cNvSpPr>
            <a:spLocks noGrp="1"/>
          </p:cNvSpPr>
          <p:nvPr>
            <p:ph type="ftr" sz="quarter" idx="11"/>
          </p:nvPr>
        </p:nvSpPr>
        <p:spPr>
          <a:xfrm>
            <a:off x="685800" y="378883"/>
            <a:ext cx="6991492" cy="365125"/>
          </a:xfrm>
        </p:spPr>
        <p:txBody>
          <a:bodyPr/>
          <a:lstStyle/>
          <a:p>
            <a:endParaRPr lang="ar-EG"/>
          </a:p>
        </p:txBody>
      </p:sp>
      <p:sp>
        <p:nvSpPr>
          <p:cNvPr id="7" name="Slide Number Placeholder 6"/>
          <p:cNvSpPr>
            <a:spLocks noGrp="1"/>
          </p:cNvSpPr>
          <p:nvPr>
            <p:ph type="sldNum" sz="quarter" idx="12"/>
          </p:nvPr>
        </p:nvSpPr>
        <p:spPr>
          <a:xfrm>
            <a:off x="10862452" y="381000"/>
            <a:ext cx="643748" cy="365125"/>
          </a:xfrm>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19584601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أعمدة">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ar-SA"/>
              <a:t>انقر لتحرير نمط عنوان الشكل الرئيسي</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نص الشكل الرئيسي</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نص الشكل الرئيسي</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نص الشكل الرئيسي</a:t>
            </a:r>
          </a:p>
        </p:txBody>
      </p:sp>
      <p:sp>
        <p:nvSpPr>
          <p:cNvPr id="3" name="Date Placeholder 2"/>
          <p:cNvSpPr>
            <a:spLocks noGrp="1"/>
          </p:cNvSpPr>
          <p:nvPr>
            <p:ph type="dt" sz="half" idx="10"/>
          </p:nvPr>
        </p:nvSpPr>
        <p:spPr/>
        <p:txBody>
          <a:bodyPr/>
          <a:lstStyle/>
          <a:p>
            <a:fld id="{17F5A5C7-3303-4985-A7E8-CDA15528D34B}" type="datetimeFigureOut">
              <a:rPr lang="ar-EG" smtClean="0"/>
              <a:t>19/11/1444</a:t>
            </a:fld>
            <a:endParaRPr lang="ar-EG"/>
          </a:p>
        </p:txBody>
      </p:sp>
      <p:sp>
        <p:nvSpPr>
          <p:cNvPr id="4" name="Footer Placeholder 3"/>
          <p:cNvSpPr>
            <a:spLocks noGrp="1"/>
          </p:cNvSpPr>
          <p:nvPr>
            <p:ph type="ftr" sz="quarter" idx="11"/>
          </p:nvPr>
        </p:nvSpPr>
        <p:spPr/>
        <p:txBody>
          <a:bodyPr/>
          <a:lstStyle/>
          <a:p>
            <a:endParaRPr lang="ar-EG"/>
          </a:p>
        </p:txBody>
      </p:sp>
      <p:sp>
        <p:nvSpPr>
          <p:cNvPr id="5" name="Slide Number Placeholder 4"/>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16686830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أعمدة صور">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ar-SA"/>
              <a:t>انقر لتحرير نمط عنوان الشكل الرئيسي</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ar-SA"/>
              <a:t>انقر فوق الأيقونة لإضافة صورة</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نص الشكل الرئيسي</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ar-SA"/>
              <a:t>انقر فوق الأيقونة لإضافة صورة</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نص الشكل الرئيسي</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ar-SA"/>
              <a:t>انقر فوق الأيقونة لإضافة صورة</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نص الشكل الرئيسي</a:t>
            </a:r>
          </a:p>
        </p:txBody>
      </p:sp>
      <p:sp>
        <p:nvSpPr>
          <p:cNvPr id="3" name="Date Placeholder 2"/>
          <p:cNvSpPr>
            <a:spLocks noGrp="1"/>
          </p:cNvSpPr>
          <p:nvPr>
            <p:ph type="dt" sz="half" idx="10"/>
          </p:nvPr>
        </p:nvSpPr>
        <p:spPr/>
        <p:txBody>
          <a:bodyPr/>
          <a:lstStyle/>
          <a:p>
            <a:fld id="{17F5A5C7-3303-4985-A7E8-CDA15528D34B}" type="datetimeFigureOut">
              <a:rPr lang="ar-EG" smtClean="0"/>
              <a:t>19/11/1444</a:t>
            </a:fld>
            <a:endParaRPr lang="ar-EG"/>
          </a:p>
        </p:txBody>
      </p:sp>
      <p:sp>
        <p:nvSpPr>
          <p:cNvPr id="4" name="Footer Placeholder 3"/>
          <p:cNvSpPr>
            <a:spLocks noGrp="1"/>
          </p:cNvSpPr>
          <p:nvPr>
            <p:ph type="ftr" sz="quarter" idx="11"/>
          </p:nvPr>
        </p:nvSpPr>
        <p:spPr/>
        <p:txBody>
          <a:bodyPr/>
          <a:lstStyle/>
          <a:p>
            <a:endParaRPr lang="ar-EG"/>
          </a:p>
        </p:txBody>
      </p:sp>
      <p:sp>
        <p:nvSpPr>
          <p:cNvPr id="5" name="Slide Number Placeholder 4"/>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27729264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10"/>
          </p:nvPr>
        </p:nvSpPr>
        <p:spPr/>
        <p:txBody>
          <a:bodyPr/>
          <a:lstStyle/>
          <a:p>
            <a:fld id="{17F5A5C7-3303-4985-A7E8-CDA15528D34B}" type="datetimeFigureOut">
              <a:rPr lang="ar-EG" smtClean="0"/>
              <a:t>19/11/1444</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25886791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عنوان ونص عموديان">
    <p:spTree>
      <p:nvGrpSpPr>
        <p:cNvPr id="1" name=""/>
        <p:cNvGrpSpPr/>
        <p:nvPr/>
      </p:nvGrpSpPr>
      <p:grpSpPr>
        <a:xfrm>
          <a:off x="0" y="0"/>
          <a:ext cx="0" cy="0"/>
          <a:chOff x="0" y="0"/>
          <a:chExt cx="0" cy="0"/>
        </a:xfrm>
      </p:grpSpPr>
      <p:pic>
        <p:nvPicPr>
          <p:cNvPr id="9" name="Picture 8"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ar-SA"/>
              <a:t>انقر لتحرير نمط عنوان الشكل الرئيسي</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17F5A5C7-3303-4985-A7E8-CDA15528D34B}" type="datetimeFigureOut">
              <a:rPr lang="ar-EG" smtClean="0"/>
              <a:t>19/11/1444</a:t>
            </a:fld>
            <a:endParaRPr lang="ar-EG"/>
          </a:p>
        </p:txBody>
      </p:sp>
      <p:sp>
        <p:nvSpPr>
          <p:cNvPr id="5" name="Footer Placeholder 4"/>
          <p:cNvSpPr>
            <a:spLocks noGrp="1"/>
          </p:cNvSpPr>
          <p:nvPr>
            <p:ph type="ftr" sz="quarter" idx="11"/>
          </p:nvPr>
        </p:nvSpPr>
        <p:spPr>
          <a:xfrm>
            <a:off x="685800" y="381000"/>
            <a:ext cx="6991492" cy="365125"/>
          </a:xfrm>
        </p:spPr>
        <p:txBody>
          <a:bodyPr/>
          <a:lstStyle/>
          <a:p>
            <a:endParaRPr lang="ar-EG"/>
          </a:p>
        </p:txBody>
      </p:sp>
      <p:sp>
        <p:nvSpPr>
          <p:cNvPr id="6" name="Slide Number Placeholder 5"/>
          <p:cNvSpPr>
            <a:spLocks noGrp="1"/>
          </p:cNvSpPr>
          <p:nvPr>
            <p:ph type="sldNum" sz="quarter" idx="12"/>
          </p:nvPr>
        </p:nvSpPr>
        <p:spPr>
          <a:xfrm>
            <a:off x="10862452" y="381000"/>
            <a:ext cx="643748" cy="365125"/>
          </a:xfrm>
        </p:spPr>
        <p:txBody>
          <a:bodyPr/>
          <a:lstStyle/>
          <a:p>
            <a:fld id="{B1238A0D-F212-4C03-9A24-706270D0F119}" type="slidenum">
              <a:rPr lang="ar-EG" smtClean="0"/>
              <a:t>‹#›</a:t>
            </a:fld>
            <a:endParaRPr lang="ar-EG"/>
          </a:p>
        </p:txBody>
      </p:sp>
    </p:spTree>
    <p:extLst>
      <p:ext uri="{BB962C8B-B14F-4D97-AF65-F5344CB8AC3E}">
        <p14:creationId xmlns:p14="http://schemas.microsoft.com/office/powerpoint/2010/main" val="25445372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1-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ar-SA"/>
              <a:t>انقر لتحرير نمط عنوان الشكل الرئيسي</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17F5A5C7-3303-4985-A7E8-CDA15528D34B}" type="datetimeFigureOut">
              <a:rPr lang="ar-EG" smtClean="0"/>
              <a:t>19/11/1444</a:t>
            </a:fld>
            <a:endParaRPr lang="ar-EG"/>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ar-EG"/>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B1238A0D-F212-4C03-9A24-706270D0F119}" type="slidenum">
              <a:rPr lang="ar-EG" smtClean="0"/>
              <a:t>‹#›</a:t>
            </a:fld>
            <a:endParaRPr lang="ar-EG"/>
          </a:p>
        </p:txBody>
      </p:sp>
    </p:spTree>
    <p:extLst>
      <p:ext uri="{BB962C8B-B14F-4D97-AF65-F5344CB8AC3E}">
        <p14:creationId xmlns:p14="http://schemas.microsoft.com/office/powerpoint/2010/main" val="2295312272"/>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r" defTabSz="914400" rtl="1"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sv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diagramLayout" Target="../diagrams/layout3.xml"/><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diagramData" Target="../diagrams/data3.xml"/><Relationship Id="rId2" Type="http://schemas.openxmlformats.org/officeDocument/2006/relationships/diagramData" Target="../diagrams/data1.xml"/><Relationship Id="rId16" Type="http://schemas.microsoft.com/office/2007/relationships/diagramDrawing" Target="../diagrams/drawing3.xml"/><Relationship Id="rId1" Type="http://schemas.openxmlformats.org/officeDocument/2006/relationships/slideLayout" Target="../slideLayouts/slideLayout14.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5" Type="http://schemas.openxmlformats.org/officeDocument/2006/relationships/diagramColors" Target="../diagrams/colors3.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 Id="rId1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diagramLayout" Target="../diagrams/layout4.xml"/><Relationship Id="rId7" Type="http://schemas.openxmlformats.org/officeDocument/2006/relationships/diagramData" Target="../diagrams/data5.xml"/><Relationship Id="rId2" Type="http://schemas.openxmlformats.org/officeDocument/2006/relationships/diagramData" Target="../diagrams/data4.xml"/><Relationship Id="rId1" Type="http://schemas.openxmlformats.org/officeDocument/2006/relationships/slideLayout" Target="../slideLayouts/slideLayout14.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14.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14.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14.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14.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14.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7.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5.xml.rels><?xml version="1.0" encoding="UTF-8" standalone="yes"?>
<Relationships xmlns="http://schemas.openxmlformats.org/package/2006/relationships"><Relationship Id="rId8" Type="http://schemas.openxmlformats.org/officeDocument/2006/relationships/diagramLayout" Target="../diagrams/layout16.xml"/><Relationship Id="rId13" Type="http://schemas.openxmlformats.org/officeDocument/2006/relationships/diagramLayout" Target="../diagrams/layout17.xml"/><Relationship Id="rId3" Type="http://schemas.openxmlformats.org/officeDocument/2006/relationships/diagramLayout" Target="../diagrams/layout15.xml"/><Relationship Id="rId7" Type="http://schemas.openxmlformats.org/officeDocument/2006/relationships/diagramData" Target="../diagrams/data16.xml"/><Relationship Id="rId12" Type="http://schemas.openxmlformats.org/officeDocument/2006/relationships/diagramData" Target="../diagrams/data17.xml"/><Relationship Id="rId2" Type="http://schemas.openxmlformats.org/officeDocument/2006/relationships/diagramData" Target="../diagrams/data15.xml"/><Relationship Id="rId16" Type="http://schemas.microsoft.com/office/2007/relationships/diagramDrawing" Target="../diagrams/drawing17.xml"/><Relationship Id="rId1" Type="http://schemas.openxmlformats.org/officeDocument/2006/relationships/slideLayout" Target="../slideLayouts/slideLayout14.xml"/><Relationship Id="rId6" Type="http://schemas.microsoft.com/office/2007/relationships/diagramDrawing" Target="../diagrams/drawing15.xml"/><Relationship Id="rId11" Type="http://schemas.microsoft.com/office/2007/relationships/diagramDrawing" Target="../diagrams/drawing16.xml"/><Relationship Id="rId5" Type="http://schemas.openxmlformats.org/officeDocument/2006/relationships/diagramColors" Target="../diagrams/colors15.xml"/><Relationship Id="rId15" Type="http://schemas.openxmlformats.org/officeDocument/2006/relationships/diagramColors" Target="../diagrams/colors17.xml"/><Relationship Id="rId10" Type="http://schemas.openxmlformats.org/officeDocument/2006/relationships/diagramColors" Target="../diagrams/colors16.xml"/><Relationship Id="rId4" Type="http://schemas.openxmlformats.org/officeDocument/2006/relationships/diagramQuickStyle" Target="../diagrams/quickStyle15.xml"/><Relationship Id="rId9" Type="http://schemas.openxmlformats.org/officeDocument/2006/relationships/diagramQuickStyle" Target="../diagrams/quickStyle16.xml"/><Relationship Id="rId14" Type="http://schemas.openxmlformats.org/officeDocument/2006/relationships/diagramQuickStyle" Target="../diagrams/quickStyle17.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14.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21.xml.rels><?xml version="1.0" encoding="UTF-8" standalone="yes"?>
<Relationships xmlns="http://schemas.openxmlformats.org/package/2006/relationships"><Relationship Id="rId8" Type="http://schemas.openxmlformats.org/officeDocument/2006/relationships/diagramLayout" Target="../diagrams/layout23.xml"/><Relationship Id="rId3" Type="http://schemas.openxmlformats.org/officeDocument/2006/relationships/diagramLayout" Target="../diagrams/layout22.xml"/><Relationship Id="rId7" Type="http://schemas.openxmlformats.org/officeDocument/2006/relationships/diagramData" Target="../diagrams/data23.xml"/><Relationship Id="rId2" Type="http://schemas.openxmlformats.org/officeDocument/2006/relationships/diagramData" Target="../diagrams/data22.xml"/><Relationship Id="rId1" Type="http://schemas.openxmlformats.org/officeDocument/2006/relationships/slideLayout" Target="../slideLayouts/slideLayout5.xml"/><Relationship Id="rId6" Type="http://schemas.microsoft.com/office/2007/relationships/diagramDrawing" Target="../diagrams/drawing22.xml"/><Relationship Id="rId11" Type="http://schemas.microsoft.com/office/2007/relationships/diagramDrawing" Target="../diagrams/drawing23.xml"/><Relationship Id="rId5" Type="http://schemas.openxmlformats.org/officeDocument/2006/relationships/diagramColors" Target="../diagrams/colors22.xml"/><Relationship Id="rId10" Type="http://schemas.openxmlformats.org/officeDocument/2006/relationships/diagramColors" Target="../diagrams/colors23.xml"/><Relationship Id="rId4" Type="http://schemas.openxmlformats.org/officeDocument/2006/relationships/diagramQuickStyle" Target="../diagrams/quickStyle22.xml"/><Relationship Id="rId9" Type="http://schemas.openxmlformats.org/officeDocument/2006/relationships/diagramQuickStyle" Target="../diagrams/quickStyle23.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image" Target="../media/image8.jpe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2.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32.xml"/><Relationship Id="rId2" Type="http://schemas.openxmlformats.org/officeDocument/2006/relationships/diagramData" Target="../diagrams/data32.xml"/><Relationship Id="rId1" Type="http://schemas.openxmlformats.org/officeDocument/2006/relationships/slideLayout" Target="../slideLayouts/slideLayout2.xml"/><Relationship Id="rId6" Type="http://schemas.microsoft.com/office/2007/relationships/diagramDrawing" Target="../diagrams/drawing32.xml"/><Relationship Id="rId5" Type="http://schemas.openxmlformats.org/officeDocument/2006/relationships/diagramColors" Target="../diagrams/colors32.xml"/><Relationship Id="rId4" Type="http://schemas.openxmlformats.org/officeDocument/2006/relationships/diagramQuickStyle" Target="../diagrams/quickStyle32.xml"/></Relationships>
</file>

<file path=ppt/slides/_rels/slide3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C7E4508A-4CF1-302F-2D3D-B701CF30ED58}"/>
              </a:ext>
            </a:extLst>
          </p:cNvPr>
          <p:cNvSpPr>
            <a:spLocks noGrp="1"/>
          </p:cNvSpPr>
          <p:nvPr>
            <p:ph type="ctrTitle"/>
          </p:nvPr>
        </p:nvSpPr>
        <p:spPr>
          <a:xfrm>
            <a:off x="4271963" y="143494"/>
            <a:ext cx="7010089" cy="3446373"/>
          </a:xfrm>
          <a:noFill/>
          <a:ln w="19050">
            <a:noFill/>
            <a:prstDash val="dash"/>
          </a:ln>
        </p:spPr>
        <p:txBody>
          <a:bodyPr>
            <a:normAutofit/>
          </a:bodyPr>
          <a:lstStyle/>
          <a:p>
            <a:pPr algn="ctr"/>
            <a:r>
              <a:rPr lang="ar-EG" sz="4800" dirty="0"/>
              <a:t>البحث العلمي ( الكمي والنوعي)</a:t>
            </a:r>
            <a:br>
              <a:rPr lang="ar-EG" sz="4800" dirty="0"/>
            </a:br>
            <a:r>
              <a:rPr lang="ar-EG" sz="4800" dirty="0"/>
              <a:t>الحلقة النقاشية الأولى </a:t>
            </a:r>
            <a:br>
              <a:rPr lang="ar-EG" sz="4800" dirty="0"/>
            </a:br>
            <a:r>
              <a:rPr lang="ar-EG" sz="4800" dirty="0"/>
              <a:t>8/ 6/ 2023</a:t>
            </a:r>
          </a:p>
        </p:txBody>
      </p:sp>
      <p:sp>
        <p:nvSpPr>
          <p:cNvPr id="3" name="عنوان فرعي 2">
            <a:extLst>
              <a:ext uri="{FF2B5EF4-FFF2-40B4-BE49-F238E27FC236}">
                <a16:creationId xmlns:a16="http://schemas.microsoft.com/office/drawing/2014/main" id="{997E6964-5E14-91DE-4813-A4B336A24608}"/>
              </a:ext>
            </a:extLst>
          </p:cNvPr>
          <p:cNvSpPr>
            <a:spLocks noGrp="1"/>
          </p:cNvSpPr>
          <p:nvPr>
            <p:ph type="subTitle" idx="1"/>
          </p:nvPr>
        </p:nvSpPr>
        <p:spPr>
          <a:xfrm>
            <a:off x="5965032" y="3650721"/>
            <a:ext cx="3623949" cy="1309637"/>
          </a:xfrm>
          <a:noFill/>
          <a:ln w="19050">
            <a:noFill/>
            <a:prstDash val="dash"/>
          </a:ln>
        </p:spPr>
        <p:txBody>
          <a:bodyPr>
            <a:normAutofit/>
          </a:bodyPr>
          <a:lstStyle/>
          <a:p>
            <a:pPr algn="r"/>
            <a:r>
              <a:rPr lang="ar-EG" sz="3200" dirty="0"/>
              <a:t>إعداد وتقديم </a:t>
            </a:r>
          </a:p>
          <a:p>
            <a:pPr algn="r"/>
            <a:r>
              <a:rPr lang="ar-EG" sz="3200" dirty="0"/>
              <a:t>  د. أميرة جادو </a:t>
            </a:r>
          </a:p>
        </p:txBody>
      </p:sp>
      <p:pic>
        <p:nvPicPr>
          <p:cNvPr id="5" name="Picture 32" descr="صورة تحتوي على الخط, نص, لقطة شاشة, الرسومات&#10;&#10;تم إنشاء الوصف تلقائياً">
            <a:extLst>
              <a:ext uri="{FF2B5EF4-FFF2-40B4-BE49-F238E27FC236}">
                <a16:creationId xmlns:a16="http://schemas.microsoft.com/office/drawing/2014/main" id="{1794962C-8621-8C35-199D-7DE0BF132AA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27971" b="24872"/>
          <a:stretch/>
        </p:blipFill>
        <p:spPr>
          <a:xfrm>
            <a:off x="197166" y="1163028"/>
            <a:ext cx="3374135" cy="1407304"/>
          </a:xfrm>
          <a:prstGeom prst="rect">
            <a:avLst/>
          </a:prstGeom>
        </p:spPr>
      </p:pic>
      <p:pic>
        <p:nvPicPr>
          <p:cNvPr id="4" name="Graphic 46">
            <a:extLst>
              <a:ext uri="{FF2B5EF4-FFF2-40B4-BE49-F238E27FC236}">
                <a16:creationId xmlns:a16="http://schemas.microsoft.com/office/drawing/2014/main" id="{26CEA651-7E37-DFF7-B0AB-7EEFC21B635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97165" y="2729674"/>
            <a:ext cx="3374135" cy="921047"/>
          </a:xfrm>
          <a:prstGeom prst="rect">
            <a:avLst/>
          </a:prstGeom>
        </p:spPr>
      </p:pic>
    </p:spTree>
    <p:extLst>
      <p:ext uri="{BB962C8B-B14F-4D97-AF65-F5344CB8AC3E}">
        <p14:creationId xmlns:p14="http://schemas.microsoft.com/office/powerpoint/2010/main" val="10293454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فصل الصيف\الدكتوراه\جديد\الجداول\ebd9715b-aa02-47d7-b1eb-2aa160cda2bf.jpg">
            <a:extLst>
              <a:ext uri="{FF2B5EF4-FFF2-40B4-BE49-F238E27FC236}">
                <a16:creationId xmlns:a16="http://schemas.microsoft.com/office/drawing/2014/main" id="{A2433918-E98B-4DF6-EFFD-482D64C71E5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28788" y="621792"/>
            <a:ext cx="6125908" cy="5844204"/>
          </a:xfrm>
          <a:prstGeom prst="rect">
            <a:avLst/>
          </a:prstGeom>
          <a:noFill/>
          <a:extLst>
            <a:ext uri="{909E8E84-426E-40DD-AFC4-6F175D3DCCD1}">
              <a14:hiddenFill xmlns:a14="http://schemas.microsoft.com/office/drawing/2010/main">
                <a:solidFill>
                  <a:srgbClr val="FFFFFF"/>
                </a:solidFill>
              </a14:hiddenFill>
            </a:ext>
          </a:extLst>
        </p:spPr>
      </p:pic>
      <p:sp>
        <p:nvSpPr>
          <p:cNvPr id="3" name="Google Shape;1103;p33">
            <a:extLst>
              <a:ext uri="{FF2B5EF4-FFF2-40B4-BE49-F238E27FC236}">
                <a16:creationId xmlns:a16="http://schemas.microsoft.com/office/drawing/2014/main" id="{E64BE7BE-27E9-85A9-BF10-EE78CF1FFD0C}"/>
              </a:ext>
            </a:extLst>
          </p:cNvPr>
          <p:cNvSpPr txBox="1">
            <a:spLocks/>
          </p:cNvSpPr>
          <p:nvPr/>
        </p:nvSpPr>
        <p:spPr>
          <a:xfrm>
            <a:off x="8458200" y="1975777"/>
            <a:ext cx="3090672" cy="2991231"/>
          </a:xfrm>
          <a:prstGeom prst="rect">
            <a:avLst/>
          </a:prstGeom>
          <a:solidFill>
            <a:schemeClr val="tx2">
              <a:lumMod val="40000"/>
              <a:lumOff val="60000"/>
            </a:schemeClr>
          </a:solidFill>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00000"/>
              </a:lnSpc>
              <a:spcBef>
                <a:spcPts val="0"/>
              </a:spcBef>
              <a:buClr>
                <a:srgbClr val="212950"/>
              </a:buClr>
              <a:buSzPts val="2600"/>
              <a:buFont typeface="Catamaran"/>
              <a:buNone/>
            </a:pPr>
            <a:r>
              <a:rPr lang="ar-EG" sz="4000" b="1" dirty="0">
                <a:solidFill>
                  <a:schemeClr val="bg1"/>
                </a:solidFill>
                <a:latin typeface="Sakkal Majalla" panose="02000000000000000000" pitchFamily="2" charset="-78"/>
                <a:ea typeface="Tahoma" panose="020B0604030504040204" pitchFamily="34" charset="0"/>
                <a:cs typeface="Sakkal Majalla" panose="02000000000000000000" pitchFamily="2" charset="-78"/>
              </a:rPr>
              <a:t>مخطط الأسابيع الدراسية </a:t>
            </a:r>
            <a:endParaRPr lang="en-US" sz="4000" b="1" dirty="0">
              <a:solidFill>
                <a:schemeClr val="bg1"/>
              </a:solidFill>
              <a:latin typeface="Sakkal Majalla" panose="02000000000000000000" pitchFamily="2" charset="-78"/>
              <a:ea typeface="Tahoma" panose="020B0604030504040204" pitchFamily="34" charset="0"/>
              <a:cs typeface="Sakkal Majalla" panose="02000000000000000000" pitchFamily="2" charset="-78"/>
            </a:endParaRPr>
          </a:p>
          <a:p>
            <a:pPr algn="ctr" rtl="1">
              <a:lnSpc>
                <a:spcPct val="100000"/>
              </a:lnSpc>
              <a:spcBef>
                <a:spcPts val="0"/>
              </a:spcBef>
              <a:buClr>
                <a:srgbClr val="212950"/>
              </a:buClr>
              <a:buSzPts val="2600"/>
              <a:buFont typeface="Catamaran"/>
              <a:buNone/>
            </a:pPr>
            <a:endParaRPr lang="en-US" sz="1800" b="1" dirty="0">
              <a:solidFill>
                <a:schemeClr val="tx1">
                  <a:lumMod val="85000"/>
                  <a:lumOff val="1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ctr" rtl="1">
              <a:lnSpc>
                <a:spcPct val="100000"/>
              </a:lnSpc>
              <a:spcBef>
                <a:spcPts val="0"/>
              </a:spcBef>
              <a:buClr>
                <a:srgbClr val="212950"/>
              </a:buClr>
              <a:buSzPts val="2600"/>
            </a:pPr>
            <a:r>
              <a:rPr lang="ar-EG" sz="1800" b="1" dirty="0">
                <a:solidFill>
                  <a:schemeClr val="bg1"/>
                </a:solidFill>
              </a:rPr>
              <a:t>للفصل الدراسي الثاني 2023</a:t>
            </a:r>
            <a:endParaRPr lang="ar-SA" sz="1800" b="1" dirty="0">
              <a:solidFill>
                <a:schemeClr val="bg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576492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6465BFB-29D7-3B54-8344-B83068F62A0C}"/>
              </a:ext>
            </a:extLst>
          </p:cNvPr>
          <p:cNvSpPr>
            <a:spLocks noGrp="1"/>
          </p:cNvSpPr>
          <p:nvPr>
            <p:ph type="title"/>
          </p:nvPr>
        </p:nvSpPr>
        <p:spPr>
          <a:xfrm>
            <a:off x="8164801" y="1441451"/>
            <a:ext cx="3522373" cy="1316038"/>
          </a:xfrm>
          <a:noFill/>
          <a:ln w="19050">
            <a:noFill/>
            <a:prstDash val="dash"/>
          </a:ln>
        </p:spPr>
        <p:txBody>
          <a:bodyPr vert="horz" lIns="91440" tIns="45720" rIns="91440" bIns="45720" rtlCol="0" anchor="b">
            <a:normAutofit fontScale="90000"/>
          </a:bodyPr>
          <a:lstStyle/>
          <a:p>
            <a:pPr rtl="0"/>
            <a:br>
              <a:rPr lang="en-US" sz="4800" dirty="0"/>
            </a:br>
            <a:r>
              <a:rPr lang="ar-EG" sz="4800" dirty="0"/>
              <a:t>قائمة المحتويات</a:t>
            </a:r>
            <a:endParaRPr lang="en-US" sz="4800" dirty="0"/>
          </a:p>
        </p:txBody>
      </p:sp>
      <p:pic>
        <p:nvPicPr>
          <p:cNvPr id="6" name="صورة 5">
            <a:extLst>
              <a:ext uri="{FF2B5EF4-FFF2-40B4-BE49-F238E27FC236}">
                <a16:creationId xmlns:a16="http://schemas.microsoft.com/office/drawing/2014/main" id="{C1055A22-D402-5254-9629-83DB6DCB57BE}"/>
              </a:ext>
            </a:extLst>
          </p:cNvPr>
          <p:cNvPicPr>
            <a:picLocks noChangeAspect="1"/>
          </p:cNvPicPr>
          <p:nvPr/>
        </p:nvPicPr>
        <p:blipFill rotWithShape="1">
          <a:blip r:embed="rId2"/>
          <a:srcRect r="2" b="8348"/>
          <a:stretch/>
        </p:blipFill>
        <p:spPr>
          <a:xfrm>
            <a:off x="2405" y="10"/>
            <a:ext cx="7794245" cy="6857990"/>
          </a:xfrm>
          <a:prstGeom prst="rect">
            <a:avLst/>
          </a:prstGeom>
        </p:spPr>
      </p:pic>
    </p:spTree>
    <p:extLst>
      <p:ext uri="{BB962C8B-B14F-4D97-AF65-F5344CB8AC3E}">
        <p14:creationId xmlns:p14="http://schemas.microsoft.com/office/powerpoint/2010/main" val="4189256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صر نائب للنص 6">
            <a:extLst>
              <a:ext uri="{FF2B5EF4-FFF2-40B4-BE49-F238E27FC236}">
                <a16:creationId xmlns:a16="http://schemas.microsoft.com/office/drawing/2014/main" id="{5C0D697F-072B-16E8-7639-D64F6F499B1F}"/>
              </a:ext>
            </a:extLst>
          </p:cNvPr>
          <p:cNvSpPr>
            <a:spLocks noGrp="1"/>
          </p:cNvSpPr>
          <p:nvPr>
            <p:ph type="body" idx="1"/>
          </p:nvPr>
        </p:nvSpPr>
        <p:spPr>
          <a:xfrm>
            <a:off x="4882007" y="384871"/>
            <a:ext cx="3869530" cy="899302"/>
          </a:xfrm>
        </p:spPr>
        <p:txBody>
          <a:bodyPr/>
          <a:lstStyle/>
          <a:p>
            <a:pPr algn="ctr"/>
            <a:r>
              <a:rPr lang="ar-EG" sz="3200" b="1" dirty="0"/>
              <a:t>الفصل الأول</a:t>
            </a:r>
          </a:p>
          <a:p>
            <a:pPr algn="ctr"/>
            <a:r>
              <a:rPr lang="ar-EG" sz="3200" b="1" dirty="0"/>
              <a:t>المدخل إلى البحث العلمي</a:t>
            </a:r>
          </a:p>
        </p:txBody>
      </p:sp>
      <p:graphicFrame>
        <p:nvGraphicFramePr>
          <p:cNvPr id="11" name="رسم تخطيطي 10">
            <a:extLst>
              <a:ext uri="{FF2B5EF4-FFF2-40B4-BE49-F238E27FC236}">
                <a16:creationId xmlns:a16="http://schemas.microsoft.com/office/drawing/2014/main" id="{33D8BF85-D23A-7D78-DA98-1838D1E924A9}"/>
              </a:ext>
            </a:extLst>
          </p:cNvPr>
          <p:cNvGraphicFramePr/>
          <p:nvPr>
            <p:extLst>
              <p:ext uri="{D42A27DB-BD31-4B8C-83A1-F6EECF244321}">
                <p14:modId xmlns:p14="http://schemas.microsoft.com/office/powerpoint/2010/main" val="3519326566"/>
              </p:ext>
            </p:extLst>
          </p:nvPr>
        </p:nvGraphicFramePr>
        <p:xfrm>
          <a:off x="8238330" y="1631834"/>
          <a:ext cx="3456432" cy="43916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3" name="رسم تخطيطي 12">
            <a:extLst>
              <a:ext uri="{FF2B5EF4-FFF2-40B4-BE49-F238E27FC236}">
                <a16:creationId xmlns:a16="http://schemas.microsoft.com/office/drawing/2014/main" id="{E3072A50-D7FF-9B1F-6DBD-E06235509758}"/>
              </a:ext>
            </a:extLst>
          </p:cNvPr>
          <p:cNvGraphicFramePr/>
          <p:nvPr>
            <p:extLst>
              <p:ext uri="{D42A27DB-BD31-4B8C-83A1-F6EECF244321}">
                <p14:modId xmlns:p14="http://schemas.microsoft.com/office/powerpoint/2010/main" val="808872413"/>
              </p:ext>
            </p:extLst>
          </p:nvPr>
        </p:nvGraphicFramePr>
        <p:xfrm>
          <a:off x="432594" y="1028700"/>
          <a:ext cx="3456432" cy="517207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12" name="رسم تخطيطي 11">
            <a:extLst>
              <a:ext uri="{FF2B5EF4-FFF2-40B4-BE49-F238E27FC236}">
                <a16:creationId xmlns:a16="http://schemas.microsoft.com/office/drawing/2014/main" id="{DA9EB216-4082-886E-0F35-55375C0FD966}"/>
              </a:ext>
            </a:extLst>
          </p:cNvPr>
          <p:cNvGraphicFramePr/>
          <p:nvPr>
            <p:extLst>
              <p:ext uri="{D42A27DB-BD31-4B8C-83A1-F6EECF244321}">
                <p14:modId xmlns:p14="http://schemas.microsoft.com/office/powerpoint/2010/main" val="4200100936"/>
              </p:ext>
            </p:extLst>
          </p:nvPr>
        </p:nvGraphicFramePr>
        <p:xfrm>
          <a:off x="4223194" y="1514475"/>
          <a:ext cx="3680968" cy="4509002"/>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4430053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صر نائب للنص 6">
            <a:extLst>
              <a:ext uri="{FF2B5EF4-FFF2-40B4-BE49-F238E27FC236}">
                <a16:creationId xmlns:a16="http://schemas.microsoft.com/office/drawing/2014/main" id="{9E4C8F44-A5ED-5E6F-876B-37EFCE339E48}"/>
              </a:ext>
            </a:extLst>
          </p:cNvPr>
          <p:cNvSpPr>
            <a:spLocks noGrp="1"/>
          </p:cNvSpPr>
          <p:nvPr>
            <p:ph type="body" idx="1"/>
          </p:nvPr>
        </p:nvSpPr>
        <p:spPr>
          <a:xfrm>
            <a:off x="4593337" y="328614"/>
            <a:ext cx="3456432" cy="1804987"/>
          </a:xfrm>
        </p:spPr>
        <p:txBody>
          <a:bodyPr/>
          <a:lstStyle/>
          <a:p>
            <a:pPr algn="ctr"/>
            <a:r>
              <a:rPr lang="ar-EG" sz="3200" b="1" dirty="0"/>
              <a:t>الفصل الثاني </a:t>
            </a:r>
          </a:p>
          <a:p>
            <a:pPr algn="ctr"/>
            <a:r>
              <a:rPr lang="ar-EG" sz="3200" b="1" dirty="0"/>
              <a:t> صياغة تصميم البحث  </a:t>
            </a:r>
          </a:p>
          <a:p>
            <a:pPr algn="ctr"/>
            <a:endParaRPr lang="ar-EG" dirty="0">
              <a:solidFill>
                <a:schemeClr val="accent6"/>
              </a:solidFill>
            </a:endParaRPr>
          </a:p>
        </p:txBody>
      </p:sp>
      <p:graphicFrame>
        <p:nvGraphicFramePr>
          <p:cNvPr id="13" name="رسم تخطيطي 12">
            <a:extLst>
              <a:ext uri="{FF2B5EF4-FFF2-40B4-BE49-F238E27FC236}">
                <a16:creationId xmlns:a16="http://schemas.microsoft.com/office/drawing/2014/main" id="{EF0628FB-B737-D237-B24B-FE0D367605A1}"/>
              </a:ext>
            </a:extLst>
          </p:cNvPr>
          <p:cNvGraphicFramePr/>
          <p:nvPr>
            <p:extLst>
              <p:ext uri="{D42A27DB-BD31-4B8C-83A1-F6EECF244321}">
                <p14:modId xmlns:p14="http://schemas.microsoft.com/office/powerpoint/2010/main" val="1471450743"/>
              </p:ext>
            </p:extLst>
          </p:nvPr>
        </p:nvGraphicFramePr>
        <p:xfrm>
          <a:off x="8642700" y="1914525"/>
          <a:ext cx="2992087" cy="39184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4" name="رسم تخطيطي 13">
            <a:extLst>
              <a:ext uri="{FF2B5EF4-FFF2-40B4-BE49-F238E27FC236}">
                <a16:creationId xmlns:a16="http://schemas.microsoft.com/office/drawing/2014/main" id="{9BD1B687-258F-9137-2701-7704D4D05E86}"/>
              </a:ext>
            </a:extLst>
          </p:cNvPr>
          <p:cNvGraphicFramePr/>
          <p:nvPr>
            <p:extLst>
              <p:ext uri="{D42A27DB-BD31-4B8C-83A1-F6EECF244321}">
                <p14:modId xmlns:p14="http://schemas.microsoft.com/office/powerpoint/2010/main" val="2623728950"/>
              </p:ext>
            </p:extLst>
          </p:nvPr>
        </p:nvGraphicFramePr>
        <p:xfrm>
          <a:off x="557212" y="1937484"/>
          <a:ext cx="4274917" cy="410794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عنصر نائب للنص 5">
            <a:extLst>
              <a:ext uri="{FF2B5EF4-FFF2-40B4-BE49-F238E27FC236}">
                <a16:creationId xmlns:a16="http://schemas.microsoft.com/office/drawing/2014/main" id="{0B441619-A527-9711-E481-4D947058EF57}"/>
              </a:ext>
            </a:extLst>
          </p:cNvPr>
          <p:cNvSpPr>
            <a:spLocks noGrp="1"/>
          </p:cNvSpPr>
          <p:nvPr>
            <p:ph type="body" sz="quarter" idx="13"/>
          </p:nvPr>
        </p:nvSpPr>
        <p:spPr>
          <a:xfrm>
            <a:off x="5029199" y="2334148"/>
            <a:ext cx="3259361" cy="3314618"/>
          </a:xfrm>
        </p:spPr>
        <p:txBody>
          <a:bodyPr>
            <a:normAutofit fontScale="70000" lnSpcReduction="20000"/>
          </a:bodyPr>
          <a:lstStyle/>
          <a:p>
            <a:pPr marL="457200" indent="-457200">
              <a:buFontTx/>
              <a:buChar char="-"/>
            </a:pPr>
            <a:endParaRPr lang="ar-EG" sz="2800" dirty="0"/>
          </a:p>
          <a:p>
            <a:pPr marL="457200" indent="-457200">
              <a:buFontTx/>
              <a:buChar char="-"/>
            </a:pPr>
            <a:endParaRPr lang="ar-EG" sz="2800" dirty="0"/>
          </a:p>
          <a:p>
            <a:pPr marL="457200" indent="-457200">
              <a:buFontTx/>
              <a:buChar char="-"/>
            </a:pPr>
            <a:r>
              <a:rPr lang="ar-EG" sz="3100" dirty="0"/>
              <a:t>غرض البحث </a:t>
            </a:r>
          </a:p>
          <a:p>
            <a:pPr marL="914400" lvl="1" indent="-457200">
              <a:buFont typeface="Arial" panose="020B0604020202020204" pitchFamily="34" charset="0"/>
              <a:buChar char="•"/>
            </a:pPr>
            <a:r>
              <a:rPr lang="ar-EG" sz="3100" dirty="0">
                <a:solidFill>
                  <a:srgbClr val="FFC000"/>
                </a:solidFill>
              </a:rPr>
              <a:t>البحث الاستكشافي </a:t>
            </a:r>
          </a:p>
          <a:p>
            <a:pPr marL="914400" lvl="1" indent="-457200">
              <a:buFont typeface="Arial" panose="020B0604020202020204" pitchFamily="34" charset="0"/>
              <a:buChar char="•"/>
            </a:pPr>
            <a:r>
              <a:rPr lang="ar-EG" sz="3100" dirty="0">
                <a:solidFill>
                  <a:srgbClr val="FFC000"/>
                </a:solidFill>
              </a:rPr>
              <a:t>البحث الوصفي </a:t>
            </a:r>
          </a:p>
          <a:p>
            <a:pPr marL="914400" lvl="1" indent="-457200">
              <a:buFont typeface="Arial" panose="020B0604020202020204" pitchFamily="34" charset="0"/>
              <a:buChar char="•"/>
            </a:pPr>
            <a:r>
              <a:rPr lang="ar-EG" sz="3100" dirty="0">
                <a:solidFill>
                  <a:srgbClr val="FFC000"/>
                </a:solidFill>
              </a:rPr>
              <a:t>البحوث الارتباطية والبحوث السببية </a:t>
            </a:r>
          </a:p>
          <a:p>
            <a:pPr marL="457200" indent="-457200">
              <a:buFontTx/>
              <a:buChar char="-"/>
            </a:pPr>
            <a:r>
              <a:rPr lang="ar-EG" sz="3100" dirty="0"/>
              <a:t>تخطيط البحث </a:t>
            </a:r>
          </a:p>
          <a:p>
            <a:pPr marL="457200" indent="-457200">
              <a:buFontTx/>
              <a:buChar char="-"/>
            </a:pPr>
            <a:r>
              <a:rPr lang="ar-EG" sz="3100" dirty="0"/>
              <a:t>الأفق الزمني </a:t>
            </a:r>
          </a:p>
          <a:p>
            <a:pPr marL="457200" indent="-457200">
              <a:buFontTx/>
              <a:buChar char="-"/>
            </a:pPr>
            <a:r>
              <a:rPr lang="ar-EG" sz="3100" dirty="0"/>
              <a:t>أخلاقيات البحث </a:t>
            </a:r>
          </a:p>
          <a:p>
            <a:pPr marL="285750" indent="-285750">
              <a:buFont typeface="Arial" panose="020B0604020202020204" pitchFamily="34" charset="0"/>
              <a:buChar char="•"/>
            </a:pPr>
            <a:endParaRPr lang="ar-EG" dirty="0"/>
          </a:p>
          <a:p>
            <a:pPr marL="285750" indent="-285750">
              <a:buFont typeface="Arial" panose="020B0604020202020204" pitchFamily="34" charset="0"/>
              <a:buChar char="•"/>
            </a:pPr>
            <a:endParaRPr lang="ar-EG" dirty="0"/>
          </a:p>
        </p:txBody>
      </p:sp>
    </p:spTree>
    <p:extLst>
      <p:ext uri="{BB962C8B-B14F-4D97-AF65-F5344CB8AC3E}">
        <p14:creationId xmlns:p14="http://schemas.microsoft.com/office/powerpoint/2010/main" val="16161377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صر نائب للنص 6">
            <a:extLst>
              <a:ext uri="{FF2B5EF4-FFF2-40B4-BE49-F238E27FC236}">
                <a16:creationId xmlns:a16="http://schemas.microsoft.com/office/drawing/2014/main" id="{5D0EDCE2-80F4-D0EA-C302-89C0EB89F58D}"/>
              </a:ext>
            </a:extLst>
          </p:cNvPr>
          <p:cNvSpPr>
            <a:spLocks noGrp="1"/>
          </p:cNvSpPr>
          <p:nvPr>
            <p:ph type="body" idx="1"/>
          </p:nvPr>
        </p:nvSpPr>
        <p:spPr>
          <a:xfrm>
            <a:off x="3086100" y="525003"/>
            <a:ext cx="6072188" cy="919163"/>
          </a:xfrm>
        </p:spPr>
        <p:txBody>
          <a:bodyPr/>
          <a:lstStyle/>
          <a:p>
            <a:pPr algn="ctr"/>
            <a:r>
              <a:rPr lang="ar-EG" sz="3200" b="1" dirty="0"/>
              <a:t>الفصل الثالث</a:t>
            </a:r>
          </a:p>
          <a:p>
            <a:pPr algn="ctr"/>
            <a:r>
              <a:rPr lang="ar-EG" sz="3200" b="1" dirty="0"/>
              <a:t>طرائق وأدوات جمع البيانات  </a:t>
            </a:r>
          </a:p>
        </p:txBody>
      </p:sp>
      <p:sp>
        <p:nvSpPr>
          <p:cNvPr id="6" name="عنصر نائب للنص 5">
            <a:extLst>
              <a:ext uri="{FF2B5EF4-FFF2-40B4-BE49-F238E27FC236}">
                <a16:creationId xmlns:a16="http://schemas.microsoft.com/office/drawing/2014/main" id="{2FD81BB2-5D06-6F8B-F6AF-6980B5386EFD}"/>
              </a:ext>
            </a:extLst>
          </p:cNvPr>
          <p:cNvSpPr>
            <a:spLocks noGrp="1"/>
          </p:cNvSpPr>
          <p:nvPr>
            <p:ph type="body" sz="quarter" idx="3"/>
          </p:nvPr>
        </p:nvSpPr>
        <p:spPr>
          <a:xfrm>
            <a:off x="1223784" y="628636"/>
            <a:ext cx="3619856" cy="3629039"/>
          </a:xfrm>
        </p:spPr>
        <p:txBody>
          <a:bodyPr>
            <a:normAutofit/>
          </a:bodyPr>
          <a:lstStyle/>
          <a:p>
            <a:pPr marL="285750" indent="-285750">
              <a:buFontTx/>
              <a:buChar char="-"/>
            </a:pPr>
            <a:r>
              <a:rPr lang="ar-EG" sz="2800" dirty="0"/>
              <a:t>أدوات جمع البيانات الأولية </a:t>
            </a:r>
          </a:p>
          <a:p>
            <a:pPr marL="742950" lvl="1" indent="-285750">
              <a:buFont typeface="Arial" panose="020B0604020202020204" pitchFamily="34" charset="0"/>
              <a:buChar char="•"/>
            </a:pPr>
            <a:r>
              <a:rPr lang="ar-EG" sz="2600" dirty="0">
                <a:solidFill>
                  <a:srgbClr val="FFC000"/>
                </a:solidFill>
              </a:rPr>
              <a:t>الاستبيان </a:t>
            </a:r>
          </a:p>
          <a:p>
            <a:pPr marL="742950" lvl="1" indent="-285750">
              <a:buFont typeface="Arial" panose="020B0604020202020204" pitchFamily="34" charset="0"/>
              <a:buChar char="•"/>
            </a:pPr>
            <a:r>
              <a:rPr lang="ar-EG" sz="2600" dirty="0">
                <a:solidFill>
                  <a:srgbClr val="FFC000"/>
                </a:solidFill>
              </a:rPr>
              <a:t>المقابلة </a:t>
            </a:r>
          </a:p>
          <a:p>
            <a:pPr marL="742950" lvl="1" indent="-285750">
              <a:buFont typeface="Arial" panose="020B0604020202020204" pitchFamily="34" charset="0"/>
              <a:buChar char="•"/>
            </a:pPr>
            <a:r>
              <a:rPr lang="ar-EG" sz="2600" dirty="0">
                <a:solidFill>
                  <a:srgbClr val="FFC000"/>
                </a:solidFill>
              </a:rPr>
              <a:t>الملاحظة </a:t>
            </a:r>
          </a:p>
          <a:p>
            <a:pPr marL="742950" lvl="1" indent="-285750">
              <a:buFont typeface="Arial" panose="020B0604020202020204" pitchFamily="34" charset="0"/>
              <a:buChar char="•"/>
            </a:pPr>
            <a:r>
              <a:rPr lang="ar-EG" sz="2600" dirty="0">
                <a:solidFill>
                  <a:srgbClr val="FFC000"/>
                </a:solidFill>
              </a:rPr>
              <a:t>طرق أخرى </a:t>
            </a:r>
          </a:p>
        </p:txBody>
      </p:sp>
      <p:graphicFrame>
        <p:nvGraphicFramePr>
          <p:cNvPr id="10" name="عنصر نائب للنص 7">
            <a:extLst>
              <a:ext uri="{FF2B5EF4-FFF2-40B4-BE49-F238E27FC236}">
                <a16:creationId xmlns:a16="http://schemas.microsoft.com/office/drawing/2014/main" id="{B7A506E7-CC22-0916-3DC8-B7C2E2D02922}"/>
              </a:ext>
            </a:extLst>
          </p:cNvPr>
          <p:cNvGraphicFramePr/>
          <p:nvPr>
            <p:extLst>
              <p:ext uri="{D42A27DB-BD31-4B8C-83A1-F6EECF244321}">
                <p14:modId xmlns:p14="http://schemas.microsoft.com/office/powerpoint/2010/main" val="3243131106"/>
              </p:ext>
            </p:extLst>
          </p:nvPr>
        </p:nvGraphicFramePr>
        <p:xfrm>
          <a:off x="5929313" y="1682275"/>
          <a:ext cx="4953355" cy="44613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237727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5CF30F1-346A-D225-1CCC-7BBE9FE3A20B}"/>
              </a:ext>
            </a:extLst>
          </p:cNvPr>
          <p:cNvSpPr>
            <a:spLocks noGrp="1"/>
          </p:cNvSpPr>
          <p:nvPr>
            <p:ph type="title"/>
          </p:nvPr>
        </p:nvSpPr>
        <p:spPr>
          <a:xfrm>
            <a:off x="4486276" y="449944"/>
            <a:ext cx="3666198" cy="1107394"/>
          </a:xfrm>
        </p:spPr>
        <p:txBody>
          <a:bodyPr>
            <a:noAutofit/>
          </a:bodyPr>
          <a:lstStyle/>
          <a:p>
            <a:pPr algn="ctr"/>
            <a:r>
              <a:rPr lang="ar-EG" sz="3200" b="1" dirty="0">
                <a:cs typeface="+mn-cs"/>
              </a:rPr>
              <a:t>الفصل الرابع </a:t>
            </a:r>
            <a:br>
              <a:rPr lang="ar-EG" sz="3200" b="1" dirty="0">
                <a:cs typeface="+mn-cs"/>
              </a:rPr>
            </a:br>
            <a:r>
              <a:rPr lang="ar-EG" sz="3200" b="1" dirty="0">
                <a:cs typeface="+mn-cs"/>
              </a:rPr>
              <a:t>اختيار العينة </a:t>
            </a:r>
          </a:p>
        </p:txBody>
      </p:sp>
      <p:graphicFrame>
        <p:nvGraphicFramePr>
          <p:cNvPr id="9" name="رسم تخطيطي 8">
            <a:extLst>
              <a:ext uri="{FF2B5EF4-FFF2-40B4-BE49-F238E27FC236}">
                <a16:creationId xmlns:a16="http://schemas.microsoft.com/office/drawing/2014/main" id="{7E189B58-A6BC-E472-645A-BA225CC7C74A}"/>
              </a:ext>
            </a:extLst>
          </p:cNvPr>
          <p:cNvGraphicFramePr/>
          <p:nvPr>
            <p:extLst>
              <p:ext uri="{D42A27DB-BD31-4B8C-83A1-F6EECF244321}">
                <p14:modId xmlns:p14="http://schemas.microsoft.com/office/powerpoint/2010/main" val="2289395767"/>
              </p:ext>
            </p:extLst>
          </p:nvPr>
        </p:nvGraphicFramePr>
        <p:xfrm>
          <a:off x="685800" y="1557338"/>
          <a:ext cx="10839878" cy="40380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542776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رسم تخطيطي 3">
            <a:extLst>
              <a:ext uri="{FF2B5EF4-FFF2-40B4-BE49-F238E27FC236}">
                <a16:creationId xmlns:a16="http://schemas.microsoft.com/office/drawing/2014/main" id="{4ACB90E0-0BDA-1AC7-6F50-21B0470A85D7}"/>
              </a:ext>
            </a:extLst>
          </p:cNvPr>
          <p:cNvGraphicFramePr/>
          <p:nvPr>
            <p:extLst>
              <p:ext uri="{D42A27DB-BD31-4B8C-83A1-F6EECF244321}">
                <p14:modId xmlns:p14="http://schemas.microsoft.com/office/powerpoint/2010/main" val="2441705203"/>
              </p:ext>
            </p:extLst>
          </p:nvPr>
        </p:nvGraphicFramePr>
        <p:xfrm>
          <a:off x="640557" y="871537"/>
          <a:ext cx="10654596" cy="51149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443384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رسم تخطيطي 5">
            <a:extLst>
              <a:ext uri="{FF2B5EF4-FFF2-40B4-BE49-F238E27FC236}">
                <a16:creationId xmlns:a16="http://schemas.microsoft.com/office/drawing/2014/main" id="{28B6FDD1-6CA5-767E-2AC5-431AA5CB6EAD}"/>
              </a:ext>
            </a:extLst>
          </p:cNvPr>
          <p:cNvGraphicFramePr/>
          <p:nvPr>
            <p:extLst>
              <p:ext uri="{D42A27DB-BD31-4B8C-83A1-F6EECF244321}">
                <p14:modId xmlns:p14="http://schemas.microsoft.com/office/powerpoint/2010/main" val="1372350979"/>
              </p:ext>
            </p:extLst>
          </p:nvPr>
        </p:nvGraphicFramePr>
        <p:xfrm>
          <a:off x="1928813" y="1200150"/>
          <a:ext cx="8229600" cy="44738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708084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A0D5F89C-4445-6DA4-2424-E122E8FCB977}"/>
              </a:ext>
            </a:extLst>
          </p:cNvPr>
          <p:cNvSpPr>
            <a:spLocks noGrp="1"/>
          </p:cNvSpPr>
          <p:nvPr>
            <p:ph type="title"/>
          </p:nvPr>
        </p:nvSpPr>
        <p:spPr>
          <a:xfrm>
            <a:off x="1914880" y="561974"/>
            <a:ext cx="8610599" cy="1303867"/>
          </a:xfrm>
        </p:spPr>
        <p:txBody>
          <a:bodyPr>
            <a:noAutofit/>
          </a:bodyPr>
          <a:lstStyle/>
          <a:p>
            <a:pPr algn="ctr"/>
            <a:r>
              <a:rPr lang="ar-EG" sz="3200" b="1" dirty="0">
                <a:cs typeface="+mn-cs"/>
              </a:rPr>
              <a:t>الفصل الخامس</a:t>
            </a:r>
            <a:br>
              <a:rPr lang="ar-EG" sz="3200" b="1" dirty="0">
                <a:cs typeface="+mn-cs"/>
              </a:rPr>
            </a:br>
            <a:r>
              <a:rPr lang="ar-EG" sz="3200" b="1" dirty="0">
                <a:cs typeface="+mn-cs"/>
              </a:rPr>
              <a:t>المتغيرات والمقاييس</a:t>
            </a:r>
          </a:p>
        </p:txBody>
      </p:sp>
      <p:graphicFrame>
        <p:nvGraphicFramePr>
          <p:cNvPr id="9" name="رسم تخطيطي 8">
            <a:extLst>
              <a:ext uri="{FF2B5EF4-FFF2-40B4-BE49-F238E27FC236}">
                <a16:creationId xmlns:a16="http://schemas.microsoft.com/office/drawing/2014/main" id="{F8035AB5-2DD7-5D7D-953F-F1B8FC5DC5C3}"/>
              </a:ext>
            </a:extLst>
          </p:cNvPr>
          <p:cNvGraphicFramePr/>
          <p:nvPr>
            <p:extLst>
              <p:ext uri="{D42A27DB-BD31-4B8C-83A1-F6EECF244321}">
                <p14:modId xmlns:p14="http://schemas.microsoft.com/office/powerpoint/2010/main" val="3030781267"/>
              </p:ext>
            </p:extLst>
          </p:nvPr>
        </p:nvGraphicFramePr>
        <p:xfrm>
          <a:off x="1157288" y="1865841"/>
          <a:ext cx="10158411" cy="37670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998369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رسم تخطيطي 2">
            <a:extLst>
              <a:ext uri="{FF2B5EF4-FFF2-40B4-BE49-F238E27FC236}">
                <a16:creationId xmlns:a16="http://schemas.microsoft.com/office/drawing/2014/main" id="{CB55140E-4C40-15BA-AB6D-76E0DFB1D05D}"/>
              </a:ext>
            </a:extLst>
          </p:cNvPr>
          <p:cNvGraphicFramePr/>
          <p:nvPr>
            <p:extLst>
              <p:ext uri="{D42A27DB-BD31-4B8C-83A1-F6EECF244321}">
                <p14:modId xmlns:p14="http://schemas.microsoft.com/office/powerpoint/2010/main" val="2829068501"/>
              </p:ext>
            </p:extLst>
          </p:nvPr>
        </p:nvGraphicFramePr>
        <p:xfrm>
          <a:off x="1857375" y="1200150"/>
          <a:ext cx="8243888"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042308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E80A8B7-C23F-5EDA-DD44-D33F10C7E80F}"/>
              </a:ext>
            </a:extLst>
          </p:cNvPr>
          <p:cNvSpPr>
            <a:spLocks noGrp="1"/>
          </p:cNvSpPr>
          <p:nvPr>
            <p:ph type="title"/>
          </p:nvPr>
        </p:nvSpPr>
        <p:spPr>
          <a:xfrm>
            <a:off x="2743200" y="412787"/>
            <a:ext cx="6705600" cy="1303867"/>
          </a:xfrm>
        </p:spPr>
        <p:txBody>
          <a:bodyPr>
            <a:normAutofit/>
          </a:bodyPr>
          <a:lstStyle/>
          <a:p>
            <a:pPr algn="ctr"/>
            <a:r>
              <a:rPr lang="ar-EG" sz="3200" b="1" dirty="0">
                <a:solidFill>
                  <a:srgbClr val="C00000"/>
                </a:solidFill>
                <a:cs typeface="+mn-cs"/>
              </a:rPr>
              <a:t>الفصل السادس </a:t>
            </a:r>
            <a:br>
              <a:rPr lang="ar-EG" sz="3200" b="1" dirty="0">
                <a:solidFill>
                  <a:srgbClr val="C00000"/>
                </a:solidFill>
                <a:cs typeface="+mn-cs"/>
              </a:rPr>
            </a:br>
            <a:r>
              <a:rPr lang="ar-EG" sz="3200" b="1" dirty="0">
                <a:solidFill>
                  <a:srgbClr val="C00000"/>
                </a:solidFill>
                <a:cs typeface="+mn-cs"/>
              </a:rPr>
              <a:t>مفاهيم إحصائية </a:t>
            </a:r>
          </a:p>
        </p:txBody>
      </p:sp>
      <p:sp>
        <p:nvSpPr>
          <p:cNvPr id="8" name="عنصر نائب للنص 7">
            <a:extLst>
              <a:ext uri="{FF2B5EF4-FFF2-40B4-BE49-F238E27FC236}">
                <a16:creationId xmlns:a16="http://schemas.microsoft.com/office/drawing/2014/main" id="{CD09E363-724A-9C46-4646-54820046BA57}"/>
              </a:ext>
            </a:extLst>
          </p:cNvPr>
          <p:cNvSpPr>
            <a:spLocks noGrp="1"/>
          </p:cNvSpPr>
          <p:nvPr>
            <p:ph type="body" sz="quarter" idx="3"/>
          </p:nvPr>
        </p:nvSpPr>
        <p:spPr>
          <a:xfrm>
            <a:off x="6348416" y="1575418"/>
            <a:ext cx="5042255" cy="4211020"/>
          </a:xfrm>
        </p:spPr>
        <p:txBody>
          <a:bodyPr>
            <a:noAutofit/>
          </a:bodyPr>
          <a:lstStyle/>
          <a:p>
            <a:pPr marL="285750" indent="-285750">
              <a:buFontTx/>
              <a:buChar char="-"/>
            </a:pPr>
            <a:r>
              <a:rPr lang="ar-EG" sz="2800" dirty="0"/>
              <a:t>الإحصاء الوصفي </a:t>
            </a:r>
          </a:p>
          <a:p>
            <a:pPr marL="285750" indent="-285750">
              <a:buFontTx/>
              <a:buChar char="-"/>
            </a:pPr>
            <a:r>
              <a:rPr lang="ar-EG" sz="2800" dirty="0"/>
              <a:t>الإحصاء الاستدلالي </a:t>
            </a:r>
          </a:p>
          <a:p>
            <a:pPr marL="285750" indent="-285750">
              <a:buFontTx/>
              <a:buChar char="-"/>
            </a:pPr>
            <a:r>
              <a:rPr lang="ar-EG" sz="2800" dirty="0"/>
              <a:t>مقاييس النزعة المركزية </a:t>
            </a:r>
          </a:p>
          <a:p>
            <a:pPr marL="742950" lvl="1" indent="-285750">
              <a:buFont typeface="Arial" panose="020B0604020202020204" pitchFamily="34" charset="0"/>
              <a:buChar char="•"/>
            </a:pPr>
            <a:r>
              <a:rPr lang="ar-EG" sz="2600" dirty="0">
                <a:solidFill>
                  <a:srgbClr val="FFC000"/>
                </a:solidFill>
              </a:rPr>
              <a:t>الوسط الحسابي </a:t>
            </a:r>
          </a:p>
          <a:p>
            <a:pPr marL="742950" lvl="1" indent="-285750">
              <a:buFont typeface="Arial" panose="020B0604020202020204" pitchFamily="34" charset="0"/>
              <a:buChar char="•"/>
            </a:pPr>
            <a:r>
              <a:rPr lang="ar-EG" sz="2600" dirty="0">
                <a:solidFill>
                  <a:srgbClr val="FFC000"/>
                </a:solidFill>
              </a:rPr>
              <a:t>الوسيط </a:t>
            </a:r>
          </a:p>
          <a:p>
            <a:pPr marL="742950" lvl="1" indent="-285750">
              <a:buFont typeface="Arial" panose="020B0604020202020204" pitchFamily="34" charset="0"/>
              <a:buChar char="•"/>
            </a:pPr>
            <a:r>
              <a:rPr lang="ar-EG" sz="2600" dirty="0">
                <a:solidFill>
                  <a:srgbClr val="FFC000"/>
                </a:solidFill>
              </a:rPr>
              <a:t>المنوال </a:t>
            </a:r>
          </a:p>
          <a:p>
            <a:pPr marL="742950" lvl="1" indent="-285750">
              <a:buFont typeface="Arial" panose="020B0604020202020204" pitchFamily="34" charset="0"/>
              <a:buChar char="•"/>
            </a:pPr>
            <a:r>
              <a:rPr lang="ar-EG" sz="2600" dirty="0">
                <a:solidFill>
                  <a:srgbClr val="FFC000"/>
                </a:solidFill>
              </a:rPr>
              <a:t>الربيعيات </a:t>
            </a:r>
          </a:p>
          <a:p>
            <a:pPr marL="742950" lvl="1" indent="-285750">
              <a:buFont typeface="Arial" panose="020B0604020202020204" pitchFamily="34" charset="0"/>
              <a:buChar char="•"/>
            </a:pPr>
            <a:r>
              <a:rPr lang="ar-EG" sz="2600" dirty="0">
                <a:solidFill>
                  <a:srgbClr val="FFC000"/>
                </a:solidFill>
              </a:rPr>
              <a:t>العلاقة بين الوسط والوسيط والمنوال </a:t>
            </a:r>
          </a:p>
        </p:txBody>
      </p:sp>
      <p:graphicFrame>
        <p:nvGraphicFramePr>
          <p:cNvPr id="10" name="عنصر نائب للنص 5">
            <a:extLst>
              <a:ext uri="{FF2B5EF4-FFF2-40B4-BE49-F238E27FC236}">
                <a16:creationId xmlns:a16="http://schemas.microsoft.com/office/drawing/2014/main" id="{D3197FF0-F751-34D6-4BC5-5472645CBEB0}"/>
              </a:ext>
            </a:extLst>
          </p:cNvPr>
          <p:cNvGraphicFramePr/>
          <p:nvPr>
            <p:extLst>
              <p:ext uri="{D42A27DB-BD31-4B8C-83A1-F6EECF244321}">
                <p14:modId xmlns:p14="http://schemas.microsoft.com/office/powerpoint/2010/main" val="3088291204"/>
              </p:ext>
            </p:extLst>
          </p:nvPr>
        </p:nvGraphicFramePr>
        <p:xfrm>
          <a:off x="1042988" y="1658989"/>
          <a:ext cx="4800598" cy="44184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78308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6D00A9C-F8A0-D329-15C4-205F9DC08527}"/>
              </a:ext>
            </a:extLst>
          </p:cNvPr>
          <p:cNvSpPr>
            <a:spLocks noGrp="1"/>
          </p:cNvSpPr>
          <p:nvPr>
            <p:ph type="title"/>
          </p:nvPr>
        </p:nvSpPr>
        <p:spPr>
          <a:xfrm>
            <a:off x="3694729" y="307704"/>
            <a:ext cx="5029200" cy="1303867"/>
          </a:xfrm>
        </p:spPr>
        <p:txBody>
          <a:bodyPr>
            <a:normAutofit/>
          </a:bodyPr>
          <a:lstStyle/>
          <a:p>
            <a:pPr algn="ctr"/>
            <a:r>
              <a:rPr lang="ar-EG" sz="3200" b="1" dirty="0">
                <a:cs typeface="+mn-cs"/>
              </a:rPr>
              <a:t>الفصل السابع</a:t>
            </a:r>
            <a:br>
              <a:rPr lang="ar-EG" sz="3200" b="1" dirty="0">
                <a:cs typeface="+mn-cs"/>
              </a:rPr>
            </a:br>
            <a:r>
              <a:rPr lang="ar-EG" sz="3200" b="1" dirty="0">
                <a:cs typeface="+mn-cs"/>
              </a:rPr>
              <a:t>تحليل البيانات واختبار الفرضيات </a:t>
            </a:r>
          </a:p>
        </p:txBody>
      </p:sp>
      <p:graphicFrame>
        <p:nvGraphicFramePr>
          <p:cNvPr id="9" name="رسم تخطيطي 8">
            <a:extLst>
              <a:ext uri="{FF2B5EF4-FFF2-40B4-BE49-F238E27FC236}">
                <a16:creationId xmlns:a16="http://schemas.microsoft.com/office/drawing/2014/main" id="{58C10074-C661-4593-5601-4B040543A326}"/>
              </a:ext>
            </a:extLst>
          </p:cNvPr>
          <p:cNvGraphicFramePr/>
          <p:nvPr>
            <p:extLst>
              <p:ext uri="{D42A27DB-BD31-4B8C-83A1-F6EECF244321}">
                <p14:modId xmlns:p14="http://schemas.microsoft.com/office/powerpoint/2010/main" val="685369671"/>
              </p:ext>
            </p:extLst>
          </p:nvPr>
        </p:nvGraphicFramePr>
        <p:xfrm>
          <a:off x="1071563" y="1651518"/>
          <a:ext cx="5357812" cy="46071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عنصر نائب للنص 7">
            <a:extLst>
              <a:ext uri="{FF2B5EF4-FFF2-40B4-BE49-F238E27FC236}">
                <a16:creationId xmlns:a16="http://schemas.microsoft.com/office/drawing/2014/main" id="{529BAD0A-6376-EB9E-EB48-7149D11D703F}"/>
              </a:ext>
            </a:extLst>
          </p:cNvPr>
          <p:cNvSpPr>
            <a:spLocks noGrp="1"/>
          </p:cNvSpPr>
          <p:nvPr>
            <p:ph type="body" sz="quarter" idx="13"/>
          </p:nvPr>
        </p:nvSpPr>
        <p:spPr>
          <a:xfrm>
            <a:off x="6858000" y="1797310"/>
            <a:ext cx="4635945" cy="4607126"/>
          </a:xfrm>
        </p:spPr>
        <p:txBody>
          <a:bodyPr>
            <a:noAutofit/>
          </a:bodyPr>
          <a:lstStyle/>
          <a:p>
            <a:pPr marL="285750" indent="-285750">
              <a:buFontTx/>
              <a:buChar char="-"/>
            </a:pPr>
            <a:r>
              <a:rPr lang="ar-EG" sz="2400" dirty="0"/>
              <a:t>مراجعة البيانات</a:t>
            </a:r>
          </a:p>
          <a:p>
            <a:pPr marL="285750" indent="-285750">
              <a:buFontTx/>
              <a:buChar char="-"/>
            </a:pPr>
            <a:r>
              <a:rPr lang="ar-EG" sz="2400" dirty="0"/>
              <a:t>التعامل مع الأسئلة التي تركت دون إجابة </a:t>
            </a:r>
          </a:p>
          <a:p>
            <a:pPr marL="285750" indent="-285750">
              <a:buFontTx/>
              <a:buChar char="-"/>
            </a:pPr>
            <a:r>
              <a:rPr lang="ar-EG" sz="2400" dirty="0"/>
              <a:t>ترميز البيانات </a:t>
            </a:r>
          </a:p>
          <a:p>
            <a:pPr marL="285750" indent="-285750">
              <a:buFontTx/>
              <a:buChar char="-"/>
            </a:pPr>
            <a:r>
              <a:rPr lang="ar-EG" sz="2400" dirty="0"/>
              <a:t>طريقة إدخال البيانات إلى الحاسب الآلي </a:t>
            </a:r>
          </a:p>
          <a:p>
            <a:pPr marL="285750" indent="-285750">
              <a:buFontTx/>
              <a:buChar char="-"/>
            </a:pPr>
            <a:r>
              <a:rPr lang="ar-EG" sz="2400" dirty="0"/>
              <a:t>تصنيف البيانات </a:t>
            </a:r>
          </a:p>
          <a:p>
            <a:pPr marL="285750" indent="-285750">
              <a:buFontTx/>
              <a:buChar char="-"/>
            </a:pPr>
            <a:r>
              <a:rPr lang="ar-EG" sz="2400" dirty="0"/>
              <a:t>اختبار الفرضيات </a:t>
            </a:r>
          </a:p>
          <a:p>
            <a:pPr marL="285750" indent="-285750">
              <a:buFontTx/>
              <a:buChar char="-"/>
            </a:pPr>
            <a:r>
              <a:rPr lang="ar-EG" sz="2400" dirty="0"/>
              <a:t>اختبار الفرق بين متوسطين ( اختبار </a:t>
            </a:r>
            <a:r>
              <a:rPr lang="en-US" sz="2400" dirty="0"/>
              <a:t>t- test</a:t>
            </a:r>
            <a:r>
              <a:rPr lang="ar-EG" sz="2400" dirty="0"/>
              <a:t>)</a:t>
            </a:r>
          </a:p>
          <a:p>
            <a:pPr marL="285750" indent="-285750">
              <a:buFontTx/>
              <a:buChar char="-"/>
            </a:pPr>
            <a:endParaRPr lang="ar-EG" sz="2400" dirty="0"/>
          </a:p>
        </p:txBody>
      </p:sp>
    </p:spTree>
    <p:extLst>
      <p:ext uri="{BB962C8B-B14F-4D97-AF65-F5344CB8AC3E}">
        <p14:creationId xmlns:p14="http://schemas.microsoft.com/office/powerpoint/2010/main" val="113893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نص 3">
            <a:extLst>
              <a:ext uri="{FF2B5EF4-FFF2-40B4-BE49-F238E27FC236}">
                <a16:creationId xmlns:a16="http://schemas.microsoft.com/office/drawing/2014/main" id="{73478197-5299-69C9-EF1A-1AC70E79E506}"/>
              </a:ext>
            </a:extLst>
          </p:cNvPr>
          <p:cNvGraphicFramePr/>
          <p:nvPr>
            <p:extLst>
              <p:ext uri="{D42A27DB-BD31-4B8C-83A1-F6EECF244321}">
                <p14:modId xmlns:p14="http://schemas.microsoft.com/office/powerpoint/2010/main" val="3219924981"/>
              </p:ext>
            </p:extLst>
          </p:nvPr>
        </p:nvGraphicFramePr>
        <p:xfrm>
          <a:off x="857250" y="1050131"/>
          <a:ext cx="10244138" cy="47577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69514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8483F16-B9F9-9F87-F10B-77E4F2292128}"/>
              </a:ext>
            </a:extLst>
          </p:cNvPr>
          <p:cNvSpPr>
            <a:spLocks noGrp="1"/>
          </p:cNvSpPr>
          <p:nvPr>
            <p:ph type="title"/>
          </p:nvPr>
        </p:nvSpPr>
        <p:spPr>
          <a:xfrm>
            <a:off x="2071686" y="728663"/>
            <a:ext cx="7329489" cy="985836"/>
          </a:xfrm>
        </p:spPr>
        <p:txBody>
          <a:bodyPr>
            <a:normAutofit fontScale="90000"/>
          </a:bodyPr>
          <a:lstStyle/>
          <a:p>
            <a:pPr algn="ctr"/>
            <a:r>
              <a:rPr lang="ar-EG" sz="3600" b="1" dirty="0">
                <a:cs typeface="+mn-cs"/>
              </a:rPr>
              <a:t>الفصل الثامن</a:t>
            </a:r>
            <a:br>
              <a:rPr lang="ar-EG" sz="3600" b="1" dirty="0">
                <a:cs typeface="+mn-cs"/>
              </a:rPr>
            </a:br>
            <a:r>
              <a:rPr lang="ar-EG" sz="3600" b="1" dirty="0">
                <a:cs typeface="+mn-cs"/>
              </a:rPr>
              <a:t>عرض البيانات  </a:t>
            </a:r>
            <a:br>
              <a:rPr lang="ar-EG" dirty="0"/>
            </a:br>
            <a:endParaRPr lang="ar-EG" dirty="0"/>
          </a:p>
        </p:txBody>
      </p:sp>
      <p:graphicFrame>
        <p:nvGraphicFramePr>
          <p:cNvPr id="11" name="رسم تخطيطي 10">
            <a:extLst>
              <a:ext uri="{FF2B5EF4-FFF2-40B4-BE49-F238E27FC236}">
                <a16:creationId xmlns:a16="http://schemas.microsoft.com/office/drawing/2014/main" id="{561A5C2E-FF5C-E173-173A-2587FC89126D}"/>
              </a:ext>
            </a:extLst>
          </p:cNvPr>
          <p:cNvGraphicFramePr/>
          <p:nvPr>
            <p:extLst>
              <p:ext uri="{D42A27DB-BD31-4B8C-83A1-F6EECF244321}">
                <p14:modId xmlns:p14="http://schemas.microsoft.com/office/powerpoint/2010/main" val="3596757620"/>
              </p:ext>
            </p:extLst>
          </p:nvPr>
        </p:nvGraphicFramePr>
        <p:xfrm>
          <a:off x="471486" y="1961589"/>
          <a:ext cx="3456432" cy="38391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0" name="رسم تخطيطي 9">
            <a:extLst>
              <a:ext uri="{FF2B5EF4-FFF2-40B4-BE49-F238E27FC236}">
                <a16:creationId xmlns:a16="http://schemas.microsoft.com/office/drawing/2014/main" id="{79DA088D-6C81-5146-C7B1-E676E20083D7}"/>
              </a:ext>
            </a:extLst>
          </p:cNvPr>
          <p:cNvGraphicFramePr/>
          <p:nvPr>
            <p:extLst>
              <p:ext uri="{D42A27DB-BD31-4B8C-83A1-F6EECF244321}">
                <p14:modId xmlns:p14="http://schemas.microsoft.com/office/powerpoint/2010/main" val="3654424911"/>
              </p:ext>
            </p:extLst>
          </p:nvPr>
        </p:nvGraphicFramePr>
        <p:xfrm>
          <a:off x="4144084" y="1714500"/>
          <a:ext cx="3679206" cy="408622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9" name="رسم تخطيطي 8">
            <a:extLst>
              <a:ext uri="{FF2B5EF4-FFF2-40B4-BE49-F238E27FC236}">
                <a16:creationId xmlns:a16="http://schemas.microsoft.com/office/drawing/2014/main" id="{521E87F2-FEB8-252C-6BBA-6AD814C67F56}"/>
              </a:ext>
            </a:extLst>
          </p:cNvPr>
          <p:cNvGraphicFramePr/>
          <p:nvPr>
            <p:extLst>
              <p:ext uri="{D42A27DB-BD31-4B8C-83A1-F6EECF244321}">
                <p14:modId xmlns:p14="http://schemas.microsoft.com/office/powerpoint/2010/main" val="1046500823"/>
              </p:ext>
            </p:extLst>
          </p:nvPr>
        </p:nvGraphicFramePr>
        <p:xfrm>
          <a:off x="8047917" y="1829368"/>
          <a:ext cx="3456432" cy="397135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2453807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F1D8175-1E87-10CB-F3EC-3C0CA2D9A684}"/>
              </a:ext>
            </a:extLst>
          </p:cNvPr>
          <p:cNvSpPr>
            <a:spLocks noGrp="1"/>
          </p:cNvSpPr>
          <p:nvPr>
            <p:ph type="title"/>
          </p:nvPr>
        </p:nvSpPr>
        <p:spPr>
          <a:xfrm>
            <a:off x="1790700" y="504824"/>
            <a:ext cx="8610599" cy="1303867"/>
          </a:xfrm>
        </p:spPr>
        <p:txBody>
          <a:bodyPr>
            <a:normAutofit/>
          </a:bodyPr>
          <a:lstStyle/>
          <a:p>
            <a:pPr algn="ctr"/>
            <a:r>
              <a:rPr lang="ar-EG" sz="3200" b="1" dirty="0">
                <a:cs typeface="+mn-cs"/>
              </a:rPr>
              <a:t>الفصل التاسع </a:t>
            </a:r>
            <a:br>
              <a:rPr lang="ar-EG" sz="3200" b="1" dirty="0">
                <a:cs typeface="+mn-cs"/>
              </a:rPr>
            </a:br>
            <a:r>
              <a:rPr lang="ar-EG" sz="3200" b="1" dirty="0">
                <a:cs typeface="+mn-cs"/>
              </a:rPr>
              <a:t>التوثيق في البحث العلمي </a:t>
            </a:r>
          </a:p>
        </p:txBody>
      </p:sp>
      <p:sp>
        <p:nvSpPr>
          <p:cNvPr id="8" name="عنصر نائب للنص 7">
            <a:extLst>
              <a:ext uri="{FF2B5EF4-FFF2-40B4-BE49-F238E27FC236}">
                <a16:creationId xmlns:a16="http://schemas.microsoft.com/office/drawing/2014/main" id="{8DE82CE9-C2BE-0B27-4AD6-91BE28E959B7}"/>
              </a:ext>
            </a:extLst>
          </p:cNvPr>
          <p:cNvSpPr>
            <a:spLocks noGrp="1"/>
          </p:cNvSpPr>
          <p:nvPr>
            <p:ph type="body" sz="quarter" idx="3"/>
          </p:nvPr>
        </p:nvSpPr>
        <p:spPr>
          <a:xfrm>
            <a:off x="7600950" y="1957388"/>
            <a:ext cx="3678772" cy="3986212"/>
          </a:xfrm>
        </p:spPr>
        <p:txBody>
          <a:bodyPr>
            <a:normAutofit/>
          </a:bodyPr>
          <a:lstStyle/>
          <a:p>
            <a:pPr marL="285750" indent="-285750">
              <a:buFontTx/>
              <a:buChar char="-"/>
            </a:pPr>
            <a:endParaRPr lang="ar-EG" sz="3000" dirty="0"/>
          </a:p>
          <a:p>
            <a:pPr marL="285750" indent="-285750">
              <a:buFontTx/>
              <a:buChar char="-"/>
            </a:pPr>
            <a:r>
              <a:rPr lang="ar-EG" sz="3000" dirty="0"/>
              <a:t>قائمة المراجع </a:t>
            </a:r>
          </a:p>
          <a:p>
            <a:pPr marL="285750" indent="-285750">
              <a:buFontTx/>
              <a:buChar char="-"/>
            </a:pPr>
            <a:r>
              <a:rPr lang="ar-EG" sz="3000" dirty="0"/>
              <a:t>قائمة المصادر </a:t>
            </a:r>
          </a:p>
          <a:p>
            <a:pPr marL="285750" indent="-285750">
              <a:buFontTx/>
              <a:buChar char="-"/>
            </a:pPr>
            <a:r>
              <a:rPr lang="ar-EG" sz="3000" dirty="0"/>
              <a:t>طرائق التوثيق </a:t>
            </a:r>
          </a:p>
          <a:p>
            <a:pPr marL="742950" lvl="1" indent="-285750">
              <a:buFont typeface="Arial" panose="020B0604020202020204" pitchFamily="34" charset="0"/>
              <a:buChar char="•"/>
            </a:pPr>
            <a:r>
              <a:rPr lang="ar-EG" sz="3000" dirty="0">
                <a:solidFill>
                  <a:srgbClr val="FFC000"/>
                </a:solidFill>
              </a:rPr>
              <a:t> نظام التأشيرة </a:t>
            </a:r>
          </a:p>
          <a:p>
            <a:pPr marL="742950" lvl="1" indent="-285750">
              <a:buFont typeface="Arial" panose="020B0604020202020204" pitchFamily="34" charset="0"/>
              <a:buChar char="•"/>
            </a:pPr>
            <a:r>
              <a:rPr lang="ar-EG" sz="3000" dirty="0">
                <a:solidFill>
                  <a:srgbClr val="FFC000"/>
                </a:solidFill>
              </a:rPr>
              <a:t>نظام هارفارد </a:t>
            </a:r>
          </a:p>
          <a:p>
            <a:pPr marL="742950" lvl="1" indent="-285750">
              <a:buFont typeface="Arial" panose="020B0604020202020204" pitchFamily="34" charset="0"/>
              <a:buChar char="•"/>
            </a:pPr>
            <a:r>
              <a:rPr lang="ar-EG" sz="3000" dirty="0">
                <a:solidFill>
                  <a:srgbClr val="FFC000"/>
                </a:solidFill>
              </a:rPr>
              <a:t>نظام جمعية علماء النفس الأمريكية </a:t>
            </a:r>
          </a:p>
          <a:p>
            <a:endParaRPr lang="ar-EG" dirty="0"/>
          </a:p>
        </p:txBody>
      </p:sp>
      <p:graphicFrame>
        <p:nvGraphicFramePr>
          <p:cNvPr id="10" name="عنصر نائب للنص 5">
            <a:extLst>
              <a:ext uri="{FF2B5EF4-FFF2-40B4-BE49-F238E27FC236}">
                <a16:creationId xmlns:a16="http://schemas.microsoft.com/office/drawing/2014/main" id="{06421766-56E1-9677-3261-42E9241ABD25}"/>
              </a:ext>
            </a:extLst>
          </p:cNvPr>
          <p:cNvGraphicFramePr/>
          <p:nvPr>
            <p:extLst>
              <p:ext uri="{D42A27DB-BD31-4B8C-83A1-F6EECF244321}">
                <p14:modId xmlns:p14="http://schemas.microsoft.com/office/powerpoint/2010/main" val="1617008728"/>
              </p:ext>
            </p:extLst>
          </p:nvPr>
        </p:nvGraphicFramePr>
        <p:xfrm>
          <a:off x="600074" y="1808691"/>
          <a:ext cx="7243763" cy="41349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532576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9C0634D-A22F-E21D-13C3-2DC918A928E7}"/>
              </a:ext>
            </a:extLst>
          </p:cNvPr>
          <p:cNvSpPr>
            <a:spLocks noGrp="1"/>
          </p:cNvSpPr>
          <p:nvPr>
            <p:ph type="title"/>
          </p:nvPr>
        </p:nvSpPr>
        <p:spPr>
          <a:xfrm>
            <a:off x="1790700" y="2364573"/>
            <a:ext cx="8610600" cy="1293028"/>
          </a:xfrm>
        </p:spPr>
        <p:txBody>
          <a:bodyPr/>
          <a:lstStyle/>
          <a:p>
            <a:pPr algn="ctr"/>
            <a:r>
              <a:rPr lang="ar-EG" dirty="0"/>
              <a:t>الفصل الأول </a:t>
            </a:r>
            <a:br>
              <a:rPr lang="ar-EG" dirty="0"/>
            </a:br>
            <a:r>
              <a:rPr lang="ar-EG" dirty="0"/>
              <a:t>المخل إلى البحث العلمي </a:t>
            </a:r>
          </a:p>
        </p:txBody>
      </p:sp>
    </p:spTree>
    <p:extLst>
      <p:ext uri="{BB962C8B-B14F-4D97-AF65-F5344CB8AC3E}">
        <p14:creationId xmlns:p14="http://schemas.microsoft.com/office/powerpoint/2010/main" val="20432692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1433AAE-0578-628D-7E69-03F758080DEA}"/>
              </a:ext>
            </a:extLst>
          </p:cNvPr>
          <p:cNvSpPr>
            <a:spLocks noGrp="1"/>
          </p:cNvSpPr>
          <p:nvPr>
            <p:ph type="title"/>
          </p:nvPr>
        </p:nvSpPr>
        <p:spPr>
          <a:xfrm>
            <a:off x="2895600" y="639315"/>
            <a:ext cx="8610600" cy="1293028"/>
          </a:xfrm>
        </p:spPr>
        <p:txBody>
          <a:bodyPr/>
          <a:lstStyle/>
          <a:p>
            <a:r>
              <a:rPr lang="ar-EG" b="1" dirty="0"/>
              <a:t>البحث ومفهومه </a:t>
            </a:r>
          </a:p>
        </p:txBody>
      </p:sp>
      <p:graphicFrame>
        <p:nvGraphicFramePr>
          <p:cNvPr id="5" name="عنصر نائب للمحتوى 2">
            <a:extLst>
              <a:ext uri="{FF2B5EF4-FFF2-40B4-BE49-F238E27FC236}">
                <a16:creationId xmlns:a16="http://schemas.microsoft.com/office/drawing/2014/main" id="{0C2E925A-B200-7976-BD38-3C29F2C5EAFA}"/>
              </a:ext>
            </a:extLst>
          </p:cNvPr>
          <p:cNvGraphicFramePr>
            <a:graphicFrameLocks noGrp="1"/>
          </p:cNvGraphicFramePr>
          <p:nvPr>
            <p:ph idx="1"/>
            <p:extLst>
              <p:ext uri="{D42A27DB-BD31-4B8C-83A1-F6EECF244321}">
                <p14:modId xmlns:p14="http://schemas.microsoft.com/office/powerpoint/2010/main" val="4146381637"/>
              </p:ext>
            </p:extLst>
          </p:nvPr>
        </p:nvGraphicFramePr>
        <p:xfrm>
          <a:off x="685800" y="2194560"/>
          <a:ext cx="10820400" cy="4024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68207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22B4E3C-EF4E-9C6D-BED5-8C391C6E459F}"/>
              </a:ext>
            </a:extLst>
          </p:cNvPr>
          <p:cNvSpPr>
            <a:spLocks noGrp="1"/>
          </p:cNvSpPr>
          <p:nvPr>
            <p:ph type="title"/>
          </p:nvPr>
        </p:nvSpPr>
        <p:spPr>
          <a:xfrm>
            <a:off x="2695575" y="565149"/>
            <a:ext cx="8610600" cy="892176"/>
          </a:xfrm>
        </p:spPr>
        <p:txBody>
          <a:bodyPr>
            <a:normAutofit fontScale="90000"/>
          </a:bodyPr>
          <a:lstStyle/>
          <a:p>
            <a:r>
              <a:rPr lang="ar-EG" dirty="0"/>
              <a:t>طرق الوصول إلى المعرفة </a:t>
            </a:r>
            <a:br>
              <a:rPr lang="ar-EG" dirty="0"/>
            </a:br>
            <a:r>
              <a:rPr lang="ar-EG" dirty="0"/>
              <a:t>( تطور مراحل البحث العلمي)</a:t>
            </a:r>
          </a:p>
        </p:txBody>
      </p:sp>
      <p:graphicFrame>
        <p:nvGraphicFramePr>
          <p:cNvPr id="4" name="عنصر نائب للمحتوى 3">
            <a:extLst>
              <a:ext uri="{FF2B5EF4-FFF2-40B4-BE49-F238E27FC236}">
                <a16:creationId xmlns:a16="http://schemas.microsoft.com/office/drawing/2014/main" id="{7FE386DB-6042-63CA-C266-9D6CEF530AC8}"/>
              </a:ext>
            </a:extLst>
          </p:cNvPr>
          <p:cNvGraphicFramePr>
            <a:graphicFrameLocks noGrp="1"/>
          </p:cNvGraphicFramePr>
          <p:nvPr>
            <p:ph idx="1"/>
            <p:extLst>
              <p:ext uri="{D42A27DB-BD31-4B8C-83A1-F6EECF244321}">
                <p14:modId xmlns:p14="http://schemas.microsoft.com/office/powerpoint/2010/main" val="3878107648"/>
              </p:ext>
            </p:extLst>
          </p:nvPr>
        </p:nvGraphicFramePr>
        <p:xfrm>
          <a:off x="685800" y="1858177"/>
          <a:ext cx="10820400" cy="43600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807378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40455482-DAD3-D4AD-32B7-E0DA0AC3397A}"/>
              </a:ext>
            </a:extLst>
          </p:cNvPr>
          <p:cNvGraphicFramePr>
            <a:graphicFrameLocks noGrp="1"/>
          </p:cNvGraphicFramePr>
          <p:nvPr>
            <p:ph idx="1"/>
            <p:extLst>
              <p:ext uri="{D42A27DB-BD31-4B8C-83A1-F6EECF244321}">
                <p14:modId xmlns:p14="http://schemas.microsoft.com/office/powerpoint/2010/main" val="1811100509"/>
              </p:ext>
            </p:extLst>
          </p:nvPr>
        </p:nvGraphicFramePr>
        <p:xfrm>
          <a:off x="685800" y="1114425"/>
          <a:ext cx="10820400" cy="51038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69882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208DE81-7D80-C350-1CD3-CE1A669715B9}"/>
              </a:ext>
            </a:extLst>
          </p:cNvPr>
          <p:cNvSpPr>
            <a:spLocks noGrp="1"/>
          </p:cNvSpPr>
          <p:nvPr>
            <p:ph type="title"/>
          </p:nvPr>
        </p:nvSpPr>
        <p:spPr>
          <a:xfrm>
            <a:off x="-1090612" y="196239"/>
            <a:ext cx="8610600" cy="1295400"/>
          </a:xfrm>
        </p:spPr>
        <p:txBody>
          <a:bodyPr/>
          <a:lstStyle/>
          <a:p>
            <a:r>
              <a:rPr lang="ar-EG" dirty="0"/>
              <a:t>صفات الباحث </a:t>
            </a:r>
          </a:p>
        </p:txBody>
      </p:sp>
      <p:sp>
        <p:nvSpPr>
          <p:cNvPr id="3" name="عنصر نائب للنص 2">
            <a:extLst>
              <a:ext uri="{FF2B5EF4-FFF2-40B4-BE49-F238E27FC236}">
                <a16:creationId xmlns:a16="http://schemas.microsoft.com/office/drawing/2014/main" id="{5F990B4F-2D2E-F112-CD42-ABA02E65E503}"/>
              </a:ext>
            </a:extLst>
          </p:cNvPr>
          <p:cNvSpPr>
            <a:spLocks noGrp="1"/>
          </p:cNvSpPr>
          <p:nvPr>
            <p:ph type="body" idx="1"/>
          </p:nvPr>
        </p:nvSpPr>
        <p:spPr>
          <a:xfrm>
            <a:off x="-738180" y="929121"/>
            <a:ext cx="5079991" cy="823912"/>
          </a:xfrm>
        </p:spPr>
        <p:txBody>
          <a:bodyPr/>
          <a:lstStyle/>
          <a:p>
            <a:r>
              <a:rPr lang="ar-EG" b="1" dirty="0">
                <a:solidFill>
                  <a:srgbClr val="00B0F0"/>
                </a:solidFill>
              </a:rPr>
              <a:t>الصفات العلمية </a:t>
            </a:r>
          </a:p>
        </p:txBody>
      </p:sp>
      <p:graphicFrame>
        <p:nvGraphicFramePr>
          <p:cNvPr id="13" name="عنصر نائب للمحتوى 12">
            <a:extLst>
              <a:ext uri="{FF2B5EF4-FFF2-40B4-BE49-F238E27FC236}">
                <a16:creationId xmlns:a16="http://schemas.microsoft.com/office/drawing/2014/main" id="{1D209D03-7EEB-127A-1124-3436E7B8461D}"/>
              </a:ext>
            </a:extLst>
          </p:cNvPr>
          <p:cNvGraphicFramePr>
            <a:graphicFrameLocks noGrp="1"/>
          </p:cNvGraphicFramePr>
          <p:nvPr>
            <p:ph sz="half" idx="2"/>
            <p:extLst>
              <p:ext uri="{D42A27DB-BD31-4B8C-83A1-F6EECF244321}">
                <p14:modId xmlns:p14="http://schemas.microsoft.com/office/powerpoint/2010/main" val="3400131393"/>
              </p:ext>
            </p:extLst>
          </p:nvPr>
        </p:nvGraphicFramePr>
        <p:xfrm>
          <a:off x="685800" y="1857376"/>
          <a:ext cx="5743575" cy="43613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عنصر نائب للنص 4">
            <a:extLst>
              <a:ext uri="{FF2B5EF4-FFF2-40B4-BE49-F238E27FC236}">
                <a16:creationId xmlns:a16="http://schemas.microsoft.com/office/drawing/2014/main" id="{E76EC0A9-6DD6-4E83-EBD5-2D3EBD8CD3B6}"/>
              </a:ext>
            </a:extLst>
          </p:cNvPr>
          <p:cNvSpPr>
            <a:spLocks noGrp="1"/>
          </p:cNvSpPr>
          <p:nvPr>
            <p:ph type="body" sz="quarter" idx="3"/>
          </p:nvPr>
        </p:nvSpPr>
        <p:spPr>
          <a:xfrm>
            <a:off x="5141909" y="934860"/>
            <a:ext cx="5105400" cy="823912"/>
          </a:xfrm>
        </p:spPr>
        <p:txBody>
          <a:bodyPr/>
          <a:lstStyle/>
          <a:p>
            <a:r>
              <a:rPr lang="ar-EG" b="1" dirty="0">
                <a:solidFill>
                  <a:srgbClr val="00B0F0"/>
                </a:solidFill>
              </a:rPr>
              <a:t>الصفات الخلقية </a:t>
            </a:r>
          </a:p>
        </p:txBody>
      </p:sp>
      <p:graphicFrame>
        <p:nvGraphicFramePr>
          <p:cNvPr id="8" name="عنصر نائب للمحتوى 7">
            <a:extLst>
              <a:ext uri="{FF2B5EF4-FFF2-40B4-BE49-F238E27FC236}">
                <a16:creationId xmlns:a16="http://schemas.microsoft.com/office/drawing/2014/main" id="{CC585ED2-F722-B64E-1C9C-65D8B707239A}"/>
              </a:ext>
            </a:extLst>
          </p:cNvPr>
          <p:cNvGraphicFramePr>
            <a:graphicFrameLocks noGrp="1"/>
          </p:cNvGraphicFramePr>
          <p:nvPr>
            <p:ph sz="quarter" idx="4"/>
            <p:extLst>
              <p:ext uri="{D42A27DB-BD31-4B8C-83A1-F6EECF244321}">
                <p14:modId xmlns:p14="http://schemas.microsoft.com/office/powerpoint/2010/main" val="2384619169"/>
              </p:ext>
            </p:extLst>
          </p:nvPr>
        </p:nvGraphicFramePr>
        <p:xfrm>
          <a:off x="7058024" y="1857376"/>
          <a:ext cx="4448175" cy="436130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2709389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2FF4750-5B1D-ECE0-F84D-462F5A3111F0}"/>
              </a:ext>
            </a:extLst>
          </p:cNvPr>
          <p:cNvSpPr>
            <a:spLocks noGrp="1"/>
          </p:cNvSpPr>
          <p:nvPr>
            <p:ph type="title"/>
          </p:nvPr>
        </p:nvSpPr>
        <p:spPr>
          <a:xfrm>
            <a:off x="2895600" y="564253"/>
            <a:ext cx="8610600" cy="1293028"/>
          </a:xfrm>
        </p:spPr>
        <p:txBody>
          <a:bodyPr/>
          <a:lstStyle/>
          <a:p>
            <a:r>
              <a:rPr lang="ar-EG" dirty="0"/>
              <a:t>العقبات التي تواجه تطبيق البحوث العلمية في الإدارة </a:t>
            </a:r>
          </a:p>
        </p:txBody>
      </p:sp>
      <p:graphicFrame>
        <p:nvGraphicFramePr>
          <p:cNvPr id="4" name="عنصر نائب للمحتوى 3">
            <a:extLst>
              <a:ext uri="{FF2B5EF4-FFF2-40B4-BE49-F238E27FC236}">
                <a16:creationId xmlns:a16="http://schemas.microsoft.com/office/drawing/2014/main" id="{86A7C57B-EC38-7D27-01D7-FF4F38FAF340}"/>
              </a:ext>
            </a:extLst>
          </p:cNvPr>
          <p:cNvGraphicFramePr>
            <a:graphicFrameLocks noGrp="1"/>
          </p:cNvGraphicFramePr>
          <p:nvPr>
            <p:ph idx="1"/>
            <p:extLst>
              <p:ext uri="{D42A27DB-BD31-4B8C-83A1-F6EECF244321}">
                <p14:modId xmlns:p14="http://schemas.microsoft.com/office/powerpoint/2010/main" val="1396538151"/>
              </p:ext>
            </p:extLst>
          </p:nvPr>
        </p:nvGraphicFramePr>
        <p:xfrm>
          <a:off x="685800" y="1757364"/>
          <a:ext cx="10820400" cy="44613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569771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5577CC7-6B96-4908-84E4-0D2AC01834E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pic>
        <p:nvPicPr>
          <p:cNvPr id="10" name="Picture 9">
            <a:extLst>
              <a:ext uri="{FF2B5EF4-FFF2-40B4-BE49-F238E27FC236}">
                <a16:creationId xmlns:a16="http://schemas.microsoft.com/office/drawing/2014/main" id="{3094519A-B61A-4BE2-9E40-30E744081BB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12" name="Rectangle 11">
            <a:extLst>
              <a:ext uri="{FF2B5EF4-FFF2-40B4-BE49-F238E27FC236}">
                <a16:creationId xmlns:a16="http://schemas.microsoft.com/office/drawing/2014/main" id="{4AA18679-02E7-4659-BA1A-CAF7377C7C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صورة تحتوي على أرجواني, التلون, بنفسجي, شكل&#10;&#10;تم إنشاء الوصف تلقائياً">
            <a:extLst>
              <a:ext uri="{FF2B5EF4-FFF2-40B4-BE49-F238E27FC236}">
                <a16:creationId xmlns:a16="http://schemas.microsoft.com/office/drawing/2014/main" id="{2097B907-D117-671F-825F-F0FCBD02CAE4}"/>
              </a:ext>
            </a:extLst>
          </p:cNvPr>
          <p:cNvPicPr>
            <a:picLocks noChangeAspect="1"/>
          </p:cNvPicPr>
          <p:nvPr/>
        </p:nvPicPr>
        <p:blipFill rotWithShape="1">
          <a:blip r:embed="rId5">
            <a:alphaModFix amt="40000"/>
          </a:blip>
          <a:srcRect b="7025"/>
          <a:stretch/>
        </p:blipFill>
        <p:spPr>
          <a:xfrm>
            <a:off x="20" y="10"/>
            <a:ext cx="12191980" cy="6857990"/>
          </a:xfrm>
          <a:prstGeom prst="rect">
            <a:avLst/>
          </a:prstGeom>
        </p:spPr>
      </p:pic>
      <p:pic>
        <p:nvPicPr>
          <p:cNvPr id="14" name="Picture 13">
            <a:extLst>
              <a:ext uri="{FF2B5EF4-FFF2-40B4-BE49-F238E27FC236}">
                <a16:creationId xmlns:a16="http://schemas.microsoft.com/office/drawing/2014/main" id="{9A970385-4B74-4997-86C1-C30FECD3CC4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pic>
        <p:nvPicPr>
          <p:cNvPr id="16" name="Picture 15">
            <a:extLst>
              <a:ext uri="{FF2B5EF4-FFF2-40B4-BE49-F238E27FC236}">
                <a16:creationId xmlns:a16="http://schemas.microsoft.com/office/drawing/2014/main" id="{A0B72229-AEC7-4871-8F9D-EA4EC4DB50A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عنوان 1">
            <a:extLst>
              <a:ext uri="{FF2B5EF4-FFF2-40B4-BE49-F238E27FC236}">
                <a16:creationId xmlns:a16="http://schemas.microsoft.com/office/drawing/2014/main" id="{8B7415F6-3B7D-78F6-EE40-3BD930C33774}"/>
              </a:ext>
            </a:extLst>
          </p:cNvPr>
          <p:cNvSpPr>
            <a:spLocks noGrp="1"/>
          </p:cNvSpPr>
          <p:nvPr>
            <p:ph type="title"/>
          </p:nvPr>
        </p:nvSpPr>
        <p:spPr>
          <a:xfrm>
            <a:off x="1371600" y="3014139"/>
            <a:ext cx="9448800" cy="1825096"/>
          </a:xfrm>
        </p:spPr>
        <p:txBody>
          <a:bodyPr vert="horz" lIns="91440" tIns="45720" rIns="91440" bIns="45720" rtlCol="0" anchor="b">
            <a:normAutofit/>
          </a:bodyPr>
          <a:lstStyle/>
          <a:p>
            <a:pPr algn="l" rtl="0"/>
            <a:r>
              <a:rPr lang="en-US" sz="6000" dirty="0"/>
              <a:t>خطوات ومراحل البحث العلمي </a:t>
            </a:r>
          </a:p>
        </p:txBody>
      </p:sp>
    </p:spTree>
    <p:extLst>
      <p:ext uri="{BB962C8B-B14F-4D97-AF65-F5344CB8AC3E}">
        <p14:creationId xmlns:p14="http://schemas.microsoft.com/office/powerpoint/2010/main" val="1051223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D2352C74-BAB5-E557-4C21-A2C1FF414C36}"/>
              </a:ext>
            </a:extLst>
          </p:cNvPr>
          <p:cNvGraphicFramePr>
            <a:graphicFrameLocks noGrp="1"/>
          </p:cNvGraphicFramePr>
          <p:nvPr>
            <p:ph idx="1"/>
            <p:extLst>
              <p:ext uri="{D42A27DB-BD31-4B8C-83A1-F6EECF244321}">
                <p14:modId xmlns:p14="http://schemas.microsoft.com/office/powerpoint/2010/main" val="2171616616"/>
              </p:ext>
            </p:extLst>
          </p:nvPr>
        </p:nvGraphicFramePr>
        <p:xfrm>
          <a:off x="2986088" y="400050"/>
          <a:ext cx="7072312" cy="60007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544566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8C642FA-8A69-BB0B-6B2F-5DD13E989084}"/>
              </a:ext>
            </a:extLst>
          </p:cNvPr>
          <p:cNvSpPr>
            <a:spLocks noGrp="1"/>
          </p:cNvSpPr>
          <p:nvPr>
            <p:ph type="title"/>
          </p:nvPr>
        </p:nvSpPr>
        <p:spPr/>
        <p:txBody>
          <a:bodyPr/>
          <a:lstStyle/>
          <a:p>
            <a:r>
              <a:rPr lang="ar-EG" dirty="0"/>
              <a:t>1- الشعور والإحساس بالمشكلة </a:t>
            </a:r>
          </a:p>
        </p:txBody>
      </p:sp>
      <p:graphicFrame>
        <p:nvGraphicFramePr>
          <p:cNvPr id="4" name="عنصر نائب للمحتوى 3">
            <a:extLst>
              <a:ext uri="{FF2B5EF4-FFF2-40B4-BE49-F238E27FC236}">
                <a16:creationId xmlns:a16="http://schemas.microsoft.com/office/drawing/2014/main" id="{E940C8AD-2FCA-84BB-53C1-4CD43D53B9C4}"/>
              </a:ext>
            </a:extLst>
          </p:cNvPr>
          <p:cNvGraphicFramePr>
            <a:graphicFrameLocks noGrp="1"/>
          </p:cNvGraphicFramePr>
          <p:nvPr>
            <p:ph idx="1"/>
            <p:extLst>
              <p:ext uri="{D42A27DB-BD31-4B8C-83A1-F6EECF244321}">
                <p14:modId xmlns:p14="http://schemas.microsoft.com/office/powerpoint/2010/main" val="3958229787"/>
              </p:ext>
            </p:extLst>
          </p:nvPr>
        </p:nvGraphicFramePr>
        <p:xfrm>
          <a:off x="685800" y="1914526"/>
          <a:ext cx="10820400" cy="43041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340952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2D50102-3EA2-35D7-4011-A7DEE1773C9F}"/>
              </a:ext>
            </a:extLst>
          </p:cNvPr>
          <p:cNvSpPr>
            <a:spLocks noGrp="1"/>
          </p:cNvSpPr>
          <p:nvPr>
            <p:ph type="title"/>
          </p:nvPr>
        </p:nvSpPr>
        <p:spPr>
          <a:xfrm>
            <a:off x="2895600" y="764373"/>
            <a:ext cx="8610600" cy="1007277"/>
          </a:xfrm>
        </p:spPr>
        <p:txBody>
          <a:bodyPr/>
          <a:lstStyle/>
          <a:p>
            <a:r>
              <a:rPr lang="ar-EG" dirty="0"/>
              <a:t>2- تحديد مشكلة البحث </a:t>
            </a:r>
          </a:p>
        </p:txBody>
      </p:sp>
      <p:sp>
        <p:nvSpPr>
          <p:cNvPr id="3" name="عنصر نائب للمحتوى 2">
            <a:extLst>
              <a:ext uri="{FF2B5EF4-FFF2-40B4-BE49-F238E27FC236}">
                <a16:creationId xmlns:a16="http://schemas.microsoft.com/office/drawing/2014/main" id="{EE85345B-9DE8-62C1-7202-DDAAD9754E80}"/>
              </a:ext>
            </a:extLst>
          </p:cNvPr>
          <p:cNvSpPr>
            <a:spLocks noGrp="1"/>
          </p:cNvSpPr>
          <p:nvPr>
            <p:ph idx="1"/>
          </p:nvPr>
        </p:nvSpPr>
        <p:spPr>
          <a:xfrm>
            <a:off x="685800" y="1771650"/>
            <a:ext cx="10820400" cy="4447035"/>
          </a:xfrm>
        </p:spPr>
        <p:txBody>
          <a:bodyPr>
            <a:normAutofit lnSpcReduction="10000"/>
          </a:bodyPr>
          <a:lstStyle/>
          <a:p>
            <a:r>
              <a:rPr lang="ar-EG" sz="2800" dirty="0"/>
              <a:t>تبدأ بفكرة عامة ثم يقوم بعدها الباحث بتهذيب وتحسين مشكلة البحث ليصبح جملة بليغة ودقيقة  تشير بشكل أكثر تحديد إلى ما يرغب الباحث بالتحقق منه  وبطريقة قابلة للبحث </a:t>
            </a:r>
          </a:p>
          <a:p>
            <a:pPr marL="0" indent="0">
              <a:buNone/>
            </a:pPr>
            <a:endParaRPr lang="ar-EG" sz="2800" dirty="0"/>
          </a:p>
          <a:p>
            <a:r>
              <a:rPr lang="ar-EG" sz="2800" b="1" u="sng" dirty="0">
                <a:solidFill>
                  <a:srgbClr val="00B0F0"/>
                </a:solidFill>
              </a:rPr>
              <a:t>ويقوم الباحث بصياغة مشكلة البحث بطريقتين هما:</a:t>
            </a:r>
          </a:p>
          <a:p>
            <a:pPr marL="457200" lvl="1" indent="0">
              <a:buNone/>
            </a:pPr>
            <a:r>
              <a:rPr lang="ar-EG" sz="2800" dirty="0"/>
              <a:t> 1-  صياغة مشكلة البحث على شكل سؤال واحد أو مجموعة أسئلة.</a:t>
            </a:r>
          </a:p>
          <a:p>
            <a:pPr marL="457200" lvl="1" indent="0">
              <a:buNone/>
            </a:pPr>
            <a:r>
              <a:rPr lang="ar-EG" sz="2800" dirty="0"/>
              <a:t>2-  صياغة مشكلة البحث بأسلوب عبارة لفظية تقديرية.</a:t>
            </a:r>
          </a:p>
          <a:p>
            <a:endParaRPr lang="ar-EG" sz="2800" dirty="0"/>
          </a:p>
          <a:p>
            <a:r>
              <a:rPr lang="ar-EG" sz="2800" dirty="0"/>
              <a:t>وتعتبر الطريقة الأولى وهي طريقة الأسئلة الأفضل، لأن الاسئلة توضح متغيرات البحث والعلاقة فيما بين هذه المتغيرات، كما أن الاسئلة تحدد هدف الدراسة الرئيسي بصورة أسهل، وتشكّل الإجابات عنها هدف الدراسة النهائي.</a:t>
            </a:r>
          </a:p>
          <a:p>
            <a:endParaRPr lang="ar-EG" dirty="0"/>
          </a:p>
          <a:p>
            <a:endParaRPr lang="ar-EG" dirty="0"/>
          </a:p>
        </p:txBody>
      </p:sp>
    </p:spTree>
    <p:extLst>
      <p:ext uri="{BB962C8B-B14F-4D97-AF65-F5344CB8AC3E}">
        <p14:creationId xmlns:p14="http://schemas.microsoft.com/office/powerpoint/2010/main" val="36886204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B4117A77-13E7-93B5-41B6-25FA27DB6015}"/>
              </a:ext>
            </a:extLst>
          </p:cNvPr>
          <p:cNvGraphicFramePr>
            <a:graphicFrameLocks noGrp="1"/>
          </p:cNvGraphicFramePr>
          <p:nvPr>
            <p:ph idx="1"/>
            <p:extLst>
              <p:ext uri="{D42A27DB-BD31-4B8C-83A1-F6EECF244321}">
                <p14:modId xmlns:p14="http://schemas.microsoft.com/office/powerpoint/2010/main" val="4168797526"/>
              </p:ext>
            </p:extLst>
          </p:nvPr>
        </p:nvGraphicFramePr>
        <p:xfrm>
          <a:off x="685800" y="457200"/>
          <a:ext cx="10820400" cy="57610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326516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عنصر نائب للمحتوى 4">
            <a:extLst>
              <a:ext uri="{FF2B5EF4-FFF2-40B4-BE49-F238E27FC236}">
                <a16:creationId xmlns:a16="http://schemas.microsoft.com/office/drawing/2014/main" id="{E2D2739E-472D-687A-7859-294B73D6B36D}"/>
              </a:ext>
            </a:extLst>
          </p:cNvPr>
          <p:cNvGraphicFramePr>
            <a:graphicFrameLocks noGrp="1"/>
          </p:cNvGraphicFramePr>
          <p:nvPr>
            <p:ph idx="1"/>
            <p:extLst>
              <p:ext uri="{D42A27DB-BD31-4B8C-83A1-F6EECF244321}">
                <p14:modId xmlns:p14="http://schemas.microsoft.com/office/powerpoint/2010/main" val="2941106147"/>
              </p:ext>
            </p:extLst>
          </p:nvPr>
        </p:nvGraphicFramePr>
        <p:xfrm>
          <a:off x="685800" y="914400"/>
          <a:ext cx="10820400" cy="53042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072235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CB57528D-090D-8DD8-291D-34B161AC45EE}"/>
              </a:ext>
            </a:extLst>
          </p:cNvPr>
          <p:cNvGraphicFramePr>
            <a:graphicFrameLocks noGrp="1"/>
          </p:cNvGraphicFramePr>
          <p:nvPr>
            <p:ph idx="1"/>
            <p:extLst>
              <p:ext uri="{D42A27DB-BD31-4B8C-83A1-F6EECF244321}">
                <p14:modId xmlns:p14="http://schemas.microsoft.com/office/powerpoint/2010/main" val="1817748738"/>
              </p:ext>
            </p:extLst>
          </p:nvPr>
        </p:nvGraphicFramePr>
        <p:xfrm>
          <a:off x="685800" y="1085851"/>
          <a:ext cx="10820400" cy="51323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90535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A94ECDB1-9BE5-68D2-F255-268FE09E4726}"/>
              </a:ext>
            </a:extLst>
          </p:cNvPr>
          <p:cNvGraphicFramePr>
            <a:graphicFrameLocks noGrp="1"/>
          </p:cNvGraphicFramePr>
          <p:nvPr>
            <p:ph idx="1"/>
            <p:extLst>
              <p:ext uri="{D42A27DB-BD31-4B8C-83A1-F6EECF244321}">
                <p14:modId xmlns:p14="http://schemas.microsoft.com/office/powerpoint/2010/main" val="3187664390"/>
              </p:ext>
            </p:extLst>
          </p:nvPr>
        </p:nvGraphicFramePr>
        <p:xfrm>
          <a:off x="685800" y="900113"/>
          <a:ext cx="10820400" cy="5318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723178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0389B42-E824-83BE-D504-72184801016A}"/>
              </a:ext>
            </a:extLst>
          </p:cNvPr>
          <p:cNvSpPr>
            <a:spLocks noGrp="1"/>
          </p:cNvSpPr>
          <p:nvPr>
            <p:ph type="title"/>
          </p:nvPr>
        </p:nvSpPr>
        <p:spPr>
          <a:xfrm>
            <a:off x="2895600" y="764373"/>
            <a:ext cx="8610600" cy="835827"/>
          </a:xfrm>
        </p:spPr>
        <p:txBody>
          <a:bodyPr>
            <a:normAutofit fontScale="90000"/>
          </a:bodyPr>
          <a:lstStyle/>
          <a:p>
            <a:r>
              <a:rPr lang="ar-EG" dirty="0"/>
              <a:t>معايير اختيار مشكلة البحث:</a:t>
            </a:r>
            <a:br>
              <a:rPr lang="ar-EG" dirty="0"/>
            </a:br>
            <a:endParaRPr lang="ar-EG" dirty="0"/>
          </a:p>
        </p:txBody>
      </p:sp>
      <p:graphicFrame>
        <p:nvGraphicFramePr>
          <p:cNvPr id="4" name="عنصر نائب للمحتوى 3">
            <a:extLst>
              <a:ext uri="{FF2B5EF4-FFF2-40B4-BE49-F238E27FC236}">
                <a16:creationId xmlns:a16="http://schemas.microsoft.com/office/drawing/2014/main" id="{B8FB818C-7673-A843-5B33-57B34850C445}"/>
              </a:ext>
            </a:extLst>
          </p:cNvPr>
          <p:cNvGraphicFramePr>
            <a:graphicFrameLocks noGrp="1"/>
          </p:cNvGraphicFramePr>
          <p:nvPr>
            <p:ph idx="1"/>
            <p:extLst>
              <p:ext uri="{D42A27DB-BD31-4B8C-83A1-F6EECF244321}">
                <p14:modId xmlns:p14="http://schemas.microsoft.com/office/powerpoint/2010/main" val="1593588562"/>
              </p:ext>
            </p:extLst>
          </p:nvPr>
        </p:nvGraphicFramePr>
        <p:xfrm>
          <a:off x="685800" y="1371600"/>
          <a:ext cx="10820400" cy="48470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424248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F3A318D5-C140-2173-7E2A-E4E052CDC2A8}"/>
              </a:ext>
            </a:extLst>
          </p:cNvPr>
          <p:cNvGraphicFramePr>
            <a:graphicFrameLocks noGrp="1"/>
          </p:cNvGraphicFramePr>
          <p:nvPr>
            <p:ph idx="1"/>
            <p:extLst>
              <p:ext uri="{D42A27DB-BD31-4B8C-83A1-F6EECF244321}">
                <p14:modId xmlns:p14="http://schemas.microsoft.com/office/powerpoint/2010/main" val="3037649002"/>
              </p:ext>
            </p:extLst>
          </p:nvPr>
        </p:nvGraphicFramePr>
        <p:xfrm>
          <a:off x="685800" y="771525"/>
          <a:ext cx="10820400" cy="54471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772464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descr="صورة تحتوي على نص, الخط, الطباعة, خط يد&#10;&#10;تم إنشاء الوصف تلقائياً">
            <a:extLst>
              <a:ext uri="{FF2B5EF4-FFF2-40B4-BE49-F238E27FC236}">
                <a16:creationId xmlns:a16="http://schemas.microsoft.com/office/drawing/2014/main" id="{540A1C2F-1112-3BD1-076D-241C2ACAD3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412" y="1500187"/>
            <a:ext cx="9172575" cy="4486275"/>
          </a:xfrm>
          <a:prstGeom prst="rect">
            <a:avLst/>
          </a:prstGeom>
        </p:spPr>
      </p:pic>
    </p:spTree>
    <p:extLst>
      <p:ext uri="{BB962C8B-B14F-4D97-AF65-F5344CB8AC3E}">
        <p14:creationId xmlns:p14="http://schemas.microsoft.com/office/powerpoint/2010/main" val="3450519719"/>
      </p:ext>
    </p:extLst>
  </p:cSld>
  <p:clrMapOvr>
    <a:masterClrMapping/>
  </p:clrMapOvr>
</p:sld>
</file>

<file path=ppt/theme/theme1.xml><?xml version="1.0" encoding="utf-8"?>
<a:theme xmlns:a="http://schemas.openxmlformats.org/drawingml/2006/main" name="مسلك بخاري">
  <a:themeElements>
    <a:clrScheme name="مسلك بخاري">
      <a:dk1>
        <a:sysClr val="windowText" lastClr="000000"/>
      </a:dk1>
      <a:lt1>
        <a:sysClr val="window" lastClr="FFFFFF"/>
      </a:lt1>
      <a:dk2>
        <a:srgbClr val="454545"/>
      </a:dk2>
      <a:lt2>
        <a:srgbClr val="DADADA"/>
      </a:lt2>
      <a:accent1>
        <a:srgbClr val="01D17D"/>
      </a:accent1>
      <a:accent2>
        <a:srgbClr val="84C72A"/>
      </a:accent2>
      <a:accent3>
        <a:srgbClr val="E1D126"/>
      </a:accent3>
      <a:accent4>
        <a:srgbClr val="E29932"/>
      </a:accent4>
      <a:accent5>
        <a:srgbClr val="E56526"/>
      </a:accent5>
      <a:accent6>
        <a:srgbClr val="D63731"/>
      </a:accent6>
      <a:hlink>
        <a:srgbClr val="35FA7F"/>
      </a:hlink>
      <a:folHlink>
        <a:srgbClr val="BAFC85"/>
      </a:folHlink>
    </a:clrScheme>
    <a:fontScheme name="مسلك بخاري">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سلك بخاري">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2B2A868B-6BC2-4B3E-98B9-1258F41035DE}"/>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TM04033937[[fn=مسلك بخاري]]</Template>
  <TotalTime>2688</TotalTime>
  <Words>1719</Words>
  <Application>Microsoft Office PowerPoint</Application>
  <PresentationFormat>شاشة عريضة</PresentationFormat>
  <Paragraphs>257</Paragraphs>
  <Slides>33</Slides>
  <Notes>1</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33</vt:i4>
      </vt:variant>
    </vt:vector>
  </HeadingPairs>
  <TitlesOfParts>
    <vt:vector size="39" baseType="lpstr">
      <vt:lpstr>Arial</vt:lpstr>
      <vt:lpstr>Calibri</vt:lpstr>
      <vt:lpstr>Catamaran</vt:lpstr>
      <vt:lpstr>Century Gothic</vt:lpstr>
      <vt:lpstr>Sakkal Majalla</vt:lpstr>
      <vt:lpstr>مسلك بخاري</vt:lpstr>
      <vt:lpstr>البحث العلمي ( الكمي والنوعي) الحلقة النقاشية الأولى  8/ 6/ 2023</vt:lpstr>
      <vt:lpstr>عرض تقديمي في PowerPoint</vt:lpstr>
      <vt:lpstr> قائمة المحتويات</vt:lpstr>
      <vt:lpstr>عرض تقديمي في PowerPoint</vt:lpstr>
      <vt:lpstr>عرض تقديمي في PowerPoint</vt:lpstr>
      <vt:lpstr>عرض تقديمي في PowerPoint</vt:lpstr>
      <vt:lpstr>الفصل الرابع  اختيار العينة </vt:lpstr>
      <vt:lpstr>عرض تقديمي في PowerPoint</vt:lpstr>
      <vt:lpstr>عرض تقديمي في PowerPoint</vt:lpstr>
      <vt:lpstr>الفصل الخامس المتغيرات والمقاييس</vt:lpstr>
      <vt:lpstr>عرض تقديمي في PowerPoint</vt:lpstr>
      <vt:lpstr>الفصل السادس  مفاهيم إحصائية </vt:lpstr>
      <vt:lpstr>الفصل السابع تحليل البيانات واختبار الفرضيات </vt:lpstr>
      <vt:lpstr>عرض تقديمي في PowerPoint</vt:lpstr>
      <vt:lpstr>الفصل الثامن عرض البيانات   </vt:lpstr>
      <vt:lpstr>الفصل التاسع  التوثيق في البحث العلمي </vt:lpstr>
      <vt:lpstr>الفصل الأول  المخل إلى البحث العلمي </vt:lpstr>
      <vt:lpstr>البحث ومفهومه </vt:lpstr>
      <vt:lpstr>طرق الوصول إلى المعرفة  ( تطور مراحل البحث العلمي)</vt:lpstr>
      <vt:lpstr>عرض تقديمي في PowerPoint</vt:lpstr>
      <vt:lpstr>صفات الباحث </vt:lpstr>
      <vt:lpstr>العقبات التي تواجه تطبيق البحوث العلمية في الإدارة </vt:lpstr>
      <vt:lpstr>خطوات ومراحل البحث العلمي </vt:lpstr>
      <vt:lpstr>عرض تقديمي في PowerPoint</vt:lpstr>
      <vt:lpstr>1- الشعور والإحساس بالمشكلة </vt:lpstr>
      <vt:lpstr>2- تحديد مشكلة البحث </vt:lpstr>
      <vt:lpstr>عرض تقديمي في PowerPoint</vt:lpstr>
      <vt:lpstr>عرض تقديمي في PowerPoint</vt:lpstr>
      <vt:lpstr>عرض تقديمي في PowerPoint</vt:lpstr>
      <vt:lpstr>عرض تقديمي في PowerPoint</vt:lpstr>
      <vt:lpstr>معايير اختيار مشكلة البحث: </vt:lpstr>
      <vt:lpstr>عرض تقديمي في PowerPoint</vt:lpstr>
      <vt:lpstr>عرض تقديمي في PowerPoint</vt:lpstr>
    </vt:vector>
  </TitlesOfParts>
  <Company>SACC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المحاضرة الأولى  مهارات بحثية  الأسبوع الأول :8/ 6/ 2023</dc:title>
  <dc:creator>Amira Mohamed Shawky</dc:creator>
  <cp:lastModifiedBy>Amira Mohamed Shawky</cp:lastModifiedBy>
  <cp:revision>65</cp:revision>
  <dcterms:created xsi:type="dcterms:W3CDTF">2023-06-06T15:46:25Z</dcterms:created>
  <dcterms:modified xsi:type="dcterms:W3CDTF">2023-06-08T15:46:06Z</dcterms:modified>
</cp:coreProperties>
</file>