
<file path=[Content_Types].xml><?xml version="1.0" encoding="utf-8"?>
<Types xmlns="http://schemas.openxmlformats.org/package/2006/content-types">
  <Default Extension="jpeg" ContentType="image/jpeg"/>
  <Default Extension="jpg" ContentType="image/jpg"/>
  <Default Extension="mp3" ContentType="audio/mpeg"/>
  <Default Extension="mp4" ContentType="video/mp4"/>
  <Default Extension="png" ContentType="image/png"/>
  <Default Extension="rels" ContentType="application/vnd.openxmlformats-package.relationships+xml"/>
  <Default Extension="svg" ContentType="image/svg+xml"/>
  <Default Extension="wav" ContentType="audio/x-wav"/>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Masters/slideMaster1.xml" ContentType="application/vnd.openxmlformats-officedocument.presentationml.slideMaster+xml"/>
  <Override PartName="/ppt/notesSlides/notesSlide35.xml" ContentType="application/vnd.openxmlformats-officedocument.presentationml.notesSlide+xml"/>
  <Override PartName="/ppt/notesSlides/notesSlide32.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2.xml" ContentType="application/vnd.openxmlformats-officedocument.presentationml.notesSlide+xml"/>
  <Override PartName="/ppt/notesSlides/notesSlide1.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2.xml" ContentType="application/vnd.openxmlformats-officedocument.presentationml.notesSlide+xml"/>
  <Override PartName="/ppt/notesSlides/notesSlide13.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41.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ustom.xml" ContentType="application/vnd.openxmlformats-officedocument.custom-properti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9"/>
  </p:notesMasterIdLst>
  <p:sldIdLst>
    <p:sldId id="579" r:id="rId2"/>
    <p:sldId id="303" r:id="rId3"/>
    <p:sldId id="580" r:id="rId4"/>
    <p:sldId id="528" r:id="rId5"/>
    <p:sldId id="663" r:id="rId6"/>
    <p:sldId id="661" r:id="rId7"/>
    <p:sldId id="259" r:id="rId8"/>
    <p:sldId id="260" r:id="rId9"/>
    <p:sldId id="532" r:id="rId10"/>
    <p:sldId id="662" r:id="rId11"/>
    <p:sldId id="669" r:id="rId12"/>
    <p:sldId id="668" r:id="rId13"/>
    <p:sldId id="667" r:id="rId14"/>
    <p:sldId id="666" r:id="rId15"/>
    <p:sldId id="665" r:id="rId16"/>
    <p:sldId id="664" r:id="rId17"/>
    <p:sldId id="670" r:id="rId18"/>
    <p:sldId id="270" r:id="rId19"/>
    <p:sldId id="674" r:id="rId20"/>
    <p:sldId id="671" r:id="rId21"/>
    <p:sldId id="676" r:id="rId22"/>
    <p:sldId id="677" r:id="rId23"/>
    <p:sldId id="275" r:id="rId24"/>
    <p:sldId id="679" r:id="rId25"/>
    <p:sldId id="678" r:id="rId26"/>
    <p:sldId id="672" r:id="rId27"/>
    <p:sldId id="675" r:id="rId28"/>
    <p:sldId id="673" r:id="rId29"/>
    <p:sldId id="680" r:id="rId30"/>
    <p:sldId id="282" r:id="rId31"/>
    <p:sldId id="283" r:id="rId32"/>
    <p:sldId id="284" r:id="rId33"/>
    <p:sldId id="285" r:id="rId34"/>
    <p:sldId id="681" r:id="rId35"/>
    <p:sldId id="287" r:id="rId36"/>
    <p:sldId id="687" r:id="rId37"/>
    <p:sldId id="289" r:id="rId38"/>
    <p:sldId id="682" r:id="rId39"/>
    <p:sldId id="684" r:id="rId40"/>
    <p:sldId id="683" r:id="rId41"/>
    <p:sldId id="685" r:id="rId42"/>
    <p:sldId id="686" r:id="rId43"/>
    <p:sldId id="562" r:id="rId44"/>
    <p:sldId id="521" r:id="rId45"/>
    <p:sldId id="537" r:id="rId46"/>
    <p:sldId id="688" r:id="rId47"/>
    <p:sldId id="660" r:id="rId48"/>
  </p:sldIdLst>
  <p:sldSz cx="10706100" cy="7219950"/>
  <p:notesSz cx="10706100" cy="7219950"/>
  <p:defaultTextStyle>
    <a:defPPr>
      <a:defRPr kern="0"/>
    </a:defPPr>
  </p:defaultTextStyle>
  <p:extLst>
    <p:ext uri="{EFAFB233-063F-42B5-8137-9DF3F51BA10A}">
      <p15:sldGuideLst xmlns:p15="http://schemas.microsoft.com/office/powerpoint/2012/main">
        <p15:guide id="1" orient="horz" pos="2880">
          <p15:clr>
            <a:srgbClr val="A4A3A4"/>
          </p15:clr>
        </p15:guide>
        <p15:guide id="2"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1878" autoAdjust="0"/>
    <p:restoredTop sz="82160" autoAdjust="0"/>
  </p:normalViewPr>
  <p:slideViewPr>
    <p:cSldViewPr>
      <p:cViewPr varScale="1">
        <p:scale>
          <a:sx n="86" d="100"/>
          <a:sy n="86" d="100"/>
        </p:scale>
        <p:origin x="2130" y="126"/>
      </p:cViewPr>
      <p:guideLst>
        <p:guide orient="horz" pos="2880"/>
        <p:guide pos="216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presProps" Target="presProps.xml"/><Relationship Id="rId55" Type="http://schemas.openxmlformats.org/officeDocument/2006/relationships/customXml" Target="../customXml/item2.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customXml" Target="../customXml/item3.xml"/><Relationship Id="rId8" Type="http://schemas.openxmlformats.org/officeDocument/2006/relationships/slide" Target="slides/slide7.xml"/><Relationship Id="rId51" Type="http://schemas.openxmlformats.org/officeDocument/2006/relationships/viewProps" Target="view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customXml" Target="../customXml/item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4638675" cy="36195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6064250" y="0"/>
            <a:ext cx="4638675" cy="361950"/>
          </a:xfrm>
          <a:prstGeom prst="rect">
            <a:avLst/>
          </a:prstGeom>
        </p:spPr>
        <p:txBody>
          <a:bodyPr vert="horz" lIns="91440" tIns="45720" rIns="91440" bIns="45720" rtlCol="0"/>
          <a:lstStyle>
            <a:lvl1pPr algn="r">
              <a:defRPr sz="1200"/>
            </a:lvl1pPr>
          </a:lstStyle>
          <a:p>
            <a:fld id="{3E389E97-0DB2-41A9-8B4B-EA4955A2DF07}" type="datetimeFigureOut">
              <a:rPr lang="en-US" smtClean="0"/>
              <a:t>11/25/2025</a:t>
            </a:fld>
            <a:endParaRPr lang="en-US"/>
          </a:p>
        </p:txBody>
      </p:sp>
      <p:sp>
        <p:nvSpPr>
          <p:cNvPr id="4" name="Slide Image Placeholder 3"/>
          <p:cNvSpPr>
            <a:spLocks noGrp="1" noRot="1" noChangeAspect="1"/>
          </p:cNvSpPr>
          <p:nvPr>
            <p:ph type="sldImg" idx="2"/>
          </p:nvPr>
        </p:nvSpPr>
        <p:spPr>
          <a:xfrm>
            <a:off x="3548063" y="903288"/>
            <a:ext cx="3609975" cy="2435225"/>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1069975" y="3475038"/>
            <a:ext cx="8566150" cy="2843212"/>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6858000"/>
            <a:ext cx="4638675" cy="36195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6064250" y="6858000"/>
            <a:ext cx="4638675" cy="361950"/>
          </a:xfrm>
          <a:prstGeom prst="rect">
            <a:avLst/>
          </a:prstGeom>
        </p:spPr>
        <p:txBody>
          <a:bodyPr vert="horz" lIns="91440" tIns="45720" rIns="91440" bIns="45720" rtlCol="0" anchor="b"/>
          <a:lstStyle>
            <a:lvl1pPr algn="r">
              <a:defRPr sz="1200"/>
            </a:lvl1pPr>
          </a:lstStyle>
          <a:p>
            <a:fld id="{F881AA13-9338-404C-A8C6-1F2AC071AC3D}" type="slidenum">
              <a:rPr lang="en-US" smtClean="0"/>
              <a:t>‹#›</a:t>
            </a:fld>
            <a:endParaRPr lang="en-US"/>
          </a:p>
        </p:txBody>
      </p:sp>
    </p:spTree>
    <p:extLst>
      <p:ext uri="{BB962C8B-B14F-4D97-AF65-F5344CB8AC3E}">
        <p14:creationId xmlns:p14="http://schemas.microsoft.com/office/powerpoint/2010/main" val="52672153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ctr"/>
            <a:endParaRPr lang="ar-EG" sz="1200" b="1" i="0" kern="1200" dirty="0">
              <a:solidFill>
                <a:schemeClr val="tx1"/>
              </a:solidFill>
              <a:effectLst/>
              <a:latin typeface="+mn-lt"/>
              <a:ea typeface="+mn-ea"/>
              <a:cs typeface="+mn-cs"/>
            </a:endParaRPr>
          </a:p>
          <a:p>
            <a:pPr algn="ctr"/>
            <a:endParaRPr lang="ar-EG" sz="1200" b="1" i="0" kern="1200" dirty="0">
              <a:solidFill>
                <a:schemeClr val="tx1"/>
              </a:solidFill>
              <a:effectLst/>
              <a:latin typeface="+mn-lt"/>
              <a:ea typeface="+mn-ea"/>
              <a:cs typeface="+mn-cs"/>
            </a:endParaRPr>
          </a:p>
          <a:p>
            <a:pPr algn="ctr"/>
            <a:endParaRPr lang="ar-EG" sz="1200" b="1" i="0" kern="1200" dirty="0">
              <a:solidFill>
                <a:schemeClr val="tx1"/>
              </a:solidFill>
              <a:effectLst/>
              <a:latin typeface="+mn-lt"/>
              <a:ea typeface="+mn-ea"/>
              <a:cs typeface="+mn-cs"/>
            </a:endParaRPr>
          </a:p>
          <a:p>
            <a:pPr algn="ctr"/>
            <a:endParaRPr lang="en-US" b="1"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lgn="r" rtl="1">
              <a:buFont typeface="Arial" panose="020B0604020202020204" pitchFamily="34" charset="0"/>
              <a:buNone/>
            </a:pPr>
            <a:endParaRPr lang="en-US" b="1" dirty="0"/>
          </a:p>
          <a:p>
            <a:pPr marL="0" indent="0" algn="r" rtl="1">
              <a:buFont typeface="Arial" panose="020B0604020202020204" pitchFamily="34" charset="0"/>
              <a:buNone/>
            </a:pPr>
            <a:endParaRPr lang="en-US" b="1" dirty="0"/>
          </a:p>
          <a:p>
            <a:pPr marL="0" indent="0" algn="r" rtl="1">
              <a:buFont typeface="Arial" panose="020B0604020202020204" pitchFamily="34" charset="0"/>
              <a:buNone/>
            </a:pPr>
            <a:r>
              <a:rPr lang="ar-EG" b="1" dirty="0"/>
              <a:t>23. "في عالم يتغير بسرعة كبيرة ، فإن الإستراتيجية الوحيدة المضمونة للفشل هي عدم المخاطرة." - مارك زوكربيرج ، مؤسس </a:t>
            </a:r>
            <a:r>
              <a:rPr lang="en-US" b="1" dirty="0"/>
              <a:t>Facebook</a:t>
            </a:r>
          </a:p>
          <a:p>
            <a:pPr marL="0" indent="0" algn="r" rtl="1">
              <a:buFont typeface="Arial" panose="020B0604020202020204" pitchFamily="34" charset="0"/>
              <a:buNone/>
            </a:pPr>
            <a:endParaRPr lang="en-US" b="1" dirty="0"/>
          </a:p>
          <a:p>
            <a:pPr marL="0" indent="0" algn="r" rtl="1">
              <a:buFont typeface="Arial" panose="020B0604020202020204" pitchFamily="34" charset="0"/>
              <a:buNone/>
            </a:pPr>
            <a:r>
              <a:rPr lang="en-US" b="1" dirty="0"/>
              <a:t>24. "</a:t>
            </a:r>
            <a:r>
              <a:rPr lang="ar-EG" b="1" dirty="0"/>
              <a:t>كقائد ، إنها مسؤولية كبيرة تقع على عاتقك لممارسة السلوك الذي تريد أن يتبعه الآخرون." - هيمانشو بهاتيا ، المؤسس والرئيس التنفيذي لشركة </a:t>
            </a:r>
            <a:r>
              <a:rPr lang="en-US" b="1" dirty="0" err="1"/>
              <a:t>Ricovr</a:t>
            </a:r>
            <a:r>
              <a:rPr lang="en-US" b="1" dirty="0"/>
              <a:t> Healthcare</a:t>
            </a:r>
          </a:p>
          <a:p>
            <a:pPr marL="0" indent="0" algn="r" rtl="1">
              <a:buFont typeface="Arial" panose="020B0604020202020204" pitchFamily="34" charset="0"/>
              <a:buNone/>
            </a:pPr>
            <a:endParaRPr lang="en-US" b="1" dirty="0"/>
          </a:p>
          <a:p>
            <a:pPr marL="0" indent="0" algn="r" rtl="1">
              <a:buFont typeface="Arial" panose="020B0604020202020204" pitchFamily="34" charset="0"/>
              <a:buNone/>
            </a:pPr>
            <a:r>
              <a:rPr lang="en-US" b="1" dirty="0"/>
              <a:t>25. "</a:t>
            </a:r>
            <a:r>
              <a:rPr lang="ar-EG" b="1" dirty="0"/>
              <a:t>ريادة الأعمال هي الملاذ الأخير للفرد الذي يسبب المتاعب." - ناتالي كليفورد بارني ، كاتبة مسرحية وروائية</a:t>
            </a:r>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1775280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ctr" rtl="1"/>
            <a:r>
              <a:rPr lang="ar-EG" sz="1400" b="1" i="0" kern="1200" dirty="0">
                <a:solidFill>
                  <a:schemeClr val="tx1"/>
                </a:solidFill>
                <a:effectLst/>
                <a:latin typeface="+mn-lt"/>
                <a:ea typeface="+mn-ea"/>
                <a:cs typeface="+mj-cs"/>
              </a:rPr>
              <a:t>أهداف التعلم</a:t>
            </a:r>
            <a:endParaRPr lang="en-US" sz="1400" b="1" dirty="0">
              <a:cs typeface="+mj-cs"/>
            </a:endParaRPr>
          </a:p>
          <a:p>
            <a:pPr algn="just" rtl="1"/>
            <a:endParaRPr lang="en-US" b="1" dirty="0">
              <a:cs typeface="+mj-cs"/>
            </a:endParaRPr>
          </a:p>
          <a:p>
            <a:pPr marL="228600" indent="-228600" algn="just" rtl="1">
              <a:buAutoNum type="arabicPeriod"/>
            </a:pPr>
            <a:r>
              <a:rPr lang="ar-EG" b="1" dirty="0">
                <a:cs typeface="+mj-cs"/>
              </a:rPr>
              <a:t>فهم أهمية إدارة المخاطر</a:t>
            </a:r>
          </a:p>
          <a:p>
            <a:pPr marL="228600" indent="-228600" algn="just" rtl="1">
              <a:buAutoNum type="arabicPeriod"/>
            </a:pPr>
            <a:r>
              <a:rPr lang="ar-EG" b="1" dirty="0">
                <a:cs typeface="+mj-cs"/>
              </a:rPr>
              <a:t>تحديد أنواع المخاطر</a:t>
            </a:r>
          </a:p>
          <a:p>
            <a:pPr marL="228600" indent="-228600" algn="just" rtl="1">
              <a:buAutoNum type="arabicPeriod"/>
            </a:pPr>
            <a:r>
              <a:rPr lang="ar-EG" b="1" dirty="0">
                <a:cs typeface="+mj-cs"/>
              </a:rPr>
              <a:t>تطبيق تقنيات تحديد المخاطر</a:t>
            </a:r>
          </a:p>
          <a:p>
            <a:pPr marL="228600" indent="-228600" algn="just" rtl="1">
              <a:buAutoNum type="arabicPeriod"/>
            </a:pPr>
            <a:r>
              <a:rPr lang="ar-EG" b="1" dirty="0">
                <a:cs typeface="+mj-cs"/>
              </a:rPr>
              <a:t>تقييم المخاطر وتحديد أولوياتها</a:t>
            </a:r>
          </a:p>
          <a:p>
            <a:pPr marL="228600" indent="-228600" algn="just" rtl="1">
              <a:buAutoNum type="arabicPeriod"/>
            </a:pPr>
            <a:r>
              <a:rPr lang="ar-EG" b="1" dirty="0">
                <a:cs typeface="+mj-cs"/>
              </a:rPr>
              <a:t>تنفيذ استراتيجيات التخفيف من المخاطر</a:t>
            </a:r>
          </a:p>
          <a:p>
            <a:pPr marL="228600" indent="-228600" algn="just" rtl="1">
              <a:buAutoNum type="arabicPeriod"/>
            </a:pPr>
            <a:r>
              <a:rPr lang="ar-EG" b="1" dirty="0">
                <a:cs typeface="+mj-cs"/>
              </a:rPr>
              <a:t>تطوير ثقافة الوعي بالمخاطر</a:t>
            </a:r>
          </a:p>
          <a:p>
            <a:pPr marL="228600" indent="-228600" algn="just" rtl="1">
              <a:buAutoNum type="arabicPeriod"/>
            </a:pPr>
            <a:r>
              <a:rPr lang="ar-EG" b="1" dirty="0">
                <a:cs typeface="+mj-cs"/>
              </a:rPr>
              <a:t>الاستفادة من الأدوات الاستراتيجية للتخطيط</a:t>
            </a:r>
          </a:p>
          <a:p>
            <a:pPr marL="228600" indent="-228600" algn="just" rtl="1">
              <a:buAutoNum type="arabicPeriod"/>
            </a:pPr>
            <a:r>
              <a:rPr lang="ar-EG" b="1" dirty="0">
                <a:cs typeface="+mj-cs"/>
              </a:rPr>
              <a:t>تحليل دراسات الحالة في العالم الحقيقي</a:t>
            </a:r>
            <a:endParaRPr lang="en-US" b="1" dirty="0">
              <a:cs typeface="+mj-cs"/>
            </a:endParaRP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16049268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2429B7-CD66-94D7-2C5B-40DE451F3F7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C3FBAE0-2386-8B6D-C2C1-7ECF06D157E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B05B111-D356-FD04-2D58-AD14552C0C84}"/>
              </a:ext>
            </a:extLst>
          </p:cNvPr>
          <p:cNvSpPr>
            <a:spLocks noGrp="1"/>
          </p:cNvSpPr>
          <p:nvPr>
            <p:ph type="body" idx="1"/>
          </p:nvPr>
        </p:nvSpPr>
        <p:spPr/>
        <p:txBody>
          <a:bodyPr/>
          <a:lstStyle/>
          <a:p>
            <a:pPr algn="just" rtl="1"/>
            <a:r>
              <a:rPr lang="ar-EG" b="1" dirty="0"/>
              <a:t>تعريف وأهمية إدارة المخاطر</a:t>
            </a:r>
          </a:p>
          <a:p>
            <a:pPr algn="just" rtl="1"/>
            <a:endParaRPr lang="ar-EG" b="1" dirty="0"/>
          </a:p>
          <a:p>
            <a:pPr marL="171450" indent="-171450" algn="just" rtl="1">
              <a:buFont typeface="Arial" panose="020B0604020202020204" pitchFamily="34" charset="0"/>
              <a:buChar char="•"/>
            </a:pPr>
            <a:r>
              <a:rPr lang="ar-EG" b="1" dirty="0"/>
              <a:t>بالنسبة لرواد الأعمال ، لا تتعلق إدارة المخاطر بالقضاء على المخاطر تماما - حيث أن المخاطر متأصلة في أي مشروع جديد - ولكن باتخاذ قرارات مستنيرة ومحسوبة للتغلب على عدم اليقين.</a:t>
            </a:r>
          </a:p>
          <a:p>
            <a:pPr marL="171450" indent="-171450" algn="just" rtl="1">
              <a:buFont typeface="Arial" panose="020B0604020202020204" pitchFamily="34" charset="0"/>
              <a:buChar char="•"/>
            </a:pPr>
            <a:endParaRPr lang="ar-EG" b="1" dirty="0"/>
          </a:p>
          <a:p>
            <a:pPr marL="171450" indent="-171450" algn="just" rtl="1">
              <a:buFont typeface="Arial" panose="020B0604020202020204" pitchFamily="34" charset="0"/>
              <a:buChar char="•"/>
            </a:pPr>
            <a:r>
              <a:rPr lang="ar-EG" b="1" dirty="0"/>
              <a:t>الهدف الأساسي هو مواءمة استراتيجية الشركة الناشئة مع رغبتها في المخاطرة ، مما يضمن أن الشركة تتحمل المخاطر التي يمكنها تحملها فقط أثناء السعي لتحقيق النمو والابتكار.</a:t>
            </a:r>
          </a:p>
          <a:p>
            <a:pPr marL="171450" indent="-171450" algn="just" rtl="1">
              <a:buFont typeface="Arial" panose="020B0604020202020204" pitchFamily="34" charset="0"/>
              <a:buChar char="•"/>
            </a:pPr>
            <a:endParaRPr lang="ar-EG" b="1" dirty="0"/>
          </a:p>
          <a:p>
            <a:pPr marL="171450" indent="-171450" algn="just" rtl="1">
              <a:buFont typeface="Arial" panose="020B0604020202020204" pitchFamily="34" charset="0"/>
              <a:buChar char="•"/>
            </a:pPr>
            <a:r>
              <a:rPr lang="ar-EG" b="1" dirty="0"/>
              <a:t>نهج استباقي يساعد رواد الأعمال على تجنب التكلفة</a:t>
            </a:r>
          </a:p>
        </p:txBody>
      </p:sp>
      <p:sp>
        <p:nvSpPr>
          <p:cNvPr id="4" name="Slide Number Placeholder 3">
            <a:extLst>
              <a:ext uri="{FF2B5EF4-FFF2-40B4-BE49-F238E27FC236}">
                <a16:creationId xmlns:a16="http://schemas.microsoft.com/office/drawing/2014/main" id="{D70D00A8-31F5-F5B7-36F5-7C3030E29A46}"/>
              </a:ext>
            </a:extLst>
          </p:cNvPr>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45668206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402C52C-8D29-09CF-2727-170BAA6C454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BB72BCE-583D-A5F1-FCD1-09E349EC976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8E1A0DF-0D55-AC9A-B4DF-62DD3CC29078}"/>
              </a:ext>
            </a:extLst>
          </p:cNvPr>
          <p:cNvSpPr>
            <a:spLocks noGrp="1"/>
          </p:cNvSpPr>
          <p:nvPr>
            <p:ph type="body" idx="1"/>
          </p:nvPr>
        </p:nvSpPr>
        <p:spPr/>
        <p:txBody>
          <a:bodyPr/>
          <a:lstStyle/>
          <a:p>
            <a:pPr algn="just" rtl="1"/>
            <a:r>
              <a:rPr lang="ar-EG" b="1" dirty="0"/>
              <a:t>ما هي إدارة المخاطر؟</a:t>
            </a:r>
          </a:p>
          <a:p>
            <a:pPr algn="just" rtl="1"/>
            <a:endParaRPr lang="ar-EG" b="1" dirty="0"/>
          </a:p>
          <a:p>
            <a:pPr algn="just" rtl="1"/>
            <a:r>
              <a:rPr lang="ar-EG" b="1" dirty="0"/>
              <a:t>إدارة المخاطر هي </a:t>
            </a:r>
            <a:r>
              <a:rPr lang="ar-EG" b="1" u="sng" dirty="0"/>
              <a:t>عملية منهجية </a:t>
            </a:r>
            <a:r>
              <a:rPr lang="ar-EG" b="1" dirty="0"/>
              <a:t>لتحديد وتقييم وتخفيف التهديدات أو الشكوك التي يمكن أن تؤثر سلبا على أهداف المؤسسة.</a:t>
            </a:r>
          </a:p>
          <a:p>
            <a:pPr algn="just" rtl="1"/>
            <a:endParaRPr lang="ar-EG" b="1" dirty="0"/>
          </a:p>
          <a:p>
            <a:pPr marL="171450" indent="-171450" algn="just" rtl="1">
              <a:buFont typeface="Wingdings" panose="05000000000000000000" pitchFamily="2" charset="2"/>
              <a:buChar char="q"/>
            </a:pPr>
            <a:r>
              <a:rPr lang="ar-EG" b="1" dirty="0"/>
              <a:t>تحديد</a:t>
            </a:r>
          </a:p>
          <a:p>
            <a:pPr algn="just" rtl="1"/>
            <a:r>
              <a:rPr lang="ar-EG" b="1" dirty="0"/>
              <a:t>التعرف بشكل استباقي على المخاطر المحتملة في جميع مجالات العمل</a:t>
            </a:r>
          </a:p>
          <a:p>
            <a:pPr algn="just" rtl="1"/>
            <a:endParaRPr lang="ar-EG" b="1" dirty="0"/>
          </a:p>
          <a:p>
            <a:pPr marL="171450" indent="-171450" algn="just" rtl="1">
              <a:buFont typeface="Wingdings" panose="05000000000000000000" pitchFamily="2" charset="2"/>
              <a:buChar char="q"/>
            </a:pPr>
            <a:r>
              <a:rPr lang="ar-EG" b="1" dirty="0"/>
              <a:t>تقييم</a:t>
            </a:r>
          </a:p>
          <a:p>
            <a:pPr algn="just" rtl="1"/>
            <a:r>
              <a:rPr lang="ar-EG" b="1" dirty="0"/>
              <a:t>تقييم احتمالية وتأثير محتمل لكل خطر محدد</a:t>
            </a:r>
          </a:p>
          <a:p>
            <a:pPr algn="just" rtl="1"/>
            <a:endParaRPr lang="ar-EG" b="1" dirty="0"/>
          </a:p>
          <a:p>
            <a:pPr marL="171450" indent="-171450" algn="just" rtl="1">
              <a:buFont typeface="Wingdings" panose="05000000000000000000" pitchFamily="2" charset="2"/>
              <a:buChar char="q"/>
            </a:pPr>
            <a:r>
              <a:rPr lang="ar-EG" b="1" dirty="0"/>
              <a:t>تخفيف</a:t>
            </a:r>
          </a:p>
          <a:p>
            <a:pPr algn="just" rtl="1"/>
            <a:r>
              <a:rPr lang="ar-EG" b="1" dirty="0"/>
              <a:t>تطوير وتنفيذ استراتيجيات لتقليل المخاطر أو نقلها أو تجنبها أو قبولها</a:t>
            </a:r>
          </a:p>
        </p:txBody>
      </p:sp>
      <p:sp>
        <p:nvSpPr>
          <p:cNvPr id="4" name="Slide Number Placeholder 3">
            <a:extLst>
              <a:ext uri="{FF2B5EF4-FFF2-40B4-BE49-F238E27FC236}">
                <a16:creationId xmlns:a16="http://schemas.microsoft.com/office/drawing/2014/main" id="{72B6F54E-5D2A-E26F-E5BE-17B0154BC280}"/>
              </a:ext>
            </a:extLst>
          </p:cNvPr>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344018326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ar-EG" b="1" dirty="0"/>
              <a:t>لماذا تعتبر إدارة المخاطر أمرا بالغ الأهمية لرواد الأعمال</a:t>
            </a:r>
          </a:p>
          <a:p>
            <a:pPr algn="r" rtl="1"/>
            <a:endParaRPr lang="ar-EG" b="1" dirty="0"/>
          </a:p>
          <a:p>
            <a:pPr marL="171450" indent="-171450" algn="r" rtl="1">
              <a:buFont typeface="Wingdings" panose="05000000000000000000" pitchFamily="2" charset="2"/>
              <a:buChar char="v"/>
            </a:pPr>
            <a:r>
              <a:rPr lang="ar-EG" b="1" dirty="0"/>
              <a:t>الإطار المنظم: يوفر نهجا منهجيا للتفكير في الخطأ الذي يمكن أن يحدث وتطوير خطط الطوارئ قبل حدوث الأزمة.</a:t>
            </a:r>
          </a:p>
          <a:p>
            <a:pPr marL="171450" indent="-171450" algn="r" rtl="1">
              <a:buFont typeface="Wingdings" panose="05000000000000000000" pitchFamily="2" charset="2"/>
              <a:buChar char="v"/>
            </a:pPr>
            <a:endParaRPr lang="ar-EG" b="1" dirty="0"/>
          </a:p>
          <a:p>
            <a:pPr marL="171450" indent="-171450" algn="r" rtl="1">
              <a:buFont typeface="Wingdings" panose="05000000000000000000" pitchFamily="2" charset="2"/>
              <a:buChar char="v"/>
            </a:pPr>
            <a:r>
              <a:rPr lang="ar-EG" b="1" dirty="0"/>
              <a:t>حماية الأصول: يساعد رواد الأعمال على حماية مواردهم المالية والملكية الفكرية وأصولهم القيمة الأخرى من التهديدات المحتملة.</a:t>
            </a:r>
          </a:p>
          <a:p>
            <a:pPr marL="171450" indent="-171450" algn="r" rtl="1">
              <a:buFont typeface="Wingdings" panose="05000000000000000000" pitchFamily="2" charset="2"/>
              <a:buChar char="v"/>
            </a:pPr>
            <a:endParaRPr lang="ar-EG" b="1" dirty="0"/>
          </a:p>
          <a:p>
            <a:pPr marL="171450" indent="-171450" algn="r" rtl="1">
              <a:buFont typeface="Wingdings" panose="05000000000000000000" pitchFamily="2" charset="2"/>
              <a:buChar char="v"/>
            </a:pPr>
            <a:r>
              <a:rPr lang="ar-EG" b="1" dirty="0"/>
              <a:t>اتخاذ قرارات مستنيرة: تمكن رواد الأعمال من اتخاذ قرارات محسوبة عن طريق تحويل عدم اليقين من قوة مشلولة إلى متغير يمكن التحكم فيه.</a:t>
            </a:r>
          </a:p>
          <a:p>
            <a:pPr marL="171450" indent="-171450" algn="r" rtl="1">
              <a:buFont typeface="Wingdings" panose="05000000000000000000" pitchFamily="2" charset="2"/>
              <a:buChar char="v"/>
            </a:pPr>
            <a:endParaRPr lang="ar-EG" b="1" dirty="0"/>
          </a:p>
          <a:p>
            <a:pPr marL="171450" indent="-171450" algn="r" rtl="1">
              <a:buFont typeface="Wingdings" panose="05000000000000000000" pitchFamily="2" charset="2"/>
              <a:buChar char="v"/>
            </a:pPr>
            <a:r>
              <a:rPr lang="ar-EG" b="1" dirty="0"/>
              <a:t>تحسين الموارد: يحسن تخصيص الموارد المحدودة من خلال تحديد المخاطر التي تستحق أكبر قدر من الاهتمام والاستثمار.</a:t>
            </a:r>
          </a:p>
          <a:p>
            <a:pPr marL="171450" indent="-171450" algn="r" rtl="1">
              <a:buFont typeface="Wingdings" panose="05000000000000000000" pitchFamily="2" charset="2"/>
              <a:buChar char="v"/>
            </a:pPr>
            <a:endParaRPr lang="ar-EG" b="1" dirty="0"/>
          </a:p>
          <a:p>
            <a:pPr marL="171450" indent="-171450" algn="r" rtl="1">
              <a:buFont typeface="Wingdings" panose="05000000000000000000" pitchFamily="2" charset="2"/>
              <a:buChar char="v"/>
            </a:pPr>
            <a:r>
              <a:rPr lang="ar-EG" b="1" dirty="0"/>
              <a:t>ثقة أصحاب المصلحة: يبني الثقة مع المستثمرين والعملاء والشركاء من خلال إظهار نهج استباقي لتحديات الأعمال.</a:t>
            </a:r>
          </a:p>
          <a:p>
            <a:pPr marL="171450" indent="-171450" algn="r" rtl="1">
              <a:buFont typeface="Wingdings" panose="05000000000000000000" pitchFamily="2" charset="2"/>
              <a:buChar char="v"/>
            </a:pPr>
            <a:endParaRPr lang="ar-EG" b="1" dirty="0"/>
          </a:p>
          <a:p>
            <a:pPr marL="171450" indent="-171450" algn="r" rtl="1">
              <a:buFont typeface="Wingdings" panose="05000000000000000000" pitchFamily="2" charset="2"/>
              <a:buChar char="v"/>
            </a:pPr>
            <a:r>
              <a:rPr lang="ar-EG" b="1" dirty="0"/>
              <a:t>مرونة الأعمال: يخلق مشروعا أكثر استدامة يمكنه تحمل تقلبات السوق والاضطرابات غير المتوقعة.</a:t>
            </a:r>
            <a:endParaRPr lang="en-US" b="1" dirty="0"/>
          </a:p>
        </p:txBody>
      </p:sp>
      <p:sp>
        <p:nvSpPr>
          <p:cNvPr id="4" name="Slide Number Placeholder 3"/>
          <p:cNvSpPr>
            <a:spLocks noGrp="1"/>
          </p:cNvSpPr>
          <p:nvPr>
            <p:ph type="sldNum" sz="quarter" idx="5"/>
          </p:nvPr>
        </p:nvSpPr>
        <p:spPr/>
        <p:txBody>
          <a:bodyPr/>
          <a:lstStyle/>
          <a:p>
            <a:fld id="{F881AA13-9338-404C-A8C6-1F2AC071AC3D}" type="slidenum">
              <a:rPr lang="en-US" smtClean="0"/>
              <a:t>7</a:t>
            </a:fld>
            <a:endParaRPr lang="en-US"/>
          </a:p>
        </p:txBody>
      </p:sp>
    </p:spTree>
    <p:extLst>
      <p:ext uri="{BB962C8B-B14F-4D97-AF65-F5344CB8AC3E}">
        <p14:creationId xmlns:p14="http://schemas.microsoft.com/office/powerpoint/2010/main" val="217121314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ar-EG" b="1" dirty="0"/>
              <a:t>عواقب المخاطر غير المدارة</a:t>
            </a:r>
          </a:p>
          <a:p>
            <a:pPr algn="r" rtl="1"/>
            <a:endParaRPr lang="ar-EG" b="1" dirty="0"/>
          </a:p>
          <a:p>
            <a:pPr algn="r" rtl="1"/>
            <a:r>
              <a:rPr lang="ar-EG" b="1" dirty="0"/>
              <a:t>الخسائر المالية والإعسار</a:t>
            </a:r>
          </a:p>
          <a:p>
            <a:pPr algn="r" rtl="1"/>
            <a:r>
              <a:rPr lang="ar-EG" b="1" dirty="0"/>
              <a:t>فجوات التدفق النقدي والنفقات غير المتوقعة وفقدان التمويل مما يؤدي إلى الإفلاس. مثال: انهيار بنك وادي السيليكون بسبب سوء إدارة مخاطر أسعار الفائدة.</a:t>
            </a:r>
          </a:p>
          <a:p>
            <a:pPr algn="r" rtl="1"/>
            <a:endParaRPr lang="ar-EG" b="1" dirty="0"/>
          </a:p>
          <a:p>
            <a:pPr algn="r" rtl="1"/>
            <a:r>
              <a:rPr lang="ar-EG" b="1" dirty="0"/>
              <a:t>الاضطراب التشغيلي</a:t>
            </a:r>
          </a:p>
          <a:p>
            <a:pPr algn="r" rtl="1"/>
            <a:r>
              <a:rPr lang="ar-EG" b="1" dirty="0"/>
              <a:t>يمكن أن تؤدي أعطال سلسلة التوريد أو فشل النظام أو فقدان الموظفين الرئيسيين إلى إيقاف العمليات التجارية ، مما يؤدي إلى تفويت المواعيد النهائية وخسارة الإيرادات.</a:t>
            </a:r>
          </a:p>
          <a:p>
            <a:pPr algn="r" rtl="1"/>
            <a:endParaRPr lang="ar-EG" b="1" dirty="0"/>
          </a:p>
          <a:p>
            <a:pPr algn="r" rtl="1"/>
            <a:r>
              <a:rPr lang="ar-EG" b="1" dirty="0"/>
              <a:t>العقوبات القانونية والتنظيمية</a:t>
            </a:r>
          </a:p>
          <a:p>
            <a:pPr algn="r" rtl="1"/>
            <a:r>
              <a:rPr lang="ar-EG" b="1" dirty="0"/>
              <a:t>عدم الامتثال للوائح الصناعة أو قوانين العمل أو معايير خصوصية البيانات مما يؤدي إلى الغرامات والدعاوى القضائية.</a:t>
            </a:r>
          </a:p>
          <a:p>
            <a:pPr algn="r" rtl="1"/>
            <a:r>
              <a:rPr lang="ar-EG" b="1" dirty="0"/>
              <a:t>مثال: غرامة جنرال إلكتريك البالغة 200 مليون دولار.</a:t>
            </a:r>
          </a:p>
          <a:p>
            <a:pPr algn="r" rtl="1"/>
            <a:endParaRPr lang="ar-EG" b="1" dirty="0"/>
          </a:p>
          <a:p>
            <a:pPr algn="r" rtl="1"/>
            <a:r>
              <a:rPr lang="ar-EG" b="1" dirty="0"/>
              <a:t>الإضرار بالسمعة</a:t>
            </a:r>
          </a:p>
          <a:p>
            <a:pPr algn="r" rtl="1"/>
            <a:r>
              <a:rPr lang="ar-EG" b="1" dirty="0"/>
              <a:t>يمكن أن يؤدي حدث سلبي واحد ، مثل خرق البيانات أو فشل المنتج أو فضيحة عامة ، إلى تآكل ثقة العملاء وإلحاق الضرر الدائم بسمعة العلامة التجارية.</a:t>
            </a:r>
          </a:p>
          <a:p>
            <a:pPr algn="r" rtl="1"/>
            <a:endParaRPr lang="ar-EG" b="1" dirty="0"/>
          </a:p>
          <a:p>
            <a:pPr algn="r" rtl="1"/>
            <a:r>
              <a:rPr lang="ar-EG" b="1" dirty="0"/>
              <a:t>النكسات الاستراتيجية</a:t>
            </a:r>
          </a:p>
          <a:p>
            <a:pPr algn="r" rtl="1"/>
            <a:r>
              <a:rPr lang="ar-EG" b="1" dirty="0"/>
              <a:t>ضعف وضع السوق ، والفرص الضائعة ، وعدم القدرة على التكيف مع ظروف السوق المتغيرة مما يؤدي إلى حرمان تنافسي.</a:t>
            </a:r>
          </a:p>
          <a:p>
            <a:pPr algn="r" rtl="1"/>
            <a:endParaRPr lang="ar-EG" b="1" dirty="0"/>
          </a:p>
          <a:p>
            <a:pPr algn="r" rtl="1"/>
            <a:r>
              <a:rPr lang="ar-EG" b="1" dirty="0"/>
              <a:t>فشل الأعمال</a:t>
            </a:r>
          </a:p>
          <a:p>
            <a:pPr algn="r" rtl="1"/>
            <a:r>
              <a:rPr lang="ar-EG" b="1" dirty="0"/>
              <a:t>في النهاية ، يمكن أن يؤدي تراكم المخاطر غير المدارة إلى الفشل التام للمشروع. ما يقرب من نصف الشركات الناشئة تفشل في غضون خمس سنوات.</a:t>
            </a:r>
            <a:endParaRPr lang="en-US" b="1" dirty="0"/>
          </a:p>
        </p:txBody>
      </p:sp>
      <p:sp>
        <p:nvSpPr>
          <p:cNvPr id="4" name="Slide Number Placeholder 3"/>
          <p:cNvSpPr>
            <a:spLocks noGrp="1"/>
          </p:cNvSpPr>
          <p:nvPr>
            <p:ph type="sldNum" sz="quarter" idx="5"/>
          </p:nvPr>
        </p:nvSpPr>
        <p:spPr/>
        <p:txBody>
          <a:bodyPr/>
          <a:lstStyle/>
          <a:p>
            <a:fld id="{F881AA13-9338-404C-A8C6-1F2AC071AC3D}" type="slidenum">
              <a:rPr lang="en-US" smtClean="0"/>
              <a:t>8</a:t>
            </a:fld>
            <a:endParaRPr lang="en-US"/>
          </a:p>
        </p:txBody>
      </p:sp>
    </p:spTree>
    <p:extLst>
      <p:ext uri="{BB962C8B-B14F-4D97-AF65-F5344CB8AC3E}">
        <p14:creationId xmlns:p14="http://schemas.microsoft.com/office/powerpoint/2010/main" val="139012645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rtl="1"/>
            <a:r>
              <a:rPr lang="ar-EG" b="1" dirty="0"/>
              <a:t>أنوع المخاطر</a:t>
            </a:r>
          </a:p>
          <a:p>
            <a:pPr algn="just" rtl="1"/>
            <a:endParaRPr lang="en-US" b="1" dirty="0"/>
          </a:p>
          <a:p>
            <a:pPr algn="just" rtl="1"/>
            <a:r>
              <a:rPr lang="ar-EG" b="1" dirty="0"/>
              <a:t>يواجه رواد الأعمال مشهدا متنوعا من المخاطر التي يمكن أن تهدد نجاح مشروعهم. يعد فهم هذه المخاطر أمرا بالغ الأهمية لتطوير استراتيجيات التخفيف المستهدفة.</a:t>
            </a:r>
            <a:endParaRPr lang="en-US" b="1" dirty="0"/>
          </a:p>
          <a:p>
            <a:pPr algn="just" rtl="1"/>
            <a:endParaRPr lang="ar-EG" b="1" dirty="0"/>
          </a:p>
          <a:p>
            <a:pPr marL="171450" indent="-171450" algn="just" rtl="1">
              <a:buFont typeface="Wingdings" panose="05000000000000000000" pitchFamily="2" charset="2"/>
              <a:buChar char="q"/>
            </a:pPr>
            <a:r>
              <a:rPr lang="ar-EG" b="1" dirty="0"/>
              <a:t>المخاطر المالية: قضايا التمويل ومشاكل التدفق النقدي	</a:t>
            </a:r>
          </a:p>
          <a:p>
            <a:pPr marL="171450" indent="-171450" algn="just" rtl="1">
              <a:buFont typeface="Wingdings" panose="05000000000000000000" pitchFamily="2" charset="2"/>
              <a:buChar char="q"/>
            </a:pPr>
            <a:r>
              <a:rPr lang="ar-EG" b="1" dirty="0"/>
              <a:t>مخاطر السوق: تغيرات الطلب والمنافسة</a:t>
            </a:r>
          </a:p>
          <a:p>
            <a:pPr marL="171450" indent="-171450" algn="just" rtl="1">
              <a:buFont typeface="Wingdings" panose="05000000000000000000" pitchFamily="2" charset="2"/>
              <a:buChar char="q"/>
            </a:pPr>
            <a:r>
              <a:rPr lang="ar-EG" b="1" dirty="0"/>
              <a:t>المخاطر التشغيلية: سلسلة التوريد وقضايا الموارد البشرية	</a:t>
            </a:r>
          </a:p>
          <a:p>
            <a:pPr marL="171450" indent="-171450" algn="just" rtl="1">
              <a:buFont typeface="Wingdings" panose="05000000000000000000" pitchFamily="2" charset="2"/>
              <a:buChar char="q"/>
            </a:pPr>
            <a:r>
              <a:rPr lang="ar-EG" b="1" dirty="0"/>
              <a:t>المخاطر القانونية: تحديات الامتثال</a:t>
            </a:r>
          </a:p>
          <a:p>
            <a:pPr marL="171450" indent="-171450" algn="just" rtl="1">
              <a:buFont typeface="Wingdings" panose="05000000000000000000" pitchFamily="2" charset="2"/>
              <a:buChar char="q"/>
            </a:pPr>
            <a:r>
              <a:rPr lang="ar-EG" b="1" dirty="0"/>
              <a:t>المخاطر الاستراتيجية: قرارات الأعمال السيئة	</a:t>
            </a:r>
          </a:p>
          <a:p>
            <a:pPr marL="171450" indent="-171450" algn="just" rtl="1">
              <a:buFont typeface="Wingdings" panose="05000000000000000000" pitchFamily="2" charset="2"/>
              <a:buChar char="q"/>
            </a:pPr>
            <a:r>
              <a:rPr lang="ar-EG" b="1" dirty="0"/>
              <a:t>المخاطر التكنولوجية: يعامل السيبراني ،</a:t>
            </a:r>
          </a:p>
          <a:p>
            <a:pPr marL="171450" indent="-171450" algn="just" rtl="1">
              <a:buFont typeface="Wingdings" panose="05000000000000000000" pitchFamily="2" charset="2"/>
              <a:buChar char="q"/>
            </a:pPr>
            <a:r>
              <a:rPr lang="ar-EG" b="1" dirty="0"/>
              <a:t>مخاطر السمعة: مراجعات سيئة وفضائح</a:t>
            </a:r>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397412358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58F0E8-A0FA-7320-2F89-7C953E393ED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DC68F42-639B-DF60-CBAA-A26AACFA7F7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460FEB8-3C5E-7344-9F36-38FC4155F6E0}"/>
              </a:ext>
            </a:extLst>
          </p:cNvPr>
          <p:cNvSpPr>
            <a:spLocks noGrp="1"/>
          </p:cNvSpPr>
          <p:nvPr>
            <p:ph type="body" idx="1"/>
          </p:nvPr>
        </p:nvSpPr>
        <p:spPr/>
        <p:txBody>
          <a:bodyPr/>
          <a:lstStyle/>
          <a:p>
            <a:pPr algn="just" rtl="1"/>
            <a:r>
              <a:rPr lang="ar-EG" b="1" dirty="0"/>
              <a:t>المخاطر المالية</a:t>
            </a:r>
          </a:p>
          <a:p>
            <a:pPr algn="just" rtl="1"/>
            <a:endParaRPr lang="ar-EG" b="1" dirty="0"/>
          </a:p>
          <a:p>
            <a:pPr algn="just" rtl="1"/>
            <a:r>
              <a:rPr lang="ar-EG" b="1" dirty="0"/>
              <a:t>تعد المخاطر المالية </a:t>
            </a:r>
            <a:r>
              <a:rPr lang="ar-EG" b="0" dirty="0"/>
              <a:t>من بين أكثر التهديدات الفورية والمحتملة ضررا للشركة الناشئة ، والتي تنطوي على احتمال حدوث خسارة مالية بسبب سوء التخطيط أو سوء الإدارة أو العوامل الاقتصادية الخارجية.</a:t>
            </a:r>
          </a:p>
          <a:p>
            <a:pPr algn="just" rtl="1"/>
            <a:endParaRPr lang="ar-EG" b="1" dirty="0"/>
          </a:p>
          <a:p>
            <a:pPr marL="171450" indent="-171450" algn="just" rtl="1">
              <a:buFont typeface="Wingdings" panose="05000000000000000000" pitchFamily="2" charset="2"/>
              <a:buChar char="q"/>
            </a:pPr>
            <a:r>
              <a:rPr lang="ar-EG" b="1" dirty="0"/>
              <a:t>قضايا التمويل</a:t>
            </a:r>
          </a:p>
          <a:p>
            <a:pPr algn="just" rtl="1"/>
            <a:r>
              <a:rPr lang="ar-EG" b="0" dirty="0"/>
              <a:t>تحديات تأمين رأس مال كاف من المدخرات الشخصية أو المستثمرين الخارجيين. غالبا ما تكافح الشركات الناشئة من أجل إنشاء توقعات مالية واقعية ، مما يجعل من الصعب جذب المستثمرين وإدارة الأموال بفعالية.</a:t>
            </a:r>
          </a:p>
          <a:p>
            <a:pPr algn="just" rtl="1"/>
            <a:endParaRPr lang="ar-EG" b="1" dirty="0"/>
          </a:p>
          <a:p>
            <a:pPr marL="171450" indent="-171450" algn="just" rtl="1">
              <a:buFont typeface="Wingdings" panose="05000000000000000000" pitchFamily="2" charset="2"/>
              <a:buChar char="q"/>
            </a:pPr>
            <a:r>
              <a:rPr lang="ar-EG" b="1" dirty="0"/>
              <a:t>فجوات التدفق النقدي</a:t>
            </a:r>
          </a:p>
          <a:p>
            <a:pPr algn="just" rtl="1"/>
            <a:r>
              <a:rPr lang="ar-EG" b="0" dirty="0"/>
              <a:t>نفاد النقد التشغيلي بسبب التأخير في مدفوعات العملاء أو النفقات غير المتوقعة أو عدم كفاية التخطيط المالي. تعد مشاكل التدفق النقدي أحد الأسباب الرئيسية لفشل بدء التشغيل ، حتى بالنسبة للشركات ذات المبيعات القوية.</a:t>
            </a:r>
          </a:p>
          <a:p>
            <a:pPr algn="just" rtl="1"/>
            <a:endParaRPr lang="ar-EG" b="0" dirty="0"/>
          </a:p>
          <a:p>
            <a:pPr marL="171450" indent="-171450" algn="just" rtl="1">
              <a:buFont typeface="Wingdings" panose="05000000000000000000" pitchFamily="2" charset="2"/>
              <a:buChar char="q"/>
            </a:pPr>
            <a:r>
              <a:rPr lang="ar-EG" b="1" dirty="0"/>
              <a:t>أسعار أقل من المنتجات أو الخدمات</a:t>
            </a:r>
          </a:p>
          <a:p>
            <a:pPr algn="just" rtl="1"/>
            <a:r>
              <a:rPr lang="ar-EG" b="0" dirty="0"/>
              <a:t>يمكن أن يؤدي تحديد الأسعار المنخفضة جدا إلى عدم كفاية الإيرادات لتغطية التكاليف التشغيلية وتحقيق الربحية. يقلل العديد من رواد الأعمال من قيمة عروضهم في محاولة للمنافسة ، مما يخلق نماذج أعمال غير مستدامة.</a:t>
            </a:r>
          </a:p>
        </p:txBody>
      </p:sp>
      <p:sp>
        <p:nvSpPr>
          <p:cNvPr id="4" name="Slide Number Placeholder 3">
            <a:extLst>
              <a:ext uri="{FF2B5EF4-FFF2-40B4-BE49-F238E27FC236}">
                <a16:creationId xmlns:a16="http://schemas.microsoft.com/office/drawing/2014/main" id="{28B90834-4244-E120-1421-B3D9AE7D740D}"/>
              </a:ext>
            </a:extLst>
          </p:cNvPr>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19468662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910E62-E270-5705-EECC-8B2CC7C0BC2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C6FA925-CD67-9BC0-2BF3-27617B0E413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9CB3668-AE34-5B42-E596-67D14A89CB83}"/>
              </a:ext>
            </a:extLst>
          </p:cNvPr>
          <p:cNvSpPr>
            <a:spLocks noGrp="1"/>
          </p:cNvSpPr>
          <p:nvPr>
            <p:ph type="body" idx="1"/>
          </p:nvPr>
        </p:nvSpPr>
        <p:spPr/>
        <p:txBody>
          <a:bodyPr/>
          <a:lstStyle/>
          <a:p>
            <a:pPr algn="just" rtl="1"/>
            <a:r>
              <a:rPr lang="ar-EG" b="1" dirty="0"/>
              <a:t>مخاطر السوق</a:t>
            </a:r>
          </a:p>
          <a:p>
            <a:pPr algn="just" rtl="1"/>
            <a:endParaRPr lang="ar-EG" b="1" dirty="0"/>
          </a:p>
          <a:p>
            <a:pPr marL="0" indent="0" algn="just" rtl="1">
              <a:buFont typeface="Arial" panose="020B0604020202020204" pitchFamily="34" charset="0"/>
              <a:buNone/>
            </a:pPr>
            <a:r>
              <a:rPr lang="ar-EG" b="1" dirty="0"/>
              <a:t>تشير مخاطر السوق </a:t>
            </a:r>
            <a:r>
              <a:rPr lang="ar-EG" b="0" dirty="0"/>
              <a:t>إلى الخسائر المحتملة الناشئة عن عوامل السوق الخارجية والتغيرات في بيئة الأعمال. يمكن أن تؤثر هذه المخاطر بشكل كبير على جدوى الشركة الناشئة بغض النظر عن مدى جودة عملها داخليا.</a:t>
            </a:r>
          </a:p>
          <a:p>
            <a:pPr marL="0" indent="0" algn="just" rtl="1">
              <a:buFont typeface="Arial" panose="020B0604020202020204" pitchFamily="34" charset="0"/>
              <a:buNone/>
            </a:pPr>
            <a:endParaRPr lang="ar-EG" b="0" dirty="0"/>
          </a:p>
          <a:p>
            <a:pPr marL="171450" indent="-171450" algn="just" rtl="1">
              <a:buFont typeface="Wingdings" panose="05000000000000000000" pitchFamily="2" charset="2"/>
              <a:buChar char="q"/>
            </a:pPr>
            <a:r>
              <a:rPr lang="ar-EG" b="1" dirty="0"/>
              <a:t>التغيرات في طلب المستهلكين</a:t>
            </a:r>
          </a:p>
          <a:p>
            <a:pPr marL="0" indent="0" algn="just" rtl="1">
              <a:buFont typeface="Arial" panose="020B0604020202020204" pitchFamily="34" charset="0"/>
              <a:buNone/>
            </a:pPr>
            <a:r>
              <a:rPr lang="ar-EG" b="1" dirty="0"/>
              <a:t>يمكن أن تؤدي التحولات المفاجئة في تفضيلات العملاء أو التقلبات الموسمية أو الاتجاهات الناشئة إلى جعل المنتج عفا عليه الزمن أو يقلل من جاذبيته في السوق. غالبا ما تواجه الشركات الناشئة التحدي المتمثل في التنبؤ بدقة بتغييرات الطلب هذه والتكيف معها.</a:t>
            </a:r>
          </a:p>
          <a:p>
            <a:pPr marL="0" indent="0" algn="just" rtl="1">
              <a:buFont typeface="Arial" panose="020B0604020202020204" pitchFamily="34" charset="0"/>
              <a:buNone/>
            </a:pPr>
            <a:endParaRPr lang="ar-EG" b="1" dirty="0"/>
          </a:p>
          <a:p>
            <a:pPr marL="171450" indent="-171450" algn="just" rtl="1">
              <a:buFont typeface="Wingdings" panose="05000000000000000000" pitchFamily="2" charset="2"/>
              <a:buChar char="q"/>
            </a:pPr>
            <a:r>
              <a:rPr lang="ar-EG" b="1" dirty="0"/>
              <a:t>ضغوط تنافسية</a:t>
            </a:r>
          </a:p>
          <a:p>
            <a:pPr marL="0" indent="0" algn="just" rtl="1">
              <a:buFont typeface="Arial" panose="020B0604020202020204" pitchFamily="34" charset="0"/>
              <a:buNone/>
            </a:pPr>
            <a:r>
              <a:rPr lang="ar-EG" b="1" dirty="0"/>
              <a:t>يمكن أن يؤدي المنافسون الجدد الذين يدخلون السوق أو حروب الأسعار أو البدائل المبتكرة إلى تآكل حصتهم في السوق وهوامش الربح. قد تستفيد الشركات القائمة أيضا من مواردها للتغلب على الشركات الناشئة من خلال استراتيجيات التسويق أو التسعير القوية.</a:t>
            </a:r>
          </a:p>
          <a:p>
            <a:pPr marL="0" indent="0" algn="just" rtl="1">
              <a:buFont typeface="Arial" panose="020B0604020202020204" pitchFamily="34" charset="0"/>
              <a:buNone/>
            </a:pPr>
            <a:endParaRPr lang="ar-EG" b="1" dirty="0"/>
          </a:p>
          <a:p>
            <a:pPr marL="171450" indent="-171450" algn="just" rtl="1">
              <a:buFont typeface="Wingdings" panose="05000000000000000000" pitchFamily="2" charset="2"/>
              <a:buChar char="q"/>
            </a:pPr>
            <a:r>
              <a:rPr lang="ar-EG" b="1" dirty="0"/>
              <a:t>ضعف ملاءمة السوق للرسالة</a:t>
            </a:r>
          </a:p>
          <a:p>
            <a:pPr marL="0" indent="0" algn="just" rtl="1">
              <a:buFont typeface="Arial" panose="020B0604020202020204" pitchFamily="34" charset="0"/>
              <a:buNone/>
            </a:pPr>
            <a:r>
              <a:rPr lang="ar-EG" b="1" dirty="0"/>
              <a:t>قد يكون لدى الشركة الناشئة منتج ممتاز ولكنها تفشل في توصيل عرض القيمة الخاص بها بشكل فعال إلى الجمهور المستهدف. عندما لا يكون للرسائل التسويقية صدى لدى العملاء المحتملين ، يمكن حتى للمنتجات المتفوقة أن تكافح لاكتساب قوة دفع في السوق.</a:t>
            </a:r>
            <a:endParaRPr lang="en-US" b="1" dirty="0"/>
          </a:p>
        </p:txBody>
      </p:sp>
      <p:sp>
        <p:nvSpPr>
          <p:cNvPr id="4" name="Slide Number Placeholder 3">
            <a:extLst>
              <a:ext uri="{FF2B5EF4-FFF2-40B4-BE49-F238E27FC236}">
                <a16:creationId xmlns:a16="http://schemas.microsoft.com/office/drawing/2014/main" id="{3F51BE84-E510-EFA1-188B-A8A9040B6627}"/>
              </a:ext>
            </a:extLst>
          </p:cNvPr>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383940557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F2A2D7F-8DEC-AA96-9CA8-016A12F6F46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5B92EB7-0D02-092B-EFC9-AAC9967FE0D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487F71F-177E-3FFD-E660-9A9ACA78C56B}"/>
              </a:ext>
            </a:extLst>
          </p:cNvPr>
          <p:cNvSpPr>
            <a:spLocks noGrp="1"/>
          </p:cNvSpPr>
          <p:nvPr>
            <p:ph type="body" idx="1"/>
          </p:nvPr>
        </p:nvSpPr>
        <p:spPr/>
        <p:txBody>
          <a:bodyPr/>
          <a:lstStyle/>
          <a:p>
            <a:pPr algn="just" rtl="1"/>
            <a:r>
              <a:rPr lang="ar-EG" b="1" dirty="0"/>
              <a:t>المخاطر التشغيلية</a:t>
            </a:r>
          </a:p>
          <a:p>
            <a:pPr algn="just" rtl="1"/>
            <a:endParaRPr lang="ar-EG" b="1" dirty="0"/>
          </a:p>
          <a:p>
            <a:pPr algn="just" rtl="1"/>
            <a:r>
              <a:rPr lang="ar-EG" b="1" dirty="0"/>
              <a:t>تنطوي المخاطر التشغيلية</a:t>
            </a:r>
            <a:r>
              <a:rPr lang="ar-EG" b="0" dirty="0"/>
              <a:t> على خسائر محتملة من العمليات الداخلية والأشخاص والأنظمة غير الكافية أو الفاشلة ، أو من الأحداث الخارجية التي تعطل وظائف الأعمال اليومية.</a:t>
            </a:r>
          </a:p>
          <a:p>
            <a:pPr algn="just" rtl="1"/>
            <a:endParaRPr lang="ar-EG" b="0" dirty="0"/>
          </a:p>
          <a:p>
            <a:pPr marL="171450" indent="-171450" algn="just" rtl="1">
              <a:buFont typeface="Wingdings" panose="05000000000000000000" pitchFamily="2" charset="2"/>
              <a:buChar char="q"/>
            </a:pPr>
            <a:r>
              <a:rPr lang="ar-EG" b="1" dirty="0"/>
              <a:t>اضطرابات سلسلة التوريد</a:t>
            </a:r>
          </a:p>
          <a:p>
            <a:pPr algn="just" rtl="1"/>
            <a:r>
              <a:rPr lang="ar-EG" b="1" dirty="0"/>
              <a:t>يمكن أن يؤدي الاعتماد على الموردين الفرديين أو مشكلات النقل أو نقص المواد أو الأحداث العالمية إلى إيقاف الإنتاج وتأخير تسليم العملاء ، مما يتسبب في خسارة الإيرادات والإضرار بالسمعة.</a:t>
            </a:r>
          </a:p>
          <a:p>
            <a:pPr algn="just" rtl="1"/>
            <a:endParaRPr lang="ar-EG" b="1" dirty="0"/>
          </a:p>
          <a:p>
            <a:pPr marL="171450" indent="-171450" algn="just" rtl="1">
              <a:buFont typeface="Wingdings" panose="05000000000000000000" pitchFamily="2" charset="2"/>
              <a:buChar char="q"/>
            </a:pPr>
            <a:r>
              <a:rPr lang="ar-EG" b="1" dirty="0"/>
              <a:t>قضايا الموارد البشرية</a:t>
            </a:r>
          </a:p>
          <a:p>
            <a:pPr algn="just" rtl="1"/>
            <a:r>
              <a:rPr lang="ar-EG" b="1" dirty="0"/>
              <a:t>يمكن أن يؤثر معدل دوران الموظفين المرتفع أو عدم القدرة على جذب المواهب الرئيسية أو التدريب غير الكافي أو ديناميكيات الفريق السيئة بشكل كبير على الإنتاجية والابتكار والأداء العام للأعمال.</a:t>
            </a:r>
          </a:p>
          <a:p>
            <a:pPr algn="just" rtl="1"/>
            <a:endParaRPr lang="ar-EG" b="1" dirty="0"/>
          </a:p>
          <a:p>
            <a:pPr marL="171450" indent="-171450" algn="just" rtl="1">
              <a:buFont typeface="Wingdings" panose="05000000000000000000" pitchFamily="2" charset="2"/>
              <a:buChar char="q"/>
            </a:pPr>
            <a:r>
              <a:rPr lang="ar-EG" b="1" dirty="0"/>
              <a:t>فشل العملية والنظام</a:t>
            </a:r>
          </a:p>
          <a:p>
            <a:pPr algn="just" rtl="1"/>
            <a:r>
              <a:rPr lang="ar-EG" b="1" dirty="0"/>
              <a:t>يمكن أن تؤدي تدفقات العمل غير الفعالة أو أعطال المعدات أو الأعطال التكنولوجية أو عدم كفاية مراقبة الجودة إلى تعطل مكلف وعيوب المنتج وانخفاض الكفاءة التشغيلية.</a:t>
            </a:r>
          </a:p>
        </p:txBody>
      </p:sp>
      <p:sp>
        <p:nvSpPr>
          <p:cNvPr id="4" name="Slide Number Placeholder 3">
            <a:extLst>
              <a:ext uri="{FF2B5EF4-FFF2-40B4-BE49-F238E27FC236}">
                <a16:creationId xmlns:a16="http://schemas.microsoft.com/office/drawing/2014/main" id="{928684DF-42D7-0257-C90D-A4097840C33A}"/>
              </a:ext>
            </a:extLst>
          </p:cNvPr>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118956308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0B997D-73BE-5A86-746A-1C49706FD65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C9EEAF8-E022-98FB-FB05-5C4BDAA4299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419C35C-1C53-D74D-ECDC-5B3EC8026DDD}"/>
              </a:ext>
            </a:extLst>
          </p:cNvPr>
          <p:cNvSpPr>
            <a:spLocks noGrp="1"/>
          </p:cNvSpPr>
          <p:nvPr>
            <p:ph type="body" idx="1"/>
          </p:nvPr>
        </p:nvSpPr>
        <p:spPr/>
        <p:txBody>
          <a:bodyPr/>
          <a:lstStyle/>
          <a:p>
            <a:pPr algn="just" rtl="1"/>
            <a:r>
              <a:rPr lang="ar-EG" b="1" dirty="0"/>
              <a:t>المخاطر القانونية والتنظيمية</a:t>
            </a:r>
          </a:p>
          <a:p>
            <a:pPr algn="just" rtl="1"/>
            <a:endParaRPr lang="ar-EG" b="1" dirty="0"/>
          </a:p>
          <a:p>
            <a:pPr marL="171450" indent="-171450" algn="just" rtl="1">
              <a:buFont typeface="Wingdings" panose="05000000000000000000" pitchFamily="2" charset="2"/>
              <a:buChar char="q"/>
            </a:pPr>
            <a:r>
              <a:rPr lang="ar-EG" b="1" dirty="0"/>
              <a:t>تحديات الامتثال</a:t>
            </a:r>
          </a:p>
          <a:p>
            <a:pPr algn="just" rtl="1"/>
            <a:r>
              <a:rPr lang="ar-EG" b="1" dirty="0"/>
              <a:t>يجب على الشركات الناشئة التنقل في الأطر التنظيمية المعقدة عبر مجالات متعددة بما في ذلك قوانين الضرائب ولوائح التوظيف وقوانين حماية البيانات (</a:t>
            </a:r>
            <a:r>
              <a:rPr lang="en-US" b="1" dirty="0"/>
              <a:t>GDPR </a:t>
            </a:r>
            <a:r>
              <a:rPr lang="ar-EG" b="1" dirty="0"/>
              <a:t>و </a:t>
            </a:r>
            <a:r>
              <a:rPr lang="en-US" b="1" dirty="0"/>
              <a:t>CCPA) </a:t>
            </a:r>
            <a:r>
              <a:rPr lang="ar-EG" b="1" dirty="0"/>
              <a:t>والمتطلبات الخاصة بالصناعة. يمكن أن يؤدي عدم الامتثال إلى غرامات باهظة ودعاوى قضائية وتعطيل الأعمال.</a:t>
            </a:r>
          </a:p>
          <a:p>
            <a:pPr algn="just" rtl="1"/>
            <a:endParaRPr lang="ar-EG" b="1" dirty="0"/>
          </a:p>
          <a:p>
            <a:pPr marL="171450" indent="-171450" algn="just" rtl="1">
              <a:buFont typeface="Wingdings" panose="05000000000000000000" pitchFamily="2" charset="2"/>
              <a:buChar char="q"/>
            </a:pPr>
            <a:r>
              <a:rPr lang="ar-EG" b="1" dirty="0"/>
              <a:t>تسجيل الأعمال غير السليم</a:t>
            </a:r>
          </a:p>
          <a:p>
            <a:pPr algn="just" rtl="1"/>
            <a:r>
              <a:rPr lang="ar-EG" b="1" dirty="0"/>
              <a:t>يمكن أن يؤدي اختيار هيكل العمل الخاطئ (الملكية الفردية ، ذات المسؤولية المحدودة ، والشركة) أو عدم التسجيل بشكل صحيح إلى تعريض رواد الأعمال للمسؤولية الشخصية والتعقيدات الضريبية والنزاعات القانونية. يحمل كل هيكل حماية قانونية مختلفة وآثار ضريبية ومتطلبات امتثال.</a:t>
            </a:r>
          </a:p>
          <a:p>
            <a:pPr algn="just" rtl="1"/>
            <a:endParaRPr lang="ar-EG" b="1" dirty="0"/>
          </a:p>
          <a:p>
            <a:pPr marL="171450" indent="-171450" algn="just" rtl="1">
              <a:buFont typeface="Wingdings" panose="05000000000000000000" pitchFamily="2" charset="2"/>
              <a:buChar char="q"/>
            </a:pPr>
            <a:r>
              <a:rPr lang="ar-EG" b="1" dirty="0"/>
              <a:t>الثغرات الأمنية التعاقدية</a:t>
            </a:r>
          </a:p>
          <a:p>
            <a:pPr algn="just" rtl="1"/>
            <a:r>
              <a:rPr lang="ar-EG" b="1" dirty="0"/>
              <a:t>يمكن أن تؤدي الاتفاقيات التي تمت صياغتها بشكل سيئ مع الموردين أو العملاء أو الموظفين أو المستثمرين إلى حدوث تعرض قانوني كبير. بدون شروط وأحكام واضحة وآليات لتسوية المنازعات وقيود المسؤولية ، يخاطر رواد الأعمال بالتقاضي المكلف وإلحاق الضرر بعلاقات العمل.</a:t>
            </a:r>
          </a:p>
          <a:p>
            <a:pPr algn="just" rtl="1"/>
            <a:endParaRPr lang="ar-EG" b="1" dirty="0"/>
          </a:p>
          <a:p>
            <a:pPr marL="171450" indent="-171450" algn="just" rtl="1">
              <a:buFont typeface="Wingdings" panose="05000000000000000000" pitchFamily="2" charset="2"/>
              <a:buChar char="q"/>
            </a:pPr>
            <a:r>
              <a:rPr lang="ar-EG" b="1" dirty="0"/>
              <a:t>مخاوف الملكية الفكرية</a:t>
            </a:r>
          </a:p>
          <a:p>
            <a:pPr algn="just" rtl="1"/>
            <a:r>
              <a:rPr lang="ar-EG" b="1" dirty="0"/>
              <a:t>يمكن أن يؤدي الفشل في حماية العلامات التجارية أو براءات الاختراع أو حقوق الطبع والنشر أو الأسرار التجارية بشكل كاف إلى ترك الشركة الناشئة عرضة للمنافسين.</a:t>
            </a:r>
          </a:p>
        </p:txBody>
      </p:sp>
      <p:sp>
        <p:nvSpPr>
          <p:cNvPr id="4" name="Slide Number Placeholder 3">
            <a:extLst>
              <a:ext uri="{FF2B5EF4-FFF2-40B4-BE49-F238E27FC236}">
                <a16:creationId xmlns:a16="http://schemas.microsoft.com/office/drawing/2014/main" id="{9FAFD0A2-3E6E-1DB2-0AC0-51C5C4278207}"/>
              </a:ext>
            </a:extLst>
          </p:cNvPr>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387737569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81A499-961E-177F-C174-B9F07A01F19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805ACFA-6040-F334-13F6-6F72B5C7971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88BD762-950F-2F4D-EAA0-CF5FDDB686BA}"/>
              </a:ext>
            </a:extLst>
          </p:cNvPr>
          <p:cNvSpPr>
            <a:spLocks noGrp="1"/>
          </p:cNvSpPr>
          <p:nvPr>
            <p:ph type="body" idx="1"/>
          </p:nvPr>
        </p:nvSpPr>
        <p:spPr/>
        <p:txBody>
          <a:bodyPr/>
          <a:lstStyle/>
          <a:p>
            <a:pPr algn="just" rtl="1"/>
            <a:r>
              <a:rPr lang="ar-EG" b="1" dirty="0"/>
              <a:t>المخاطر الاستراتيجية</a:t>
            </a:r>
          </a:p>
          <a:p>
            <a:pPr algn="just" rtl="1"/>
            <a:endParaRPr lang="ar-EG" b="1" dirty="0"/>
          </a:p>
          <a:p>
            <a:pPr algn="just" rtl="1"/>
            <a:r>
              <a:rPr lang="ar-EG" b="1" dirty="0"/>
              <a:t>ترتبط المخاطر الاستراتيجية </a:t>
            </a:r>
            <a:r>
              <a:rPr lang="ar-EG" b="0" dirty="0"/>
              <a:t>بالقرارات الأساسية التي يتخذها قادة الشركة بشأن اتجاه المشروع وأهدافه. يمكن أن تؤدي الإستراتيجية المعيبة إلى الفشل حتى لو تفوقت الشركة من الناحية التشغيلية.</a:t>
            </a:r>
          </a:p>
          <a:p>
            <a:pPr algn="just" rtl="1"/>
            <a:endParaRPr lang="ar-EG" b="1" dirty="0"/>
          </a:p>
          <a:p>
            <a:pPr marL="171450" indent="-171450" algn="just" rtl="1">
              <a:buFont typeface="Wingdings" panose="05000000000000000000" pitchFamily="2" charset="2"/>
              <a:buChar char="q"/>
            </a:pPr>
            <a:r>
              <a:rPr lang="ar-EG" b="1" dirty="0"/>
              <a:t>خيارات دخول السوق السيئة</a:t>
            </a:r>
          </a:p>
          <a:p>
            <a:pPr algn="just" rtl="1"/>
            <a:r>
              <a:rPr lang="ar-EG" b="1" dirty="0"/>
              <a:t>يمكن أن يكون لدخول السوق الخاطئة أو إطلاق منتج سيئ التصور أو السعي إلى اندماج أو استحواذ غير حكيم عواقب وخيمة على مسار نمو الشركة الناشئة وتخصيص الموارد.</a:t>
            </a:r>
          </a:p>
          <a:p>
            <a:pPr algn="just" rtl="1"/>
            <a:endParaRPr lang="ar-EG" b="1" dirty="0"/>
          </a:p>
          <a:p>
            <a:pPr marL="171450" indent="-171450" algn="just" rtl="1">
              <a:buFont typeface="Wingdings" panose="05000000000000000000" pitchFamily="2" charset="2"/>
              <a:buChar char="q"/>
            </a:pPr>
            <a:r>
              <a:rPr lang="ar-EG" b="1" dirty="0"/>
              <a:t>الفشل في التكيف</a:t>
            </a:r>
          </a:p>
          <a:p>
            <a:pPr algn="just" rtl="1"/>
            <a:r>
              <a:rPr lang="ar-EG" b="1" dirty="0"/>
              <a:t>تتطور الأسواق والتقنيات بسرعة. تخاطر الشركة الناشئة التي تفشل في تكييف استراتيجيتها مع الاتجاهات المتغيرة أو تفضيلات العملاء أو التقدم التكنولوجي بأن تصبح غير ذات صلة وعفا عليها الزمن في مشهد تنافسي.</a:t>
            </a:r>
          </a:p>
          <a:p>
            <a:pPr algn="just" rtl="1"/>
            <a:endParaRPr lang="ar-EG" b="1" dirty="0"/>
          </a:p>
          <a:p>
            <a:pPr marL="171450" indent="-171450" algn="just" rtl="1">
              <a:buFont typeface="Wingdings" panose="05000000000000000000" pitchFamily="2" charset="2"/>
              <a:buChar char="q"/>
            </a:pPr>
            <a:r>
              <a:rPr lang="ar-EG" b="1" dirty="0"/>
              <a:t>اختلال المحاذاة التنافسية</a:t>
            </a:r>
          </a:p>
          <a:p>
            <a:pPr algn="just" rtl="1"/>
            <a:r>
              <a:rPr lang="ar-EG" b="1" dirty="0"/>
              <a:t>يمكن أن يؤدي التخلف عن المنافسين في الابتكار ، أو الفشل في التمييز بين عروض الشركة ، أو سوء فهم المشهد التنافسي إلى فقدان حصتها في السوق وتضاؤل عرض القيمة.</a:t>
            </a:r>
          </a:p>
        </p:txBody>
      </p:sp>
      <p:sp>
        <p:nvSpPr>
          <p:cNvPr id="4" name="Slide Number Placeholder 3">
            <a:extLst>
              <a:ext uri="{FF2B5EF4-FFF2-40B4-BE49-F238E27FC236}">
                <a16:creationId xmlns:a16="http://schemas.microsoft.com/office/drawing/2014/main" id="{79419248-C82F-CF29-5E97-CDCE73CDE536}"/>
              </a:ext>
            </a:extLst>
          </p:cNvPr>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332674364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E65344-1B81-7FB5-A921-BBAAF77EDDB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68E2480-F066-69E5-068D-6AFA210C51C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3EE7311-C3C6-A280-64DB-ED750C791FEF}"/>
              </a:ext>
            </a:extLst>
          </p:cNvPr>
          <p:cNvSpPr>
            <a:spLocks noGrp="1"/>
          </p:cNvSpPr>
          <p:nvPr>
            <p:ph type="body" idx="1"/>
          </p:nvPr>
        </p:nvSpPr>
        <p:spPr/>
        <p:txBody>
          <a:bodyPr/>
          <a:lstStyle/>
          <a:p>
            <a:pPr algn="just" rtl="1"/>
            <a:r>
              <a:rPr lang="ar-EG" b="1" dirty="0"/>
              <a:t>مخاطر السمعة</a:t>
            </a:r>
          </a:p>
          <a:p>
            <a:pPr algn="just" rtl="1"/>
            <a:endParaRPr lang="ar-EG" b="1" dirty="0"/>
          </a:p>
          <a:p>
            <a:pPr marL="171450" indent="-171450" algn="just" rtl="1">
              <a:buFont typeface="Wingdings" panose="05000000000000000000" pitchFamily="2" charset="2"/>
              <a:buChar char="q"/>
            </a:pPr>
            <a:r>
              <a:rPr lang="ar-EG" b="1" dirty="0"/>
              <a:t>المراجعات السلبية وتجربة العملاء السيئة</a:t>
            </a:r>
          </a:p>
          <a:p>
            <a:pPr algn="just" rtl="1"/>
            <a:r>
              <a:rPr lang="ar-EG" b="1" dirty="0"/>
              <a:t>في عالم اليوم الرقمي ، تنتشر ملاحظات العملاء بسرعة عبر منصات المراجعة ووسائل التواصل الاجتماعي. يمكن أن تلحق المراجعات السلبية المتسقة ضررا كبيرا بإدراك العلامة التجارية وتردع العملاء المحتملين. تظهر الأبحاث أن 94٪ من المستهلكين يتجنبون الشركات ذات المراجعات السلبية.</a:t>
            </a:r>
          </a:p>
          <a:p>
            <a:pPr algn="just" rtl="1"/>
            <a:endParaRPr lang="ar-EG" b="1" dirty="0"/>
          </a:p>
          <a:p>
            <a:pPr marL="171450" indent="-171450" algn="just" rtl="1">
              <a:buFont typeface="Wingdings" panose="05000000000000000000" pitchFamily="2" charset="2"/>
              <a:buChar char="q"/>
            </a:pPr>
            <a:r>
              <a:rPr lang="ar-EG" b="1" dirty="0"/>
              <a:t>الفضائح والسلوك غير الأخلاقي</a:t>
            </a:r>
          </a:p>
          <a:p>
            <a:pPr algn="just" rtl="1"/>
            <a:r>
              <a:rPr lang="ar-EG" b="1" dirty="0"/>
              <a:t>يمكن أن يتسبب أي ارتباط بممارسات غير أخلاقية أو سوء سلوك الموظفين أو الانتهاكات البيئية في إلحاق ضرر فوري ودائم بسمعة الشركة. يمكن أن تؤدي الفضائح البارزة إلى المقاطعة، وفقدان الشراكات، وانخفاض قيم الأسهم. غالبا ما يستغرق التعافي سنوات واستثمارات كبيرة.</a:t>
            </a:r>
          </a:p>
          <a:p>
            <a:pPr algn="just" rtl="1"/>
            <a:endParaRPr lang="ar-EG" b="1" dirty="0"/>
          </a:p>
          <a:p>
            <a:pPr marL="171450" indent="-171450" algn="just" rtl="1">
              <a:buFont typeface="Wingdings" panose="05000000000000000000" pitchFamily="2" charset="2"/>
              <a:buChar char="q"/>
            </a:pPr>
            <a:r>
              <a:rPr lang="ar-EG" b="1" dirty="0"/>
              <a:t>انتهاكات البيانات وقضايا الخصوصية</a:t>
            </a:r>
          </a:p>
          <a:p>
            <a:pPr algn="just" rtl="1"/>
            <a:r>
              <a:rPr lang="ar-EG" b="1" dirty="0"/>
              <a:t>يمثل الفشل في حماية بيانات العملاء أحد أخطر التهديدات التي تهدد السمعة. يمكن أن يؤدي خرق واحد إلى تآكل ثقة العملاء بنسبة 54٪ ويؤدي إلى عقوبات تنظيمية. بالنسبة للشركات الناشئة ، يمكن أن يكون فقدان الثقة مدمرا بشكل خاص ، لأنها تفتقر إلى الثقة والموارد الراسخة للشركات الكبرى للتعافي.</a:t>
            </a:r>
          </a:p>
          <a:p>
            <a:pPr algn="just" rtl="1"/>
            <a:endParaRPr lang="ar-EG" b="1" dirty="0"/>
          </a:p>
          <a:p>
            <a:pPr marL="171450" indent="-171450" algn="just" rtl="1">
              <a:buFont typeface="Wingdings" panose="05000000000000000000" pitchFamily="2" charset="2"/>
              <a:buChar char="q"/>
            </a:pPr>
            <a:r>
              <a:rPr lang="ar-EG" b="1" dirty="0"/>
              <a:t>التأثير على قيمة الأعمال</a:t>
            </a:r>
          </a:p>
          <a:p>
            <a:pPr algn="just" rtl="1"/>
            <a:r>
              <a:rPr lang="ar-EG" b="1" dirty="0"/>
              <a:t>السمعة القوية هي أصل غير ملموس قيم يمكن أن يمثل ما يصل إلى 63٪ من القيمة السوقية للشركة. يؤثر الضرر الذي يلحق بالسمعة بشكل مباشر على الاحتفاظ بالعملاء ، ومعنويات الموظفين ، وثقة المستثمرين ، وفي النهاية ، المحصلة النهائية.</a:t>
            </a:r>
            <a:endParaRPr lang="en-US" b="1" dirty="0"/>
          </a:p>
        </p:txBody>
      </p:sp>
      <p:sp>
        <p:nvSpPr>
          <p:cNvPr id="4" name="Slide Number Placeholder 3">
            <a:extLst>
              <a:ext uri="{FF2B5EF4-FFF2-40B4-BE49-F238E27FC236}">
                <a16:creationId xmlns:a16="http://schemas.microsoft.com/office/drawing/2014/main" id="{1CDF70CE-254D-6619-F3C8-075F1AB859DC}"/>
              </a:ext>
            </a:extLst>
          </p:cNvPr>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227879718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01F286C-A126-3176-C38F-0E1F818BCD1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0D6ADB6-937C-227A-0A83-31C0CCC05B1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8DF5F0C-B5F9-CF97-C15D-AB5AA5FC71AC}"/>
              </a:ext>
            </a:extLst>
          </p:cNvPr>
          <p:cNvSpPr>
            <a:spLocks noGrp="1"/>
          </p:cNvSpPr>
          <p:nvPr>
            <p:ph type="body" idx="1"/>
          </p:nvPr>
        </p:nvSpPr>
        <p:spPr/>
        <p:txBody>
          <a:bodyPr/>
          <a:lstStyle/>
          <a:p>
            <a:pPr algn="just" rtl="1"/>
            <a:r>
              <a:rPr lang="ar-EG" b="1" dirty="0"/>
              <a:t>المخاطر التكنولوجية</a:t>
            </a:r>
          </a:p>
          <a:p>
            <a:pPr algn="just" rtl="1"/>
            <a:endParaRPr lang="ar-EG" b="1" dirty="0"/>
          </a:p>
          <a:p>
            <a:pPr algn="just" rtl="1"/>
            <a:r>
              <a:rPr lang="ar-EG" b="1" dirty="0"/>
              <a:t>في بيئة الأعمال الرقمية اليوم ، يواجه رواد الأعمال العديد من التهديدات التكنولوجية التي يمكن أن تعطل العمليات وتهدد بقاء الأعمال:</a:t>
            </a:r>
          </a:p>
          <a:p>
            <a:pPr algn="just" rtl="1"/>
            <a:endParaRPr lang="ar-EG" b="1" dirty="0"/>
          </a:p>
          <a:p>
            <a:pPr marL="171450" indent="-171450" algn="just" rtl="1">
              <a:buFont typeface="Wingdings" panose="05000000000000000000" pitchFamily="2" charset="2"/>
              <a:buChar char="q"/>
            </a:pPr>
            <a:r>
              <a:rPr lang="ar-EG" b="1" dirty="0"/>
              <a:t>التهديدات السيبرانية</a:t>
            </a:r>
          </a:p>
          <a:p>
            <a:pPr algn="just" rtl="1"/>
            <a:r>
              <a:rPr lang="ar-EG" b="1" dirty="0"/>
              <a:t>يمكن أن تؤدي خروقات البيانات وهجمات برامج الفدية وأنظمة التصيد الاحتيالي إلى اختراق المعلومات الحساسة وتؤدي إلى خسائر مالية وإلحاق الضرر بثقة العملاء. يتم استهداف الشركات الصغيرة بشكل متزايد بسبب الإجراءات الأمنية الضعيفة عادة.</a:t>
            </a:r>
          </a:p>
          <a:p>
            <a:pPr algn="just" rtl="1"/>
            <a:endParaRPr lang="ar-EG" b="1" dirty="0"/>
          </a:p>
          <a:p>
            <a:pPr marL="171450" indent="-171450" algn="just" rtl="1">
              <a:buFont typeface="Wingdings" panose="05000000000000000000" pitchFamily="2" charset="2"/>
              <a:buChar char="q"/>
            </a:pPr>
            <a:r>
              <a:rPr lang="ar-EG" b="1" dirty="0"/>
              <a:t>فشل النظام</a:t>
            </a:r>
          </a:p>
          <a:p>
            <a:pPr algn="just" rtl="1"/>
            <a:r>
              <a:rPr lang="ar-EG" b="1" dirty="0"/>
              <a:t>يمكن أن يؤدي تعطل البنية التحتية الحيوية وأخطاء البرامج وأعطال الأجهزة إلى إيقاف العمليات ، مما يتسبب في خسارة الإيرادات وضياع الفرص. يمكن أن يؤثر انقطاع الخدمة السحابية على الشركات التي تعتمد على منصات الجهات الخارجية.</a:t>
            </a:r>
          </a:p>
          <a:p>
            <a:pPr algn="just" rtl="1"/>
            <a:endParaRPr lang="ar-EG" b="1" dirty="0"/>
          </a:p>
          <a:p>
            <a:pPr marL="171450" indent="-171450" algn="just" rtl="1">
              <a:buFont typeface="Wingdings" panose="05000000000000000000" pitchFamily="2" charset="2"/>
              <a:buChar char="q"/>
            </a:pPr>
            <a:r>
              <a:rPr lang="ar-EG" b="1" dirty="0"/>
              <a:t>التكنولوجيا القديمة</a:t>
            </a:r>
          </a:p>
          <a:p>
            <a:pPr algn="just" rtl="1"/>
            <a:r>
              <a:rPr lang="ar-EG" b="1" dirty="0"/>
              <a:t>يمكن للأنظمة القديمة والبرامج القديمة أن تخلق ثغرات أمنية ، وتقلل من الكفاءة التشغيلية ، وتجعل الأعمال أقل قدرة على المنافسة في الأسواق سريعة التطور. يجب موازنة تكلفة تحديث التكنولوجيا مع مخاطر الحفاظ على الأنظمة القديمة.</a:t>
            </a:r>
          </a:p>
          <a:p>
            <a:pPr algn="just" rtl="1"/>
            <a:endParaRPr lang="ar-EG" b="1" dirty="0"/>
          </a:p>
          <a:p>
            <a:pPr marL="171450" indent="-171450" algn="just" rtl="1">
              <a:buFont typeface="Wingdings" panose="05000000000000000000" pitchFamily="2" charset="2"/>
              <a:buChar char="q"/>
            </a:pPr>
            <a:r>
              <a:rPr lang="ar-EG" b="1" dirty="0"/>
              <a:t>مخاوف تتعلق بخصوصية البيانات</a:t>
            </a:r>
          </a:p>
          <a:p>
            <a:pPr algn="just" rtl="1"/>
            <a:r>
              <a:rPr lang="ar-EG" b="1" dirty="0"/>
              <a:t>يمكن أن تؤدي تدابير حماية البيانات غير الكافية إلى انتهاكات الامتثال للوائح مثل اللائحة العامة لحماية البيانات (</a:t>
            </a:r>
            <a:r>
              <a:rPr lang="en-US" b="1" dirty="0"/>
              <a:t>GDPR) </a:t>
            </a:r>
            <a:r>
              <a:rPr lang="ar-EG" b="1" dirty="0"/>
              <a:t>أو </a:t>
            </a:r>
            <a:r>
              <a:rPr lang="en-US" b="1" dirty="0"/>
              <a:t>CCPA ، </a:t>
            </a:r>
            <a:r>
              <a:rPr lang="ar-EG" b="1" dirty="0"/>
              <a:t>مما يؤدي إلى غرامات كبيرة وإلحاق ضرر بالسمعة.</a:t>
            </a:r>
            <a:endParaRPr lang="en-US" b="1" dirty="0"/>
          </a:p>
        </p:txBody>
      </p:sp>
      <p:sp>
        <p:nvSpPr>
          <p:cNvPr id="4" name="Slide Number Placeholder 3">
            <a:extLst>
              <a:ext uri="{FF2B5EF4-FFF2-40B4-BE49-F238E27FC236}">
                <a16:creationId xmlns:a16="http://schemas.microsoft.com/office/drawing/2014/main" id="{5C742890-EE2A-0154-2B33-E9891CF1FA73}"/>
              </a:ext>
            </a:extLst>
          </p:cNvPr>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345001250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659365-D44C-3F12-6ECC-8E5C53CC78A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1BCDDD2-13A2-1BA3-55A4-292034F53FD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C695B89-DF5B-DDF7-FE5F-084AD70A85F3}"/>
              </a:ext>
            </a:extLst>
          </p:cNvPr>
          <p:cNvSpPr>
            <a:spLocks noGrp="1"/>
          </p:cNvSpPr>
          <p:nvPr>
            <p:ph type="body" idx="1"/>
          </p:nvPr>
        </p:nvSpPr>
        <p:spPr/>
        <p:txBody>
          <a:bodyPr/>
          <a:lstStyle/>
          <a:p>
            <a:pPr algn="just" rtl="1"/>
            <a:r>
              <a:rPr lang="ar-EG" b="1" dirty="0"/>
              <a:t>تقنيات تحديد المخاطر</a:t>
            </a:r>
          </a:p>
          <a:p>
            <a:pPr algn="just" rtl="1"/>
            <a:endParaRPr lang="ar-EG" b="1" dirty="0"/>
          </a:p>
          <a:p>
            <a:pPr algn="just" rtl="1"/>
            <a:r>
              <a:rPr lang="ar-EG" b="1" dirty="0"/>
              <a:t>تقنيات تحديد الهوية الرئيسية:</a:t>
            </a:r>
          </a:p>
          <a:p>
            <a:pPr marL="171450" indent="-171450" algn="just" rtl="1">
              <a:buFont typeface="Wingdings" panose="05000000000000000000" pitchFamily="2" charset="2"/>
              <a:buChar char="q"/>
            </a:pPr>
            <a:r>
              <a:rPr lang="ar-EG" b="1" dirty="0"/>
              <a:t>تحليل </a:t>
            </a:r>
            <a:r>
              <a:rPr lang="en-US" b="1" dirty="0"/>
              <a:t>SWOT - </a:t>
            </a:r>
            <a:r>
              <a:rPr lang="ar-EG" b="1" dirty="0"/>
              <a:t>يحدد المخاطر من خلال فحص نقاط الضعف الداخلية والتهديدات الخارجية</a:t>
            </a:r>
          </a:p>
          <a:p>
            <a:pPr marL="171450" indent="-171450" algn="just" rtl="1">
              <a:buFont typeface="Wingdings" panose="05000000000000000000" pitchFamily="2" charset="2"/>
              <a:buChar char="q"/>
            </a:pPr>
            <a:endParaRPr lang="ar-EG" b="1" dirty="0"/>
          </a:p>
          <a:p>
            <a:pPr marL="171450" indent="-171450" algn="just" rtl="1">
              <a:buFont typeface="Wingdings" panose="05000000000000000000" pitchFamily="2" charset="2"/>
              <a:buChar char="q"/>
            </a:pPr>
            <a:r>
              <a:rPr lang="ar-EG" b="1" dirty="0"/>
              <a:t>العصف الذهني الجماعي - يستفيد من وجهات النظر المتنوعة للكشف عن المخاطر المحتملة في جميع مجالات الأعمال</a:t>
            </a:r>
          </a:p>
          <a:p>
            <a:pPr marL="171450" indent="-171450" algn="just" rtl="1">
              <a:buFont typeface="Wingdings" panose="05000000000000000000" pitchFamily="2" charset="2"/>
              <a:buChar char="q"/>
            </a:pPr>
            <a:endParaRPr lang="ar-EG" b="1" dirty="0"/>
          </a:p>
          <a:p>
            <a:pPr marL="171450" indent="-171450" algn="just" rtl="1">
              <a:buFont typeface="Wingdings" panose="05000000000000000000" pitchFamily="2" charset="2"/>
              <a:buChar char="q"/>
            </a:pPr>
            <a:r>
              <a:rPr lang="ar-EG" b="1" dirty="0"/>
              <a:t>معايير الصناعة - يدرس المخاطر الشائعة التي تواجهها الشركات المماثلة في قطاعك</a:t>
            </a:r>
          </a:p>
          <a:p>
            <a:pPr marL="171450" indent="-171450" algn="just" rtl="1">
              <a:buFont typeface="Wingdings" panose="05000000000000000000" pitchFamily="2" charset="2"/>
              <a:buChar char="q"/>
            </a:pPr>
            <a:endParaRPr lang="ar-EG" b="1" dirty="0"/>
          </a:p>
          <a:p>
            <a:pPr marL="171450" indent="-171450" algn="just" rtl="1">
              <a:buFont typeface="Wingdings" panose="05000000000000000000" pitchFamily="2" charset="2"/>
              <a:buChar char="q"/>
            </a:pPr>
            <a:r>
              <a:rPr lang="ar-EG" b="1" dirty="0"/>
              <a:t>البيانات التاريخية - يحلل الأحداث السابقة ودراسات الحالة لتحديد الأنماط والمشكلات المتكررة</a:t>
            </a:r>
          </a:p>
          <a:p>
            <a:pPr marL="171450" indent="-171450" algn="just" rtl="1">
              <a:buFont typeface="Wingdings" panose="05000000000000000000" pitchFamily="2" charset="2"/>
              <a:buChar char="q"/>
            </a:pPr>
            <a:endParaRPr lang="ar-EG" b="1" dirty="0"/>
          </a:p>
          <a:p>
            <a:pPr marL="171450" indent="-171450" algn="just" rtl="1">
              <a:buFont typeface="Wingdings" panose="05000000000000000000" pitchFamily="2" charset="2"/>
              <a:buChar char="§"/>
            </a:pPr>
            <a:r>
              <a:rPr lang="ar-EG" b="1" dirty="0"/>
              <a:t>تحديد المخاطر هو الخطوة الأولى الحاسمة في عملية إدارة المخاطر. يتضمن الكشف المنهجي عن التهديدات المحتملة التي يمكن أن تؤثر على أهداف مشروعك والتعرف عليها ووصفها.</a:t>
            </a:r>
          </a:p>
          <a:p>
            <a:pPr marL="171450" indent="-171450" algn="just" rtl="1">
              <a:buFont typeface="Wingdings" panose="05000000000000000000" pitchFamily="2" charset="2"/>
              <a:buChar char="§"/>
            </a:pPr>
            <a:endParaRPr lang="ar-EG" b="1" dirty="0"/>
          </a:p>
          <a:p>
            <a:pPr marL="171450" indent="-171450" algn="just" rtl="1">
              <a:buFont typeface="Wingdings" panose="05000000000000000000" pitchFamily="2" charset="2"/>
              <a:buChar char="§"/>
            </a:pPr>
            <a:r>
              <a:rPr lang="ar-EG" b="1" dirty="0"/>
              <a:t>يخلق التحديد الفعال أساسا لجميع أنشطة إدارة المخاطر اللاحقة. بدون تحديد مناسب ، تظل المخاطر مخفية حتى تتحقق وتسبب أضرارها.</a:t>
            </a:r>
          </a:p>
        </p:txBody>
      </p:sp>
      <p:sp>
        <p:nvSpPr>
          <p:cNvPr id="4" name="Slide Number Placeholder 3">
            <a:extLst>
              <a:ext uri="{FF2B5EF4-FFF2-40B4-BE49-F238E27FC236}">
                <a16:creationId xmlns:a16="http://schemas.microsoft.com/office/drawing/2014/main" id="{624D6D3A-6066-CAA5-2D0C-850042C7E651}"/>
              </a:ext>
            </a:extLst>
          </p:cNvPr>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229132131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ctr" rtl="1"/>
            <a:r>
              <a:rPr lang="ar-EG" b="1" dirty="0"/>
              <a:t>تحليل </a:t>
            </a:r>
            <a:r>
              <a:rPr lang="en-US" b="1" dirty="0"/>
              <a:t>SWOT </a:t>
            </a:r>
            <a:r>
              <a:rPr lang="ar-EG" b="1" dirty="0"/>
              <a:t>لتحديد المخاطر</a:t>
            </a:r>
          </a:p>
          <a:p>
            <a:pPr algn="r" rtl="1"/>
            <a:endParaRPr lang="ar-EG" b="1" dirty="0"/>
          </a:p>
          <a:p>
            <a:pPr marL="171450" indent="-171450" algn="r" rtl="1">
              <a:buFont typeface="Arial" panose="020B0604020202020204" pitchFamily="34" charset="0"/>
              <a:buChar char="•"/>
            </a:pPr>
            <a:r>
              <a:rPr lang="ar-EG" b="1" dirty="0"/>
              <a:t>ما هو تحليل </a:t>
            </a:r>
            <a:r>
              <a:rPr lang="en-US" b="1" dirty="0"/>
              <a:t>SWOT؟</a:t>
            </a:r>
            <a:endParaRPr lang="ar-EG" b="1" dirty="0"/>
          </a:p>
          <a:p>
            <a:pPr marL="628650" lvl="1" indent="-171450" algn="r" rtl="1">
              <a:buFont typeface="Arial" panose="020B0604020202020204" pitchFamily="34" charset="0"/>
              <a:buChar char="•"/>
            </a:pPr>
            <a:r>
              <a:rPr lang="en-US" b="1" dirty="0"/>
              <a:t> </a:t>
            </a:r>
            <a:r>
              <a:rPr lang="ar-EG" b="1" dirty="0"/>
              <a:t>أداة تخطيط استراتيجي تقيم أربعة مجالات رئيسية: نقاط القوة والضعف والفرص والتهديدات. لتحديد المخاطر.</a:t>
            </a:r>
          </a:p>
          <a:p>
            <a:pPr marL="628650" lvl="1" indent="-171450" algn="r" rtl="1">
              <a:buFont typeface="Arial" panose="020B0604020202020204" pitchFamily="34" charset="0"/>
              <a:buChar char="•"/>
            </a:pPr>
            <a:r>
              <a:rPr lang="ar-EG" b="1" dirty="0"/>
              <a:t>نركز بشكل أساسي على </a:t>
            </a:r>
            <a:r>
              <a:rPr lang="ar-EG" b="1" u="sng" dirty="0"/>
              <a:t>نقاط الضعف والتهديدات.</a:t>
            </a:r>
          </a:p>
          <a:p>
            <a:pPr algn="r" rtl="1"/>
            <a:endParaRPr lang="ar-EG" b="1" dirty="0"/>
          </a:p>
          <a:p>
            <a:pPr algn="r" rtl="1"/>
            <a:r>
              <a:rPr lang="ar-EG" b="1" dirty="0"/>
              <a:t>نقاط الضعف الداخلية</a:t>
            </a:r>
          </a:p>
          <a:p>
            <a:pPr marL="628650" lvl="1" indent="-171450" algn="r" rtl="1">
              <a:buFont typeface="Wingdings" panose="05000000000000000000" pitchFamily="2" charset="2"/>
              <a:buChar char="§"/>
            </a:pPr>
            <a:r>
              <a:rPr lang="ar-EG" b="0" dirty="0"/>
              <a:t>الموارد المالية المحدودة</a:t>
            </a:r>
          </a:p>
          <a:p>
            <a:pPr marL="628650" lvl="1" indent="-171450" algn="r" rtl="1">
              <a:buFont typeface="Wingdings" panose="05000000000000000000" pitchFamily="2" charset="2"/>
              <a:buChar char="§"/>
            </a:pPr>
            <a:r>
              <a:rPr lang="ar-EG" b="0" dirty="0"/>
              <a:t> عدم كفاية الخبرة التجارية</a:t>
            </a:r>
          </a:p>
          <a:p>
            <a:pPr marL="628650" lvl="1" indent="-171450" algn="r" rtl="1">
              <a:buFont typeface="Wingdings" panose="05000000000000000000" pitchFamily="2" charset="2"/>
              <a:buChar char="§"/>
            </a:pPr>
            <a:r>
              <a:rPr lang="ar-EG" b="0" dirty="0"/>
              <a:t> فجوات المهارات في الفريق</a:t>
            </a:r>
          </a:p>
          <a:p>
            <a:pPr marL="628650" lvl="1" indent="-171450" algn="r" rtl="1">
              <a:buFont typeface="Wingdings" panose="05000000000000000000" pitchFamily="2" charset="2"/>
              <a:buChar char="§"/>
            </a:pPr>
            <a:r>
              <a:rPr lang="ar-EG" b="0" dirty="0"/>
              <a:t>إدارة التدفقات النقدية السيئة</a:t>
            </a:r>
          </a:p>
          <a:p>
            <a:pPr marL="628650" lvl="1" indent="-171450" algn="r" rtl="1">
              <a:buFont typeface="Wingdings" panose="05000000000000000000" pitchFamily="2" charset="2"/>
              <a:buChar char="§"/>
            </a:pPr>
            <a:r>
              <a:rPr lang="ar-EG" b="0" dirty="0"/>
              <a:t> العمليات المتخلفة</a:t>
            </a:r>
          </a:p>
          <a:p>
            <a:pPr marL="628650" lvl="1" indent="-171450" algn="r" rtl="1">
              <a:buFont typeface="Wingdings" panose="05000000000000000000" pitchFamily="2" charset="2"/>
              <a:buChar char="§"/>
            </a:pPr>
            <a:r>
              <a:rPr lang="ar-EG" b="0" dirty="0"/>
              <a:t>ضعف القدرات التسويقية</a:t>
            </a:r>
          </a:p>
          <a:p>
            <a:pPr marL="628650" lvl="1" indent="-171450" algn="r" rtl="1">
              <a:buFont typeface="Wingdings" panose="05000000000000000000" pitchFamily="2" charset="2"/>
              <a:buChar char="§"/>
            </a:pPr>
            <a:endParaRPr lang="ar-EG" b="1" dirty="0"/>
          </a:p>
          <a:p>
            <a:pPr algn="r" rtl="1"/>
            <a:r>
              <a:rPr lang="ar-EG" b="1" dirty="0"/>
              <a:t>التهديدات الخارجية</a:t>
            </a:r>
          </a:p>
          <a:p>
            <a:pPr marL="628650" lvl="1" indent="-171450" algn="r" rtl="1">
              <a:buFont typeface="Wingdings" panose="05000000000000000000" pitchFamily="2" charset="2"/>
              <a:buChar char="§"/>
            </a:pPr>
            <a:r>
              <a:rPr lang="ar-EG" b="0" dirty="0"/>
              <a:t>الوافدون الجدد إلى السوق</a:t>
            </a:r>
          </a:p>
          <a:p>
            <a:pPr marL="628650" lvl="1" indent="-171450" algn="r" rtl="1">
              <a:buFont typeface="Wingdings" panose="05000000000000000000" pitchFamily="2" charset="2"/>
              <a:buChar char="§"/>
            </a:pPr>
            <a:r>
              <a:rPr lang="ar-EG" b="0" dirty="0"/>
              <a:t>تغيير تفضيلات العملاء التغييرات التنظيمية</a:t>
            </a:r>
          </a:p>
          <a:p>
            <a:pPr marL="628650" lvl="1" indent="-171450" algn="r" rtl="1">
              <a:buFont typeface="Wingdings" panose="05000000000000000000" pitchFamily="2" charset="2"/>
              <a:buChar char="§"/>
            </a:pPr>
            <a:r>
              <a:rPr lang="ar-EG" b="0" dirty="0"/>
              <a:t>الانكماش الاقتصادي</a:t>
            </a:r>
          </a:p>
          <a:p>
            <a:pPr marL="628650" lvl="1" indent="-171450" algn="r" rtl="1">
              <a:buFont typeface="Wingdings" panose="05000000000000000000" pitchFamily="2" charset="2"/>
              <a:buChar char="§"/>
            </a:pPr>
            <a:r>
              <a:rPr lang="ar-EG" b="0" dirty="0"/>
              <a:t>الاضطراب التكنولوجي</a:t>
            </a:r>
          </a:p>
          <a:p>
            <a:pPr marL="628650" lvl="1" indent="-171450" algn="r" rtl="1">
              <a:buFont typeface="Wingdings" panose="05000000000000000000" pitchFamily="2" charset="2"/>
              <a:buChar char="§"/>
            </a:pPr>
            <a:r>
              <a:rPr lang="ar-EG" b="0" dirty="0"/>
              <a:t>نقاط الضعف في سلسلة التوريد</a:t>
            </a:r>
          </a:p>
          <a:p>
            <a:pPr algn="r" rtl="1"/>
            <a:endParaRPr lang="ar-EG" b="1" dirty="0"/>
          </a:p>
          <a:p>
            <a:pPr marL="171450" indent="-171450" algn="r" rtl="1">
              <a:buFont typeface="Arial" panose="020B0604020202020204" pitchFamily="34" charset="0"/>
              <a:buChar char="•"/>
            </a:pPr>
            <a:r>
              <a:rPr lang="ar-EG" b="1" dirty="0"/>
              <a:t>من خلال تحديد هذه المجالات بشكل منهجي ، يمكن لرواد الأعمال تطوير استراتيجيات تخفيف مستهدفة وبناء نماذج أعمال أكثر مرونة قبل أن تتحول المخاطر إلى مشاكل فعلية.</a:t>
            </a:r>
            <a:endParaRPr lang="en-US" b="1" dirty="0"/>
          </a:p>
        </p:txBody>
      </p:sp>
      <p:sp>
        <p:nvSpPr>
          <p:cNvPr id="4" name="Slide Number Placeholder 3"/>
          <p:cNvSpPr>
            <a:spLocks noGrp="1"/>
          </p:cNvSpPr>
          <p:nvPr>
            <p:ph type="sldNum" sz="quarter" idx="5"/>
          </p:nvPr>
        </p:nvSpPr>
        <p:spPr/>
        <p:txBody>
          <a:bodyPr/>
          <a:lstStyle/>
          <a:p>
            <a:fld id="{F881AA13-9338-404C-A8C6-1F2AC071AC3D}" type="slidenum">
              <a:rPr lang="en-US" smtClean="0"/>
              <a:t>18</a:t>
            </a:fld>
            <a:endParaRPr lang="en-US"/>
          </a:p>
        </p:txBody>
      </p:sp>
    </p:spTree>
    <p:extLst>
      <p:ext uri="{BB962C8B-B14F-4D97-AF65-F5344CB8AC3E}">
        <p14:creationId xmlns:p14="http://schemas.microsoft.com/office/powerpoint/2010/main" val="55593842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0FF868-FBBC-D6EE-8A83-AFCFE824133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ABCBB91-6B7B-4EBA-6478-72DF6F69578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B065A33-507B-DAEE-8016-6FA344CD910C}"/>
              </a:ext>
            </a:extLst>
          </p:cNvPr>
          <p:cNvSpPr>
            <a:spLocks noGrp="1"/>
          </p:cNvSpPr>
          <p:nvPr>
            <p:ph type="body" idx="1"/>
          </p:nvPr>
        </p:nvSpPr>
        <p:spPr/>
        <p:txBody>
          <a:bodyPr/>
          <a:lstStyle/>
          <a:p>
            <a:pPr algn="ctr" rtl="1"/>
            <a:r>
              <a:rPr lang="ar-EG" b="1" dirty="0"/>
              <a:t>العصف الذهني الجماعي لاكتشاف المخاطر</a:t>
            </a:r>
          </a:p>
          <a:p>
            <a:pPr algn="just" rtl="1"/>
            <a:endParaRPr lang="ar-EG" b="1" dirty="0"/>
          </a:p>
          <a:p>
            <a:pPr marL="171450" indent="-171450" algn="just" rtl="1">
              <a:buFont typeface="Wingdings" panose="05000000000000000000" pitchFamily="2" charset="2"/>
              <a:buChar char="v"/>
            </a:pPr>
            <a:r>
              <a:rPr lang="ar-EG" b="1" dirty="0"/>
              <a:t>تسخير الذكاء الجماعي لتحديد المخاطر المحتملة من خلال التعاون المنظم:</a:t>
            </a:r>
          </a:p>
          <a:p>
            <a:pPr marL="171450" indent="-171450" algn="just" rtl="1">
              <a:buFont typeface="Wingdings" panose="05000000000000000000" pitchFamily="2" charset="2"/>
              <a:buChar char="v"/>
            </a:pPr>
            <a:endParaRPr lang="ar-EG" b="1" dirty="0"/>
          </a:p>
          <a:p>
            <a:pPr marL="171450" indent="-171450" algn="just" rtl="1">
              <a:buFont typeface="Wingdings" panose="05000000000000000000" pitchFamily="2" charset="2"/>
              <a:buChar char="q"/>
            </a:pPr>
            <a:r>
              <a:rPr lang="ar-EG" b="1" dirty="0"/>
              <a:t>وجهات نظر متنوعة: تقدم الفرق متعددة الوظائف رؤى فريدة من مجالات الخبرة المختلفة (التمويل والعمليات والتسويق وتكنولوجيا المعلومات) للكشف عن النقاط العمياء.</a:t>
            </a:r>
          </a:p>
          <a:p>
            <a:pPr marL="171450" indent="-171450" algn="just" rtl="1">
              <a:buFont typeface="Wingdings" panose="05000000000000000000" pitchFamily="2" charset="2"/>
              <a:buChar char="q"/>
            </a:pPr>
            <a:endParaRPr lang="ar-EG" b="1" dirty="0"/>
          </a:p>
          <a:p>
            <a:pPr marL="171450" indent="-171450" algn="just" rtl="1">
              <a:buFont typeface="Wingdings" panose="05000000000000000000" pitchFamily="2" charset="2"/>
              <a:buChar char="q"/>
            </a:pPr>
            <a:r>
              <a:rPr lang="ar-EG" b="1" dirty="0"/>
              <a:t>التقنيات الفعالة: يمكن لتقنية المجموعة الاسمية والمناقشات المستديرة ورسم الخرائط الذهنية هيكلة عملية العصف الذهني لتحديد أقصى قدر من المخاطر.</a:t>
            </a:r>
          </a:p>
          <a:p>
            <a:pPr marL="171450" indent="-171450" algn="just" rtl="1">
              <a:buFont typeface="Wingdings" panose="05000000000000000000" pitchFamily="2" charset="2"/>
              <a:buChar char="q"/>
            </a:pPr>
            <a:endParaRPr lang="ar-EG" b="1" dirty="0"/>
          </a:p>
          <a:p>
            <a:pPr marL="171450" indent="-171450" algn="just" rtl="1">
              <a:buFont typeface="Wingdings" panose="05000000000000000000" pitchFamily="2" charset="2"/>
              <a:buChar char="q"/>
            </a:pPr>
            <a:r>
              <a:rPr lang="ar-EG" b="1" dirty="0"/>
              <a:t>النهج المنظم: ابدأ بأهداف واضحة ، وخلق بيئة خالية من الأحكام ، وتصنيف المخاطر المحددة ، وتحديد الأولويات لمزيد من التقييم.</a:t>
            </a:r>
          </a:p>
          <a:p>
            <a:pPr marL="171450" indent="-171450" algn="just" rtl="1">
              <a:buFont typeface="Wingdings" panose="05000000000000000000" pitchFamily="2" charset="2"/>
              <a:buChar char="q"/>
            </a:pPr>
            <a:endParaRPr lang="ar-EG" b="1" dirty="0"/>
          </a:p>
          <a:p>
            <a:pPr marL="171450" indent="-171450" algn="just" rtl="1">
              <a:buFont typeface="Wingdings" panose="05000000000000000000" pitchFamily="2" charset="2"/>
              <a:buChar char="q"/>
            </a:pPr>
            <a:r>
              <a:rPr lang="ar-EG" b="1" dirty="0"/>
              <a:t>السلامة النفسية: شجع المدخلات الصادقة دون خوف من النقد لضمان ظهور جميع المخاطر المحتملة ، بغض النظر عن أهميتها المتصورة.</a:t>
            </a:r>
          </a:p>
          <a:p>
            <a:pPr marL="171450" indent="-171450" algn="just" rtl="1">
              <a:buFont typeface="Wingdings" panose="05000000000000000000" pitchFamily="2" charset="2"/>
              <a:buChar char="q"/>
            </a:pPr>
            <a:endParaRPr lang="ar-EG" b="1" dirty="0"/>
          </a:p>
          <a:p>
            <a:pPr marL="171450" indent="-171450" algn="just" rtl="1">
              <a:buFont typeface="Wingdings" panose="05000000000000000000" pitchFamily="2" charset="2"/>
              <a:buChar char="q"/>
            </a:pPr>
            <a:r>
              <a:rPr lang="ar-EG" b="1" dirty="0"/>
              <a:t>النتيجة: جرد شامل للمخاطر يلتقط التهديدات من زوايا متعددة، مما يخلق أساسا أكثر قوة لتقييم المخاطر وتخطيط التخفيف.</a:t>
            </a:r>
          </a:p>
        </p:txBody>
      </p:sp>
      <p:sp>
        <p:nvSpPr>
          <p:cNvPr id="4" name="Slide Number Placeholder 3">
            <a:extLst>
              <a:ext uri="{FF2B5EF4-FFF2-40B4-BE49-F238E27FC236}">
                <a16:creationId xmlns:a16="http://schemas.microsoft.com/office/drawing/2014/main" id="{D4396D16-7E35-A360-15E4-9AFB020CB970}"/>
              </a:ext>
            </a:extLst>
          </p:cNvPr>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369527420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89337B-9ABE-923B-BC0A-8B202CA350E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ED2FE7A-80F6-A016-53B6-8B0EE509B6B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BBA95CD-1510-CC6D-D8AF-DE17585FF910}"/>
              </a:ext>
            </a:extLst>
          </p:cNvPr>
          <p:cNvSpPr>
            <a:spLocks noGrp="1"/>
          </p:cNvSpPr>
          <p:nvPr>
            <p:ph type="body" idx="1"/>
          </p:nvPr>
        </p:nvSpPr>
        <p:spPr/>
        <p:txBody>
          <a:bodyPr/>
          <a:lstStyle/>
          <a:p>
            <a:pPr algn="ctr" rtl="1"/>
            <a:r>
              <a:rPr lang="ar-EG" b="1" dirty="0"/>
              <a:t>معايير ومعايير الصناعة</a:t>
            </a:r>
          </a:p>
          <a:p>
            <a:pPr algn="just" rtl="1"/>
            <a:endParaRPr lang="ar-EG" b="1" dirty="0"/>
          </a:p>
          <a:p>
            <a:pPr algn="just" rtl="1"/>
            <a:r>
              <a:rPr lang="ar-EG" b="1" dirty="0"/>
              <a:t>توفر معايير الصناعة رؤى قيمة حول المخاطر الخاصة بالقطاع، مما يسمح لرواد الأعمال بتوقع التحديات قبل أن تتحقق.</a:t>
            </a:r>
          </a:p>
          <a:p>
            <a:pPr algn="just" rtl="1"/>
            <a:endParaRPr lang="ar-EG" b="1" dirty="0"/>
          </a:p>
          <a:p>
            <a:pPr marL="171450" indent="-171450" algn="just" rtl="1">
              <a:buFont typeface="Wingdings" panose="05000000000000000000" pitchFamily="2" charset="2"/>
              <a:buChar char="q"/>
            </a:pPr>
            <a:r>
              <a:rPr lang="ar-EG" b="1" dirty="0"/>
              <a:t>مقاييس الأداء: قارن النسب المالية ومؤشرات الأداء الرئيسية التشغيلية وأداء السوق مقابل متوسطات الصناعة لتحديد نقاط الضعف المحتملة.</a:t>
            </a:r>
          </a:p>
          <a:p>
            <a:pPr marL="171450" indent="-171450" algn="just" rtl="1">
              <a:buFont typeface="Wingdings" panose="05000000000000000000" pitchFamily="2" charset="2"/>
              <a:buChar char="q"/>
            </a:pPr>
            <a:endParaRPr lang="ar-EG" b="1" dirty="0"/>
          </a:p>
          <a:p>
            <a:pPr marL="171450" indent="-171450" algn="just" rtl="1">
              <a:buFont typeface="Wingdings" panose="05000000000000000000" pitchFamily="2" charset="2"/>
              <a:buChar char="q"/>
            </a:pPr>
            <a:r>
              <a:rPr lang="ar-EG" b="1" dirty="0"/>
              <a:t>المعايير التنظيمية: تساعد متطلبات الامتثال الخاصة بالصناعة وأفضل الممارسات على منع الانتهاكات القانونية المكلفة وإجراءات الإنفاذ.</a:t>
            </a:r>
          </a:p>
          <a:p>
            <a:pPr marL="171450" indent="-171450" algn="just" rtl="1">
              <a:buFont typeface="Wingdings" panose="05000000000000000000" pitchFamily="2" charset="2"/>
              <a:buChar char="q"/>
            </a:pPr>
            <a:endParaRPr lang="ar-EG" b="1" dirty="0"/>
          </a:p>
          <a:p>
            <a:pPr marL="171450" indent="-171450" algn="just" rtl="1">
              <a:buFont typeface="Wingdings" panose="05000000000000000000" pitchFamily="2" charset="2"/>
              <a:buChar char="q"/>
            </a:pPr>
            <a:r>
              <a:rPr lang="ar-EG" b="1" dirty="0"/>
              <a:t>نقاط الفشل الشائعة: قم بتحليل التحديات المتكررة ونقاط الانهيار النموذجية داخل قطاعك (على سبيل المثال ، مشكلات التدفق النقدي الموسمية في البيع بالتجزئة ، ونقاط الضعف في سلسلة التوريد في التصنيع).</a:t>
            </a:r>
          </a:p>
          <a:p>
            <a:pPr marL="171450" indent="-171450" algn="just" rtl="1">
              <a:buFont typeface="Wingdings" panose="05000000000000000000" pitchFamily="2" charset="2"/>
              <a:buChar char="q"/>
            </a:pPr>
            <a:endParaRPr lang="ar-EG" b="1" dirty="0"/>
          </a:p>
          <a:p>
            <a:pPr marL="171450" indent="-171450" algn="just" rtl="1">
              <a:buFont typeface="Wingdings" panose="05000000000000000000" pitchFamily="2" charset="2"/>
              <a:buChar char="q"/>
            </a:pPr>
            <a:r>
              <a:rPr lang="ar-EG" b="1" dirty="0"/>
              <a:t>الجمعيات التجارية: الاستفادة من مجموعات الصناعة التي توفر أطر موحدة لتقييم المخاطر والإنذارات المبكرة حول تهديدات القطاع الناشئة.</a:t>
            </a:r>
          </a:p>
          <a:p>
            <a:pPr marL="171450" indent="-171450" algn="just" rtl="1">
              <a:buFont typeface="Wingdings" panose="05000000000000000000" pitchFamily="2" charset="2"/>
              <a:buChar char="q"/>
            </a:pPr>
            <a:endParaRPr lang="ar-EG" b="1" dirty="0"/>
          </a:p>
          <a:p>
            <a:pPr marL="171450" indent="-171450" algn="just" rtl="1">
              <a:buFont typeface="Wingdings" panose="05000000000000000000" pitchFamily="2" charset="2"/>
              <a:buChar char="q"/>
            </a:pPr>
            <a:r>
              <a:rPr lang="ar-EG" b="1" dirty="0"/>
              <a:t>معايير الأمان: قم بتنفيذ بروتوكولات الأمان الخاصة بالصناعة للحماية من الثغرات الأمنية التكنولوجية الشائعة في قطاعك.</a:t>
            </a:r>
          </a:p>
        </p:txBody>
      </p:sp>
      <p:sp>
        <p:nvSpPr>
          <p:cNvPr id="4" name="Slide Number Placeholder 3">
            <a:extLst>
              <a:ext uri="{FF2B5EF4-FFF2-40B4-BE49-F238E27FC236}">
                <a16:creationId xmlns:a16="http://schemas.microsoft.com/office/drawing/2014/main" id="{D64D11B2-39FE-8042-94C0-E16EA105B846}"/>
              </a:ext>
            </a:extLst>
          </p:cNvPr>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115566802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7BCA864-3228-9B6B-9AB2-9C5B2E565F3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BA7E5A6-074F-C996-9BB5-8F5648034AA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D9F124B-8AC9-143F-BA9D-A0879B4022A2}"/>
              </a:ext>
            </a:extLst>
          </p:cNvPr>
          <p:cNvSpPr>
            <a:spLocks noGrp="1"/>
          </p:cNvSpPr>
          <p:nvPr>
            <p:ph type="body" idx="1"/>
          </p:nvPr>
        </p:nvSpPr>
        <p:spPr/>
        <p:txBody>
          <a:bodyPr/>
          <a:lstStyle/>
          <a:p>
            <a:pPr algn="ctr" rtl="1"/>
            <a:r>
              <a:rPr lang="ar-EG" b="1" dirty="0"/>
              <a:t>التعلم من البيانات التاريخية ودراسات الحالة</a:t>
            </a:r>
          </a:p>
          <a:p>
            <a:pPr algn="just" rtl="1"/>
            <a:endParaRPr lang="ar-EG" b="1" dirty="0"/>
          </a:p>
          <a:p>
            <a:pPr marL="0" indent="0" algn="just" rtl="1">
              <a:buFontTx/>
              <a:buNone/>
            </a:pPr>
            <a:r>
              <a:rPr lang="ar-EG" b="1" dirty="0"/>
              <a:t>- يوفر تحليل البيانات التاريخية ودراسات الحالة لرواد الأعمال رؤى قيمة دون الحاجة إلى تجربة الإخفاقات بشكل مباشر.</a:t>
            </a:r>
          </a:p>
          <a:p>
            <a:pPr marL="0" indent="0" algn="just" rtl="1">
              <a:buFontTx/>
              <a:buNone/>
            </a:pPr>
            <a:endParaRPr lang="ar-EG" b="1" dirty="0"/>
          </a:p>
          <a:p>
            <a:pPr marL="171450" indent="-171450" algn="just" rtl="1">
              <a:buFont typeface="Wingdings" panose="05000000000000000000" pitchFamily="2" charset="2"/>
              <a:buChar char="q"/>
            </a:pPr>
            <a:r>
              <a:rPr lang="ar-EG" b="1" dirty="0"/>
              <a:t>التعرف على الأنماط: تكشف البيانات التاريخية عن المشكلات المتكررة وأنماط المخاطر الخاصة بصناعتك أو نموذج عملك</a:t>
            </a:r>
          </a:p>
          <a:p>
            <a:pPr marL="171450" indent="-171450" algn="just" rtl="1">
              <a:buFont typeface="Wingdings" panose="05000000000000000000" pitchFamily="2" charset="2"/>
              <a:buChar char="q"/>
            </a:pPr>
            <a:endParaRPr lang="ar-EG" b="1" dirty="0"/>
          </a:p>
          <a:p>
            <a:pPr marL="171450" indent="-171450" algn="just" rtl="1">
              <a:buFont typeface="Wingdings" panose="05000000000000000000" pitchFamily="2" charset="2"/>
              <a:buChar char="q"/>
            </a:pPr>
            <a:r>
              <a:rPr lang="ar-EG" b="1" dirty="0"/>
              <a:t>القيمة التنبؤية: يمكن أن تساعد حالات الفشل السابقة في التنبؤ بالمخاطر المستقبلية المحتملة وآثارها المحتملة</a:t>
            </a:r>
          </a:p>
          <a:p>
            <a:pPr marL="171450" indent="-171450" algn="just" rtl="1">
              <a:buFont typeface="Wingdings" panose="05000000000000000000" pitchFamily="2" charset="2"/>
              <a:buChar char="q"/>
            </a:pPr>
            <a:endParaRPr lang="ar-EG" b="1" dirty="0"/>
          </a:p>
          <a:p>
            <a:pPr marL="171450" indent="-171450" algn="just" rtl="1">
              <a:buFont typeface="Wingdings" panose="05000000000000000000" pitchFamily="2" charset="2"/>
              <a:buChar char="q"/>
            </a:pPr>
            <a:r>
              <a:rPr lang="ar-EG" b="1" dirty="0"/>
              <a:t>اكتشاف الحلول: تظهر دراسات الحالة استراتيجيات فعالة للتخفيف من المخاطر نجحت مع الآخرين </a:t>
            </a:r>
          </a:p>
          <a:p>
            <a:pPr marL="171450" indent="-171450" algn="just" rtl="1">
              <a:buFont typeface="Wingdings" panose="05000000000000000000" pitchFamily="2" charset="2"/>
              <a:buChar char="q"/>
            </a:pPr>
            <a:endParaRPr lang="ar-EG" b="1" dirty="0"/>
          </a:p>
          <a:p>
            <a:pPr marL="171450" indent="-171450" algn="just" rtl="1">
              <a:buFont typeface="Wingdings" panose="05000000000000000000" pitchFamily="2" charset="2"/>
              <a:buChar char="q"/>
            </a:pPr>
            <a:r>
              <a:rPr lang="ar-EG" b="1" dirty="0"/>
              <a:t>علامات الإنذار المبكر: تعلم كيفية تحديد المؤشرات التي سبقت الإخفاقات السابقة</a:t>
            </a:r>
          </a:p>
          <a:p>
            <a:pPr marL="171450" indent="-171450" algn="just" rtl="1">
              <a:buFont typeface="Wingdings" panose="05000000000000000000" pitchFamily="2" charset="2"/>
              <a:buChar char="q"/>
            </a:pPr>
            <a:endParaRPr lang="ar-EG" b="1" dirty="0"/>
          </a:p>
          <a:p>
            <a:pPr marL="171450" indent="-171450" algn="just" rtl="1">
              <a:buFont typeface="Wingdings" panose="05000000000000000000" pitchFamily="2" charset="2"/>
              <a:buChar char="q"/>
            </a:pPr>
            <a:r>
              <a:rPr lang="ar-EG" b="1" dirty="0"/>
              <a:t>التعلم الفعال من حيث التكلفة: اكتساب المعرفة من تجارب الآخرين أقل تكلفة من ارتكاب نفس الأخطاء</a:t>
            </a:r>
          </a:p>
          <a:p>
            <a:pPr marL="171450" indent="-171450" algn="just" rtl="1">
              <a:buFont typeface="Wingdings" panose="05000000000000000000" pitchFamily="2" charset="2"/>
              <a:buChar char="q"/>
            </a:pPr>
            <a:endParaRPr lang="ar-EG" b="1" dirty="0"/>
          </a:p>
          <a:p>
            <a:pPr marL="0" indent="0" algn="just" rtl="1">
              <a:buFontTx/>
              <a:buNone/>
            </a:pPr>
            <a:r>
              <a:rPr lang="ar-EG" b="1" dirty="0"/>
              <a:t>- يجب أن تصبح المراجعة المنهجية للحالات التاريخية جزءا لا يتجزأ من عملية تحديد المخاطر ، وتوفير رؤى قائمة على الأدلة بدلا من الاعتماد فقط على الحدس.</a:t>
            </a:r>
          </a:p>
        </p:txBody>
      </p:sp>
      <p:sp>
        <p:nvSpPr>
          <p:cNvPr id="4" name="Slide Number Placeholder 3">
            <a:extLst>
              <a:ext uri="{FF2B5EF4-FFF2-40B4-BE49-F238E27FC236}">
                <a16:creationId xmlns:a16="http://schemas.microsoft.com/office/drawing/2014/main" id="{06B337AC-3D11-5D44-EA21-C592ED635050}"/>
              </a:ext>
            </a:extLst>
          </p:cNvPr>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62179198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A1AA28-2683-05D6-FF99-5F561636C0A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5127F0D-AE0F-768C-847C-D22B2F7AC9E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2790ADB-9906-477F-9408-46950DEEDF8A}"/>
              </a:ext>
            </a:extLst>
          </p:cNvPr>
          <p:cNvSpPr>
            <a:spLocks noGrp="1"/>
          </p:cNvSpPr>
          <p:nvPr>
            <p:ph type="body" idx="1"/>
          </p:nvPr>
        </p:nvSpPr>
        <p:spPr/>
        <p:txBody>
          <a:bodyPr/>
          <a:lstStyle/>
          <a:p>
            <a:pPr algn="just" rtl="1"/>
            <a:r>
              <a:rPr lang="ar-EG" b="1" dirty="0"/>
              <a:t>طرق تقييم المخاطر</a:t>
            </a:r>
          </a:p>
          <a:p>
            <a:pPr algn="just" rtl="1"/>
            <a:endParaRPr lang="ar-EG" b="1" dirty="0"/>
          </a:p>
          <a:p>
            <a:pPr algn="just" rtl="1"/>
            <a:r>
              <a:rPr lang="ar-EG" b="1" dirty="0"/>
              <a:t>تقييم المخاطر هو العملية المنهجية لتقييم المخاطر المحتملة لتحديد شدتها واحتمالاتها. يساعد رواد الأعمال على تحديد أولويات المخاطر التي تتطلب اهتماما فوريا وتخصيص الموارد بشكل فعال.</a:t>
            </a:r>
          </a:p>
          <a:p>
            <a:pPr algn="just" rtl="1"/>
            <a:endParaRPr lang="ar-EG" b="1" dirty="0"/>
          </a:p>
          <a:p>
            <a:pPr marL="171450" indent="-171450" algn="just" rtl="1">
              <a:buFont typeface="Wingdings" panose="05000000000000000000" pitchFamily="2" charset="2"/>
              <a:buChar char="q"/>
            </a:pPr>
            <a:r>
              <a:rPr lang="ar-EG" b="1" dirty="0"/>
              <a:t>الاحتمالية مقابل مصفوفة التأثير </a:t>
            </a:r>
          </a:p>
          <a:p>
            <a:pPr algn="just" rtl="1"/>
            <a:r>
              <a:rPr lang="ar-EG" b="1" dirty="0"/>
              <a:t>يرسم خرائط للمخاطر بصريا بناء على الاحتمالات والعواقب المحتملة</a:t>
            </a:r>
          </a:p>
          <a:p>
            <a:pPr algn="just" rtl="1"/>
            <a:endParaRPr lang="ar-EG" b="1" dirty="0"/>
          </a:p>
          <a:p>
            <a:pPr marL="171450" indent="-171450" algn="just" rtl="1">
              <a:buFont typeface="Wingdings" panose="05000000000000000000" pitchFamily="2" charset="2"/>
              <a:buChar char="q"/>
            </a:pPr>
            <a:r>
              <a:rPr lang="ar-EG" b="1" dirty="0"/>
              <a:t>التقييم النوعي</a:t>
            </a:r>
          </a:p>
          <a:p>
            <a:pPr algn="just" rtl="1"/>
            <a:r>
              <a:rPr lang="ar-EG" b="1" dirty="0"/>
              <a:t>يستخدم الحكم الذاتي والمقاييس الوصفية (منخفض ، متوسط ، عالي)</a:t>
            </a:r>
          </a:p>
          <a:p>
            <a:pPr algn="just" rtl="1"/>
            <a:endParaRPr lang="ar-EG" b="1" dirty="0"/>
          </a:p>
          <a:p>
            <a:pPr marL="171450" indent="-171450" algn="just" rtl="1">
              <a:buFont typeface="Wingdings" panose="05000000000000000000" pitchFamily="2" charset="2"/>
              <a:buChar char="q"/>
            </a:pPr>
            <a:r>
              <a:rPr lang="ar-EG" b="1" dirty="0"/>
              <a:t>التقييم الكمي</a:t>
            </a:r>
          </a:p>
          <a:p>
            <a:pPr algn="just" rtl="1"/>
            <a:r>
              <a:rPr lang="ar-EG" b="1" dirty="0"/>
              <a:t>يستخدم البيانات العددية والنماذج الإحصائية للتقييم الموضوعي</a:t>
            </a:r>
          </a:p>
        </p:txBody>
      </p:sp>
      <p:sp>
        <p:nvSpPr>
          <p:cNvPr id="4" name="Slide Number Placeholder 3">
            <a:extLst>
              <a:ext uri="{FF2B5EF4-FFF2-40B4-BE49-F238E27FC236}">
                <a16:creationId xmlns:a16="http://schemas.microsoft.com/office/drawing/2014/main" id="{98A796BD-55FE-C4D5-8991-F61D39D8EAE8}"/>
              </a:ext>
            </a:extLst>
          </p:cNvPr>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129936746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ctr" rtl="1"/>
            <a:r>
              <a:rPr lang="ar-EG" b="1" dirty="0"/>
              <a:t>الاحتمالية مقابل مصفوفة التأثير</a:t>
            </a:r>
          </a:p>
          <a:p>
            <a:pPr marL="171450" indent="-171450" algn="r" rtl="1">
              <a:buFont typeface="Arial" panose="020B0604020202020204" pitchFamily="34" charset="0"/>
              <a:buChar char="•"/>
            </a:pPr>
            <a:r>
              <a:rPr lang="ar-EG" dirty="0"/>
              <a:t>أداة استراتيجية لتحديد أولويات المخاطر</a:t>
            </a:r>
          </a:p>
          <a:p>
            <a:pPr algn="r" rtl="1"/>
            <a:endParaRPr lang="ar-EG" dirty="0"/>
          </a:p>
          <a:p>
            <a:pPr algn="r" rtl="1"/>
            <a:r>
              <a:rPr lang="ar-EG" b="1" dirty="0"/>
              <a:t>فهم المصفوفة</a:t>
            </a:r>
          </a:p>
          <a:p>
            <a:pPr marL="628650" lvl="1" indent="-171450" algn="r" rtl="1">
              <a:buFont typeface="Wingdings" panose="05000000000000000000" pitchFamily="2" charset="2"/>
              <a:buChar char="§"/>
            </a:pPr>
            <a:r>
              <a:rPr lang="ar-EG" dirty="0"/>
              <a:t>أداة مرئية ترسم المخاطر بناء على احتمالية حدوثها وتأثيرها المحتمل في حالة حدوثها</a:t>
            </a:r>
          </a:p>
          <a:p>
            <a:pPr marL="628650" lvl="1" indent="-171450" algn="r" rtl="1">
              <a:buFont typeface="Wingdings" panose="05000000000000000000" pitchFamily="2" charset="2"/>
              <a:buChar char="§"/>
            </a:pPr>
            <a:endParaRPr lang="ar-EG" dirty="0"/>
          </a:p>
          <a:p>
            <a:pPr marL="628650" lvl="1" indent="-171450" algn="r" rtl="1">
              <a:buFont typeface="Wingdings" panose="05000000000000000000" pitchFamily="2" charset="2"/>
              <a:buChar char="§"/>
            </a:pPr>
            <a:r>
              <a:rPr lang="ar-EG" dirty="0"/>
              <a:t>يساعد رواد الأعمال على اتخاذ قرارات مستنيرة بشأن المخاطر التي تستحق الاهتمام والموارد الفورية</a:t>
            </a:r>
          </a:p>
          <a:p>
            <a:pPr marL="628650" lvl="1" indent="-171450" algn="r" rtl="1">
              <a:buFont typeface="Wingdings" panose="05000000000000000000" pitchFamily="2" charset="2"/>
              <a:buChar char="§"/>
            </a:pPr>
            <a:endParaRPr lang="ar-EG" dirty="0"/>
          </a:p>
          <a:p>
            <a:pPr marL="628650" lvl="1" indent="-171450" algn="r" rtl="1">
              <a:buFont typeface="Wingdings" panose="05000000000000000000" pitchFamily="2" charset="2"/>
              <a:buChar char="§"/>
            </a:pPr>
            <a:r>
              <a:rPr lang="ar-EG" dirty="0"/>
              <a:t>إنشاء لغة مشتركة لمناقشة أولويات المخاطر في جميع أنحاء المنظمة</a:t>
            </a:r>
          </a:p>
          <a:p>
            <a:pPr marL="628650" lvl="1" indent="-171450" algn="r" rtl="1">
              <a:buFont typeface="Wingdings" panose="05000000000000000000" pitchFamily="2" charset="2"/>
              <a:buChar char="§"/>
            </a:pPr>
            <a:endParaRPr lang="ar-EG" dirty="0"/>
          </a:p>
          <a:p>
            <a:pPr marL="628650" lvl="1" indent="-171450" algn="r" rtl="1">
              <a:buFont typeface="Wingdings" panose="05000000000000000000" pitchFamily="2" charset="2"/>
              <a:buChar char="§"/>
            </a:pPr>
            <a:r>
              <a:rPr lang="ar-EG" dirty="0"/>
              <a:t>يتيح المقارنة الموضوعية بين أنواع مختلفة من المخاطر (المالية والتشغيلية والاستراتيجية وما إلى ذلك)</a:t>
            </a:r>
          </a:p>
          <a:p>
            <a:pPr algn="r" rtl="1"/>
            <a:endParaRPr lang="ar-EG" dirty="0"/>
          </a:p>
          <a:p>
            <a:pPr algn="r" rtl="1"/>
            <a:r>
              <a:rPr lang="ar-EG" b="1" dirty="0"/>
              <a:t>رد الربع:</a:t>
            </a:r>
          </a:p>
          <a:p>
            <a:pPr marL="1085850" lvl="2" indent="-171450" algn="r" rtl="1">
              <a:buFont typeface="Courier New" panose="02070309020205020404" pitchFamily="49" charset="0"/>
              <a:buChar char="o"/>
            </a:pPr>
            <a:r>
              <a:rPr lang="ar-EG" dirty="0"/>
              <a:t>تأثير عالي ، احتمالية عالية مطلوب إجراء فوري. وضع خطط مفصلة للتخفيف وتخصيص موارد كبيرة.</a:t>
            </a:r>
          </a:p>
          <a:p>
            <a:pPr marL="1085850" lvl="2" indent="-171450" algn="r" rtl="1">
              <a:buFont typeface="Courier New" panose="02070309020205020404" pitchFamily="49" charset="0"/>
              <a:buChar char="o"/>
            </a:pPr>
            <a:r>
              <a:rPr lang="ar-EG" dirty="0"/>
              <a:t>تأثير عالي ، احتمالية منخفضة تطوير خطط الطوارئ. ضع في اعتبارك استراتيجيات التأمين أو نقل المخاطر.</a:t>
            </a:r>
          </a:p>
          <a:p>
            <a:pPr marL="1085850" lvl="2" indent="-171450" algn="r" rtl="1">
              <a:buFont typeface="Courier New" panose="02070309020205020404" pitchFamily="49" charset="0"/>
              <a:buChar char="o"/>
            </a:pPr>
            <a:r>
              <a:rPr lang="ar-EG" dirty="0"/>
              <a:t>تأثير منخفض ، احتمالية عالية تنفيذ الإجراءات القياسية للإدارة والمراقبة. ابحث عن عناصر تحكم فعالة من حيث التكلفة.</a:t>
            </a:r>
          </a:p>
          <a:p>
            <a:pPr marL="1085850" lvl="2" indent="-171450" algn="r" rtl="1">
              <a:buFont typeface="Courier New" panose="02070309020205020404" pitchFamily="49" charset="0"/>
              <a:buChar char="o"/>
            </a:pPr>
            <a:r>
              <a:rPr lang="ar-EG" dirty="0"/>
              <a:t>مراقبة منخفضة التأثير ، احتمالية منخفضة بشكل دوري. مقبول بشكل عام بدون خطط عمل محددة.</a:t>
            </a:r>
            <a:endParaRPr lang="en-US" dirty="0"/>
          </a:p>
        </p:txBody>
      </p:sp>
      <p:sp>
        <p:nvSpPr>
          <p:cNvPr id="4" name="Slide Number Placeholder 3"/>
          <p:cNvSpPr>
            <a:spLocks noGrp="1"/>
          </p:cNvSpPr>
          <p:nvPr>
            <p:ph type="sldNum" sz="quarter" idx="5"/>
          </p:nvPr>
        </p:nvSpPr>
        <p:spPr/>
        <p:txBody>
          <a:bodyPr/>
          <a:lstStyle/>
          <a:p>
            <a:fld id="{F881AA13-9338-404C-A8C6-1F2AC071AC3D}" type="slidenum">
              <a:rPr lang="en-US" smtClean="0"/>
              <a:t>23</a:t>
            </a:fld>
            <a:endParaRPr lang="en-US"/>
          </a:p>
        </p:txBody>
      </p:sp>
    </p:spTree>
    <p:extLst>
      <p:ext uri="{BB962C8B-B14F-4D97-AF65-F5344CB8AC3E}">
        <p14:creationId xmlns:p14="http://schemas.microsoft.com/office/powerpoint/2010/main" val="89151055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1EB94F-63E4-71C1-B830-B8F6904DAD3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177B519-6415-1A24-6666-6661CB11506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4355677-1CAC-EF43-8EAC-7B1C0428EC2C}"/>
              </a:ext>
            </a:extLst>
          </p:cNvPr>
          <p:cNvSpPr>
            <a:spLocks noGrp="1"/>
          </p:cNvSpPr>
          <p:nvPr>
            <p:ph type="body" idx="1"/>
          </p:nvPr>
        </p:nvSpPr>
        <p:spPr/>
        <p:txBody>
          <a:bodyPr/>
          <a:lstStyle/>
          <a:p>
            <a:pPr algn="just" rtl="1"/>
            <a:r>
              <a:rPr lang="ar-EG" b="1" dirty="0"/>
              <a:t>أدوات تحديد أولويات المخاطر</a:t>
            </a:r>
          </a:p>
          <a:p>
            <a:pPr algn="just" rtl="1"/>
            <a:endParaRPr lang="ar-EG" b="1" dirty="0"/>
          </a:p>
          <a:p>
            <a:pPr algn="just" rtl="1"/>
            <a:r>
              <a:rPr lang="ar-EG" b="1" dirty="0"/>
              <a:t>طرق تصنيف المخاطر لضمان تخصيص موارد محدودة لإدارة التهديدات الأكثر خطورة أولا:</a:t>
            </a:r>
          </a:p>
          <a:p>
            <a:pPr marL="171450" indent="-171450" algn="just" rtl="1">
              <a:buFont typeface="Wingdings" panose="05000000000000000000" pitchFamily="2" charset="2"/>
              <a:buChar char="q"/>
            </a:pPr>
            <a:r>
              <a:rPr lang="ar-EG" b="1" dirty="0"/>
              <a:t>خرائط حرارة المخاطر</a:t>
            </a:r>
          </a:p>
          <a:p>
            <a:pPr marL="0" indent="0" algn="just" rtl="1">
              <a:buFont typeface="Wingdings" panose="05000000000000000000" pitchFamily="2" charset="2"/>
              <a:buNone/>
            </a:pPr>
            <a:r>
              <a:rPr lang="ar-EG" b="1" dirty="0"/>
              <a:t>الأدوات المرئية التي ترسم المخاطر على مصفوفة الاحتمالية مقابل التأثير ، باستخدام الترميز اللوني (الأخضر والأصفر والأحمر) لتسليط الضوء على مستويات الأولوية. يوفر نظرة عامة بديهية على مشهد المخاطر.</a:t>
            </a:r>
          </a:p>
          <a:p>
            <a:pPr marL="0" indent="0" algn="just" rtl="1">
              <a:buFont typeface="Wingdings" panose="05000000000000000000" pitchFamily="2" charset="2"/>
              <a:buNone/>
            </a:pPr>
            <a:endParaRPr lang="ar-EG" b="1" dirty="0"/>
          </a:p>
          <a:p>
            <a:pPr marL="171450" indent="-171450" algn="just" rtl="1">
              <a:buFont typeface="Wingdings" panose="05000000000000000000" pitchFamily="2" charset="2"/>
              <a:buChar char="q"/>
            </a:pPr>
            <a:r>
              <a:rPr lang="ar-EG" b="1" dirty="0"/>
              <a:t>تحليل باريتو (قاعدة 80/20)</a:t>
            </a:r>
          </a:p>
          <a:p>
            <a:pPr marL="0" indent="0" algn="just" rtl="1">
              <a:buFont typeface="Wingdings" panose="05000000000000000000" pitchFamily="2" charset="2"/>
              <a:buNone/>
            </a:pPr>
            <a:r>
              <a:rPr lang="ar-EG" b="1" dirty="0"/>
              <a:t>يحدد 20٪ من المخاطر الحيوية التي قد تسبب 80٪ من الضرر المحتمل. يساعد في تركيز الموارد على معالجة التهديدات الأكثر أهمية أولا.</a:t>
            </a:r>
          </a:p>
          <a:p>
            <a:pPr marL="0" indent="0" algn="just" rtl="1">
              <a:buFont typeface="Wingdings" panose="05000000000000000000" pitchFamily="2" charset="2"/>
              <a:buNone/>
            </a:pPr>
            <a:endParaRPr lang="ar-EG" b="1" dirty="0"/>
          </a:p>
          <a:p>
            <a:pPr marL="171450" indent="-171450" algn="just" rtl="1">
              <a:buFont typeface="Wingdings" panose="05000000000000000000" pitchFamily="2" charset="2"/>
              <a:buChar char="q"/>
            </a:pPr>
            <a:r>
              <a:rPr lang="ar-EG" b="1" dirty="0"/>
              <a:t>أنظمة تسجيل المخاطر</a:t>
            </a:r>
          </a:p>
          <a:p>
            <a:pPr marL="0" indent="0" algn="just" rtl="1">
              <a:buFont typeface="Wingdings" panose="05000000000000000000" pitchFamily="2" charset="2"/>
              <a:buNone/>
            </a:pPr>
            <a:r>
              <a:rPr lang="ar-EG" b="1" dirty="0"/>
              <a:t>أنظمة التصنيف العددي التي تحدد الدرجات المرجحة للمخاطر بناء على عوامل متعددة (الخطورة والاحتمالية وقابلية الكشف وما إلى ذلك). يخلق تصنيفات موضوعية للمقارنة.</a:t>
            </a:r>
          </a:p>
          <a:p>
            <a:pPr marL="0" indent="0" algn="just" rtl="1">
              <a:buFont typeface="Wingdings" panose="05000000000000000000" pitchFamily="2" charset="2"/>
              <a:buNone/>
            </a:pPr>
            <a:endParaRPr lang="ar-EG" b="1" dirty="0"/>
          </a:p>
          <a:p>
            <a:pPr marL="171450" indent="-171450" algn="just" rtl="1">
              <a:buFont typeface="Wingdings" panose="05000000000000000000" pitchFamily="2" charset="2"/>
              <a:buChar char="q"/>
            </a:pPr>
            <a:r>
              <a:rPr lang="ar-EG" b="1" dirty="0"/>
              <a:t>أشجار القرار</a:t>
            </a:r>
          </a:p>
          <a:p>
            <a:pPr marL="0" indent="0" algn="just" rtl="1">
              <a:buFont typeface="Wingdings" panose="05000000000000000000" pitchFamily="2" charset="2"/>
              <a:buNone/>
            </a:pPr>
            <a:r>
              <a:rPr lang="ar-EG" b="1" dirty="0"/>
              <a:t>النماذج الرسومية التي تحدد العواقب المحتملة لسيناريوهات المخاطر المختلفة ، مما يساعد في تقييم المخاطر المترابطة المعقدة ونتائجها المحتملة.</a:t>
            </a:r>
          </a:p>
          <a:p>
            <a:pPr marL="0" indent="0" algn="just" rtl="1">
              <a:buFont typeface="Wingdings" panose="05000000000000000000" pitchFamily="2" charset="2"/>
              <a:buNone/>
            </a:pPr>
            <a:endParaRPr lang="ar-EG" b="1" dirty="0"/>
          </a:p>
          <a:p>
            <a:pPr marL="171450" indent="-171450" algn="just" rtl="1">
              <a:buFont typeface="Wingdings" panose="05000000000000000000" pitchFamily="2" charset="2"/>
              <a:buChar char="q"/>
            </a:pPr>
            <a:r>
              <a:rPr lang="ar-EG" b="1" dirty="0"/>
              <a:t>هيكل تقسيم المخاطر (</a:t>
            </a:r>
            <a:r>
              <a:rPr lang="en-US" b="1" dirty="0"/>
              <a:t>RBS)</a:t>
            </a:r>
          </a:p>
          <a:p>
            <a:pPr algn="just" rtl="1"/>
            <a:r>
              <a:rPr lang="ar-EG" b="1" dirty="0"/>
              <a:t>التنظيم الهرمي للمخاطر حسب الفئة ، مما يسمح بتحديد الأولويات بشكل منهجي داخل كل مجال عمل مع الحفاظ على رؤية شاملة.</a:t>
            </a:r>
          </a:p>
        </p:txBody>
      </p:sp>
      <p:sp>
        <p:nvSpPr>
          <p:cNvPr id="4" name="Slide Number Placeholder 3">
            <a:extLst>
              <a:ext uri="{FF2B5EF4-FFF2-40B4-BE49-F238E27FC236}">
                <a16:creationId xmlns:a16="http://schemas.microsoft.com/office/drawing/2014/main" id="{F307F31D-01CA-2F00-7FC0-FA61D3A1D22A}"/>
              </a:ext>
            </a:extLst>
          </p:cNvPr>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255290816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B378BF-5573-2EF6-0506-8A656B8F18A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68222D9-6E8F-3EC0-0BA0-0F301E468EF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5115210-07C2-8AB3-3D76-BEA59F93778B}"/>
              </a:ext>
            </a:extLst>
          </p:cNvPr>
          <p:cNvSpPr>
            <a:spLocks noGrp="1"/>
          </p:cNvSpPr>
          <p:nvPr>
            <p:ph type="body" idx="1"/>
          </p:nvPr>
        </p:nvSpPr>
        <p:spPr/>
        <p:txBody>
          <a:bodyPr/>
          <a:lstStyle/>
          <a:p>
            <a:pPr algn="just" rtl="1"/>
            <a:r>
              <a:rPr lang="ar-EG" b="1" dirty="0"/>
              <a:t>استراتيجيات التخفيف من المخاطر</a:t>
            </a:r>
          </a:p>
          <a:p>
            <a:pPr algn="just" rtl="1"/>
            <a:endParaRPr lang="ar-EG" b="1" dirty="0"/>
          </a:p>
          <a:p>
            <a:pPr algn="just" rtl="1"/>
            <a:r>
              <a:rPr lang="ar-EG" b="1" dirty="0"/>
              <a:t>النهج الاستراتيجية لإدارة المخاطر المحددة</a:t>
            </a:r>
          </a:p>
          <a:p>
            <a:pPr marL="171450" indent="-171450" algn="just" rtl="1">
              <a:buFont typeface="Arial" panose="020B0604020202020204" pitchFamily="34" charset="0"/>
              <a:buChar char="•"/>
            </a:pPr>
            <a:r>
              <a:rPr lang="ar-EG" b="1" dirty="0"/>
              <a:t>بمجرد تحديد المخاطر وتقييمها ، يجب على رواد الأعمال وضع استراتيجيات لمعالجتها. </a:t>
            </a:r>
          </a:p>
          <a:p>
            <a:pPr marL="171450" indent="-171450" algn="just" rtl="1">
              <a:buFont typeface="Arial" panose="020B0604020202020204" pitchFamily="34" charset="0"/>
              <a:buChar char="•"/>
            </a:pPr>
            <a:r>
              <a:rPr lang="ar-EG" b="1" dirty="0"/>
              <a:t>يتضمن التخفيف من المخاطر اختيار الطريقة الأنسب للتعامل مع كل خطر بناء على طبيعته وشدته وتحمل الشركة للمخاطر.</a:t>
            </a:r>
          </a:p>
          <a:p>
            <a:pPr marL="171450" indent="-171450" algn="just" rtl="1">
              <a:buFont typeface="Arial" panose="020B0604020202020204" pitchFamily="34" charset="0"/>
              <a:buChar char="•"/>
            </a:pPr>
            <a:endParaRPr lang="ar-EG" b="1" dirty="0"/>
          </a:p>
          <a:p>
            <a:pPr marL="171450" indent="-171450" algn="just" rtl="1">
              <a:buFont typeface="Arial" panose="020B0604020202020204" pitchFamily="34" charset="0"/>
              <a:buChar char="•"/>
            </a:pPr>
            <a:r>
              <a:rPr lang="ar-EG" b="1" u="sng" dirty="0"/>
              <a:t>هناك أربعة طرق رئيسية للتخفيف من المخاطر يمكن لرواد الأعمال استخدامها:</a:t>
            </a:r>
          </a:p>
          <a:p>
            <a:pPr marL="685800" lvl="1" indent="-228600" algn="just" rtl="1">
              <a:buFont typeface="+mj-lt"/>
              <a:buAutoNum type="arabicPeriod"/>
            </a:pPr>
            <a:r>
              <a:rPr lang="ar-EG" b="1" dirty="0"/>
              <a:t>التجنب - القضاء على المخاطر تماما </a:t>
            </a:r>
          </a:p>
          <a:p>
            <a:pPr marL="685800" lvl="1" indent="-228600" algn="just" rtl="1">
              <a:buFont typeface="+mj-lt"/>
              <a:buAutoNum type="arabicPeriod"/>
            </a:pPr>
            <a:r>
              <a:rPr lang="ar-EG" b="1" dirty="0"/>
              <a:t>التحويل - تحويل المخاطر إلى طرف ثالث</a:t>
            </a:r>
          </a:p>
          <a:p>
            <a:pPr marL="685800" lvl="1" indent="-228600" algn="just" rtl="1">
              <a:buFont typeface="+mj-lt"/>
              <a:buAutoNum type="arabicPeriod"/>
            </a:pPr>
            <a:r>
              <a:rPr lang="ar-EG" b="1" dirty="0"/>
              <a:t>التخفيض - التخفيض </a:t>
            </a:r>
          </a:p>
          <a:p>
            <a:pPr marL="685800" lvl="1" indent="-228600" algn="just" rtl="1">
              <a:buFont typeface="+mj-lt"/>
              <a:buAutoNum type="arabicPeriod"/>
            </a:pPr>
            <a:r>
              <a:rPr lang="ar-EG" b="1" dirty="0"/>
              <a:t>القبول - الأخذ</a:t>
            </a:r>
          </a:p>
        </p:txBody>
      </p:sp>
      <p:sp>
        <p:nvSpPr>
          <p:cNvPr id="4" name="Slide Number Placeholder 3">
            <a:extLst>
              <a:ext uri="{FF2B5EF4-FFF2-40B4-BE49-F238E27FC236}">
                <a16:creationId xmlns:a16="http://schemas.microsoft.com/office/drawing/2014/main" id="{407A0EBE-09DB-29F8-4D91-AFCDE77A5C3E}"/>
              </a:ext>
            </a:extLst>
          </p:cNvPr>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153126990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166AE5-2D0F-3F54-CA26-11BCF5D6231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21C2398-1DFD-DBCF-298D-7C438CA95E3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497CCD7-F5BF-55DE-920A-4B60968AE593}"/>
              </a:ext>
            </a:extLst>
          </p:cNvPr>
          <p:cNvSpPr>
            <a:spLocks noGrp="1"/>
          </p:cNvSpPr>
          <p:nvPr>
            <p:ph type="body" idx="1"/>
          </p:nvPr>
        </p:nvSpPr>
        <p:spPr/>
        <p:txBody>
          <a:bodyPr/>
          <a:lstStyle/>
          <a:p>
            <a:pPr algn="ctr" rtl="1"/>
            <a:r>
              <a:rPr lang="ar-EG" b="1" dirty="0"/>
              <a:t>نوعي مقابل.كمي تقييم</a:t>
            </a:r>
          </a:p>
          <a:p>
            <a:pPr algn="ctr" rtl="1"/>
            <a:endParaRPr lang="ar-EG" b="1" dirty="0"/>
          </a:p>
          <a:p>
            <a:pPr algn="ctr" rtl="1"/>
            <a:endParaRPr lang="ar-EG" b="1" dirty="0"/>
          </a:p>
          <a:p>
            <a:pPr marL="171450" indent="-171450" algn="just" rtl="1">
              <a:buFont typeface="Wingdings" panose="05000000000000000000" pitchFamily="2" charset="2"/>
              <a:buChar char="q"/>
            </a:pPr>
            <a:r>
              <a:rPr lang="ar-EG" b="1" dirty="0"/>
              <a:t>التقييم النوعي</a:t>
            </a:r>
          </a:p>
          <a:p>
            <a:pPr algn="just" rtl="1"/>
            <a:r>
              <a:rPr lang="ar-EG" b="1" dirty="0"/>
              <a:t>التعريف: يستخدم الحكم الذاتي والمقاييس الوصفية (منخفض ، متوسط ، مرتفع) لتقييم المخاطر</a:t>
            </a:r>
          </a:p>
          <a:p>
            <a:pPr algn="just" rtl="1"/>
            <a:r>
              <a:rPr lang="ar-EG" b="1" dirty="0"/>
              <a:t>الخصائص:</a:t>
            </a:r>
          </a:p>
          <a:p>
            <a:pPr marL="628650" lvl="1" indent="-171450" algn="just" rtl="1">
              <a:buFont typeface="Wingdings" panose="05000000000000000000" pitchFamily="2" charset="2"/>
              <a:buChar char="§"/>
            </a:pPr>
            <a:r>
              <a:rPr lang="ar-EG" b="1" dirty="0"/>
              <a:t>تنفيذ سريع بأقل قدر من الموارد</a:t>
            </a:r>
          </a:p>
          <a:p>
            <a:pPr marL="628650" lvl="1" indent="-171450" algn="just" rtl="1">
              <a:buFont typeface="Wingdings" panose="05000000000000000000" pitchFamily="2" charset="2"/>
              <a:buChar char="§"/>
            </a:pPr>
            <a:r>
              <a:rPr lang="ar-EG" b="1" dirty="0"/>
              <a:t>بناء على رأي الخبراء وخبراتهم</a:t>
            </a:r>
          </a:p>
          <a:p>
            <a:pPr marL="628650" lvl="1" indent="-171450" algn="just" rtl="1">
              <a:buFont typeface="Wingdings" panose="05000000000000000000" pitchFamily="2" charset="2"/>
              <a:buChar char="§"/>
            </a:pPr>
            <a:r>
              <a:rPr lang="ar-EG" b="1" dirty="0"/>
              <a:t>مفيد عند عدم توفر بيانات دقيقة</a:t>
            </a:r>
          </a:p>
          <a:p>
            <a:pPr marL="628650" lvl="1" indent="-171450" algn="just" rtl="1">
              <a:buFont typeface="Wingdings" panose="05000000000000000000" pitchFamily="2" charset="2"/>
              <a:buChar char="§"/>
            </a:pPr>
            <a:r>
              <a:rPr lang="ar-EG" b="1" dirty="0"/>
              <a:t>يعتمد على الإجماع والتقييم الذاتي</a:t>
            </a:r>
          </a:p>
          <a:p>
            <a:pPr algn="just" rtl="1"/>
            <a:endParaRPr lang="ar-EG" b="1" dirty="0"/>
          </a:p>
          <a:p>
            <a:pPr algn="just" rtl="1"/>
            <a:r>
              <a:rPr lang="ar-EG" b="1" dirty="0"/>
              <a:t>أفضل ل: الفحص الأولي والتقييم السريع والمخاطر التي يصعب تحديدها كميا</a:t>
            </a:r>
          </a:p>
          <a:p>
            <a:pPr algn="just" rtl="1"/>
            <a:endParaRPr lang="ar-EG" b="1" dirty="0"/>
          </a:p>
          <a:p>
            <a:pPr marL="171450" indent="-171450" algn="just" rtl="1">
              <a:buFont typeface="Wingdings" panose="05000000000000000000" pitchFamily="2" charset="2"/>
              <a:buChar char="q"/>
            </a:pPr>
            <a:r>
              <a:rPr lang="ar-EG" b="1" dirty="0"/>
              <a:t>التقييم الكمي</a:t>
            </a:r>
          </a:p>
          <a:p>
            <a:pPr marL="0" indent="0" algn="just" rtl="1">
              <a:buFont typeface="Wingdings" panose="05000000000000000000" pitchFamily="2" charset="2"/>
              <a:buNone/>
            </a:pPr>
            <a:r>
              <a:rPr lang="ar-EG" b="1" dirty="0"/>
              <a:t>التعريف: يستخدم البيانات الرقمية والنماذج الإحصائية لتعيين قيم محددة للمخاطر</a:t>
            </a:r>
          </a:p>
          <a:p>
            <a:pPr algn="just" rtl="1"/>
            <a:r>
              <a:rPr lang="ar-EG" b="1" dirty="0"/>
              <a:t>الخصائص:</a:t>
            </a:r>
          </a:p>
          <a:p>
            <a:pPr marL="628650" lvl="1" indent="-171450" algn="just" rtl="1">
              <a:buFont typeface="Wingdings" panose="05000000000000000000" pitchFamily="2" charset="2"/>
              <a:buChar char="§"/>
            </a:pPr>
            <a:r>
              <a:rPr lang="ar-EG" b="1" dirty="0"/>
              <a:t>يوفر قيما نقدية أو احتمالية دقيقة</a:t>
            </a:r>
          </a:p>
          <a:p>
            <a:pPr marL="628650" lvl="1" indent="-171450" algn="just" rtl="1">
              <a:buFont typeface="Wingdings" panose="05000000000000000000" pitchFamily="2" charset="2"/>
              <a:buChar char="§"/>
            </a:pPr>
            <a:r>
              <a:rPr lang="ar-EG" b="1" dirty="0"/>
              <a:t>نهج أكثر تعقيدا وكثيف البيانات</a:t>
            </a:r>
          </a:p>
          <a:p>
            <a:pPr marL="628650" lvl="1" indent="-171450" algn="just" rtl="1">
              <a:buFont typeface="Wingdings" panose="05000000000000000000" pitchFamily="2" charset="2"/>
              <a:buChar char="§"/>
            </a:pPr>
            <a:r>
              <a:rPr lang="ar-EG" b="1" dirty="0"/>
              <a:t>تمكين المقارنة الموضوعية بين المخاطر</a:t>
            </a:r>
          </a:p>
          <a:p>
            <a:pPr marL="628650" lvl="1" indent="-171450" algn="just" rtl="1">
              <a:buFont typeface="Wingdings" panose="05000000000000000000" pitchFamily="2" charset="2"/>
              <a:buChar char="§"/>
            </a:pPr>
            <a:r>
              <a:rPr lang="ar-EG" b="1" dirty="0"/>
              <a:t>يدعم اتخاذ القرارات المالية المتطورة</a:t>
            </a:r>
          </a:p>
          <a:p>
            <a:pPr algn="just" rtl="1"/>
            <a:endParaRPr lang="ar-EG" b="1" dirty="0"/>
          </a:p>
          <a:p>
            <a:pPr algn="just" rtl="1"/>
            <a:r>
              <a:rPr lang="ar-EG" b="1" dirty="0"/>
              <a:t>الأفضل ل: إدارة المخاطر المالية والمشاريع المعقدة واتخاذ القرارات الاستراتيجية</a:t>
            </a:r>
          </a:p>
          <a:p>
            <a:pPr algn="just" rtl="1"/>
            <a:endParaRPr lang="ar-EG" b="1" dirty="0"/>
          </a:p>
          <a:p>
            <a:pPr marL="171450" indent="-171450" algn="ctr" rtl="1">
              <a:buFont typeface="Wingdings" panose="05000000000000000000" pitchFamily="2" charset="2"/>
              <a:buChar char="Ø"/>
            </a:pPr>
            <a:r>
              <a:rPr lang="ar-EG" sz="1400" b="1" dirty="0"/>
              <a:t>غالبا ما يجمع </a:t>
            </a:r>
            <a:r>
              <a:rPr lang="ar-EG" sz="1400" b="1" u="sng" dirty="0"/>
              <a:t>تقييم المخاطر الأكثر فعالية </a:t>
            </a:r>
            <a:r>
              <a:rPr lang="ar-EG" sz="1400" b="1" dirty="0"/>
              <a:t>بين كلا النهجين للتقييم الشامل</a:t>
            </a:r>
          </a:p>
          <a:p>
            <a:pPr algn="just" rtl="1"/>
            <a:endParaRPr lang="ar-EG" b="1" dirty="0"/>
          </a:p>
        </p:txBody>
      </p:sp>
      <p:sp>
        <p:nvSpPr>
          <p:cNvPr id="4" name="Slide Number Placeholder 3">
            <a:extLst>
              <a:ext uri="{FF2B5EF4-FFF2-40B4-BE49-F238E27FC236}">
                <a16:creationId xmlns:a16="http://schemas.microsoft.com/office/drawing/2014/main" id="{073500C7-6461-099F-9D42-AB6F833EF767}"/>
              </a:ext>
            </a:extLst>
          </p:cNvPr>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313217329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942753-EF29-ECF2-B240-41B4D7B62A4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73639D2-08FB-E456-35F9-EFFD773644F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20634D4-2186-088E-ED60-8210F2E68FC9}"/>
              </a:ext>
            </a:extLst>
          </p:cNvPr>
          <p:cNvSpPr>
            <a:spLocks noGrp="1"/>
          </p:cNvSpPr>
          <p:nvPr>
            <p:ph type="body" idx="1"/>
          </p:nvPr>
        </p:nvSpPr>
        <p:spPr/>
        <p:txBody>
          <a:bodyPr/>
          <a:lstStyle/>
          <a:p>
            <a:pPr algn="just" rtl="1"/>
            <a:r>
              <a:rPr lang="ar-EG" b="1" dirty="0"/>
              <a:t>تجنب المخاطر</a:t>
            </a:r>
          </a:p>
          <a:p>
            <a:pPr algn="just" rtl="1"/>
            <a:endParaRPr lang="ar-EG" b="1" dirty="0"/>
          </a:p>
          <a:p>
            <a:pPr algn="just" rtl="1"/>
            <a:r>
              <a:rPr lang="ar-EG" b="1" dirty="0"/>
              <a:t>تجنب المخاطر هو </a:t>
            </a:r>
            <a:r>
              <a:rPr lang="ar-EG" b="0" dirty="0"/>
              <a:t>استراتيجية القضاء تماما على التعرض لتهديدات محددة من خلال اتخاذ قرار بعدم الانخراط في أنشطة يمكن أن تؤدي إلى تلك المخاطر.</a:t>
            </a:r>
          </a:p>
          <a:p>
            <a:pPr algn="just" rtl="1"/>
            <a:endParaRPr lang="ar-EG" b="0" dirty="0"/>
          </a:p>
          <a:p>
            <a:pPr marL="171450" indent="-171450" algn="just" rtl="1">
              <a:buFont typeface="Wingdings" panose="05000000000000000000" pitchFamily="2" charset="2"/>
              <a:buChar char="q"/>
            </a:pPr>
            <a:r>
              <a:rPr lang="ar-EG" b="1" dirty="0"/>
              <a:t>متى تستخدم: الأنسب للمخاطر عالية التأثير مع عدم وجود خيارات تخفيف فعالة ، أو عندما تفوق التكاليف المحتملة الفوائد بكثير.</a:t>
            </a:r>
          </a:p>
          <a:p>
            <a:pPr marL="171450" indent="-171450" algn="just" rtl="1">
              <a:buFont typeface="Wingdings" panose="05000000000000000000" pitchFamily="2" charset="2"/>
              <a:buChar char="q"/>
            </a:pPr>
            <a:endParaRPr lang="ar-EG" b="1" dirty="0"/>
          </a:p>
          <a:p>
            <a:pPr marL="171450" indent="-171450" algn="just" rtl="1">
              <a:buFont typeface="Wingdings" panose="05000000000000000000" pitchFamily="2" charset="2"/>
              <a:buChar char="q"/>
            </a:pPr>
            <a:r>
              <a:rPr lang="ar-EG" b="1" dirty="0"/>
              <a:t>أمثلة: تجنب أسواق جغرافية معينة مع عدم الاستقرار السياسي ، أو عدم إطلاق منتجات ذات التزامات قانونية محتملة ، أو رفض العمل مع عملاء معرضين لمخاطر عالية ، أو إلغاء المشاريع ذات العوائد غير المؤكدة.</a:t>
            </a:r>
          </a:p>
          <a:p>
            <a:pPr marL="171450" indent="-171450" algn="just" rtl="1">
              <a:buFont typeface="Wingdings" panose="05000000000000000000" pitchFamily="2" charset="2"/>
              <a:buChar char="q"/>
            </a:pPr>
            <a:endParaRPr lang="ar-EG" b="1" dirty="0"/>
          </a:p>
          <a:p>
            <a:pPr marL="171450" indent="-171450" algn="just" rtl="1">
              <a:buFont typeface="Wingdings" panose="05000000000000000000" pitchFamily="2" charset="2"/>
              <a:buChar char="q"/>
            </a:pPr>
            <a:r>
              <a:rPr lang="ar-EG" b="1" dirty="0"/>
              <a:t>المزايا: يوفر حماية كاملة من مخاطر محددة ، ويبسط العمليات ، ويسمح بتركيز الموارد على فرص أكثر أمانا.</a:t>
            </a:r>
          </a:p>
          <a:p>
            <a:pPr marL="171450" indent="-171450" algn="just" rtl="1">
              <a:buFont typeface="Wingdings" panose="05000000000000000000" pitchFamily="2" charset="2"/>
              <a:buChar char="q"/>
            </a:pPr>
            <a:endParaRPr lang="ar-EG" b="1" dirty="0"/>
          </a:p>
          <a:p>
            <a:pPr marL="171450" indent="-171450" algn="just" rtl="1">
              <a:buFont typeface="Wingdings" panose="05000000000000000000" pitchFamily="2" charset="2"/>
              <a:buChar char="q"/>
            </a:pPr>
            <a:r>
              <a:rPr lang="ar-EG" b="1" dirty="0"/>
              <a:t>القيود: قد يؤدي إلى ضياع فرص النمو ، والحرمان التنافسي ، وهو ليس عمليا دائما في ريادة الأعمال حيث يكون بعض المخاطرة ضروريا للابتكار والنمو.</a:t>
            </a:r>
          </a:p>
        </p:txBody>
      </p:sp>
      <p:sp>
        <p:nvSpPr>
          <p:cNvPr id="4" name="Slide Number Placeholder 3">
            <a:extLst>
              <a:ext uri="{FF2B5EF4-FFF2-40B4-BE49-F238E27FC236}">
                <a16:creationId xmlns:a16="http://schemas.microsoft.com/office/drawing/2014/main" id="{EBCCB907-DE64-9539-E4ED-9CBC4F447261}"/>
              </a:ext>
            </a:extLst>
          </p:cNvPr>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42088890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BC8AF6-6C4B-33E8-FBBF-5A020372124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9DBCD1E-B98E-7DE9-4EEA-D40125F4568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721E941-477F-E3D5-562A-ECBFFA0FBE74}"/>
              </a:ext>
            </a:extLst>
          </p:cNvPr>
          <p:cNvSpPr>
            <a:spLocks noGrp="1"/>
          </p:cNvSpPr>
          <p:nvPr>
            <p:ph type="body" idx="1"/>
          </p:nvPr>
        </p:nvSpPr>
        <p:spPr/>
        <p:txBody>
          <a:bodyPr/>
          <a:lstStyle/>
          <a:p>
            <a:pPr algn="just" rtl="1"/>
            <a:r>
              <a:rPr lang="ar-EG" b="1" dirty="0"/>
              <a:t>الحد من المخاطر</a:t>
            </a:r>
          </a:p>
          <a:p>
            <a:pPr algn="just" rtl="1"/>
            <a:endParaRPr lang="ar-EG" b="1" dirty="0"/>
          </a:p>
          <a:p>
            <a:pPr algn="just" rtl="1"/>
            <a:r>
              <a:rPr lang="ar-EG" b="1" dirty="0"/>
              <a:t>يتضمن الحد من المخاطر تنفيذ تدابير لتقليل احتمالية أو تأثير المخاطر المحددة أثناء السعي لتحقيق أهداف العمل.</a:t>
            </a:r>
          </a:p>
          <a:p>
            <a:pPr algn="just" rtl="1"/>
            <a:endParaRPr lang="ar-EG" b="1" dirty="0"/>
          </a:p>
          <a:p>
            <a:pPr marL="171450" indent="-171450" algn="just" rtl="1">
              <a:buFont typeface="Wingdings" panose="05000000000000000000" pitchFamily="2" charset="2"/>
              <a:buChar char="q"/>
            </a:pPr>
            <a:r>
              <a:rPr lang="ar-EG" b="1" dirty="0"/>
              <a:t>التنويع: توزيع المخاطر عبر منتجات أو أسواق أو موردين أو تدفقات إيرادات متعددة لتقليل الاعتماد على مصدر واحد.</a:t>
            </a:r>
          </a:p>
          <a:p>
            <a:pPr marL="171450" indent="-171450" algn="just" rtl="1">
              <a:buFont typeface="Wingdings" panose="05000000000000000000" pitchFamily="2" charset="2"/>
              <a:buChar char="q"/>
            </a:pPr>
            <a:endParaRPr lang="ar-EG" b="1" dirty="0"/>
          </a:p>
          <a:p>
            <a:pPr marL="171450" indent="-171450" algn="just" rtl="1">
              <a:buFont typeface="Wingdings" panose="05000000000000000000" pitchFamily="2" charset="2"/>
              <a:buChar char="q"/>
            </a:pPr>
            <a:r>
              <a:rPr lang="ar-EG" b="1" dirty="0"/>
              <a:t>تحسين العمليات: تعزيز الإجراءات الداخلية وتدابير مراقبة الجودة وسير العمل التشغيلي لتقليل الأخطاء وأوجه القصور.</a:t>
            </a:r>
          </a:p>
          <a:p>
            <a:pPr marL="171450" indent="-171450" algn="just" rtl="1">
              <a:buFont typeface="Wingdings" panose="05000000000000000000" pitchFamily="2" charset="2"/>
              <a:buChar char="q"/>
            </a:pPr>
            <a:endParaRPr lang="ar-EG" b="1" dirty="0"/>
          </a:p>
          <a:p>
            <a:pPr marL="171450" indent="-171450" algn="just" rtl="1">
              <a:buFont typeface="Wingdings" panose="05000000000000000000" pitchFamily="2" charset="2"/>
              <a:buChar char="q"/>
            </a:pPr>
            <a:r>
              <a:rPr lang="ar-EG" b="1" dirty="0"/>
              <a:t>التدابير الأمنية: تنفيذ بروتوكولات الأمان المادية والرقمية لحماية الأصول والبيانات والملكية الفكرية من التهديدات.</a:t>
            </a:r>
          </a:p>
          <a:p>
            <a:pPr marL="171450" indent="-171450" algn="just" rtl="1">
              <a:buFont typeface="Wingdings" panose="05000000000000000000" pitchFamily="2" charset="2"/>
              <a:buChar char="q"/>
            </a:pPr>
            <a:endParaRPr lang="ar-EG" b="1" dirty="0"/>
          </a:p>
          <a:p>
            <a:pPr marL="171450" indent="-171450" algn="just" rtl="1">
              <a:buFont typeface="Wingdings" panose="05000000000000000000" pitchFamily="2" charset="2"/>
              <a:buChar char="q"/>
            </a:pPr>
            <a:r>
              <a:rPr lang="ar-EG" b="1" dirty="0"/>
              <a:t>تدريب الموظفين: تثقيف الموظفين حول المخاطر ذات الصلة بأدوارهم وتزويدهم بالمعرفة لتحديد المشكلات المحتملة ومعالجتها.</a:t>
            </a:r>
          </a:p>
          <a:p>
            <a:pPr marL="171450" indent="-171450" algn="just" rtl="1">
              <a:buFont typeface="Wingdings" panose="05000000000000000000" pitchFamily="2" charset="2"/>
              <a:buChar char="q"/>
            </a:pPr>
            <a:endParaRPr lang="ar-EG" b="1" dirty="0"/>
          </a:p>
          <a:p>
            <a:pPr marL="171450" indent="-171450" algn="just" rtl="1">
              <a:buFont typeface="Wingdings" panose="05000000000000000000" pitchFamily="2" charset="2"/>
              <a:buChar char="q"/>
            </a:pPr>
            <a:r>
              <a:rPr lang="ar-EG" b="1" dirty="0"/>
              <a:t>المراقبة المنتظمة: إنشاء مؤشرات الأداء الرئيسية (</a:t>
            </a:r>
            <a:r>
              <a:rPr lang="en-US" b="1" dirty="0"/>
              <a:t>KPIs) </a:t>
            </a:r>
            <a:r>
              <a:rPr lang="ar-EG" b="1" dirty="0"/>
              <a:t>وأنظمة الإنذار المبكر للكشف عن المشكلات المحتملة قبل تفاقمها.</a:t>
            </a:r>
          </a:p>
          <a:p>
            <a:pPr marL="171450" indent="-171450" algn="just" rtl="1">
              <a:buFont typeface="Wingdings" panose="05000000000000000000" pitchFamily="2" charset="2"/>
              <a:buChar char="q"/>
            </a:pPr>
            <a:endParaRPr lang="ar-EG" b="1" dirty="0"/>
          </a:p>
          <a:p>
            <a:pPr marL="171450" indent="-171450" algn="just" rtl="1">
              <a:buFont typeface="Wingdings" panose="05000000000000000000" pitchFamily="2" charset="2"/>
              <a:buChar char="q"/>
            </a:pPr>
            <a:r>
              <a:rPr lang="ar-EG" b="1" dirty="0"/>
              <a:t>تخطيط التكرار: إنشاء أنظمة احتياطية وموردين بديلين وموارد طوارئ لضمان استمرارية الأعمال عند فشل الأنظمة الأساسية.</a:t>
            </a:r>
          </a:p>
        </p:txBody>
      </p:sp>
      <p:sp>
        <p:nvSpPr>
          <p:cNvPr id="4" name="Slide Number Placeholder 3">
            <a:extLst>
              <a:ext uri="{FF2B5EF4-FFF2-40B4-BE49-F238E27FC236}">
                <a16:creationId xmlns:a16="http://schemas.microsoft.com/office/drawing/2014/main" id="{C4AE2A65-69B7-C80A-8E95-E92A9036FE72}"/>
              </a:ext>
            </a:extLst>
          </p:cNvPr>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25348709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243849-FF29-BE16-5BFF-5F8AFDA85BC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9803995-3A3F-0178-CD25-349CEA5A274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A3FF870-2ADB-3E80-F85E-543FD53D11DC}"/>
              </a:ext>
            </a:extLst>
          </p:cNvPr>
          <p:cNvSpPr>
            <a:spLocks noGrp="1"/>
          </p:cNvSpPr>
          <p:nvPr>
            <p:ph type="body" idx="1"/>
          </p:nvPr>
        </p:nvSpPr>
        <p:spPr/>
        <p:txBody>
          <a:bodyPr/>
          <a:lstStyle/>
          <a:p>
            <a:pPr algn="just" rtl="1"/>
            <a:r>
              <a:rPr lang="ar-EG" b="1" dirty="0"/>
              <a:t>تحويل المخاطر</a:t>
            </a:r>
          </a:p>
          <a:p>
            <a:pPr algn="just" rtl="1"/>
            <a:endParaRPr lang="ar-EG" b="1" dirty="0"/>
          </a:p>
          <a:p>
            <a:pPr algn="just" rtl="1"/>
            <a:r>
              <a:rPr lang="ar-EG" b="1" dirty="0"/>
              <a:t>تحويل العبء المالي للمخاطر إلى أطراف ثالثة من خلال الترتيبات التعاقدية.</a:t>
            </a:r>
          </a:p>
          <a:p>
            <a:pPr algn="just" rtl="1"/>
            <a:endParaRPr lang="ar-EG" b="1" dirty="0"/>
          </a:p>
          <a:p>
            <a:pPr marL="171450" indent="-171450" algn="just" rtl="1">
              <a:buFont typeface="Wingdings" panose="05000000000000000000" pitchFamily="2" charset="2"/>
              <a:buChar char="q"/>
            </a:pPr>
            <a:r>
              <a:rPr lang="ar-EG" b="1" dirty="0"/>
              <a:t>وثائق التأمين: تحويل المخاطر المالية إلى شركات التأمين من خلال وثائق مختلفة (المسؤولية، الممتلكات، السيبرانية، انقطاع الأعمال).</a:t>
            </a:r>
          </a:p>
          <a:p>
            <a:pPr marL="171450" indent="-171450" algn="just" rtl="1">
              <a:buFont typeface="Wingdings" panose="05000000000000000000" pitchFamily="2" charset="2"/>
              <a:buChar char="q"/>
            </a:pPr>
            <a:endParaRPr lang="ar-EG" b="1" dirty="0"/>
          </a:p>
          <a:p>
            <a:pPr marL="171450" indent="-171450" algn="just" rtl="1">
              <a:buFont typeface="Wingdings" panose="05000000000000000000" pitchFamily="2" charset="2"/>
              <a:buChar char="q"/>
            </a:pPr>
            <a:r>
              <a:rPr lang="ar-EG" b="1" dirty="0"/>
              <a:t>الاستعانة بمصادر خارجية: تفويض العمليات عالية المخاطر إلى بائعين خارجيين متخصصين لديهم خبرة في إدارة تلك المخاطر المحددة.</a:t>
            </a:r>
          </a:p>
          <a:p>
            <a:pPr marL="171450" indent="-171450" algn="just" rtl="1">
              <a:buFont typeface="Wingdings" panose="05000000000000000000" pitchFamily="2" charset="2"/>
              <a:buChar char="q"/>
            </a:pPr>
            <a:endParaRPr lang="ar-EG" b="1" dirty="0"/>
          </a:p>
          <a:p>
            <a:pPr marL="171450" indent="-171450" algn="just" rtl="1">
              <a:buFont typeface="Wingdings" panose="05000000000000000000" pitchFamily="2" charset="2"/>
              <a:buChar char="q"/>
            </a:pPr>
            <a:r>
              <a:rPr lang="ar-EG" b="1" dirty="0"/>
              <a:t>الاتفاقيات التعاقدية: استخدام الضمانات وبنود التعويض واتفاقيات مستوى الخدمة لتوزيع مسؤوليات المخاطر.</a:t>
            </a:r>
          </a:p>
          <a:p>
            <a:pPr marL="171450" indent="-171450" algn="just" rtl="1">
              <a:buFont typeface="Wingdings" panose="05000000000000000000" pitchFamily="2" charset="2"/>
              <a:buChar char="q"/>
            </a:pPr>
            <a:endParaRPr lang="ar-EG" b="1" dirty="0"/>
          </a:p>
          <a:p>
            <a:pPr marL="171450" indent="-171450" algn="just" rtl="1">
              <a:buFont typeface="Wingdings" panose="05000000000000000000" pitchFamily="2" charset="2"/>
              <a:buChar char="q"/>
            </a:pPr>
            <a:r>
              <a:rPr lang="ar-EG" b="1" dirty="0"/>
              <a:t>الشراكات الاستراتيجية: تقاسم المخاطر مع شركاء الأعمال من خلال المشاريع المشتركة أو الترتيبات التعاونية.</a:t>
            </a:r>
          </a:p>
          <a:p>
            <a:pPr marL="171450" indent="-171450" algn="just" rtl="1">
              <a:buFont typeface="Wingdings" panose="05000000000000000000" pitchFamily="2" charset="2"/>
              <a:buChar char="q"/>
            </a:pPr>
            <a:endParaRPr lang="ar-EG" b="1" dirty="0"/>
          </a:p>
          <a:p>
            <a:pPr marL="171450" indent="-171450" algn="just" rtl="1">
              <a:buFont typeface="Wingdings" panose="05000000000000000000" pitchFamily="2" charset="2"/>
              <a:buChar char="q"/>
            </a:pPr>
            <a:r>
              <a:rPr lang="ar-EG" b="1" dirty="0"/>
              <a:t>الاعتبار الرئيسي: في حين أن نقل المخاطر يقلل من العبء المالي ، إلا أنه لا يلغي الحاجة إلى الرقابة أو يلغي العواقب على السمعة.</a:t>
            </a:r>
          </a:p>
        </p:txBody>
      </p:sp>
      <p:sp>
        <p:nvSpPr>
          <p:cNvPr id="4" name="Slide Number Placeholder 3">
            <a:extLst>
              <a:ext uri="{FF2B5EF4-FFF2-40B4-BE49-F238E27FC236}">
                <a16:creationId xmlns:a16="http://schemas.microsoft.com/office/drawing/2014/main" id="{3615BAE5-5960-6902-F243-CBE7FC61AF54}"/>
              </a:ext>
            </a:extLst>
          </p:cNvPr>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2827072174"/>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ar-EG" b="1" dirty="0"/>
              <a:t>قبول المخاطر</a:t>
            </a:r>
          </a:p>
          <a:p>
            <a:pPr algn="r" rtl="1"/>
            <a:endParaRPr lang="ar-EG" b="1" dirty="0"/>
          </a:p>
          <a:p>
            <a:pPr marL="171450" indent="-171450" algn="r" rtl="1">
              <a:buFont typeface="Wingdings" panose="05000000000000000000" pitchFamily="2" charset="2"/>
              <a:buChar char="q"/>
            </a:pPr>
            <a:r>
              <a:rPr lang="ar-EG" b="1" dirty="0"/>
              <a:t>متى تقبل المخاطر:</a:t>
            </a:r>
          </a:p>
          <a:p>
            <a:pPr marL="628650" lvl="1" indent="-171450" algn="r" rtl="1">
              <a:buFont typeface="Wingdings" panose="05000000000000000000" pitchFamily="2" charset="2"/>
              <a:buChar char="§"/>
            </a:pPr>
            <a:r>
              <a:rPr lang="ar-EG" b="1" dirty="0"/>
              <a:t>عندما تتجاوز تكلفة التخفيف من المخاطر تأثيرها المحتمل</a:t>
            </a:r>
          </a:p>
          <a:p>
            <a:pPr marL="628650" lvl="1" indent="-171450" algn="r" rtl="1">
              <a:buFont typeface="Wingdings" panose="05000000000000000000" pitchFamily="2" charset="2"/>
              <a:buChar char="§"/>
            </a:pPr>
            <a:r>
              <a:rPr lang="ar-EG" b="1" dirty="0"/>
              <a:t>بالنسبة للمخاطر ذات الاحتمالات المنخفضة ومنخفضة التأثير التي من غير المرجح أن تسبب ضررا كبيرا </a:t>
            </a:r>
          </a:p>
          <a:p>
            <a:pPr marL="628650" lvl="1" indent="-171450" algn="r" rtl="1">
              <a:buFont typeface="Wingdings" panose="05000000000000000000" pitchFamily="2" charset="2"/>
              <a:buChar char="§"/>
            </a:pPr>
            <a:r>
              <a:rPr lang="ar-EG" b="1" dirty="0"/>
              <a:t>عندما يتم تخصيص الموارد بشكل أفضل للمخاطر ذات الأولوية الأعلى</a:t>
            </a:r>
          </a:p>
          <a:p>
            <a:pPr marL="171450" indent="-171450" algn="r" rtl="1">
              <a:buFont typeface="Wingdings" panose="05000000000000000000" pitchFamily="2" charset="2"/>
              <a:buChar char="§"/>
            </a:pPr>
            <a:endParaRPr lang="ar-EG" b="1" dirty="0"/>
          </a:p>
          <a:p>
            <a:pPr marL="171450" indent="-171450" algn="r" rtl="1">
              <a:buFont typeface="Wingdings" panose="05000000000000000000" pitchFamily="2" charset="2"/>
              <a:buChar char="q"/>
            </a:pPr>
            <a:r>
              <a:rPr lang="ar-EG" b="1" dirty="0"/>
              <a:t>المكونات الأساسية:</a:t>
            </a:r>
          </a:p>
          <a:p>
            <a:pPr marL="628650" lvl="1" indent="-171450" algn="r" rtl="1">
              <a:buFont typeface="Wingdings" panose="05000000000000000000" pitchFamily="2" charset="2"/>
              <a:buChar char="§"/>
            </a:pPr>
            <a:r>
              <a:rPr lang="ar-EG" b="1" dirty="0"/>
              <a:t>وضع خطط طوارئ مفصلة للمخاطر المقبولة</a:t>
            </a:r>
          </a:p>
          <a:p>
            <a:pPr marL="628650" lvl="1" indent="-171450" algn="r" rtl="1">
              <a:buFont typeface="Wingdings" panose="05000000000000000000" pitchFamily="2" charset="2"/>
              <a:buChar char="§"/>
            </a:pPr>
            <a:r>
              <a:rPr lang="ar-EG" b="1" dirty="0"/>
              <a:t>توثيق عملية اتخاذ القرار ومبررات قبول كل خطر المراقبة المستمرة للمخاطر المقبولة للتغيرات في الاحتمالية أو التأثير المحتمل</a:t>
            </a:r>
          </a:p>
          <a:p>
            <a:pPr algn="r" rtl="1"/>
            <a:endParaRPr lang="ar-EG" b="1" dirty="0"/>
          </a:p>
          <a:p>
            <a:pPr marL="171450" indent="-171450" algn="r" rtl="1">
              <a:buFont typeface="Wingdings" panose="05000000000000000000" pitchFamily="2" charset="2"/>
              <a:buChar char="q"/>
            </a:pPr>
            <a:r>
              <a:rPr lang="ar-EG" b="1" dirty="0"/>
              <a:t>الاعتبارات الاستراتيجية:</a:t>
            </a:r>
          </a:p>
          <a:p>
            <a:pPr marL="628650" lvl="1" indent="-171450" algn="r" rtl="1">
              <a:buFont typeface="Wingdings" panose="05000000000000000000" pitchFamily="2" charset="2"/>
              <a:buChar char="§"/>
            </a:pPr>
            <a:r>
              <a:rPr lang="ar-EG" b="1" dirty="0"/>
              <a:t>مواءمة قرارات قبول المخاطر مع رغبة الشركة في المخاطر وتحملها</a:t>
            </a:r>
          </a:p>
          <a:p>
            <a:pPr marL="628650" lvl="1" indent="-171450" algn="r" rtl="1">
              <a:buFont typeface="Wingdings" panose="05000000000000000000" pitchFamily="2" charset="2"/>
              <a:buChar char="§"/>
            </a:pPr>
            <a:r>
              <a:rPr lang="ar-EG" b="1" dirty="0"/>
              <a:t> التأكد من فهم أصحاب المصلحة للمخاطر المقبولة والموافقة عليها</a:t>
            </a:r>
            <a:endParaRPr lang="en-US" b="1" dirty="0"/>
          </a:p>
        </p:txBody>
      </p:sp>
      <p:sp>
        <p:nvSpPr>
          <p:cNvPr id="4" name="Slide Number Placeholder 3"/>
          <p:cNvSpPr>
            <a:spLocks noGrp="1"/>
          </p:cNvSpPr>
          <p:nvPr>
            <p:ph type="sldNum" sz="quarter" idx="5"/>
          </p:nvPr>
        </p:nvSpPr>
        <p:spPr/>
        <p:txBody>
          <a:bodyPr/>
          <a:lstStyle/>
          <a:p>
            <a:fld id="{F881AA13-9338-404C-A8C6-1F2AC071AC3D}" type="slidenum">
              <a:rPr lang="en-US" smtClean="0"/>
              <a:t>30</a:t>
            </a:fld>
            <a:endParaRPr lang="en-US"/>
          </a:p>
        </p:txBody>
      </p:sp>
    </p:spTree>
    <p:extLst>
      <p:ext uri="{BB962C8B-B14F-4D97-AF65-F5344CB8AC3E}">
        <p14:creationId xmlns:p14="http://schemas.microsoft.com/office/powerpoint/2010/main" val="356864937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ar-EG" b="1" dirty="0"/>
              <a:t>عملية إدارة المخاطر</a:t>
            </a:r>
          </a:p>
          <a:p>
            <a:pPr algn="r" rtl="1"/>
            <a:endParaRPr lang="ar-EG" b="1" dirty="0"/>
          </a:p>
          <a:p>
            <a:pPr algn="r" rtl="1"/>
            <a:r>
              <a:rPr lang="ar-EG" b="1" dirty="0"/>
              <a:t>النهج المنهج ي لإدارة عدم اليقين</a:t>
            </a:r>
          </a:p>
          <a:p>
            <a:pPr algn="r" rtl="1"/>
            <a:r>
              <a:rPr lang="ar-EG" b="0" dirty="0"/>
              <a:t>إدارة المخاطر هي دورة ديناميكية وتكرارية ، وليست حدثا لمرة واحدة. يتطلب المراقبة والتكيف المستمر مع تطور بيئة الأعمال.</a:t>
            </a:r>
          </a:p>
          <a:p>
            <a:pPr algn="r" rtl="1"/>
            <a:endParaRPr lang="ar-EG" b="0" dirty="0"/>
          </a:p>
          <a:p>
            <a:pPr marL="628650" lvl="1" indent="-171450" algn="r" rtl="1">
              <a:buFont typeface="Courier New" panose="02070309020205020404" pitchFamily="49" charset="0"/>
              <a:buChar char="o"/>
            </a:pPr>
            <a:r>
              <a:rPr lang="ar-EG" b="1" dirty="0"/>
              <a:t>العملية المستمرة: </a:t>
            </a:r>
            <a:r>
              <a:rPr lang="ar-EG" b="0" dirty="0"/>
              <a:t>يتم تحديثها بانتظام للتكيف مع ظروف العمل المتغيرة والمخاطر الناشئة</a:t>
            </a:r>
          </a:p>
          <a:p>
            <a:pPr marL="628650" lvl="1" indent="-171450" algn="r" rtl="1">
              <a:buFont typeface="Courier New" panose="02070309020205020404" pitchFamily="49" charset="0"/>
              <a:buChar char="o"/>
            </a:pPr>
            <a:r>
              <a:rPr lang="ar-EG" b="1" dirty="0"/>
              <a:t>النهج التعاوني: </a:t>
            </a:r>
            <a:r>
              <a:rPr lang="ar-EG" b="0" dirty="0"/>
              <a:t>يتضمن مدخلات من أعضاء الفريق عبر الأقسام المختلفة</a:t>
            </a:r>
          </a:p>
          <a:p>
            <a:pPr marL="628650" lvl="1" indent="-171450" algn="r" rtl="1">
              <a:buFont typeface="Courier New" panose="02070309020205020404" pitchFamily="49" charset="0"/>
              <a:buChar char="o"/>
            </a:pPr>
            <a:r>
              <a:rPr lang="ar-EG" b="1" dirty="0"/>
              <a:t>تعتمد على البيانات: </a:t>
            </a:r>
            <a:r>
              <a:rPr lang="ar-EG" b="0" dirty="0"/>
              <a:t>تستخدم المعلومات النوعية والكمية لاتخاذ قرارات مستنيرة</a:t>
            </a:r>
          </a:p>
          <a:p>
            <a:pPr marL="628650" lvl="1" indent="-171450" algn="r" rtl="1">
              <a:buFont typeface="Courier New" panose="02070309020205020404" pitchFamily="49" charset="0"/>
              <a:buChar char="o"/>
            </a:pPr>
            <a:r>
              <a:rPr lang="ar-EG" b="1" dirty="0"/>
              <a:t>موجه نحو الهدف: </a:t>
            </a:r>
            <a:r>
              <a:rPr lang="ar-EG" b="0" dirty="0"/>
              <a:t>يتماشى مع أهداف العمل ورغبة المشروع في المخاطرة</a:t>
            </a:r>
          </a:p>
          <a:p>
            <a:pPr algn="r" rtl="1"/>
            <a:endParaRPr lang="ar-EG" b="0" dirty="0"/>
          </a:p>
          <a:p>
            <a:pPr algn="r" rtl="1"/>
            <a:endParaRPr lang="en-US" b="0" dirty="0"/>
          </a:p>
        </p:txBody>
      </p:sp>
      <p:sp>
        <p:nvSpPr>
          <p:cNvPr id="4" name="Slide Number Placeholder 3"/>
          <p:cNvSpPr>
            <a:spLocks noGrp="1"/>
          </p:cNvSpPr>
          <p:nvPr>
            <p:ph type="sldNum" sz="quarter" idx="5"/>
          </p:nvPr>
        </p:nvSpPr>
        <p:spPr/>
        <p:txBody>
          <a:bodyPr/>
          <a:lstStyle/>
          <a:p>
            <a:fld id="{F881AA13-9338-404C-A8C6-1F2AC071AC3D}" type="slidenum">
              <a:rPr lang="en-US" smtClean="0"/>
              <a:t>31</a:t>
            </a:fld>
            <a:endParaRPr lang="en-US"/>
          </a:p>
        </p:txBody>
      </p:sp>
    </p:spTree>
    <p:extLst>
      <p:ext uri="{BB962C8B-B14F-4D97-AF65-F5344CB8AC3E}">
        <p14:creationId xmlns:p14="http://schemas.microsoft.com/office/powerpoint/2010/main" val="222639812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ctr" rtl="1"/>
            <a:r>
              <a:rPr lang="ar-EG" b="1" dirty="0"/>
              <a:t>دورة إدارة المخاطر</a:t>
            </a:r>
          </a:p>
          <a:p>
            <a:pPr algn="r" rtl="1"/>
            <a:endParaRPr lang="ar-EG" dirty="0"/>
          </a:p>
          <a:p>
            <a:pPr marL="171450" indent="-171450" algn="r" rtl="1">
              <a:buFont typeface="Arial" panose="020B0604020202020204" pitchFamily="34" charset="0"/>
              <a:buChar char="•"/>
            </a:pPr>
            <a:r>
              <a:rPr lang="ar-EG" b="1" dirty="0"/>
              <a:t>عملية مستمرة </a:t>
            </a:r>
            <a:r>
              <a:rPr lang="ar-EG" b="1" u="sng" dirty="0"/>
              <a:t>لإدارة عدم اليقين </a:t>
            </a:r>
            <a:r>
              <a:rPr lang="ar-EG" b="1" dirty="0"/>
              <a:t>في الأعمال بشكل فعال</a:t>
            </a:r>
            <a:r>
              <a:rPr lang="ar-EG" dirty="0"/>
              <a:t>.</a:t>
            </a:r>
          </a:p>
          <a:p>
            <a:pPr marL="171450" indent="-171450" algn="r" rtl="1">
              <a:buFont typeface="Arial" panose="020B0604020202020204" pitchFamily="34" charset="0"/>
              <a:buChar char="•"/>
            </a:pPr>
            <a:endParaRPr lang="ar-EG" dirty="0"/>
          </a:p>
          <a:p>
            <a:pPr marL="171450" indent="-171450" algn="r" rtl="1">
              <a:buFont typeface="Arial" panose="020B0604020202020204" pitchFamily="34" charset="0"/>
              <a:buChar char="•"/>
            </a:pPr>
            <a:r>
              <a:rPr lang="ar-EG" b="1" dirty="0"/>
              <a:t>إدارة المخاطر </a:t>
            </a:r>
            <a:r>
              <a:rPr lang="ar-EG" b="1" u="sng" dirty="0"/>
              <a:t>ليست مهمة لمرة واحدة </a:t>
            </a:r>
            <a:r>
              <a:rPr lang="ar-EG" b="1" dirty="0"/>
              <a:t>ولكن دورة مستمرة تتكيف مع خطط التخفيف.</a:t>
            </a:r>
          </a:p>
          <a:p>
            <a:pPr algn="r" rtl="1"/>
            <a:endParaRPr lang="ar-EG" dirty="0"/>
          </a:p>
          <a:p>
            <a:pPr marL="171450" indent="-171450" algn="r" rtl="1">
              <a:buFont typeface="Wingdings" panose="05000000000000000000" pitchFamily="2" charset="2"/>
              <a:buChar char="q"/>
            </a:pPr>
            <a:r>
              <a:rPr lang="ar-EG" b="1" dirty="0"/>
              <a:t>1.تحديد</a:t>
            </a:r>
          </a:p>
          <a:p>
            <a:pPr algn="r" rtl="1"/>
            <a:r>
              <a:rPr lang="ar-EG" dirty="0"/>
              <a:t>البحث بشكل استباقي عن المخاطر الجديدة والمتطورة في جميع مجالات الأعمال. استخدم أدوات مثل تحليل </a:t>
            </a:r>
            <a:r>
              <a:rPr lang="en-US" dirty="0"/>
              <a:t>SWOT </a:t>
            </a:r>
            <a:r>
              <a:rPr lang="ar-EG" dirty="0"/>
              <a:t>وجلسات العصف الذهني.</a:t>
            </a:r>
          </a:p>
          <a:p>
            <a:pPr algn="r" rtl="1"/>
            <a:endParaRPr lang="ar-EG" dirty="0"/>
          </a:p>
          <a:p>
            <a:pPr marL="171450" indent="-171450" algn="r" rtl="1">
              <a:buFont typeface="Wingdings" panose="05000000000000000000" pitchFamily="2" charset="2"/>
              <a:buChar char="q"/>
            </a:pPr>
            <a:r>
              <a:rPr lang="ar-EG" b="1" dirty="0"/>
              <a:t>2.حلل</a:t>
            </a:r>
          </a:p>
          <a:p>
            <a:pPr algn="r" rtl="1"/>
            <a:r>
              <a:rPr lang="ar-EG" dirty="0"/>
              <a:t>تقييم احتمالية وتأثير محتمل لكل خطر محدد. تحديد المخاطر التي تتطلب اهتماما فوريا.</a:t>
            </a:r>
          </a:p>
          <a:p>
            <a:pPr algn="r" rtl="1"/>
            <a:endParaRPr lang="ar-EG" dirty="0"/>
          </a:p>
          <a:p>
            <a:pPr marL="171450" indent="-171450" algn="r" rtl="1">
              <a:buFont typeface="Wingdings" panose="05000000000000000000" pitchFamily="2" charset="2"/>
              <a:buChar char="q"/>
            </a:pPr>
            <a:r>
              <a:rPr lang="ar-EG" b="1" dirty="0"/>
              <a:t>3.خطة</a:t>
            </a:r>
          </a:p>
          <a:p>
            <a:pPr algn="r" rtl="1"/>
            <a:r>
              <a:rPr lang="ar-EG" dirty="0"/>
              <a:t>تطوير وتنفيذ استراتيجيات التخفيف المناسبة لكل مخاطر ذات أولوية (تجنب أو تقليل أو نقل أو قبول).</a:t>
            </a:r>
          </a:p>
          <a:p>
            <a:pPr algn="r" rtl="1"/>
            <a:endParaRPr lang="ar-EG" dirty="0"/>
          </a:p>
          <a:p>
            <a:pPr marL="171450" indent="-171450" algn="r" rtl="1">
              <a:buFont typeface="Wingdings" panose="05000000000000000000" pitchFamily="2" charset="2"/>
              <a:buChar char="q"/>
            </a:pPr>
            <a:r>
              <a:rPr lang="ar-EG" b="1" dirty="0"/>
              <a:t>4.مراقبة</a:t>
            </a:r>
          </a:p>
          <a:p>
            <a:pPr marL="628650" lvl="1" indent="-171450" algn="r" rtl="1">
              <a:buFont typeface="Arial" panose="020B0604020202020204" pitchFamily="34" charset="0"/>
              <a:buChar char="•"/>
            </a:pPr>
            <a:r>
              <a:rPr lang="ar-EG" dirty="0"/>
              <a:t>تتبع المخاطر المحددة وفعاليتهاولكن دورة مستمرة تتكيف مع خطط التخفيف.</a:t>
            </a:r>
          </a:p>
          <a:p>
            <a:pPr marL="628650" lvl="1" indent="-171450" algn="r" rtl="1">
              <a:buFont typeface="Arial" panose="020B0604020202020204" pitchFamily="34" charset="0"/>
              <a:buChar char="•"/>
            </a:pPr>
            <a:r>
              <a:rPr lang="ar-EG" dirty="0"/>
              <a:t> حافظ على اليقظة لظروف العمل المتغيرة في وقت مبكر.</a:t>
            </a:r>
          </a:p>
          <a:p>
            <a:pPr marL="628650" lvl="1" indent="-171450" algn="r" rtl="1">
              <a:buFont typeface="Arial" panose="020B0604020202020204" pitchFamily="34" charset="0"/>
              <a:buChar char="•"/>
            </a:pPr>
            <a:r>
              <a:rPr lang="ar-EG" dirty="0"/>
              <a:t>علامات التحذير من القضايا الناشئة.</a:t>
            </a:r>
          </a:p>
          <a:p>
            <a:pPr marL="628650" lvl="1" indent="-171450" algn="r" rtl="1">
              <a:buFont typeface="Arial" panose="020B0604020202020204" pitchFamily="34" charset="0"/>
              <a:buChar char="•"/>
            </a:pPr>
            <a:endParaRPr lang="ar-EG" dirty="0"/>
          </a:p>
          <a:p>
            <a:pPr marL="171450" indent="-171450" algn="r" rtl="1">
              <a:buFont typeface="Wingdings" panose="05000000000000000000" pitchFamily="2" charset="2"/>
              <a:buChar char="q"/>
            </a:pPr>
            <a:r>
              <a:rPr lang="ar-EG" b="1" dirty="0"/>
              <a:t>5. مراجعة</a:t>
            </a:r>
          </a:p>
          <a:p>
            <a:pPr algn="r" rtl="1"/>
            <a:r>
              <a:rPr lang="ar-EG" dirty="0"/>
              <a:t>مراجعة عملية إدارة المخاطر بأكملها بشكل دوري لإجراء تحسينات والتكيف مع ظروف العمل الجديدة.</a:t>
            </a:r>
          </a:p>
          <a:p>
            <a:pPr algn="r" rtl="1"/>
            <a:r>
              <a:rPr lang="ar-EG" b="1" dirty="0"/>
              <a:t>الفوائد الرئيسية:</a:t>
            </a:r>
          </a:p>
          <a:p>
            <a:pPr marL="628650" lvl="1" indent="-171450" algn="r" rtl="1">
              <a:buFont typeface="Arial" panose="020B0604020202020204" pitchFamily="34" charset="0"/>
              <a:buChar char="•"/>
            </a:pPr>
            <a:r>
              <a:rPr lang="ar-EG" dirty="0"/>
              <a:t>يمنع المفاجآت المكلفة</a:t>
            </a:r>
          </a:p>
          <a:p>
            <a:pPr marL="628650" lvl="1" indent="-171450" algn="r" rtl="1">
              <a:buFont typeface="Arial" panose="020B0604020202020204" pitchFamily="34" charset="0"/>
              <a:buChar char="•"/>
            </a:pPr>
            <a:r>
              <a:rPr lang="ar-EG" dirty="0"/>
              <a:t> يحسن تخصيص الموارد</a:t>
            </a:r>
          </a:p>
          <a:p>
            <a:pPr marL="628650" lvl="1" indent="-171450" algn="r" rtl="1">
              <a:buFont typeface="Arial" panose="020B0604020202020204" pitchFamily="34" charset="0"/>
              <a:buChar char="•"/>
            </a:pPr>
            <a:r>
              <a:rPr lang="ar-EG" dirty="0"/>
              <a:t> يبني مرونة الأعمال</a:t>
            </a:r>
          </a:p>
          <a:p>
            <a:pPr marL="628650" lvl="1" indent="-171450" algn="r" rtl="1">
              <a:buFont typeface="Arial" panose="020B0604020202020204" pitchFamily="34" charset="0"/>
              <a:buChar char="•"/>
            </a:pPr>
            <a:r>
              <a:rPr lang="ar-EG" dirty="0"/>
              <a:t>يدعم اتخاذ القرارات المستنيرة</a:t>
            </a:r>
            <a:endParaRPr lang="en-US" dirty="0"/>
          </a:p>
        </p:txBody>
      </p:sp>
      <p:sp>
        <p:nvSpPr>
          <p:cNvPr id="4" name="Slide Number Placeholder 3"/>
          <p:cNvSpPr>
            <a:spLocks noGrp="1"/>
          </p:cNvSpPr>
          <p:nvPr>
            <p:ph type="sldNum" sz="quarter" idx="5"/>
          </p:nvPr>
        </p:nvSpPr>
        <p:spPr/>
        <p:txBody>
          <a:bodyPr/>
          <a:lstStyle/>
          <a:p>
            <a:fld id="{F881AA13-9338-404C-A8C6-1F2AC071AC3D}" type="slidenum">
              <a:rPr lang="en-US" smtClean="0"/>
              <a:t>32</a:t>
            </a:fld>
            <a:endParaRPr lang="en-US"/>
          </a:p>
        </p:txBody>
      </p:sp>
    </p:spTree>
    <p:extLst>
      <p:ext uri="{BB962C8B-B14F-4D97-AF65-F5344CB8AC3E}">
        <p14:creationId xmlns:p14="http://schemas.microsoft.com/office/powerpoint/2010/main" val="1064529037"/>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ar-EG" b="1" dirty="0"/>
              <a:t>أدوات إدارة المخاطر</a:t>
            </a:r>
          </a:p>
          <a:p>
            <a:pPr marL="628650" lvl="1" indent="-171450" algn="r" rtl="1">
              <a:buFont typeface="Courier New" panose="02070309020205020404" pitchFamily="49" charset="0"/>
              <a:buChar char="o"/>
            </a:pPr>
            <a:r>
              <a:rPr lang="ar-EG" b="1" dirty="0"/>
              <a:t>أدوات التوثيق : تتبع وتوثيق المخاطر المحتملة بشكل منهجي باستخدام القوالب المنظمة</a:t>
            </a:r>
          </a:p>
          <a:p>
            <a:pPr marL="628650" lvl="1" indent="-171450" algn="r" rtl="1">
              <a:buFont typeface="Courier New" panose="02070309020205020404" pitchFamily="49" charset="0"/>
              <a:buChar char="o"/>
            </a:pPr>
            <a:r>
              <a:rPr lang="ar-EG" b="1" dirty="0"/>
              <a:t>أدوات التحليل : تقييم احتمالية وتأثير المخاطر من خلال الأساليب الكمية </a:t>
            </a:r>
          </a:p>
          <a:p>
            <a:pPr marL="628650" lvl="1" indent="-171450" algn="r" rtl="1">
              <a:buFont typeface="Courier New" panose="02070309020205020404" pitchFamily="49" charset="0"/>
              <a:buChar char="o"/>
            </a:pPr>
            <a:r>
              <a:rPr lang="ar-EG" b="1" dirty="0"/>
              <a:t>أدوات التخطيط : وضع خطط طوارئ واستراتيجيات استجابة للمخاطر المحددة</a:t>
            </a:r>
          </a:p>
          <a:p>
            <a:pPr marL="628650" lvl="1" indent="-171450" algn="r" rtl="1">
              <a:buFont typeface="Courier New" panose="02070309020205020404" pitchFamily="49" charset="0"/>
              <a:buChar char="o"/>
            </a:pPr>
            <a:r>
              <a:rPr lang="ar-EG" b="1" dirty="0"/>
              <a:t>الحلول الرقمية: منصات برمجية تبسط عملية إدارة المخاطر بأكملها</a:t>
            </a:r>
          </a:p>
          <a:p>
            <a:pPr algn="r" rtl="1"/>
            <a:endParaRPr lang="ar-EG" b="1" dirty="0"/>
          </a:p>
          <a:p>
            <a:pPr algn="r" rtl="1"/>
            <a:endParaRPr lang="ar-EG" b="1" dirty="0"/>
          </a:p>
          <a:p>
            <a:pPr marL="171450" indent="-171450" algn="r" rtl="1">
              <a:buFont typeface="Wingdings" panose="05000000000000000000" pitchFamily="2" charset="2"/>
              <a:buChar char="§"/>
            </a:pPr>
            <a:r>
              <a:rPr lang="ar-EG" b="1" dirty="0"/>
              <a:t>تتطلب الإدارة الفعالة للمخاطر أدوات عملية تمكن رواد الأعمال من تحديد التهديدات وتقييمها والتخفيف من حدتها بشكل منهجي بدلا من رد الفعل. تستكشف الشرائح التالية الأدوات الرئيسية التي يمكن أن تحول إدارة المخاطر من النظرية إلى التطبيق.</a:t>
            </a:r>
            <a:endParaRPr lang="en-US" b="1" dirty="0"/>
          </a:p>
        </p:txBody>
      </p:sp>
      <p:sp>
        <p:nvSpPr>
          <p:cNvPr id="4" name="Slide Number Placeholder 3"/>
          <p:cNvSpPr>
            <a:spLocks noGrp="1"/>
          </p:cNvSpPr>
          <p:nvPr>
            <p:ph type="sldNum" sz="quarter" idx="5"/>
          </p:nvPr>
        </p:nvSpPr>
        <p:spPr/>
        <p:txBody>
          <a:bodyPr/>
          <a:lstStyle/>
          <a:p>
            <a:fld id="{F881AA13-9338-404C-A8C6-1F2AC071AC3D}" type="slidenum">
              <a:rPr lang="en-US" smtClean="0"/>
              <a:t>33</a:t>
            </a:fld>
            <a:endParaRPr lang="en-US"/>
          </a:p>
        </p:txBody>
      </p:sp>
    </p:spTree>
    <p:extLst>
      <p:ext uri="{BB962C8B-B14F-4D97-AF65-F5344CB8AC3E}">
        <p14:creationId xmlns:p14="http://schemas.microsoft.com/office/powerpoint/2010/main" val="2801641455"/>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07C551-8A7C-2A68-A22F-BD0EE792FAB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AD94371-0141-C32A-4B83-D72095120F0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E02568C-38DC-8D33-7CCD-BFF0CA2C3C8D}"/>
              </a:ext>
            </a:extLst>
          </p:cNvPr>
          <p:cNvSpPr>
            <a:spLocks noGrp="1"/>
          </p:cNvSpPr>
          <p:nvPr>
            <p:ph type="body" idx="1"/>
          </p:nvPr>
        </p:nvSpPr>
        <p:spPr/>
        <p:txBody>
          <a:bodyPr/>
          <a:lstStyle/>
          <a:p>
            <a:pPr algn="just" rtl="1"/>
            <a:r>
              <a:rPr lang="ar-EG" b="1" dirty="0"/>
              <a:t>سجلات المخاطر</a:t>
            </a:r>
          </a:p>
          <a:p>
            <a:pPr algn="just" rtl="1"/>
            <a:endParaRPr lang="ar-EG" b="1" dirty="0"/>
          </a:p>
          <a:p>
            <a:pPr marL="171450" indent="-171450" algn="just" rtl="1">
              <a:buFont typeface="Wingdings" panose="05000000000000000000" pitchFamily="2" charset="2"/>
              <a:buChar char="q"/>
            </a:pPr>
            <a:r>
              <a:rPr lang="ar-EG" b="1" dirty="0"/>
              <a:t>التعريف: سجل المخاطر هو مستودع مركزي يوثق المخاطر المحددة وشدتها والإجراءات اللازمة لإدارتها خلال مشروع أو مشروع تجاري.</a:t>
            </a:r>
          </a:p>
          <a:p>
            <a:pPr marL="171450" indent="-171450" algn="just" rtl="1">
              <a:buFont typeface="Wingdings" panose="05000000000000000000" pitchFamily="2" charset="2"/>
              <a:buChar char="q"/>
            </a:pPr>
            <a:endParaRPr lang="ar-EG" b="1" dirty="0"/>
          </a:p>
          <a:p>
            <a:pPr marL="171450" indent="-171450" algn="just" rtl="1">
              <a:buFont typeface="Wingdings" panose="05000000000000000000" pitchFamily="2" charset="2"/>
              <a:buChar char="q"/>
            </a:pPr>
            <a:r>
              <a:rPr lang="ar-EG" b="1" dirty="0"/>
              <a:t>المكونات الرئيسية:</a:t>
            </a:r>
          </a:p>
          <a:p>
            <a:pPr marL="628650" lvl="1" indent="-171450" algn="thaiDist" rtl="1">
              <a:buFont typeface="Arial" panose="020B0604020202020204" pitchFamily="34" charset="0"/>
              <a:buChar char="•"/>
            </a:pPr>
            <a:r>
              <a:rPr lang="ar-EG" b="1" dirty="0"/>
              <a:t>معرف المخاطر ووصفها</a:t>
            </a:r>
          </a:p>
          <a:p>
            <a:pPr marL="628650" lvl="1" indent="-171450" algn="thaiDist" rtl="1">
              <a:buFont typeface="Arial" panose="020B0604020202020204" pitchFamily="34" charset="0"/>
              <a:buChar char="•"/>
            </a:pPr>
            <a:r>
              <a:rPr lang="ar-EG" b="1" dirty="0"/>
              <a:t>فئة المخاطر (المالية والتشغيلية وما إلى ذلك) </a:t>
            </a:r>
          </a:p>
          <a:p>
            <a:pPr marL="628650" lvl="1" indent="-171450" algn="thaiDist" rtl="1">
              <a:buFont typeface="Arial" panose="020B0604020202020204" pitchFamily="34" charset="0"/>
              <a:buChar char="•"/>
            </a:pPr>
            <a:r>
              <a:rPr lang="ar-EG" b="1" dirty="0"/>
              <a:t>تصنيفات الاحتمالات والتأثير</a:t>
            </a:r>
          </a:p>
          <a:p>
            <a:pPr marL="628650" lvl="1" indent="-171450" algn="thaiDist" rtl="1">
              <a:buFont typeface="Arial" panose="020B0604020202020204" pitchFamily="34" charset="0"/>
              <a:buChar char="•"/>
            </a:pPr>
            <a:r>
              <a:rPr lang="ar-EG" b="1" dirty="0"/>
              <a:t>استراتيجيات التخفيف وخطط الطوارئ</a:t>
            </a:r>
          </a:p>
          <a:p>
            <a:pPr marL="628650" lvl="1" indent="-171450" algn="thaiDist" rtl="1">
              <a:buFont typeface="Arial" panose="020B0604020202020204" pitchFamily="34" charset="0"/>
              <a:buChar char="•"/>
            </a:pPr>
            <a:r>
              <a:rPr lang="ar-EG" b="1" dirty="0"/>
              <a:t>مالك المخاطر وتتبع الحالة</a:t>
            </a:r>
          </a:p>
          <a:p>
            <a:pPr marL="628650" lvl="1" indent="-171450" algn="thaiDist" rtl="1">
              <a:buFont typeface="Arial" panose="020B0604020202020204" pitchFamily="34" charset="0"/>
              <a:buChar char="•"/>
            </a:pPr>
            <a:endParaRPr lang="ar-EG" b="1" dirty="0"/>
          </a:p>
          <a:p>
            <a:pPr marL="171450" indent="-171450" algn="just" rtl="1">
              <a:buFont typeface="Wingdings" panose="05000000000000000000" pitchFamily="2" charset="2"/>
              <a:buChar char="q"/>
            </a:pPr>
            <a:r>
              <a:rPr lang="ar-EG" b="1" dirty="0"/>
              <a:t>أفضل ممارسات الصيانة:</a:t>
            </a:r>
          </a:p>
          <a:p>
            <a:pPr marL="628650" lvl="1" indent="-171450" algn="just" rtl="1">
              <a:buFont typeface="Arial" panose="020B0604020202020204" pitchFamily="34" charset="0"/>
              <a:buChar char="•"/>
            </a:pPr>
            <a:r>
              <a:rPr lang="ar-EG" b="1" dirty="0"/>
              <a:t>مراجعات منتظمة (أسبوعية أو شهرية) </a:t>
            </a:r>
          </a:p>
          <a:p>
            <a:pPr marL="628650" lvl="1" indent="-171450" algn="just" rtl="1">
              <a:buFont typeface="Arial" panose="020B0604020202020204" pitchFamily="34" charset="0"/>
              <a:buChar char="•"/>
            </a:pPr>
            <a:r>
              <a:rPr lang="ar-EG" b="1" dirty="0"/>
              <a:t>التحديث بعد التغييرات الكبيرة في الأعمال </a:t>
            </a:r>
          </a:p>
          <a:p>
            <a:pPr marL="628650" lvl="1" indent="-171450" algn="just" rtl="1">
              <a:buFont typeface="Arial" panose="020B0604020202020204" pitchFamily="34" charset="0"/>
              <a:buChar char="•"/>
            </a:pPr>
            <a:r>
              <a:rPr lang="ar-EG" b="1" dirty="0"/>
              <a:t>تتبع التقدم المحرز في التخفيف وفعاليته </a:t>
            </a:r>
          </a:p>
          <a:p>
            <a:pPr marL="628650" lvl="1" indent="-171450" algn="just" rtl="1">
              <a:buFont typeface="Arial" panose="020B0604020202020204" pitchFamily="34" charset="0"/>
              <a:buChar char="•"/>
            </a:pPr>
            <a:r>
              <a:rPr lang="ar-EG" b="1" dirty="0"/>
              <a:t>أرشفة المخاطر التي تم حلها للتعلم التاريخي</a:t>
            </a:r>
          </a:p>
          <a:p>
            <a:pPr marL="628650" lvl="1" indent="-171450" algn="just" rtl="1">
              <a:buFont typeface="Arial" panose="020B0604020202020204" pitchFamily="34" charset="0"/>
              <a:buChar char="•"/>
            </a:pPr>
            <a:endParaRPr lang="ar-EG" b="1" dirty="0"/>
          </a:p>
          <a:p>
            <a:pPr marL="171450" indent="-171450" algn="just" rtl="1">
              <a:buFont typeface="Wingdings" panose="05000000000000000000" pitchFamily="2" charset="2"/>
              <a:buChar char="q"/>
            </a:pPr>
            <a:r>
              <a:rPr lang="ar-EG" b="1" dirty="0"/>
              <a:t>خيارات التنسيق: جدول بيانات بسيط للمشاريع الصغيرة ، أو برامج مخصصة للعمليات المعقدة ، أو لوحات معلومات مرئية لشفافية الفريق.</a:t>
            </a:r>
          </a:p>
        </p:txBody>
      </p:sp>
      <p:sp>
        <p:nvSpPr>
          <p:cNvPr id="4" name="Slide Number Placeholder 3">
            <a:extLst>
              <a:ext uri="{FF2B5EF4-FFF2-40B4-BE49-F238E27FC236}">
                <a16:creationId xmlns:a16="http://schemas.microsoft.com/office/drawing/2014/main" id="{027E00CB-E306-CE6E-7C65-A2924EF20DA3}"/>
              </a:ext>
            </a:extLst>
          </p:cNvPr>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130388233"/>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ctr" rtl="1"/>
            <a:r>
              <a:rPr lang="ar-EG" b="1" dirty="0"/>
              <a:t>تخطيط السيناريو</a:t>
            </a:r>
          </a:p>
          <a:p>
            <a:pPr algn="r" rtl="1"/>
            <a:endParaRPr lang="ar-EG" dirty="0"/>
          </a:p>
          <a:p>
            <a:pPr algn="r" rtl="1"/>
            <a:r>
              <a:rPr lang="ar-EG" b="1" dirty="0"/>
              <a:t>ما هو تخطيط السيناريو؟</a:t>
            </a:r>
          </a:p>
          <a:p>
            <a:pPr algn="r" rtl="1"/>
            <a:r>
              <a:rPr lang="ar-EG" dirty="0"/>
              <a:t>أداة استراتيجية تتضمن إنشاء وتحليل سيناريوهات مستقبلية متعددة معقولة للتحضير لنتائج محتملة مختلفة وتطوير استراتيجيات تكيفية.</a:t>
            </a:r>
          </a:p>
          <a:p>
            <a:pPr algn="r" rtl="1"/>
            <a:endParaRPr lang="ar-EG" dirty="0"/>
          </a:p>
          <a:p>
            <a:pPr marL="171450" indent="-171450" algn="r" rtl="1">
              <a:buFont typeface="Wingdings" panose="05000000000000000000" pitchFamily="2" charset="2"/>
              <a:buChar char="q"/>
            </a:pPr>
            <a:r>
              <a:rPr lang="ar-EG" b="1" dirty="0"/>
              <a:t>أفضل سيناريو</a:t>
            </a:r>
          </a:p>
          <a:p>
            <a:pPr algn="r" rtl="1"/>
            <a:r>
              <a:rPr lang="ar-EG" dirty="0"/>
              <a:t>ظروف السوق المثلى ، النمو المرتفع ، إطلاق المنتجات الناجحة ، اللوائح المواتية</a:t>
            </a:r>
          </a:p>
          <a:p>
            <a:pPr algn="r" rtl="1"/>
            <a:endParaRPr lang="ar-EG" dirty="0"/>
          </a:p>
          <a:p>
            <a:pPr marL="171450" indent="-171450" algn="r" rtl="1">
              <a:buFont typeface="Wingdings" panose="05000000000000000000" pitchFamily="2" charset="2"/>
              <a:buChar char="q"/>
            </a:pPr>
            <a:r>
              <a:rPr lang="ar-EG" b="1" dirty="0"/>
              <a:t>السيناريو الأكثر ترجيحا</a:t>
            </a:r>
          </a:p>
          <a:p>
            <a:pPr algn="r" rtl="1"/>
            <a:r>
              <a:rPr lang="ar-EG" dirty="0"/>
              <a:t>ظروف السوق المتوقعة ، والنمو المعتدل ، والتحديات النموذجية ، والبيئة التنظيمية الحالية</a:t>
            </a:r>
          </a:p>
          <a:p>
            <a:pPr algn="r" rtl="1"/>
            <a:endParaRPr lang="ar-EG" dirty="0"/>
          </a:p>
          <a:p>
            <a:pPr marL="171450" indent="-171450" algn="r" rtl="1">
              <a:buFont typeface="Wingdings" panose="05000000000000000000" pitchFamily="2" charset="2"/>
              <a:buChar char="q"/>
            </a:pPr>
            <a:r>
              <a:rPr lang="ar-EG" b="1" dirty="0"/>
              <a:t>السيناريو الأسوأ</a:t>
            </a:r>
          </a:p>
          <a:p>
            <a:pPr algn="r" rtl="1"/>
            <a:r>
              <a:rPr lang="ar-EG" dirty="0"/>
              <a:t>انكماش السوق ، قضايا التمويل ، التهديدات التنافسية ، التغييرات التنظيمية غير المواتية</a:t>
            </a:r>
          </a:p>
          <a:p>
            <a:pPr algn="r" rtl="1"/>
            <a:endParaRPr lang="ar-EG" dirty="0"/>
          </a:p>
          <a:p>
            <a:pPr marL="171450" marR="0" lvl="0" indent="-171450" algn="r" defTabSz="914400" rtl="1" eaLnBrk="1" fontAlgn="auto" latinLnBrk="0" hangingPunct="1">
              <a:lnSpc>
                <a:spcPct val="100000"/>
              </a:lnSpc>
              <a:spcBef>
                <a:spcPts val="0"/>
              </a:spcBef>
              <a:spcAft>
                <a:spcPts val="0"/>
              </a:spcAft>
              <a:buClrTx/>
              <a:buSzTx/>
              <a:buFont typeface="Wingdings" panose="05000000000000000000" pitchFamily="2" charset="2"/>
              <a:buChar char="q"/>
              <a:tabLst/>
              <a:defRPr/>
            </a:pPr>
            <a:r>
              <a:rPr lang="ar-EG" b="1" dirty="0"/>
              <a:t>فوائد تخطيط السيناريو</a:t>
            </a:r>
          </a:p>
          <a:p>
            <a:pPr marL="628650" lvl="1" indent="-171450" algn="r" rtl="1">
              <a:buFont typeface="Wingdings" panose="05000000000000000000" pitchFamily="2" charset="2"/>
              <a:buChar char="§"/>
            </a:pPr>
            <a:r>
              <a:rPr lang="ar-EG" sz="1200" b="0" i="0" kern="1200" dirty="0">
                <a:solidFill>
                  <a:schemeClr val="tx1"/>
                </a:solidFill>
                <a:effectLst/>
                <a:latin typeface="+mn-lt"/>
                <a:ea typeface="+mn-ea"/>
                <a:cs typeface="+mn-cs"/>
              </a:rPr>
              <a:t>يحسن التفكير الاستراتيجي واتخاذ القرار</a:t>
            </a:r>
          </a:p>
          <a:p>
            <a:pPr marL="628650" lvl="1" indent="-171450" algn="r" rtl="1">
              <a:buFont typeface="Wingdings" panose="05000000000000000000" pitchFamily="2" charset="2"/>
              <a:buChar char="§"/>
            </a:pPr>
            <a:r>
              <a:rPr lang="ar-EG" sz="1200" b="0" i="0" kern="1200" dirty="0">
                <a:solidFill>
                  <a:schemeClr val="tx1"/>
                </a:solidFill>
                <a:effectLst/>
                <a:latin typeface="+mn-lt"/>
                <a:ea typeface="+mn-ea"/>
                <a:cs typeface="+mn-cs"/>
              </a:rPr>
              <a:t> يساعد في تحديد مؤشرات الإنذار المبكر</a:t>
            </a:r>
          </a:p>
          <a:p>
            <a:pPr marL="628650" lvl="1" indent="-171450" algn="r" rtl="1">
              <a:buFont typeface="Wingdings" panose="05000000000000000000" pitchFamily="2" charset="2"/>
              <a:buChar char="§"/>
            </a:pPr>
            <a:r>
              <a:rPr lang="ar-EG" sz="1200" b="0" i="0" kern="1200" dirty="0">
                <a:solidFill>
                  <a:schemeClr val="tx1"/>
                </a:solidFill>
                <a:effectLst/>
                <a:latin typeface="+mn-lt"/>
                <a:ea typeface="+mn-ea"/>
                <a:cs typeface="+mn-cs"/>
              </a:rPr>
              <a:t>  يساعد في تحديد مؤشرات الإنذار المبكر</a:t>
            </a:r>
          </a:p>
          <a:p>
            <a:pPr marL="628650" lvl="1" indent="-171450" algn="r" rtl="1">
              <a:buFont typeface="Wingdings" panose="05000000000000000000" pitchFamily="2" charset="2"/>
              <a:buChar char="§"/>
            </a:pPr>
            <a:r>
              <a:rPr lang="ar-EG" sz="1200" b="0" i="0" kern="1200" dirty="0">
                <a:solidFill>
                  <a:schemeClr val="tx1"/>
                </a:solidFill>
                <a:effectLst/>
                <a:latin typeface="+mn-lt"/>
                <a:ea typeface="+mn-ea"/>
                <a:cs typeface="+mn-cs"/>
              </a:rPr>
              <a:t> يتيح استجابة أسرع للظروف المتغيرة  </a:t>
            </a:r>
          </a:p>
          <a:p>
            <a:pPr algn="r" rtl="1"/>
            <a:endParaRPr lang="en-US" dirty="0"/>
          </a:p>
        </p:txBody>
      </p:sp>
      <p:sp>
        <p:nvSpPr>
          <p:cNvPr id="4" name="Slide Number Placeholder 3"/>
          <p:cNvSpPr>
            <a:spLocks noGrp="1"/>
          </p:cNvSpPr>
          <p:nvPr>
            <p:ph type="sldNum" sz="quarter" idx="5"/>
          </p:nvPr>
        </p:nvSpPr>
        <p:spPr/>
        <p:txBody>
          <a:bodyPr/>
          <a:lstStyle/>
          <a:p>
            <a:fld id="{F881AA13-9338-404C-A8C6-1F2AC071AC3D}" type="slidenum">
              <a:rPr lang="en-US" smtClean="0"/>
              <a:t>35</a:t>
            </a:fld>
            <a:endParaRPr lang="en-US"/>
          </a:p>
        </p:txBody>
      </p:sp>
    </p:spTree>
    <p:extLst>
      <p:ext uri="{BB962C8B-B14F-4D97-AF65-F5344CB8AC3E}">
        <p14:creationId xmlns:p14="http://schemas.microsoft.com/office/powerpoint/2010/main" val="2309909394"/>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F30A3F-5A38-7FCC-93F9-5ED4A39F8D2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CA714DD-426A-C125-8771-A017449A1F2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FBE07CF-30C1-4EC5-BC8D-255D9C4A76E7}"/>
              </a:ext>
            </a:extLst>
          </p:cNvPr>
          <p:cNvSpPr>
            <a:spLocks noGrp="1"/>
          </p:cNvSpPr>
          <p:nvPr>
            <p:ph type="body" idx="1"/>
          </p:nvPr>
        </p:nvSpPr>
        <p:spPr/>
        <p:txBody>
          <a:bodyPr/>
          <a:lstStyle/>
          <a:p>
            <a:pPr algn="just" rtl="1"/>
            <a:r>
              <a:rPr lang="ar-EG" b="1" dirty="0"/>
              <a:t>خطط استمرارية الأعمال</a:t>
            </a:r>
          </a:p>
          <a:p>
            <a:pPr algn="just" rtl="1"/>
            <a:endParaRPr lang="ar-EG" b="1" dirty="0"/>
          </a:p>
          <a:p>
            <a:pPr algn="just" rtl="1"/>
            <a:r>
              <a:rPr lang="ar-EG" b="1" dirty="0"/>
              <a:t>- تطوير إجراءات لضمان استمرار وظائف الأعمال الأساسية أثناء الاضطرابات الكبرى</a:t>
            </a:r>
          </a:p>
          <a:p>
            <a:pPr algn="just" rtl="1"/>
            <a:endParaRPr lang="ar-EG" b="1" dirty="0"/>
          </a:p>
          <a:p>
            <a:pPr marL="171450" indent="-171450" algn="just" rtl="1">
              <a:buFont typeface="Wingdings" panose="05000000000000000000" pitchFamily="2" charset="2"/>
              <a:buChar char="q"/>
            </a:pPr>
            <a:r>
              <a:rPr lang="ar-EG" b="1" dirty="0"/>
              <a:t>التعريف: استراتيجية موثقة توضح كيفية استمرار الشركة في عملياتها أثناء الاضطرابات غير المخطط لها في الخدمة</a:t>
            </a:r>
          </a:p>
          <a:p>
            <a:pPr marL="171450" indent="-171450" algn="just" rtl="1">
              <a:buFont typeface="Wingdings" panose="05000000000000000000" pitchFamily="2" charset="2"/>
              <a:buChar char="q"/>
            </a:pPr>
            <a:endParaRPr lang="ar-EG" b="1" dirty="0"/>
          </a:p>
          <a:p>
            <a:pPr marL="171450" indent="-171450" algn="just" rtl="1">
              <a:buFont typeface="Wingdings" panose="05000000000000000000" pitchFamily="2" charset="2"/>
              <a:buChar char="q"/>
            </a:pPr>
            <a:r>
              <a:rPr lang="ar-EG" b="1" dirty="0"/>
              <a:t>الحوادث المغطاة: الكوارث الطبيعية ، الهجمات الإلكترونية ، فشل سلسلة التوريد ، فقدان الموظفين الرئيسيين ، حالات الوباء</a:t>
            </a:r>
          </a:p>
          <a:p>
            <a:pPr marL="171450" indent="-171450" algn="just" rtl="1">
              <a:buFont typeface="Wingdings" panose="05000000000000000000" pitchFamily="2" charset="2"/>
              <a:buChar char="q"/>
            </a:pPr>
            <a:endParaRPr lang="ar-EG" b="1" dirty="0"/>
          </a:p>
          <a:p>
            <a:pPr marL="171450" indent="-171450" algn="just" rtl="1">
              <a:buFont typeface="Wingdings" panose="05000000000000000000" pitchFamily="2" charset="2"/>
              <a:buChar char="q"/>
            </a:pPr>
            <a:r>
              <a:rPr lang="ar-EG" b="1" dirty="0"/>
              <a:t>المكونات الرئيسية:</a:t>
            </a:r>
          </a:p>
          <a:p>
            <a:pPr marL="628650" lvl="1" indent="-171450" algn="thaiDist" rtl="1">
              <a:buFont typeface="Arial" panose="020B0604020202020204" pitchFamily="34" charset="0"/>
              <a:buChar char="•"/>
            </a:pPr>
            <a:r>
              <a:rPr lang="ar-EG" b="1" dirty="0"/>
              <a:t>تقييم المخاطر وتحليل تأثير الأعمال</a:t>
            </a:r>
          </a:p>
          <a:p>
            <a:pPr marL="628650" lvl="1" indent="-171450" algn="thaiDist" rtl="1">
              <a:buFont typeface="Arial" panose="020B0604020202020204" pitchFamily="34" charset="0"/>
              <a:buChar char="•"/>
            </a:pPr>
            <a:r>
              <a:rPr lang="ar-EG" b="1" dirty="0"/>
              <a:t>استراتيجيات التعافي والإجراءات التشغيلية البديلة</a:t>
            </a:r>
          </a:p>
          <a:p>
            <a:pPr marL="628650" lvl="1" indent="-171450" algn="thaiDist" rtl="1">
              <a:buFont typeface="Arial" panose="020B0604020202020204" pitchFamily="34" charset="0"/>
              <a:buChar char="•"/>
            </a:pPr>
            <a:r>
              <a:rPr lang="ar-EG" b="1" dirty="0"/>
              <a:t> بروتوكولات الاستجابة للطوارئ وخطط الاتصال</a:t>
            </a:r>
          </a:p>
          <a:p>
            <a:pPr marL="628650" lvl="1" indent="-171450" algn="thaiDist" rtl="1">
              <a:buFont typeface="Arial" panose="020B0604020202020204" pitchFamily="34" charset="0"/>
              <a:buChar char="•"/>
            </a:pPr>
            <a:r>
              <a:rPr lang="ar-EG" b="1" dirty="0"/>
              <a:t> الأدوار والمسؤوليات أثناء الأزمات</a:t>
            </a:r>
          </a:p>
          <a:p>
            <a:pPr marL="628650" lvl="1" indent="-171450" algn="thaiDist" rtl="1">
              <a:buFont typeface="Arial" panose="020B0604020202020204" pitchFamily="34" charset="0"/>
              <a:buChar char="•"/>
            </a:pPr>
            <a:endParaRPr lang="ar-EG" b="1" dirty="0"/>
          </a:p>
          <a:p>
            <a:pPr marL="171450" indent="-171450" algn="just" rtl="1">
              <a:buFont typeface="Wingdings" panose="05000000000000000000" pitchFamily="2" charset="2"/>
              <a:buChar char="q"/>
            </a:pPr>
            <a:r>
              <a:rPr lang="ar-EG" b="1" dirty="0"/>
              <a:t>الصيانة: الاختبارات المنتظمة والتحديثات وتدريب الموظفين لضمان الفعالية عند الحاجة</a:t>
            </a:r>
            <a:endParaRPr lang="en-US" b="1" dirty="0"/>
          </a:p>
        </p:txBody>
      </p:sp>
      <p:sp>
        <p:nvSpPr>
          <p:cNvPr id="4" name="Slide Number Placeholder 3">
            <a:extLst>
              <a:ext uri="{FF2B5EF4-FFF2-40B4-BE49-F238E27FC236}">
                <a16:creationId xmlns:a16="http://schemas.microsoft.com/office/drawing/2014/main" id="{57448E96-C5F5-BD1D-0BF0-4BF40CABF579}"/>
              </a:ext>
            </a:extLst>
          </p:cNvPr>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698523350"/>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ctr"/>
            <a:r>
              <a:rPr lang="ar-EG" sz="1200" b="1" i="0" kern="1200" dirty="0">
                <a:solidFill>
                  <a:schemeClr val="tx1"/>
                </a:solidFill>
                <a:effectLst/>
                <a:latin typeface="+mn-lt"/>
                <a:ea typeface="+mn-ea"/>
                <a:cs typeface="+mn-cs"/>
              </a:rPr>
              <a:t>حلول برمجيات إدارة المخاطر</a:t>
            </a:r>
            <a:endParaRPr lang="en-US" b="1" dirty="0"/>
          </a:p>
        </p:txBody>
      </p:sp>
      <p:sp>
        <p:nvSpPr>
          <p:cNvPr id="4" name="Slide Number Placeholder 3"/>
          <p:cNvSpPr>
            <a:spLocks noGrp="1"/>
          </p:cNvSpPr>
          <p:nvPr>
            <p:ph type="sldNum" sz="quarter" idx="5"/>
          </p:nvPr>
        </p:nvSpPr>
        <p:spPr/>
        <p:txBody>
          <a:bodyPr/>
          <a:lstStyle/>
          <a:p>
            <a:fld id="{F881AA13-9338-404C-A8C6-1F2AC071AC3D}" type="slidenum">
              <a:rPr lang="en-US" smtClean="0"/>
              <a:t>37</a:t>
            </a:fld>
            <a:endParaRPr lang="en-US"/>
          </a:p>
        </p:txBody>
      </p:sp>
    </p:spTree>
    <p:extLst>
      <p:ext uri="{BB962C8B-B14F-4D97-AF65-F5344CB8AC3E}">
        <p14:creationId xmlns:p14="http://schemas.microsoft.com/office/powerpoint/2010/main" val="982754192"/>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FC4208-6BDB-CF4A-B234-5F521912BA4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8DEFC21-1365-2E03-E49E-3ECFDA31F73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C1C1E4E-09F5-975C-A850-ED49A10B506A}"/>
              </a:ext>
            </a:extLst>
          </p:cNvPr>
          <p:cNvSpPr>
            <a:spLocks noGrp="1"/>
          </p:cNvSpPr>
          <p:nvPr>
            <p:ph type="body" idx="1"/>
          </p:nvPr>
        </p:nvSpPr>
        <p:spPr/>
        <p:txBody>
          <a:bodyPr/>
          <a:lstStyle/>
          <a:p>
            <a:pPr algn="just" rtl="1"/>
            <a:r>
              <a:rPr lang="ar-EG" b="1" dirty="0"/>
              <a:t>مخطط الخطة الاستراتيجية</a:t>
            </a:r>
            <a:endParaRPr lang="en-US" b="1" dirty="0"/>
          </a:p>
          <a:p>
            <a:pPr algn="just" rtl="1"/>
            <a:endParaRPr lang="ar-EG" b="1" dirty="0"/>
          </a:p>
          <a:p>
            <a:pPr marL="171450" indent="-171450" algn="just" rtl="1">
              <a:buFont typeface="Arial" panose="020B0604020202020204" pitchFamily="34" charset="0"/>
              <a:buChar char="•"/>
            </a:pPr>
            <a:r>
              <a:rPr lang="ar-EG" b="1" dirty="0"/>
              <a:t>تصف مكونات الخطة بالتفصيل كيف سينفذ المشروع الجديد رؤيته. </a:t>
            </a:r>
            <a:endParaRPr lang="en-US" b="1" dirty="0"/>
          </a:p>
          <a:p>
            <a:pPr marL="171450" indent="-171450" algn="just" rtl="1">
              <a:buFont typeface="Arial" panose="020B0604020202020204" pitchFamily="34" charset="0"/>
              <a:buChar char="•"/>
            </a:pPr>
            <a:endParaRPr lang="en-US" b="1" dirty="0"/>
          </a:p>
          <a:p>
            <a:pPr marL="171450" indent="-171450" algn="just" rtl="1">
              <a:buFont typeface="Arial" panose="020B0604020202020204" pitchFamily="34" charset="0"/>
              <a:buChar char="•"/>
            </a:pPr>
            <a:r>
              <a:rPr lang="ar-EG" b="1" dirty="0"/>
              <a:t>يحتوي المخطط التفصيلي على الأقسام التي يجب تغطيتها في الخطة الإستراتيجية لفريقك.</a:t>
            </a:r>
            <a:endParaRPr lang="en-US" b="1" dirty="0"/>
          </a:p>
          <a:p>
            <a:pPr marL="171450" indent="-171450" algn="just" rtl="1">
              <a:buFont typeface="Arial" panose="020B0604020202020204" pitchFamily="34" charset="0"/>
              <a:buChar char="•"/>
            </a:pPr>
            <a:endParaRPr lang="en-US" b="1" dirty="0"/>
          </a:p>
          <a:p>
            <a:pPr marL="171450" indent="-171450" algn="just" rtl="1">
              <a:buFont typeface="Arial" panose="020B0604020202020204" pitchFamily="34" charset="0"/>
              <a:buChar char="•"/>
            </a:pPr>
            <a:r>
              <a:rPr lang="ar-EG" b="1" dirty="0"/>
              <a:t> يجب أن تكون الخطة مصممة وفقا لاحتياجات عملك ، ولا يجب أن تكون عناوين الأقسام الخاصة بك كما هو موضح هنا.</a:t>
            </a:r>
            <a:endParaRPr lang="en-US" b="1" dirty="0"/>
          </a:p>
          <a:p>
            <a:pPr marL="171450" indent="-171450" algn="just" rtl="1">
              <a:buFont typeface="Arial" panose="020B0604020202020204" pitchFamily="34" charset="0"/>
              <a:buChar char="•"/>
            </a:pPr>
            <a:endParaRPr lang="ar-EG" b="1" dirty="0"/>
          </a:p>
          <a:p>
            <a:pPr marL="171450" indent="-171450" algn="just" rtl="1">
              <a:buFont typeface="Arial" panose="020B0604020202020204" pitchFamily="34" charset="0"/>
              <a:buChar char="•"/>
            </a:pPr>
            <a:r>
              <a:rPr lang="ar-EG" b="1" u="sng" dirty="0"/>
              <a:t>يجب أن يغطي محتوى خطتك هذه المجالات:</a:t>
            </a:r>
            <a:endParaRPr lang="en-US" b="1" u="sng" dirty="0"/>
          </a:p>
          <a:p>
            <a:pPr algn="just" rtl="1"/>
            <a:r>
              <a:rPr lang="ar-EG" b="1" dirty="0"/>
              <a:t>1. ملخص تنفيذي</a:t>
            </a:r>
          </a:p>
          <a:p>
            <a:pPr algn="just" rtl="1"/>
            <a:r>
              <a:rPr lang="ar-EG" b="1" dirty="0"/>
              <a:t>• نظرة عامة على مفهومك (عملك ورسالته) ، والعملاء (السوق / الأسواق) ، ومتطلبات رأس المال الخاصة بك (الاستراتيجيات المالية)</a:t>
            </a:r>
            <a:endParaRPr lang="en-US" b="1" dirty="0"/>
          </a:p>
        </p:txBody>
      </p:sp>
      <p:sp>
        <p:nvSpPr>
          <p:cNvPr id="4" name="Slide Number Placeholder 3">
            <a:extLst>
              <a:ext uri="{FF2B5EF4-FFF2-40B4-BE49-F238E27FC236}">
                <a16:creationId xmlns:a16="http://schemas.microsoft.com/office/drawing/2014/main" id="{B1D4E327-2307-4F0F-F31E-BA614C281DDE}"/>
              </a:ext>
            </a:extLst>
          </p:cNvPr>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1327857687"/>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1D3996-15DC-E83C-1F07-030DE2893AA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858B398-D4E8-CC3B-5CF4-E6A13DEFA70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6925393-EE7D-8BC2-17F7-3F4DD07FA64D}"/>
              </a:ext>
            </a:extLst>
          </p:cNvPr>
          <p:cNvSpPr>
            <a:spLocks noGrp="1"/>
          </p:cNvSpPr>
          <p:nvPr>
            <p:ph type="body" idx="1"/>
          </p:nvPr>
        </p:nvSpPr>
        <p:spPr/>
        <p:txBody>
          <a:bodyPr/>
          <a:lstStyle/>
          <a:p>
            <a:pPr algn="ctr" rtl="1"/>
            <a:r>
              <a:rPr lang="ar-EG" b="1" i="0" dirty="0">
                <a:solidFill>
                  <a:srgbClr val="000000"/>
                </a:solidFill>
                <a:effectLst/>
                <a:latin typeface="Segoe UI Web (Arabic)"/>
              </a:rPr>
              <a:t>قصة نجاح: المحور الاستراتيجي ل </a:t>
            </a:r>
            <a:r>
              <a:rPr lang="en-US" b="1" i="0" dirty="0">
                <a:solidFill>
                  <a:srgbClr val="000000"/>
                </a:solidFill>
                <a:effectLst/>
                <a:latin typeface="Segoe UI Web (Arabic)"/>
              </a:rPr>
              <a:t>NETFLIX</a:t>
            </a:r>
            <a:endParaRPr lang="ar-EG" b="1" i="0" dirty="0">
              <a:solidFill>
                <a:srgbClr val="000000"/>
              </a:solidFill>
              <a:effectLst/>
              <a:latin typeface="Segoe UI Web (Arabic)"/>
            </a:endParaRPr>
          </a:p>
          <a:p>
            <a:pPr algn="ctr" rtl="1"/>
            <a:endParaRPr lang="ar-EG" b="1" i="0" dirty="0">
              <a:solidFill>
                <a:srgbClr val="000000"/>
              </a:solidFill>
              <a:effectLst/>
              <a:latin typeface="Segoe UI Web (Arabic)"/>
            </a:endParaRPr>
          </a:p>
          <a:p>
            <a:pPr algn="just" rtl="1"/>
            <a:r>
              <a:rPr lang="ar-EG" b="1" dirty="0"/>
              <a:t>خلفية: في منتصف عام 2000 ، كان لدى </a:t>
            </a:r>
            <a:r>
              <a:rPr lang="en-US" b="1" dirty="0"/>
              <a:t>Netflix </a:t>
            </a:r>
            <a:r>
              <a:rPr lang="ar-EG" b="1" dirty="0"/>
              <a:t>شركة تأجير </a:t>
            </a:r>
            <a:r>
              <a:rPr lang="en-US" b="1" dirty="0"/>
              <a:t>DVD </a:t>
            </a:r>
            <a:r>
              <a:rPr lang="ar-EG" b="1" dirty="0"/>
              <a:t>عن طريق البريد ناجحة للغاية مع الملايين المشتركين.</a:t>
            </a:r>
          </a:p>
          <a:p>
            <a:pPr algn="just" rtl="1"/>
            <a:endParaRPr lang="ar-EG" b="1" dirty="0"/>
          </a:p>
          <a:p>
            <a:pPr marL="171450" indent="-171450" algn="just" rtl="1">
              <a:buFont typeface="Wingdings" panose="05000000000000000000" pitchFamily="2" charset="2"/>
              <a:buChar char="v"/>
            </a:pPr>
            <a:r>
              <a:rPr lang="ar-EG" b="1" dirty="0"/>
              <a:t>تحديد المخاطر الاستراتيجية: أدركت قيادة </a:t>
            </a:r>
            <a:r>
              <a:rPr lang="en-US" b="1" dirty="0"/>
              <a:t>Netflix </a:t>
            </a:r>
            <a:r>
              <a:rPr lang="ar-EG" b="1" dirty="0"/>
              <a:t>التهديد الناشئ لتكنولوجيا البث الرقمي لنموذج أعمالها الأساسي.</a:t>
            </a:r>
          </a:p>
          <a:p>
            <a:pPr marL="171450" indent="-171450" algn="just" rtl="1">
              <a:buFont typeface="Wingdings" panose="05000000000000000000" pitchFamily="2" charset="2"/>
              <a:buChar char="v"/>
            </a:pPr>
            <a:endParaRPr lang="ar-EG" b="1" dirty="0"/>
          </a:p>
          <a:p>
            <a:pPr marL="171450" indent="-171450" algn="just" rtl="1">
              <a:buFont typeface="Wingdings" panose="05000000000000000000" pitchFamily="2" charset="2"/>
              <a:buChar char="v"/>
            </a:pPr>
            <a:r>
              <a:rPr lang="ar-EG" b="1" dirty="0"/>
              <a:t>قرار </a:t>
            </a:r>
            <a:r>
              <a:rPr lang="en-US" b="1" dirty="0"/>
              <a:t>Bold Pivot: </a:t>
            </a:r>
            <a:r>
              <a:rPr lang="ar-EG" b="1" dirty="0"/>
              <a:t>بدلا من حماية أعمال </a:t>
            </a:r>
            <a:r>
              <a:rPr lang="en-US" b="1" dirty="0"/>
              <a:t>DVD </a:t>
            </a:r>
            <a:r>
              <a:rPr lang="ar-EG" b="1" dirty="0"/>
              <a:t>الراسخة ، اتخذت </a:t>
            </a:r>
            <a:r>
              <a:rPr lang="en-US" b="1" dirty="0"/>
              <a:t>Netflix </a:t>
            </a:r>
            <a:r>
              <a:rPr lang="ar-EG" b="1" dirty="0"/>
              <a:t>قرارا محسوبا بالاستثمار بكثافة في تطوير منصة بث.</a:t>
            </a:r>
          </a:p>
          <a:p>
            <a:pPr marL="171450" indent="-171450" algn="just" rtl="1">
              <a:buFont typeface="Wingdings" panose="05000000000000000000" pitchFamily="2" charset="2"/>
              <a:buChar char="v"/>
            </a:pPr>
            <a:endParaRPr lang="ar-EG" b="1" dirty="0"/>
          </a:p>
          <a:p>
            <a:pPr marL="171450" indent="-171450" algn="just" rtl="1">
              <a:buFont typeface="Wingdings" panose="05000000000000000000" pitchFamily="2" charset="2"/>
              <a:buChar char="v"/>
            </a:pPr>
            <a:r>
              <a:rPr lang="ar-EG" b="1" dirty="0"/>
              <a:t>التكاليف قصيرة الأجل: تطلب الانتقال استثمارات كبيرة في البنية التحتية التكنولوجية وترخيص المحتوى وقبول تخفيض مؤقت في الأرباح.</a:t>
            </a:r>
          </a:p>
          <a:p>
            <a:pPr marL="171450" indent="-171450" algn="just" rtl="1">
              <a:buFont typeface="Wingdings" panose="05000000000000000000" pitchFamily="2" charset="2"/>
              <a:buChar char="v"/>
            </a:pPr>
            <a:endParaRPr lang="ar-EG" b="1" dirty="0"/>
          </a:p>
          <a:p>
            <a:pPr marL="171450" indent="-171450" algn="just" rtl="1">
              <a:buFont typeface="Wingdings" panose="05000000000000000000" pitchFamily="2" charset="2"/>
              <a:buChar char="v"/>
            </a:pPr>
            <a:r>
              <a:rPr lang="ar-EG" b="1" dirty="0"/>
              <a:t>النجاح على المدى الطويل: من خلال تعطيل نموذج أعمالها الناجح قبل أن يتمكن المنافسون من ذلك، أنشأت </a:t>
            </a:r>
            <a:r>
              <a:rPr lang="en-US" b="1" dirty="0"/>
              <a:t>Netflix </a:t>
            </a:r>
            <a:r>
              <a:rPr lang="ar-EG" b="1" dirty="0"/>
              <a:t>هيمنتها على السوق في البث المباشر وتحولت إلى قوة ترفيهية عالمية.</a:t>
            </a:r>
          </a:p>
          <a:p>
            <a:pPr marL="171450" indent="-171450" algn="just" rtl="1">
              <a:buFont typeface="Wingdings" panose="05000000000000000000" pitchFamily="2" charset="2"/>
              <a:buChar char="v"/>
            </a:pPr>
            <a:endParaRPr lang="ar-EG" b="1" dirty="0"/>
          </a:p>
          <a:p>
            <a:pPr algn="just" rtl="1"/>
            <a:r>
              <a:rPr lang="ar-EG" b="1" dirty="0"/>
              <a:t>الدرس الرئيسي: تتطلب الإدارة الفعالة للمخاطر أحيانا تفكيك أعمالك الناجحة لتجنب التقادم في المستقبل. إن استعداد </a:t>
            </a:r>
            <a:r>
              <a:rPr lang="en-US" b="1" dirty="0"/>
              <a:t>Netflix </a:t>
            </a:r>
            <a:r>
              <a:rPr lang="ar-EG" b="1" dirty="0"/>
              <a:t>لتحويل نموذج أعمالها بالكامل بشكل استباقي يجسد إدارة المخاطر الاستراتيجية في أفضل حالاتها.</a:t>
            </a:r>
            <a:endParaRPr lang="en-US" b="1" dirty="0"/>
          </a:p>
        </p:txBody>
      </p:sp>
      <p:sp>
        <p:nvSpPr>
          <p:cNvPr id="4" name="Slide Number Placeholder 3">
            <a:extLst>
              <a:ext uri="{FF2B5EF4-FFF2-40B4-BE49-F238E27FC236}">
                <a16:creationId xmlns:a16="http://schemas.microsoft.com/office/drawing/2014/main" id="{7D075DCF-C8FE-BBA4-8B7F-65E432C9AE65}"/>
              </a:ext>
            </a:extLst>
          </p:cNvPr>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525747161"/>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92E4CC5-B9DA-67B8-C40E-941B4C0F497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01228E2-58D3-33BD-18AA-AEB98B21445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BB36838-5462-9D0B-8A4A-E28AA287A4D7}"/>
              </a:ext>
            </a:extLst>
          </p:cNvPr>
          <p:cNvSpPr>
            <a:spLocks noGrp="1"/>
          </p:cNvSpPr>
          <p:nvPr>
            <p:ph type="body" idx="1"/>
          </p:nvPr>
        </p:nvSpPr>
        <p:spPr/>
        <p:txBody>
          <a:bodyPr/>
          <a:lstStyle/>
          <a:p>
            <a:pPr algn="ctr" rtl="1"/>
            <a:r>
              <a:rPr lang="ar-EG" b="1" dirty="0"/>
              <a:t>حالة الفشل: تقاعس </a:t>
            </a:r>
            <a:r>
              <a:rPr lang="en-US" b="1" dirty="0"/>
              <a:t>BLOCKBUSTER</a:t>
            </a:r>
            <a:endParaRPr lang="ar-EG" b="1" dirty="0"/>
          </a:p>
          <a:p>
            <a:pPr algn="ctr" rtl="1"/>
            <a:endParaRPr lang="ar-EG" b="1" dirty="0"/>
          </a:p>
          <a:p>
            <a:pPr marL="171450" indent="-171450" algn="r" rtl="1">
              <a:buFont typeface="Wingdings" panose="05000000000000000000" pitchFamily="2" charset="2"/>
              <a:buChar char="v"/>
            </a:pPr>
            <a:r>
              <a:rPr lang="ar-EG" b="1" dirty="0"/>
              <a:t>الفرصة الضائعة: رفضت شركة </a:t>
            </a:r>
            <a:r>
              <a:rPr lang="en-US" b="1" dirty="0"/>
              <a:t>Blockbuster </a:t>
            </a:r>
            <a:r>
              <a:rPr lang="ar-EG" b="1" dirty="0"/>
              <a:t>الاستحواذ على </a:t>
            </a:r>
            <a:r>
              <a:rPr lang="en-US" b="1" dirty="0"/>
              <a:t>Netflix </a:t>
            </a:r>
            <a:r>
              <a:rPr lang="ar-EG" b="1" dirty="0"/>
              <a:t>مقابل 50 مليون دولار في عام 2000 ، وفشلت في إدراك إمكانات نموذج الاشتراك.</a:t>
            </a:r>
          </a:p>
          <a:p>
            <a:pPr marL="171450" indent="-171450" algn="r" rtl="1">
              <a:buFont typeface="Wingdings" panose="05000000000000000000" pitchFamily="2" charset="2"/>
              <a:buChar char="v"/>
            </a:pPr>
            <a:endParaRPr lang="ar-EG" b="1" dirty="0"/>
          </a:p>
          <a:p>
            <a:pPr marL="171450" indent="-171450" algn="r" rtl="1">
              <a:buFont typeface="Wingdings" panose="05000000000000000000" pitchFamily="2" charset="2"/>
              <a:buChar char="v"/>
            </a:pPr>
            <a:r>
              <a:rPr lang="ar-EG" b="1" dirty="0"/>
              <a:t>عمى السوق: نظرت القيادة إلى البث على أنه سوق متخصصة وليس تقنية تخريبية من شأنها تحويل الصناعة.</a:t>
            </a:r>
          </a:p>
          <a:p>
            <a:pPr marL="171450" indent="-171450" algn="r" rtl="1">
              <a:buFont typeface="Wingdings" panose="05000000000000000000" pitchFamily="2" charset="2"/>
              <a:buChar char="v"/>
            </a:pPr>
            <a:endParaRPr lang="ar-EG" b="1" dirty="0"/>
          </a:p>
          <a:p>
            <a:pPr marL="171450" indent="-171450" algn="r" rtl="1">
              <a:buFont typeface="Wingdings" panose="05000000000000000000" pitchFamily="2" charset="2"/>
              <a:buChar char="v"/>
            </a:pPr>
            <a:r>
              <a:rPr lang="ar-EG" b="1" dirty="0"/>
              <a:t>صلابة نموذج الأعمال: ظلت ملتزمة بنموذجها القائم على الرسوم المتأخرة على الرغم من إشارات السوق الواضحة التي تظهر عدم رضا العملاء عن هذا النهج.</a:t>
            </a:r>
          </a:p>
          <a:p>
            <a:pPr marL="171450" indent="-171450" algn="r" rtl="1">
              <a:buFont typeface="Wingdings" panose="05000000000000000000" pitchFamily="2" charset="2"/>
              <a:buChar char="v"/>
            </a:pPr>
            <a:endParaRPr lang="ar-EG" b="1" dirty="0"/>
          </a:p>
          <a:p>
            <a:pPr marL="171450" indent="-171450" algn="r" rtl="1">
              <a:buFont typeface="Wingdings" panose="05000000000000000000" pitchFamily="2" charset="2"/>
              <a:buChar char="v"/>
            </a:pPr>
            <a:r>
              <a:rPr lang="ar-EG" b="1" dirty="0"/>
              <a:t>استجابة بطيئة: بحلول الوقت الذي أطلقت فيه </a:t>
            </a:r>
            <a:r>
              <a:rPr lang="en-US" b="1" dirty="0"/>
              <a:t>Blockbuster </a:t>
            </a:r>
            <a:r>
              <a:rPr lang="ar-EG" b="1" dirty="0"/>
              <a:t>خدمة تأجير أقراص </a:t>
            </a:r>
            <a:r>
              <a:rPr lang="en-US" b="1" dirty="0"/>
              <a:t>DVD </a:t>
            </a:r>
            <a:r>
              <a:rPr lang="ar-EG" b="1" dirty="0"/>
              <a:t>الخاصة بها عبر الإنترنت في عام 2004 وألغت الرسوم المتأخرة في عام 2005 ، كان الأوان قد فات لاستعادة مكانتها في السوق.</a:t>
            </a:r>
          </a:p>
          <a:p>
            <a:pPr marL="171450" indent="-171450" algn="r" rtl="1">
              <a:buFont typeface="Wingdings" panose="05000000000000000000" pitchFamily="2" charset="2"/>
              <a:buChar char="v"/>
            </a:pPr>
            <a:endParaRPr lang="ar-EG" b="1" dirty="0"/>
          </a:p>
          <a:p>
            <a:pPr marL="171450" indent="-171450" algn="r" rtl="1">
              <a:buFont typeface="Wingdings" panose="05000000000000000000" pitchFamily="2" charset="2"/>
              <a:buChar char="v"/>
            </a:pPr>
            <a:r>
              <a:rPr lang="ar-EG" b="1" dirty="0"/>
              <a:t>العواقب المالية: تقدمت الشركة بطلب للإفلاس في عام 2010 ، مع ديون بقيمة 900 مليون دولار ، بينما ارتفعت القيمة السوقية ل </a:t>
            </a:r>
            <a:r>
              <a:rPr lang="en-US" b="1" dirty="0"/>
              <a:t>Netflix </a:t>
            </a:r>
            <a:r>
              <a:rPr lang="ar-EG" b="1" dirty="0"/>
              <a:t>إلى المليارات.</a:t>
            </a:r>
          </a:p>
          <a:p>
            <a:pPr algn="r" rtl="1"/>
            <a:endParaRPr lang="ar-EG" b="1" dirty="0"/>
          </a:p>
          <a:p>
            <a:pPr algn="r" rtl="1"/>
            <a:r>
              <a:rPr lang="ar-EG" b="1" dirty="0"/>
              <a:t>الدرس الرئيسي: يوضح فشل </a:t>
            </a:r>
            <a:r>
              <a:rPr lang="en-US" b="1" dirty="0"/>
              <a:t>Blockbuster </a:t>
            </a:r>
            <a:r>
              <a:rPr lang="ar-EG" b="1" dirty="0"/>
              <a:t>الأهمية الحاسمة لتوقع التقنيات التخريبية والاستعداد لتفكيك نموذج عملك الناجح قبل أن يفعل المنافسون ذلك نيابة عنك.</a:t>
            </a:r>
            <a:endParaRPr lang="en-US" b="1" dirty="0"/>
          </a:p>
        </p:txBody>
      </p:sp>
      <p:sp>
        <p:nvSpPr>
          <p:cNvPr id="4" name="Slide Number Placeholder 3">
            <a:extLst>
              <a:ext uri="{FF2B5EF4-FFF2-40B4-BE49-F238E27FC236}">
                <a16:creationId xmlns:a16="http://schemas.microsoft.com/office/drawing/2014/main" id="{F269BC08-4E33-6640-BE5A-05B77D914A98}"/>
              </a:ext>
            </a:extLst>
          </p:cNvPr>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379533392"/>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93ADA1F-5BA9-0417-19B2-3FF6187FBA3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02F1524-9B5A-9D3B-8CD7-8579C35AB31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653B718-5672-0417-3F90-863F10ED0BE9}"/>
              </a:ext>
            </a:extLst>
          </p:cNvPr>
          <p:cNvSpPr>
            <a:spLocks noGrp="1"/>
          </p:cNvSpPr>
          <p:nvPr>
            <p:ph type="body" idx="1"/>
          </p:nvPr>
        </p:nvSpPr>
        <p:spPr/>
        <p:txBody>
          <a:bodyPr/>
          <a:lstStyle/>
          <a:p>
            <a:pPr algn="ctr" rtl="1"/>
            <a:r>
              <a:rPr lang="ar-EG" sz="1200" b="1" i="0" kern="1200" dirty="0">
                <a:solidFill>
                  <a:schemeClr val="tx1"/>
                </a:solidFill>
                <a:effectLst/>
                <a:latin typeface="+mn-lt"/>
                <a:ea typeface="+mn-ea"/>
                <a:cs typeface="+mn-cs"/>
              </a:rPr>
              <a:t>عقلية ريادة الأعمال تجاه المخاطر</a:t>
            </a:r>
            <a:endParaRPr lang="en-US" sz="1200" b="1" i="0" kern="1200" dirty="0">
              <a:solidFill>
                <a:schemeClr val="tx1"/>
              </a:solidFill>
              <a:effectLst/>
              <a:latin typeface="+mn-lt"/>
              <a:ea typeface="+mn-ea"/>
              <a:cs typeface="+mn-cs"/>
            </a:endParaRPr>
          </a:p>
          <a:p>
            <a:pPr algn="ctr" rtl="1"/>
            <a:endParaRPr lang="ar-EG" b="1" dirty="0"/>
          </a:p>
          <a:p>
            <a:pPr algn="just" rtl="1"/>
            <a:r>
              <a:rPr lang="ar-EG" b="1" dirty="0"/>
              <a:t>يطور رواد الأعمال الناجحون نهجا استراتيجيا لعدم اليقين:</a:t>
            </a:r>
            <a:endParaRPr lang="en-US" b="1" dirty="0"/>
          </a:p>
          <a:p>
            <a:pPr algn="just" rtl="1"/>
            <a:endParaRPr lang="ar-EG" b="1" dirty="0"/>
          </a:p>
          <a:p>
            <a:pPr marL="171450" indent="-171450" algn="just" rtl="1">
              <a:buFont typeface="Wingdings" panose="05000000000000000000" pitchFamily="2" charset="2"/>
              <a:buChar char="q"/>
            </a:pPr>
            <a:r>
              <a:rPr lang="ar-EG" b="1" dirty="0"/>
              <a:t>تحمل المخاطر: حساب المخاطرة بناء على تقييم مستنير بدلا من القفزات العمياء. فهم الجوانب السلبية المحتملة أثناء السعي وراء الفرص.</a:t>
            </a:r>
          </a:p>
          <a:p>
            <a:pPr marL="171450" indent="-171450" algn="just" rtl="1">
              <a:buFont typeface="Wingdings" panose="05000000000000000000" pitchFamily="2" charset="2"/>
              <a:buChar char="q"/>
            </a:pPr>
            <a:endParaRPr lang="ar-EG" b="1" dirty="0"/>
          </a:p>
          <a:p>
            <a:pPr marL="171450" indent="-171450" algn="just" rtl="1">
              <a:buFont typeface="Wingdings" panose="05000000000000000000" pitchFamily="2" charset="2"/>
              <a:buChar char="q"/>
            </a:pPr>
            <a:r>
              <a:rPr lang="ar-EG" b="1" dirty="0"/>
              <a:t>اتخاذ القرار في ظل عدم اليقين: الشعور بالراحة مع الغموض والمعلومات المحدودة. استخدام </a:t>
            </a:r>
            <a:r>
              <a:rPr lang="en-US" b="1" dirty="0"/>
              <a:t>MVPs </a:t>
            </a:r>
            <a:r>
              <a:rPr lang="ar-EG" b="1" dirty="0"/>
              <a:t>والتجارب الصغيرة والبقاء رشيقا للتركيز مع ظهور بيانات جديدة.</a:t>
            </a:r>
          </a:p>
          <a:p>
            <a:pPr marL="0" indent="0" algn="just" rtl="1">
              <a:buFont typeface="Wingdings" panose="05000000000000000000" pitchFamily="2" charset="2"/>
              <a:buNone/>
            </a:pPr>
            <a:endParaRPr lang="ar-EG" b="1" dirty="0"/>
          </a:p>
          <a:p>
            <a:pPr marL="171450" indent="-171450" algn="just" rtl="1">
              <a:buFont typeface="Wingdings" panose="05000000000000000000" pitchFamily="2" charset="2"/>
              <a:buChar char="q"/>
            </a:pPr>
            <a:r>
              <a:rPr lang="ar-EG" b="1" dirty="0"/>
              <a:t>التعلم من الفشل: إعادة تأطير النكسات كنقاط بيانات قيمة بدلا من نقاط نهاية. تحليل الأخطاء واستخلاص الدروس وتطبيق الرؤى على القرارات المستقبلية.</a:t>
            </a:r>
          </a:p>
          <a:p>
            <a:pPr marL="0" indent="0" algn="just" rtl="1">
              <a:buFont typeface="Wingdings" panose="05000000000000000000" pitchFamily="2" charset="2"/>
              <a:buNone/>
            </a:pPr>
            <a:endParaRPr lang="ar-EG" b="1" dirty="0"/>
          </a:p>
          <a:p>
            <a:pPr algn="ctr" rtl="1"/>
            <a:r>
              <a:rPr lang="ar-EG" b="1" dirty="0"/>
              <a:t>"الخطر الأكبر هو عدم المخاطرة. في عالم يتغير بسرعة ، فإن الاستراتيجية الوحيدة المضمونة للفشل هي عدم المخاطرة ".</a:t>
            </a:r>
          </a:p>
          <a:p>
            <a:pPr algn="ctr" rtl="1"/>
            <a:r>
              <a:rPr lang="ar-EG" b="1" dirty="0"/>
              <a:t>- مارك زوكربيرج</a:t>
            </a:r>
            <a:endParaRPr lang="en-US" b="1" dirty="0"/>
          </a:p>
        </p:txBody>
      </p:sp>
      <p:sp>
        <p:nvSpPr>
          <p:cNvPr id="4" name="Slide Number Placeholder 3">
            <a:extLst>
              <a:ext uri="{FF2B5EF4-FFF2-40B4-BE49-F238E27FC236}">
                <a16:creationId xmlns:a16="http://schemas.microsoft.com/office/drawing/2014/main" id="{D864D94B-55AB-3485-983F-DA4C67B28C64}"/>
              </a:ext>
            </a:extLst>
          </p:cNvPr>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3753275"/>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88A9CC-4318-8AA5-B283-7656A00BC18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D6EA9CC-141A-6F1A-470C-B08A4C18E79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208C017-CED4-51A9-466D-CA0DCFAA1EAA}"/>
              </a:ext>
            </a:extLst>
          </p:cNvPr>
          <p:cNvSpPr>
            <a:spLocks noGrp="1"/>
          </p:cNvSpPr>
          <p:nvPr>
            <p:ph type="body" idx="1"/>
          </p:nvPr>
        </p:nvSpPr>
        <p:spPr/>
        <p:txBody>
          <a:bodyPr/>
          <a:lstStyle/>
          <a:p>
            <a:pPr algn="just" rtl="1"/>
            <a:r>
              <a:rPr lang="ar-EG" b="1" dirty="0"/>
              <a:t>التدريب والتوعية</a:t>
            </a:r>
          </a:p>
          <a:p>
            <a:pPr marL="171450" indent="-171450" algn="just" rtl="1">
              <a:buFont typeface="Arial" panose="020B0604020202020204" pitchFamily="34" charset="0"/>
              <a:buChar char="•"/>
            </a:pPr>
            <a:r>
              <a:rPr lang="ar-EG" b="1" dirty="0"/>
              <a:t>قم بإجراء دورات تدريبية منتظمة لمساعدة جميع أعضاء الفريق على فهم المخاطر ذات الصلة بأدوارهم. </a:t>
            </a:r>
          </a:p>
          <a:p>
            <a:pPr marL="171450" indent="-171450" algn="just" rtl="1">
              <a:buFont typeface="Arial" panose="020B0604020202020204" pitchFamily="34" charset="0"/>
              <a:buChar char="•"/>
            </a:pPr>
            <a:r>
              <a:rPr lang="ar-EG" b="1" dirty="0"/>
              <a:t>تأكد من أن الجميع يدركون التهديدات المحتملة ويفهمون مسؤوليتهم في عملية إدارة المخاطر.</a:t>
            </a:r>
          </a:p>
          <a:p>
            <a:pPr algn="just" rtl="1"/>
            <a:endParaRPr lang="ar-EG" b="1" dirty="0"/>
          </a:p>
          <a:p>
            <a:pPr algn="just" rtl="1"/>
            <a:r>
              <a:rPr lang="ar-EG" b="1" dirty="0"/>
              <a:t>التواصل المفتوح</a:t>
            </a:r>
          </a:p>
          <a:p>
            <a:pPr algn="just" rtl="1"/>
            <a:r>
              <a:rPr lang="ar-EG" b="1" dirty="0"/>
              <a:t>قم بإنشاء بيئة "خالية من المفاجآت" حيث يشعر الموظفون بالأمان للإبلاغ عن المخاوف دون خوف من اللوم. </a:t>
            </a:r>
          </a:p>
          <a:p>
            <a:pPr algn="just" rtl="1"/>
            <a:r>
              <a:rPr lang="ar-EG" b="1" dirty="0"/>
              <a:t>اعرض المشاكل مبكرا عندما يمكن التحكم فيها بدلا من الانتظار حتى تتصاعد إلى أزمات.</a:t>
            </a:r>
            <a:endParaRPr lang="en-US" b="1" dirty="0"/>
          </a:p>
        </p:txBody>
      </p:sp>
      <p:sp>
        <p:nvSpPr>
          <p:cNvPr id="4" name="Slide Number Placeholder 3">
            <a:extLst>
              <a:ext uri="{FF2B5EF4-FFF2-40B4-BE49-F238E27FC236}">
                <a16:creationId xmlns:a16="http://schemas.microsoft.com/office/drawing/2014/main" id="{49186EB7-9904-5C4F-9930-369F2B8A6067}"/>
              </a:ext>
            </a:extLst>
          </p:cNvPr>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1593157079"/>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ctr" rtl="1"/>
            <a:r>
              <a:rPr lang="ar-EG" b="1" i="0" dirty="0">
                <a:solidFill>
                  <a:srgbClr val="000000"/>
                </a:solidFill>
                <a:effectLst/>
                <a:latin typeface="Segoe UI Web (Arabic)"/>
              </a:rPr>
              <a:t>الخلاصه</a:t>
            </a:r>
            <a:endParaRPr lang="en-US" b="1" i="0" dirty="0">
              <a:solidFill>
                <a:srgbClr val="000000"/>
              </a:solidFill>
              <a:effectLst/>
              <a:latin typeface="Segoe UI Web (Arabic)"/>
            </a:endParaRPr>
          </a:p>
          <a:p>
            <a:pPr marL="171450" indent="-171450" algn="just" rtl="1">
              <a:buFont typeface="Arial" panose="020B0604020202020204" pitchFamily="34" charset="0"/>
              <a:buChar char="•"/>
            </a:pPr>
            <a:r>
              <a:rPr lang="ar-EG" b="0" i="0" dirty="0">
                <a:solidFill>
                  <a:srgbClr val="000000"/>
                </a:solidFill>
                <a:effectLst/>
                <a:latin typeface="Segoe UI Web (Arabic)"/>
              </a:rPr>
              <a:t> لا تتعلق إدارة المخاطر بتجنب جميع المخاطر بل اتخاذ قرارات محسوبة</a:t>
            </a:r>
            <a:endParaRPr lang="en-US" b="0" i="0" dirty="0">
              <a:solidFill>
                <a:srgbClr val="000000"/>
              </a:solidFill>
              <a:effectLst/>
              <a:latin typeface="Segoe UI Web (Arabic)"/>
            </a:endParaRPr>
          </a:p>
          <a:p>
            <a:pPr marL="171450" indent="-171450" algn="just" rtl="1">
              <a:buFont typeface="Arial" panose="020B0604020202020204" pitchFamily="34" charset="0"/>
              <a:buChar char="•"/>
            </a:pPr>
            <a:r>
              <a:rPr lang="ar-EG" b="0" i="0" dirty="0">
                <a:solidFill>
                  <a:srgbClr val="000000"/>
                </a:solidFill>
                <a:effectLst/>
                <a:latin typeface="Segoe UI Web (Arabic)"/>
              </a:rPr>
              <a:t> تنفيذ دورة مستمرة: تحديد وتقييم وتخفيف ومراقبة</a:t>
            </a:r>
            <a:endParaRPr lang="en-US" b="0" i="0" dirty="0">
              <a:solidFill>
                <a:srgbClr val="000000"/>
              </a:solidFill>
              <a:effectLst/>
              <a:latin typeface="Segoe UI Web (Arabic)"/>
            </a:endParaRPr>
          </a:p>
          <a:p>
            <a:pPr marL="171450" indent="-171450" algn="just" rtl="1">
              <a:buFont typeface="Arial" panose="020B0604020202020204" pitchFamily="34" charset="0"/>
              <a:buChar char="•"/>
            </a:pPr>
            <a:r>
              <a:rPr lang="ar-EG" b="0" i="0" dirty="0">
                <a:solidFill>
                  <a:srgbClr val="000000"/>
                </a:solidFill>
                <a:effectLst/>
                <a:latin typeface="Segoe UI Web (Arabic)"/>
              </a:rPr>
              <a:t> تعزيز ثقافة الوعي بالمخاطر تمكن جميع أعضاء الفريق</a:t>
            </a:r>
            <a:endParaRPr lang="en-US" b="0" i="0" dirty="0">
              <a:solidFill>
                <a:srgbClr val="000000"/>
              </a:solidFill>
              <a:effectLst/>
              <a:latin typeface="Segoe UI Web (Arabic)"/>
            </a:endParaRPr>
          </a:p>
          <a:p>
            <a:pPr marL="171450" indent="-171450" algn="just" rtl="1">
              <a:buFont typeface="Arial" panose="020B0604020202020204" pitchFamily="34" charset="0"/>
              <a:buChar char="•"/>
            </a:pPr>
            <a:r>
              <a:rPr lang="ar-EG" b="0" i="0" dirty="0">
                <a:solidFill>
                  <a:srgbClr val="000000"/>
                </a:solidFill>
                <a:effectLst/>
                <a:latin typeface="Segoe UI Web (Arabic)"/>
              </a:rPr>
              <a:t> الإدارة الفعالة للمخاطر تؤدي إلى نجاح ريادة الأعمال المستدام</a:t>
            </a:r>
            <a:endParaRPr lang="en-US" dirty="0"/>
          </a:p>
        </p:txBody>
      </p:sp>
      <p:sp>
        <p:nvSpPr>
          <p:cNvPr id="4" name="Slide Number Placeholder 3"/>
          <p:cNvSpPr>
            <a:spLocks noGrp="1"/>
          </p:cNvSpPr>
          <p:nvPr>
            <p:ph type="sldNum" sz="quarter" idx="5"/>
          </p:nvPr>
        </p:nvSpPr>
        <p:spPr/>
        <p:txBody>
          <a:bodyPr/>
          <a:lstStyle/>
          <a:p>
            <a:fld id="{F881AA13-9338-404C-A8C6-1F2AC071AC3D}" type="slidenum">
              <a:rPr lang="en-US" smtClean="0"/>
              <a:t>43</a:t>
            </a:fld>
            <a:endParaRPr lang="en-US"/>
          </a:p>
        </p:txBody>
      </p:sp>
    </p:spTree>
    <p:extLst>
      <p:ext uri="{BB962C8B-B14F-4D97-AF65-F5344CB8AC3E}">
        <p14:creationId xmlns:p14="http://schemas.microsoft.com/office/powerpoint/2010/main" val="1016950823"/>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ctr"/>
            <a:r>
              <a:rPr lang="ar-EG" sz="1200" b="1" i="0" kern="1200" dirty="0">
                <a:solidFill>
                  <a:schemeClr val="tx1"/>
                </a:solidFill>
                <a:effectLst/>
                <a:latin typeface="+mn-lt"/>
                <a:ea typeface="+mn-ea"/>
                <a:cs typeface="+mn-cs"/>
              </a:rPr>
              <a:t>ملخص أهداف المحاضرة</a:t>
            </a:r>
            <a:endParaRPr lang="en-US" sz="1200" b="1" i="0" kern="1200" dirty="0">
              <a:solidFill>
                <a:schemeClr val="tx1"/>
              </a:solidFill>
              <a:effectLst/>
              <a:latin typeface="+mn-lt"/>
              <a:ea typeface="+mn-ea"/>
              <a:cs typeface="+mn-cs"/>
            </a:endParaRPr>
          </a:p>
          <a:p>
            <a:pPr algn="ctr"/>
            <a:endParaRPr lang="en-US" sz="1200" b="1" i="0" kern="1200" dirty="0">
              <a:solidFill>
                <a:schemeClr val="tx1"/>
              </a:solidFill>
              <a:effectLst/>
              <a:latin typeface="+mn-lt"/>
              <a:ea typeface="+mn-ea"/>
              <a:cs typeface="+mn-cs"/>
            </a:endParaRPr>
          </a:p>
          <a:p>
            <a:pPr marL="171450" indent="-171450" algn="r" rtl="1">
              <a:buFont typeface="Wingdings" panose="05000000000000000000" pitchFamily="2" charset="2"/>
              <a:buChar char="Ø"/>
            </a:pPr>
            <a:r>
              <a:rPr lang="ar-EG" b="1" dirty="0"/>
              <a:t>تركز المحاضرة على تزويد رواد الأعمال بفهم شامل لإدارة المخاطر. ويؤكد على أن المخاطر متأصلة في ريادة الأعمال ولكن يمكن إدارتها من خلال اتخاذ قرارات مستنيرة. وتحدد المحاضرة تحديد وتقييم وتخفيف المخاطر المختلفة - المالية والسوقية والتشغيلية والقانونية والاستراتيجية والتكنولوجية والسمعة. </a:t>
            </a:r>
            <a:endParaRPr lang="en-US" b="1" dirty="0"/>
          </a:p>
          <a:p>
            <a:pPr marL="171450" indent="-171450" algn="r" rtl="1">
              <a:buFont typeface="Wingdings" panose="05000000000000000000" pitchFamily="2" charset="2"/>
              <a:buChar char="Ø"/>
            </a:pPr>
            <a:endParaRPr lang="en-US" b="1" dirty="0"/>
          </a:p>
          <a:p>
            <a:pPr marL="171450" indent="-171450" algn="r" rtl="1">
              <a:buFont typeface="Wingdings" panose="05000000000000000000" pitchFamily="2" charset="2"/>
              <a:buChar char="Ø"/>
            </a:pPr>
            <a:r>
              <a:rPr lang="ar-EG" b="1" dirty="0"/>
              <a:t>يتم تقديم التقنيات الرئيسية مثل تحليل </a:t>
            </a:r>
            <a:r>
              <a:rPr lang="en-US" b="1" dirty="0"/>
              <a:t>SWOT ، </a:t>
            </a:r>
            <a:r>
              <a:rPr lang="ar-EG" b="1" dirty="0"/>
              <a:t>والعصف الذهني الجماعي ، ومعايير الصناعة ، وتحليل البيانات التاريخية لتحديد المخاطر.</a:t>
            </a:r>
            <a:endParaRPr lang="en-US" b="1" dirty="0"/>
          </a:p>
          <a:p>
            <a:pPr marL="171450" indent="-171450" algn="r" rtl="1">
              <a:buFont typeface="Wingdings" panose="05000000000000000000" pitchFamily="2" charset="2"/>
              <a:buChar char="Ø"/>
            </a:pPr>
            <a:endParaRPr lang="en-US" b="1" dirty="0"/>
          </a:p>
          <a:p>
            <a:pPr marL="171450" indent="-171450" algn="r" rtl="1">
              <a:buFont typeface="Wingdings" panose="05000000000000000000" pitchFamily="2" charset="2"/>
              <a:buChar char="Ø"/>
            </a:pPr>
            <a:r>
              <a:rPr lang="ar-EG" b="1" dirty="0"/>
              <a:t> يتم تقديم أدوات مثل خرائط الحرارة للمخاطر وتحليل باريتو وأشجار القرار لتقييم المخاطر وتحديد الأولويات.</a:t>
            </a:r>
            <a:endParaRPr lang="en-US" b="1" dirty="0"/>
          </a:p>
          <a:p>
            <a:pPr marL="171450" indent="-171450" algn="r" rtl="1">
              <a:buFont typeface="Wingdings" panose="05000000000000000000" pitchFamily="2" charset="2"/>
              <a:buChar char="Ø"/>
            </a:pPr>
            <a:endParaRPr lang="en-US" b="1" dirty="0"/>
          </a:p>
          <a:p>
            <a:pPr marL="171450" indent="-171450" algn="r" rtl="1">
              <a:buFont typeface="Wingdings" panose="05000000000000000000" pitchFamily="2" charset="2"/>
              <a:buChar char="Ø"/>
            </a:pPr>
            <a:r>
              <a:rPr lang="ar-EG" b="1" dirty="0"/>
              <a:t> تغطي المحاضرة أيضا أربع استراتيجيات للتخفيف: التجنب والنقل والتخفيض والقبول ، مدعومة بأدوات عملية مثل برامج إدارة المخاطر وتخطيط السيناريوهات. </a:t>
            </a:r>
            <a:endParaRPr lang="en-US" b="1" dirty="0"/>
          </a:p>
          <a:p>
            <a:pPr marL="171450" indent="-171450" algn="r" rtl="1">
              <a:buFont typeface="Wingdings" panose="05000000000000000000" pitchFamily="2" charset="2"/>
              <a:buChar char="Ø"/>
            </a:pPr>
            <a:endParaRPr lang="en-US" b="1" dirty="0"/>
          </a:p>
          <a:p>
            <a:pPr marL="171450" indent="-171450" algn="r" rtl="1">
              <a:buFont typeface="Wingdings" panose="05000000000000000000" pitchFamily="2" charset="2"/>
              <a:buChar char="Ø"/>
            </a:pPr>
            <a:r>
              <a:rPr lang="ar-EG" b="1" dirty="0"/>
              <a:t>توضح دراسات الحالة الواقعية ، مثل محور </a:t>
            </a:r>
            <a:r>
              <a:rPr lang="en-US" b="1" dirty="0"/>
              <a:t>Netflix </a:t>
            </a:r>
            <a:r>
              <a:rPr lang="ar-EG" b="1" dirty="0"/>
              <a:t>للبث المباشر ، إدارة المخاطر الناجحة.</a:t>
            </a:r>
            <a:endParaRPr lang="en-US" b="1" dirty="0"/>
          </a:p>
          <a:p>
            <a:pPr marL="171450" indent="-171450" algn="r" rtl="1">
              <a:buFont typeface="Wingdings" panose="05000000000000000000" pitchFamily="2" charset="2"/>
              <a:buChar char="Ø"/>
            </a:pPr>
            <a:endParaRPr lang="en-US" b="1" dirty="0"/>
          </a:p>
          <a:p>
            <a:pPr marL="171450" indent="-171450" algn="r" rtl="1">
              <a:buFont typeface="Wingdings" panose="05000000000000000000" pitchFamily="2" charset="2"/>
              <a:buChar char="Ø"/>
            </a:pPr>
            <a:r>
              <a:rPr lang="ar-EG" b="1" dirty="0"/>
              <a:t> بالإضافة إلى ذلك، تسلط المحاضرة الضوء على أهمية ثقافة الوعي بالمخاطر والتخطيط الاستراتيجي، بما في ذلك تحليل </a:t>
            </a:r>
            <a:r>
              <a:rPr lang="en-US" b="1" dirty="0"/>
              <a:t>TOWS </a:t>
            </a:r>
            <a:r>
              <a:rPr lang="ar-EG" b="1" dirty="0"/>
              <a:t>وخلق القيمة، لضمان نجاح ريادة الأعمال المستدام.</a:t>
            </a:r>
            <a:endParaRPr lang="en-US" b="1" dirty="0"/>
          </a:p>
        </p:txBody>
      </p:sp>
      <p:sp>
        <p:nvSpPr>
          <p:cNvPr id="4" name="Slide Number Placeholder 3"/>
          <p:cNvSpPr>
            <a:spLocks noGrp="1"/>
          </p:cNvSpPr>
          <p:nvPr>
            <p:ph type="sldNum" sz="quarter" idx="5"/>
          </p:nvPr>
        </p:nvSpPr>
        <p:spPr/>
        <p:txBody>
          <a:bodyPr/>
          <a:lstStyle/>
          <a:p>
            <a:fld id="{E88088B5-5D3D-41C5-9929-9FAB3A249D9E}" type="slidenum">
              <a:rPr lang="en-US" smtClean="0"/>
              <a:t>44</a:t>
            </a:fld>
            <a:endParaRPr lang="en-US"/>
          </a:p>
        </p:txBody>
      </p:sp>
    </p:spTree>
    <p:extLst>
      <p:ext uri="{BB962C8B-B14F-4D97-AF65-F5344CB8AC3E}">
        <p14:creationId xmlns:p14="http://schemas.microsoft.com/office/powerpoint/2010/main" val="3379137055"/>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lgn="just" rtl="1">
              <a:buFont typeface="+mj-lt"/>
              <a:buAutoNum type="arabicPeriod"/>
            </a:pPr>
            <a:r>
              <a:rPr lang="ar-EG" b="1" i="0" dirty="0">
                <a:solidFill>
                  <a:srgbClr val="000000"/>
                </a:solidFill>
                <a:effectLst/>
                <a:latin typeface="Segoe UI Web (Arabic)"/>
              </a:rPr>
              <a:t>فهم أهمية إدارة المخاطر: </a:t>
            </a:r>
            <a:r>
              <a:rPr lang="ar-EG" b="0" i="0" dirty="0">
                <a:solidFill>
                  <a:srgbClr val="000000"/>
                </a:solidFill>
                <a:effectLst/>
                <a:latin typeface="Segoe UI Web (Arabic)"/>
              </a:rPr>
              <a:t>إدراك أن إدارة المخاطر ضرورية لرواد الأعمال لاتخاذ قرارات مستنيرة ، ومواءمة الاستراتيجيات مع الرغبة في المخاطرة ، وتجنب الأخطاء المكلفة أثناء السعي لتحقيق النمو والابتكار. </a:t>
            </a:r>
            <a:endParaRPr lang="en-US" b="0" i="0" dirty="0">
              <a:solidFill>
                <a:srgbClr val="000000"/>
              </a:solidFill>
              <a:effectLst/>
              <a:latin typeface="Segoe UI Web (Arabic)"/>
            </a:endParaRPr>
          </a:p>
          <a:p>
            <a:pPr marL="228600" indent="-228600" algn="just" rtl="1">
              <a:buFont typeface="+mj-lt"/>
              <a:buAutoNum type="arabicPeriod"/>
            </a:pPr>
            <a:endParaRPr lang="en-US" b="0" i="0" dirty="0">
              <a:solidFill>
                <a:srgbClr val="000000"/>
              </a:solidFill>
              <a:effectLst/>
              <a:latin typeface="Segoe UI Web (Arabic)"/>
            </a:endParaRPr>
          </a:p>
          <a:p>
            <a:pPr marL="228600" indent="-228600" algn="just" rtl="1">
              <a:buFont typeface="+mj-lt"/>
              <a:buAutoNum type="arabicPeriod"/>
            </a:pPr>
            <a:r>
              <a:rPr lang="ar-EG" b="1" i="0" dirty="0">
                <a:solidFill>
                  <a:srgbClr val="000000"/>
                </a:solidFill>
                <a:effectLst/>
                <a:latin typeface="Segoe UI Web (Arabic)"/>
              </a:rPr>
              <a:t>تحديد أنواع المخاطر: </a:t>
            </a:r>
            <a:r>
              <a:rPr lang="ar-EG" b="0" i="0" dirty="0">
                <a:solidFill>
                  <a:srgbClr val="000000"/>
                </a:solidFill>
                <a:effectLst/>
                <a:latin typeface="Segoe UI Web (Arabic)"/>
              </a:rPr>
              <a:t>فهم المشهد المتنوع للمخاطر (المالية والسوقية والتشغيلية والقانونية والاستراتيجية والتكنولوجية والسمعة) التي تواجهها الشركات الناشئة وتأثيرها المحتمل على نجاح الأعمال. </a:t>
            </a:r>
            <a:endParaRPr lang="en-US" b="0" i="0" dirty="0">
              <a:solidFill>
                <a:srgbClr val="000000"/>
              </a:solidFill>
              <a:effectLst/>
              <a:latin typeface="Segoe UI Web (Arabic)"/>
            </a:endParaRPr>
          </a:p>
          <a:p>
            <a:pPr marL="228600" indent="-228600" algn="just" rtl="1">
              <a:buFont typeface="+mj-lt"/>
              <a:buAutoNum type="arabicPeriod"/>
            </a:pPr>
            <a:endParaRPr lang="en-US" b="0" i="0" dirty="0">
              <a:solidFill>
                <a:srgbClr val="000000"/>
              </a:solidFill>
              <a:effectLst/>
              <a:latin typeface="Segoe UI Web (Arabic)"/>
            </a:endParaRPr>
          </a:p>
          <a:p>
            <a:pPr marL="228600" indent="-228600" algn="just" rtl="1">
              <a:buFont typeface="+mj-lt"/>
              <a:buAutoNum type="arabicPeriod"/>
            </a:pPr>
            <a:r>
              <a:rPr lang="ar-EG" b="1" i="0" dirty="0">
                <a:solidFill>
                  <a:srgbClr val="000000"/>
                </a:solidFill>
                <a:effectLst/>
                <a:latin typeface="Segoe UI Web (Arabic)"/>
              </a:rPr>
              <a:t>تطبيق تقنيات تحديد المخاطر: </a:t>
            </a:r>
            <a:r>
              <a:rPr lang="ar-EG" b="0" i="0" dirty="0">
                <a:solidFill>
                  <a:srgbClr val="000000"/>
                </a:solidFill>
                <a:effectLst/>
                <a:latin typeface="Segoe UI Web (Arabic)"/>
              </a:rPr>
              <a:t>استخدم أدوات مثل تحليل </a:t>
            </a:r>
            <a:r>
              <a:rPr lang="en-US" b="0" i="0" dirty="0">
                <a:solidFill>
                  <a:srgbClr val="000000"/>
                </a:solidFill>
                <a:effectLst/>
                <a:latin typeface="Segoe UI Web (Arabic)"/>
              </a:rPr>
              <a:t>SWOT </a:t>
            </a:r>
            <a:r>
              <a:rPr lang="ar-EG" b="0" i="0" dirty="0">
                <a:solidFill>
                  <a:srgbClr val="000000"/>
                </a:solidFill>
                <a:effectLst/>
                <a:latin typeface="Segoe UI Web (Arabic)"/>
              </a:rPr>
              <a:t>والعصف الذهني الجماعي ومعايير الصناعة وتحليل البيانات التاريخية للكشف بشكل منهجي عن التهديدات المحتملة للمشروع.</a:t>
            </a:r>
            <a:endParaRPr lang="en-US" b="0" i="0" dirty="0">
              <a:solidFill>
                <a:srgbClr val="000000"/>
              </a:solidFill>
              <a:effectLst/>
              <a:latin typeface="Segoe UI Web (Arabic)"/>
            </a:endParaRPr>
          </a:p>
          <a:p>
            <a:pPr marL="228600" indent="-228600" algn="just" rtl="1">
              <a:buFont typeface="+mj-lt"/>
              <a:buAutoNum type="arabicPeriod"/>
            </a:pPr>
            <a:endParaRPr lang="en-US" b="0" i="0" dirty="0">
              <a:solidFill>
                <a:srgbClr val="000000"/>
              </a:solidFill>
              <a:effectLst/>
              <a:latin typeface="Segoe UI Web (Arabic)"/>
            </a:endParaRPr>
          </a:p>
          <a:p>
            <a:pPr marL="228600" indent="-228600" algn="just" rtl="1">
              <a:buFont typeface="+mj-lt"/>
              <a:buAutoNum type="arabicPeriod"/>
            </a:pPr>
            <a:r>
              <a:rPr lang="ar-EG" b="1" i="0" dirty="0">
                <a:solidFill>
                  <a:srgbClr val="000000"/>
                </a:solidFill>
                <a:effectLst/>
                <a:latin typeface="Segoe UI Web (Arabic)"/>
              </a:rPr>
              <a:t>تقييم المخاطر وتحديد أولوياتها: </a:t>
            </a:r>
            <a:r>
              <a:rPr lang="ar-EG" b="0" i="0" dirty="0">
                <a:solidFill>
                  <a:srgbClr val="000000"/>
                </a:solidFill>
                <a:effectLst/>
                <a:latin typeface="Segoe UI Web (Arabic)"/>
              </a:rPr>
              <a:t>تعلم كيفية تقييم المخاطر باستخدام أدوات مثل خرائط الحرارة للمخاطر وتحليل باريتو وأنظمة تسجيل المخاطر وأشجار القرار لتحديد أولويات التهديدات بناء على الاحتمالية والتأثير.</a:t>
            </a:r>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45</a:t>
            </a:fld>
            <a:endParaRPr lang="en-US"/>
          </a:p>
        </p:txBody>
      </p:sp>
    </p:spTree>
    <p:extLst>
      <p:ext uri="{BB962C8B-B14F-4D97-AF65-F5344CB8AC3E}">
        <p14:creationId xmlns:p14="http://schemas.microsoft.com/office/powerpoint/2010/main" val="3520566354"/>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ADF513-A892-C0E2-2395-0E2D855DCB0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B99825D-70A7-D3ED-5AB8-772983F42EB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7806D37-2987-1218-6775-E13908633E05}"/>
              </a:ext>
            </a:extLst>
          </p:cNvPr>
          <p:cNvSpPr>
            <a:spLocks noGrp="1"/>
          </p:cNvSpPr>
          <p:nvPr>
            <p:ph type="body" idx="1"/>
          </p:nvPr>
        </p:nvSpPr>
        <p:spPr/>
        <p:txBody>
          <a:bodyPr/>
          <a:lstStyle/>
          <a:p>
            <a:pPr algn="just" rtl="1"/>
            <a:r>
              <a:rPr lang="ar-EG" b="0" i="0" dirty="0">
                <a:solidFill>
                  <a:srgbClr val="000000"/>
                </a:solidFill>
                <a:effectLst/>
                <a:latin typeface="Segoe UI Web (Arabic)"/>
              </a:rPr>
              <a:t>5. </a:t>
            </a:r>
            <a:r>
              <a:rPr lang="ar-EG" b="1" i="0" dirty="0">
                <a:solidFill>
                  <a:srgbClr val="000000"/>
                </a:solidFill>
                <a:effectLst/>
                <a:latin typeface="Segoe UI Web (Arabic)"/>
              </a:rPr>
              <a:t>تنفيذ استراتيجيات التخفيف من المخاطر: </a:t>
            </a:r>
            <a:r>
              <a:rPr lang="ar-EG" b="0" i="0" dirty="0">
                <a:solidFill>
                  <a:srgbClr val="000000"/>
                </a:solidFill>
                <a:effectLst/>
                <a:latin typeface="Segoe UI Web (Arabic)"/>
              </a:rPr>
              <a:t>أتقن الأساليب الأربعة الرئيسية للتخفيف من المخاطر - التجنب والنقل والتقليل والقبول - وقم بتطبيقها بشكل مناسب لإدارة المخاطر أثناء السعي لتحقيق أهداف العمل.</a:t>
            </a:r>
            <a:endParaRPr lang="en-US" b="0" i="0" dirty="0">
              <a:solidFill>
                <a:srgbClr val="000000"/>
              </a:solidFill>
              <a:effectLst/>
              <a:latin typeface="Segoe UI Web (Arabic)"/>
            </a:endParaRPr>
          </a:p>
          <a:p>
            <a:pPr algn="just" rtl="1"/>
            <a:endParaRPr lang="en-US" b="0" i="0" dirty="0">
              <a:solidFill>
                <a:srgbClr val="000000"/>
              </a:solidFill>
              <a:effectLst/>
              <a:latin typeface="Segoe UI Web (Arabic)"/>
            </a:endParaRPr>
          </a:p>
          <a:p>
            <a:pPr algn="just" rtl="1"/>
            <a:r>
              <a:rPr lang="ar-EG" b="0" i="0" dirty="0">
                <a:solidFill>
                  <a:srgbClr val="000000"/>
                </a:solidFill>
                <a:effectLst/>
                <a:latin typeface="Segoe UI Web (Arabic)"/>
              </a:rPr>
              <a:t> 6. </a:t>
            </a:r>
            <a:r>
              <a:rPr lang="ar-EG" b="1" i="0" dirty="0">
                <a:solidFill>
                  <a:srgbClr val="000000"/>
                </a:solidFill>
                <a:effectLst/>
                <a:latin typeface="Segoe UI Web (Arabic)"/>
              </a:rPr>
              <a:t>تطوير ثقافة واعية بالمخاطر: </a:t>
            </a:r>
            <a:r>
              <a:rPr lang="ar-EG" b="0" i="0" dirty="0">
                <a:solidFill>
                  <a:srgbClr val="000000"/>
                </a:solidFill>
                <a:effectLst/>
                <a:latin typeface="Segoe UI Web (Arabic)"/>
              </a:rPr>
              <a:t>فهم أهمية تعزيز ثقافة الوعي بالمخاطر من خلال التدريب والتواصل المفتوح والمراقبة المستمرة لضمان مساهمة جميع أعضاء الفريق في الإدارة الفعالة للمخاطر.</a:t>
            </a:r>
            <a:endParaRPr lang="en-US" b="0" i="0" dirty="0">
              <a:solidFill>
                <a:srgbClr val="000000"/>
              </a:solidFill>
              <a:effectLst/>
              <a:latin typeface="Segoe UI Web (Arabic)"/>
            </a:endParaRPr>
          </a:p>
          <a:p>
            <a:pPr algn="just" rtl="1"/>
            <a:endParaRPr lang="en-US" b="0" i="0" dirty="0">
              <a:solidFill>
                <a:srgbClr val="000000"/>
              </a:solidFill>
              <a:effectLst/>
              <a:latin typeface="Segoe UI Web (Arabic)"/>
            </a:endParaRPr>
          </a:p>
          <a:p>
            <a:pPr algn="just" rtl="1"/>
            <a:r>
              <a:rPr lang="ar-EG" b="0" i="0" dirty="0">
                <a:solidFill>
                  <a:srgbClr val="000000"/>
                </a:solidFill>
                <a:effectLst/>
                <a:latin typeface="Segoe UI Web (Arabic)"/>
              </a:rPr>
              <a:t> 7. </a:t>
            </a:r>
            <a:r>
              <a:rPr lang="ar-EG" b="1" i="0" dirty="0">
                <a:solidFill>
                  <a:srgbClr val="000000"/>
                </a:solidFill>
                <a:effectLst/>
                <a:latin typeface="Segoe UI Web (Arabic)"/>
              </a:rPr>
              <a:t>الاستفادة من الأدوات الاستراتيجية للتخطيط: </a:t>
            </a:r>
            <a:r>
              <a:rPr lang="ar-EG" b="0" i="0" dirty="0">
                <a:solidFill>
                  <a:srgbClr val="000000"/>
                </a:solidFill>
                <a:effectLst/>
                <a:latin typeface="Segoe UI Web (Arabic)"/>
              </a:rPr>
              <a:t>استخدم التخطيط الاستراتيجي وتحليل </a:t>
            </a:r>
            <a:r>
              <a:rPr lang="en-US" b="0" i="0" dirty="0">
                <a:solidFill>
                  <a:srgbClr val="000000"/>
                </a:solidFill>
                <a:effectLst/>
                <a:latin typeface="Segoe UI Web (Arabic)"/>
              </a:rPr>
              <a:t>TOWS </a:t>
            </a:r>
            <a:r>
              <a:rPr lang="ar-EG" b="0" i="0" dirty="0">
                <a:solidFill>
                  <a:srgbClr val="000000"/>
                </a:solidFill>
                <a:effectLst/>
                <a:latin typeface="Segoe UI Web (Arabic)"/>
              </a:rPr>
              <a:t>والأساليب المبتكرة لتحويل التركيز من المنافسة المباشرة إلى خلق قيمة جديدة ، وتعزيز الوضع الاستراتيجي للمشروع.</a:t>
            </a:r>
            <a:endParaRPr lang="en-US" b="0" i="0" dirty="0">
              <a:solidFill>
                <a:srgbClr val="000000"/>
              </a:solidFill>
              <a:effectLst/>
              <a:latin typeface="Segoe UI Web (Arabic)"/>
            </a:endParaRPr>
          </a:p>
          <a:p>
            <a:pPr algn="just" rtl="1"/>
            <a:endParaRPr lang="en-US" b="0" i="0" dirty="0">
              <a:solidFill>
                <a:srgbClr val="000000"/>
              </a:solidFill>
              <a:effectLst/>
              <a:latin typeface="Segoe UI Web (Arabic)"/>
            </a:endParaRPr>
          </a:p>
          <a:p>
            <a:pPr algn="just" rtl="1"/>
            <a:r>
              <a:rPr lang="ar-EG" b="0" i="0" dirty="0">
                <a:solidFill>
                  <a:srgbClr val="000000"/>
                </a:solidFill>
                <a:effectLst/>
                <a:latin typeface="Segoe UI Web (Arabic)"/>
              </a:rPr>
              <a:t> 8. </a:t>
            </a:r>
            <a:r>
              <a:rPr lang="ar-EG" b="1" i="0" dirty="0">
                <a:solidFill>
                  <a:srgbClr val="000000"/>
                </a:solidFill>
                <a:effectLst/>
                <a:latin typeface="Segoe UI Web (Arabic)"/>
              </a:rPr>
              <a:t>تحليل دراسات الحالة في العالم الحقيقي: </a:t>
            </a:r>
            <a:r>
              <a:rPr lang="ar-EG" b="0" i="0" dirty="0">
                <a:solidFill>
                  <a:srgbClr val="000000"/>
                </a:solidFill>
                <a:effectLst/>
                <a:latin typeface="Segoe UI Web (Arabic)"/>
              </a:rPr>
              <a:t>تعلم من أمثلة مثل المحور الاستراتيجي ل </a:t>
            </a:r>
            <a:r>
              <a:rPr lang="en-US" b="0" i="0" dirty="0">
                <a:solidFill>
                  <a:srgbClr val="000000"/>
                </a:solidFill>
                <a:effectLst/>
                <a:latin typeface="Segoe UI Web (Arabic)"/>
              </a:rPr>
              <a:t>Netflix </a:t>
            </a:r>
            <a:r>
              <a:rPr lang="ar-EG" b="0" i="0" dirty="0">
                <a:solidFill>
                  <a:srgbClr val="000000"/>
                </a:solidFill>
                <a:effectLst/>
                <a:latin typeface="Segoe UI Web (Arabic)"/>
              </a:rPr>
              <a:t>لفهم كيف يمكن أن تؤدي إدارة المخاطر الاستباقية إلى نجاح طويل الأجل وهيمنة على السوق.</a:t>
            </a:r>
            <a:endParaRPr lang="en-US" dirty="0"/>
          </a:p>
        </p:txBody>
      </p:sp>
      <p:sp>
        <p:nvSpPr>
          <p:cNvPr id="4" name="Slide Number Placeholder 3">
            <a:extLst>
              <a:ext uri="{FF2B5EF4-FFF2-40B4-BE49-F238E27FC236}">
                <a16:creationId xmlns:a16="http://schemas.microsoft.com/office/drawing/2014/main" id="{0617519E-D8E0-262A-F308-E316D9FEC9DC}"/>
              </a:ext>
            </a:extLst>
          </p:cNvPr>
          <p:cNvSpPr>
            <a:spLocks noGrp="1"/>
          </p:cNvSpPr>
          <p:nvPr>
            <p:ph type="sldNum" sz="quarter" idx="5"/>
          </p:nvPr>
        </p:nvSpPr>
        <p:spPr/>
        <p:txBody>
          <a:bodyPr/>
          <a:lstStyle/>
          <a:p>
            <a:fld id="{E88088B5-5D3D-41C5-9929-9FAB3A249D9E}" type="slidenum">
              <a:rPr lang="en-US" smtClean="0"/>
              <a:t>46</a:t>
            </a:fld>
            <a:endParaRPr lang="en-US"/>
          </a:p>
        </p:txBody>
      </p:sp>
    </p:spTree>
    <p:extLst>
      <p:ext uri="{BB962C8B-B14F-4D97-AF65-F5344CB8AC3E}">
        <p14:creationId xmlns:p14="http://schemas.microsoft.com/office/powerpoint/2010/main" val="325885480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obj" preserve="1">
  <p:cSld name="Title Slide">
    <p:spTree>
      <p:nvGrpSpPr>
        <p:cNvPr id="1" name=""/>
        <p:cNvGrpSpPr/>
        <p:nvPr/>
      </p:nvGrpSpPr>
      <p:grpSpPr>
        <a:xfrm>
          <a:off x="0" y="0"/>
          <a:ext cx="0" cy="0"/>
          <a:chOff x="0" y="0"/>
          <a:chExt cx="0" cy="0"/>
        </a:xfrm>
      </p:grpSpPr>
      <p:sp>
        <p:nvSpPr>
          <p:cNvPr id="2" name="Holder 2"/>
          <p:cNvSpPr>
            <a:spLocks noGrp="1"/>
          </p:cNvSpPr>
          <p:nvPr>
            <p:ph type="ctrTitle"/>
          </p:nvPr>
        </p:nvSpPr>
        <p:spPr>
          <a:xfrm>
            <a:off x="802957" y="1698815"/>
            <a:ext cx="9100185" cy="1150810"/>
          </a:xfrm>
          <a:prstGeom prst="rect">
            <a:avLst/>
          </a:prstGeom>
        </p:spPr>
        <p:txBody>
          <a:bodyPr wrap="square" lIns="0" tIns="0" rIns="0" bIns="0">
            <a:spAutoFit/>
          </a:bodyPr>
          <a:lstStyle>
            <a:lvl1pPr>
              <a:defRPr sz="1950" b="0" i="0">
                <a:solidFill>
                  <a:schemeClr val="bg1"/>
                </a:solidFill>
                <a:latin typeface="Lucida Sans"/>
                <a:cs typeface="Lucida Sans"/>
              </a:defRPr>
            </a:lvl1pPr>
          </a:lstStyle>
          <a:p>
            <a:endParaRPr/>
          </a:p>
        </p:txBody>
      </p:sp>
      <p:sp>
        <p:nvSpPr>
          <p:cNvPr id="3" name="Holder 3"/>
          <p:cNvSpPr>
            <a:spLocks noGrp="1"/>
          </p:cNvSpPr>
          <p:nvPr>
            <p:ph type="subTitle" idx="4"/>
          </p:nvPr>
        </p:nvSpPr>
        <p:spPr>
          <a:xfrm>
            <a:off x="1605915" y="3068828"/>
            <a:ext cx="7494270" cy="1370012"/>
          </a:xfrm>
          <a:prstGeom prst="rect">
            <a:avLst/>
          </a:prstGeom>
        </p:spPr>
        <p:txBody>
          <a:bodyPr wrap="square" lIns="0" tIns="0" rIns="0" bIns="0">
            <a:spAutoFit/>
          </a:bodyPr>
          <a:lstStyle>
            <a:lvl1pPr>
              <a:defRPr sz="1300" b="0" i="0">
                <a:solidFill>
                  <a:srgbClr val="333333"/>
                </a:solidFill>
                <a:latin typeface="Lucida Sans"/>
                <a:cs typeface="Lucida Sans"/>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11/25/2025</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1950" b="0" i="0">
                <a:solidFill>
                  <a:schemeClr val="bg1"/>
                </a:solidFill>
                <a:latin typeface="Lucida Sans"/>
                <a:cs typeface="Lucida Sans"/>
              </a:defRPr>
            </a:lvl1pPr>
          </a:lstStyle>
          <a:p>
            <a:endParaRPr/>
          </a:p>
        </p:txBody>
      </p:sp>
      <p:sp>
        <p:nvSpPr>
          <p:cNvPr id="3" name="Holder 3"/>
          <p:cNvSpPr>
            <a:spLocks noGrp="1"/>
          </p:cNvSpPr>
          <p:nvPr>
            <p:ph type="body" idx="1"/>
          </p:nvPr>
        </p:nvSpPr>
        <p:spPr/>
        <p:txBody>
          <a:bodyPr lIns="0" tIns="0" rIns="0" bIns="0"/>
          <a:lstStyle>
            <a:lvl1pPr>
              <a:defRPr sz="1300" b="0" i="0">
                <a:solidFill>
                  <a:srgbClr val="333333"/>
                </a:solidFill>
                <a:latin typeface="Lucida Sans"/>
                <a:cs typeface="Lucida Sans"/>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11/25/2025</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wo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1950" b="0" i="0">
                <a:solidFill>
                  <a:schemeClr val="bg1"/>
                </a:solidFill>
                <a:latin typeface="Lucida Sans"/>
                <a:cs typeface="Lucida Sans"/>
              </a:defRPr>
            </a:lvl1pPr>
          </a:lstStyle>
          <a:p>
            <a:endParaRPr/>
          </a:p>
        </p:txBody>
      </p:sp>
      <p:sp>
        <p:nvSpPr>
          <p:cNvPr id="3" name="Holder 3"/>
          <p:cNvSpPr>
            <a:spLocks noGrp="1"/>
          </p:cNvSpPr>
          <p:nvPr>
            <p:ph sz="half" idx="2"/>
          </p:nvPr>
        </p:nvSpPr>
        <p:spPr>
          <a:xfrm>
            <a:off x="535305" y="1260411"/>
            <a:ext cx="4657153" cy="3616833"/>
          </a:xfrm>
          <a:prstGeom prst="rect">
            <a:avLst/>
          </a:prstGeom>
        </p:spPr>
        <p:txBody>
          <a:bodyPr wrap="square" lIns="0" tIns="0" rIns="0" bIns="0">
            <a:spAutoFit/>
          </a:bodyPr>
          <a:lstStyle>
            <a:lvl1pPr>
              <a:defRPr/>
            </a:lvl1pPr>
          </a:lstStyle>
          <a:p>
            <a:endParaRPr/>
          </a:p>
        </p:txBody>
      </p:sp>
      <p:sp>
        <p:nvSpPr>
          <p:cNvPr id="4" name="Holder 4"/>
          <p:cNvSpPr>
            <a:spLocks noGrp="1"/>
          </p:cNvSpPr>
          <p:nvPr>
            <p:ph sz="half" idx="3"/>
          </p:nvPr>
        </p:nvSpPr>
        <p:spPr>
          <a:xfrm>
            <a:off x="5513641" y="1260411"/>
            <a:ext cx="4657153" cy="3616833"/>
          </a:xfrm>
          <a:prstGeom prst="rect">
            <a:avLst/>
          </a:prstGeom>
        </p:spPr>
        <p:txBody>
          <a:bodyPr wrap="square" lIns="0" tIns="0" rIns="0" bIns="0">
            <a:spAutoFit/>
          </a:bodyPr>
          <a:lstStyle>
            <a:lvl1pPr>
              <a:defRPr/>
            </a:lvl1pPr>
          </a:lstStyle>
          <a:p>
            <a:endParaRPr/>
          </a:p>
        </p:txBody>
      </p:sp>
      <p:sp>
        <p:nvSpPr>
          <p:cNvPr id="5" name="Holder 5"/>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6" name="Holder 6"/>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11/25/2025</a:t>
            </a:fld>
            <a:endParaRPr lang="en-US"/>
          </a:p>
        </p:txBody>
      </p:sp>
      <p:sp>
        <p:nvSpPr>
          <p:cNvPr id="7" name="Holder 7"/>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Title Only">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1950" b="0" i="0">
                <a:solidFill>
                  <a:schemeClr val="bg1"/>
                </a:solidFill>
                <a:latin typeface="Lucida Sans"/>
                <a:cs typeface="Lucida Sans"/>
              </a:defRPr>
            </a:lvl1pPr>
          </a:lstStyle>
          <a:p>
            <a:endParaRPr/>
          </a:p>
        </p:txBody>
      </p:sp>
      <p:sp>
        <p:nvSpPr>
          <p:cNvPr id="3" name="Holder 3"/>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4" name="Holder 4"/>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11/25/2025</a:t>
            </a:fld>
            <a:endParaRPr lang="en-US"/>
          </a:p>
        </p:txBody>
      </p:sp>
      <p:sp>
        <p:nvSpPr>
          <p:cNvPr id="5" name="Holder 5"/>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Blank">
    <p:spTree>
      <p:nvGrpSpPr>
        <p:cNvPr id="1" name=""/>
        <p:cNvGrpSpPr/>
        <p:nvPr/>
      </p:nvGrpSpPr>
      <p:grpSpPr>
        <a:xfrm>
          <a:off x="0" y="0"/>
          <a:ext cx="0" cy="0"/>
          <a:chOff x="0" y="0"/>
          <a:chExt cx="0" cy="0"/>
        </a:xfrm>
      </p:grpSpPr>
      <p:sp>
        <p:nvSpPr>
          <p:cNvPr id="2" name="Holder 2"/>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3" name="Holder 3"/>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11/25/2025</a:t>
            </a:fld>
            <a:endParaRPr lang="en-US"/>
          </a:p>
        </p:txBody>
      </p:sp>
      <p:sp>
        <p:nvSpPr>
          <p:cNvPr id="4" name="Holder 4"/>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0706100" cy="721995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53365986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990314" y="1183270"/>
            <a:ext cx="8725472" cy="4853411"/>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405">
                <a:solidFill>
                  <a:schemeClr val="bg1">
                    <a:lumMod val="50000"/>
                  </a:schemeClr>
                </a:solidFill>
              </a:defRPr>
            </a:lvl1pPr>
          </a:lstStyle>
          <a:p>
            <a:endParaRPr lang="id-ID"/>
          </a:p>
        </p:txBody>
      </p:sp>
    </p:spTree>
    <p:extLst>
      <p:ext uri="{BB962C8B-B14F-4D97-AF65-F5344CB8AC3E}">
        <p14:creationId xmlns:p14="http://schemas.microsoft.com/office/powerpoint/2010/main" val="2184805360"/>
      </p:ext>
    </p:extLst>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5994232" cy="721994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405">
                <a:solidFill>
                  <a:schemeClr val="bg1">
                    <a:lumMod val="50000"/>
                  </a:schemeClr>
                </a:solidFill>
              </a:defRPr>
            </a:lvl1pPr>
          </a:lstStyle>
          <a:p>
            <a:endParaRPr lang="id-ID"/>
          </a:p>
        </p:txBody>
      </p:sp>
    </p:spTree>
    <p:extLst>
      <p:ext uri="{BB962C8B-B14F-4D97-AF65-F5344CB8AC3E}">
        <p14:creationId xmlns:p14="http://schemas.microsoft.com/office/powerpoint/2010/main" val="4658958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type="title">
  <p:cSld name="1_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338263" y="2073485"/>
            <a:ext cx="8029575" cy="1621726"/>
          </a:xfrm>
        </p:spPr>
        <p:txBody>
          <a:bodyPr anchor="b"/>
          <a:lstStyle>
            <a:lvl1pPr algn="ctr">
              <a:defRPr sz="5269"/>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338263" y="3792146"/>
            <a:ext cx="8029575" cy="324256"/>
          </a:xfrm>
        </p:spPr>
        <p:txBody>
          <a:bodyPr/>
          <a:lstStyle>
            <a:lvl1pPr marL="0" indent="0" algn="ctr">
              <a:buNone/>
              <a:defRPr sz="2107"/>
            </a:lvl1pPr>
            <a:lvl2pPr marL="401467" indent="0" algn="ctr">
              <a:buNone/>
              <a:defRPr sz="1756"/>
            </a:lvl2pPr>
            <a:lvl3pPr marL="802935" indent="0" algn="ctr">
              <a:buNone/>
              <a:defRPr sz="1581"/>
            </a:lvl3pPr>
            <a:lvl4pPr marL="1204402" indent="0" algn="ctr">
              <a:buNone/>
              <a:defRPr sz="1405"/>
            </a:lvl4pPr>
            <a:lvl5pPr marL="1605869" indent="0" algn="ctr">
              <a:buNone/>
              <a:defRPr sz="1405"/>
            </a:lvl5pPr>
            <a:lvl6pPr marL="2007337" indent="0" algn="ctr">
              <a:buNone/>
              <a:defRPr sz="1405"/>
            </a:lvl6pPr>
            <a:lvl7pPr marL="2408804" indent="0" algn="ctr">
              <a:buNone/>
              <a:defRPr sz="1405"/>
            </a:lvl7pPr>
            <a:lvl8pPr marL="2810271" indent="0" algn="ctr">
              <a:buNone/>
              <a:defRPr sz="1405"/>
            </a:lvl8pPr>
            <a:lvl9pPr marL="3211739" indent="0" algn="ctr">
              <a:buNone/>
              <a:defRPr sz="1405"/>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a:xfrm>
            <a:off x="535305" y="5096446"/>
            <a:ext cx="2462403" cy="276999"/>
          </a:xfrm>
        </p:spPr>
        <p:txBody>
          <a:bodyPr/>
          <a:lstStyle/>
          <a:p>
            <a:fld id="{7AD86B2E-B702-4422-B277-3A08C7449694}" type="datetimeFigureOut">
              <a:rPr lang="en-US" smtClean="0"/>
              <a:t>11/25/2025</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a:xfrm>
            <a:off x="3640074" y="5096446"/>
            <a:ext cx="3425952" cy="276999"/>
          </a:xfrm>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a:xfrm>
            <a:off x="7708392" y="5096446"/>
            <a:ext cx="2462403" cy="276999"/>
          </a:xfr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30176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031858" y="-3"/>
            <a:ext cx="7674243" cy="721995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054"/>
            </a:lvl1pPr>
          </a:lstStyle>
          <a:p>
            <a:endParaRPr lang="id-ID"/>
          </a:p>
        </p:txBody>
      </p:sp>
    </p:spTree>
    <p:extLst>
      <p:ext uri="{BB962C8B-B14F-4D97-AF65-F5344CB8AC3E}">
        <p14:creationId xmlns:p14="http://schemas.microsoft.com/office/powerpoint/2010/main" val="1415009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8553726" cy="6277345"/>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405">
                <a:solidFill>
                  <a:schemeClr val="bg1">
                    <a:lumMod val="50000"/>
                  </a:schemeClr>
                </a:solidFill>
              </a:defRPr>
            </a:lvl1pPr>
          </a:lstStyle>
          <a:p>
            <a:endParaRPr lang="id-ID"/>
          </a:p>
        </p:txBody>
      </p:sp>
    </p:spTree>
    <p:extLst>
      <p:ext uri="{BB962C8B-B14F-4D97-AF65-F5344CB8AC3E}">
        <p14:creationId xmlns:p14="http://schemas.microsoft.com/office/powerpoint/2010/main" val="2184771455"/>
      </p:ext>
    </p:extLst>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l="-10000" r="-10000"/>
          </a:stretch>
        </a:blipFill>
        <a:effectLst/>
      </p:bgPr>
    </p:bg>
    <p:spTree>
      <p:nvGrpSpPr>
        <p:cNvPr id="1" name=""/>
        <p:cNvGrpSpPr/>
        <p:nvPr/>
      </p:nvGrpSpPr>
      <p:grpSpPr>
        <a:xfrm>
          <a:off x="0" y="0"/>
          <a:ext cx="0" cy="0"/>
          <a:chOff x="0" y="0"/>
          <a:chExt cx="0" cy="0"/>
        </a:xfrm>
      </p:grpSpPr>
      <p:sp>
        <p:nvSpPr>
          <p:cNvPr id="2" name="Holder 2"/>
          <p:cNvSpPr>
            <a:spLocks noGrp="1"/>
          </p:cNvSpPr>
          <p:nvPr>
            <p:ph type="title"/>
          </p:nvPr>
        </p:nvSpPr>
        <p:spPr>
          <a:xfrm>
            <a:off x="979548" y="872844"/>
            <a:ext cx="926464" cy="783589"/>
          </a:xfrm>
          <a:prstGeom prst="rect">
            <a:avLst/>
          </a:prstGeom>
        </p:spPr>
        <p:txBody>
          <a:bodyPr wrap="square" lIns="0" tIns="0" rIns="0" bIns="0">
            <a:spAutoFit/>
          </a:bodyPr>
          <a:lstStyle>
            <a:lvl1pPr>
              <a:defRPr sz="1950" b="0" i="0">
                <a:solidFill>
                  <a:schemeClr val="bg1"/>
                </a:solidFill>
                <a:latin typeface="Lucida Sans"/>
                <a:cs typeface="Lucida Sans"/>
              </a:defRPr>
            </a:lvl1pPr>
          </a:lstStyle>
          <a:p>
            <a:endParaRPr/>
          </a:p>
        </p:txBody>
      </p:sp>
      <p:sp>
        <p:nvSpPr>
          <p:cNvPr id="3" name="Holder 3"/>
          <p:cNvSpPr>
            <a:spLocks noGrp="1"/>
          </p:cNvSpPr>
          <p:nvPr>
            <p:ph type="body" idx="1"/>
          </p:nvPr>
        </p:nvSpPr>
        <p:spPr>
          <a:xfrm>
            <a:off x="3152138" y="2176546"/>
            <a:ext cx="7271384" cy="2831465"/>
          </a:xfrm>
          <a:prstGeom prst="rect">
            <a:avLst/>
          </a:prstGeom>
        </p:spPr>
        <p:txBody>
          <a:bodyPr wrap="square" lIns="0" tIns="0" rIns="0" bIns="0">
            <a:spAutoFit/>
          </a:bodyPr>
          <a:lstStyle>
            <a:lvl1pPr>
              <a:defRPr sz="1300" b="0" i="0">
                <a:solidFill>
                  <a:srgbClr val="333333"/>
                </a:solidFill>
                <a:latin typeface="Lucida Sans"/>
                <a:cs typeface="Lucida Sans"/>
              </a:defRPr>
            </a:lvl1pPr>
          </a:lstStyle>
          <a:p>
            <a:endParaRPr/>
          </a:p>
        </p:txBody>
      </p:sp>
      <p:sp>
        <p:nvSpPr>
          <p:cNvPr id="4" name="Holder 4"/>
          <p:cNvSpPr>
            <a:spLocks noGrp="1"/>
          </p:cNvSpPr>
          <p:nvPr>
            <p:ph type="ftr" sz="quarter" idx="5"/>
          </p:nvPr>
        </p:nvSpPr>
        <p:spPr>
          <a:xfrm>
            <a:off x="3640074" y="5096446"/>
            <a:ext cx="3425952" cy="274002"/>
          </a:xfrm>
          <a:prstGeom prst="rect">
            <a:avLst/>
          </a:prstGeom>
        </p:spPr>
        <p:txBody>
          <a:bodyPr wrap="square" lIns="0" tIns="0" rIns="0" bIns="0">
            <a:spAutoFit/>
          </a:bodyPr>
          <a:lstStyle>
            <a:lvl1pPr algn="ctr">
              <a:defRPr>
                <a:solidFill>
                  <a:schemeClr val="tx1">
                    <a:tint val="75000"/>
                  </a:schemeClr>
                </a:solidFill>
              </a:defRPr>
            </a:lvl1pPr>
          </a:lstStyle>
          <a:p>
            <a:endParaRPr/>
          </a:p>
        </p:txBody>
      </p:sp>
      <p:sp>
        <p:nvSpPr>
          <p:cNvPr id="5" name="Holder 5"/>
          <p:cNvSpPr>
            <a:spLocks noGrp="1"/>
          </p:cNvSpPr>
          <p:nvPr>
            <p:ph type="dt" sz="half" idx="6"/>
          </p:nvPr>
        </p:nvSpPr>
        <p:spPr>
          <a:xfrm>
            <a:off x="535305" y="5096446"/>
            <a:ext cx="2462403" cy="274002"/>
          </a:xfrm>
          <a:prstGeom prst="rect">
            <a:avLst/>
          </a:prstGeom>
        </p:spPr>
        <p:txBody>
          <a:bodyPr wrap="square" lIns="0" tIns="0" rIns="0" bIns="0">
            <a:spAutoFit/>
          </a:bodyPr>
          <a:lstStyle>
            <a:lvl1pPr algn="l">
              <a:defRPr>
                <a:solidFill>
                  <a:schemeClr val="tx1">
                    <a:tint val="75000"/>
                  </a:schemeClr>
                </a:solidFill>
              </a:defRPr>
            </a:lvl1pPr>
          </a:lstStyle>
          <a:p>
            <a:fld id="{1D8BD707-D9CF-40AE-B4C6-C98DA3205C09}" type="datetimeFigureOut">
              <a:rPr lang="en-US"/>
              <a:t>11/25/2025</a:t>
            </a:fld>
            <a:endParaRPr lang="en-US"/>
          </a:p>
        </p:txBody>
      </p:sp>
      <p:sp>
        <p:nvSpPr>
          <p:cNvPr id="6" name="Holder 6"/>
          <p:cNvSpPr>
            <a:spLocks noGrp="1"/>
          </p:cNvSpPr>
          <p:nvPr>
            <p:ph type="sldNum" sz="quarter" idx="7"/>
          </p:nvPr>
        </p:nvSpPr>
        <p:spPr>
          <a:xfrm>
            <a:off x="7708392" y="5096446"/>
            <a:ext cx="2462403" cy="274002"/>
          </a:xfrm>
          <a:prstGeom prst="rect">
            <a:avLst/>
          </a:prstGeom>
        </p:spPr>
        <p:txBody>
          <a:bodyPr wrap="square" lIns="0" tIns="0" rIns="0" bIns="0">
            <a:spAutoFit/>
          </a:bodyPr>
          <a:lstStyle>
            <a:lvl1pPr algn="r">
              <a:defRPr>
                <a:solidFill>
                  <a:schemeClr val="tx1">
                    <a:tint val="75000"/>
                  </a:schemeClr>
                </a:solidFill>
              </a:defRPr>
            </a:lvl1pPr>
          </a:lstStyle>
          <a:p>
            <a:fld id="{B6F15528-21DE-4FAA-801E-634DDDAF4B2B}" type="slidenum">
              <a:t>‹#›</a:t>
            </a:fld>
            <a:endParaRP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defRPr>
          <a:latin typeface="+mj-lt"/>
          <a:ea typeface="+mj-ea"/>
          <a:cs typeface="+mj-cs"/>
        </a:defRPr>
      </a:lvl1pPr>
    </p:titleStyle>
    <p:body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bodyStyle>
    <p:other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6.xml"/><Relationship Id="rId7" Type="http://schemas.openxmlformats.org/officeDocument/2006/relationships/image" Target="../media/image3.png"/><Relationship Id="rId2" Type="http://schemas.openxmlformats.org/officeDocument/2006/relationships/audio" Target="../media/media1.mp3"/><Relationship Id="rId1" Type="http://schemas.microsoft.com/office/2007/relationships/media" Target="../media/media1.mp3"/><Relationship Id="rId6" Type="http://schemas.openxmlformats.org/officeDocument/2006/relationships/image" Target="../media/image2.jpeg"/><Relationship Id="rId5" Type="http://schemas.openxmlformats.org/officeDocument/2006/relationships/audio" Target="../media/audio1.wav"/><Relationship Id="rId4" Type="http://schemas.openxmlformats.org/officeDocument/2006/relationships/notesSlide" Target="../notesSlides/notesSlide1.xml"/><Relationship Id="rId9" Type="http://schemas.openxmlformats.org/officeDocument/2006/relationships/audio" Target="../media/audio1.wav"/></Relationships>
</file>

<file path=ppt/slides/_rels/slide2.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slideLayout" Target="../slideLayouts/slideLayout11.xml"/><Relationship Id="rId7" Type="http://schemas.openxmlformats.org/officeDocument/2006/relationships/image" Target="../media/image7.png"/><Relationship Id="rId2" Type="http://schemas.openxmlformats.org/officeDocument/2006/relationships/video" Target="../media/media2.mp4"/><Relationship Id="rId1" Type="http://schemas.microsoft.com/office/2007/relationships/media" Target="../media/media2.mp4"/><Relationship Id="rId6" Type="http://schemas.openxmlformats.org/officeDocument/2006/relationships/image" Target="../media/image6.jpeg"/><Relationship Id="rId5" Type="http://schemas.openxmlformats.org/officeDocument/2006/relationships/image" Target="../media/image5.png"/><Relationship Id="rId4"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3.xml"/><Relationship Id="rId1" Type="http://schemas.openxmlformats.org/officeDocument/2006/relationships/slideLayout" Target="../slideLayouts/slideLayout7.xml"/><Relationship Id="rId5" Type="http://schemas.openxmlformats.org/officeDocument/2006/relationships/image" Target="../media/image10.jpeg"/><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4.xml"/><Relationship Id="rId1" Type="http://schemas.openxmlformats.org/officeDocument/2006/relationships/slideLayout" Target="../slideLayouts/slideLayout8.xml"/><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9.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9.xml"/></Relationships>
</file>

<file path=ppt/slides/_rels/slide7.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image" Target="../media/image7.png"/><Relationship Id="rId7" Type="http://schemas.openxmlformats.org/officeDocument/2006/relationships/image" Target="../media/image15.pn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12.png"/><Relationship Id="rId9" Type="http://schemas.openxmlformats.org/officeDocument/2006/relationships/image" Target="../media/image17.png"/></Relationships>
</file>

<file path=ppt/slides/_rels/slide8.xml.rels><?xml version="1.0" encoding="UTF-8" standalone="yes"?>
<Relationships xmlns="http://schemas.openxmlformats.org/package/2006/relationships"><Relationship Id="rId8" Type="http://schemas.openxmlformats.org/officeDocument/2006/relationships/image" Target="../media/image23.png"/><Relationship Id="rId3" Type="http://schemas.openxmlformats.org/officeDocument/2006/relationships/image" Target="../media/image18.png"/><Relationship Id="rId7" Type="http://schemas.openxmlformats.org/officeDocument/2006/relationships/image" Target="../media/image22.png"/><Relationship Id="rId2" Type="http://schemas.openxmlformats.org/officeDocument/2006/relationships/notesSlide" Target="../notesSlides/notesSlide8.xml"/><Relationship Id="rId1" Type="http://schemas.openxmlformats.org/officeDocument/2006/relationships/slideLayout" Target="../slideLayouts/slideLayout3.xml"/><Relationship Id="rId6" Type="http://schemas.openxmlformats.org/officeDocument/2006/relationships/image" Target="../media/image21.png"/><Relationship Id="rId5" Type="http://schemas.openxmlformats.org/officeDocument/2006/relationships/image" Target="../media/image20.png"/><Relationship Id="rId4" Type="http://schemas.openxmlformats.org/officeDocument/2006/relationships/image" Target="../media/image19.png"/><Relationship Id="rId9" Type="http://schemas.openxmlformats.org/officeDocument/2006/relationships/image" Target="../media/image7.png"/></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9.xml"/></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0.xml"/><Relationship Id="rId1" Type="http://schemas.openxmlformats.org/officeDocument/2006/relationships/slideLayout" Target="../slideLayouts/slideLayout9.xml"/></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1.xml"/><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2.xml"/><Relationship Id="rId1" Type="http://schemas.openxmlformats.org/officeDocument/2006/relationships/slideLayout" Target="../slideLayouts/slideLayout9.xml"/></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3.xml"/><Relationship Id="rId1" Type="http://schemas.openxmlformats.org/officeDocument/2006/relationships/slideLayout" Target="../slideLayouts/slideLayout9.xml"/></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4.xml"/><Relationship Id="rId1" Type="http://schemas.openxmlformats.org/officeDocument/2006/relationships/slideLayout" Target="../slideLayouts/slideLayout9.xml"/></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5.xml"/><Relationship Id="rId1" Type="http://schemas.openxmlformats.org/officeDocument/2006/relationships/slideLayout" Target="../slideLayouts/slideLayout9.xml"/></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6.xml"/><Relationship Id="rId1" Type="http://schemas.openxmlformats.org/officeDocument/2006/relationships/slideLayout" Target="../slideLayouts/slideLayout9.xml"/></Relationships>
</file>

<file path=ppt/slides/_rels/slide1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7.xml"/><Relationship Id="rId1" Type="http://schemas.openxmlformats.org/officeDocument/2006/relationships/slideLayout" Target="../slideLayouts/slideLayout9.xml"/></Relationships>
</file>

<file path=ppt/slides/_rels/slide18.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8.xml"/><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25.png"/></Relationships>
</file>

<file path=ppt/slides/_rels/slide1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9.xml"/><Relationship Id="rId1" Type="http://schemas.openxmlformats.org/officeDocument/2006/relationships/slideLayout" Target="../slideLayouts/slideLayout9.xml"/></Relationships>
</file>

<file path=ppt/slides/_rels/slide2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0.xml"/><Relationship Id="rId1" Type="http://schemas.openxmlformats.org/officeDocument/2006/relationships/slideLayout" Target="../slideLayouts/slideLayout9.xml"/></Relationships>
</file>

<file path=ppt/slides/_rels/slide2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1.xml"/><Relationship Id="rId1" Type="http://schemas.openxmlformats.org/officeDocument/2006/relationships/slideLayout" Target="../slideLayouts/slideLayout9.xml"/></Relationships>
</file>

<file path=ppt/slides/_rels/slide2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2.xml"/><Relationship Id="rId1" Type="http://schemas.openxmlformats.org/officeDocument/2006/relationships/slideLayout" Target="../slideLayouts/slideLayout9.xml"/></Relationships>
</file>

<file path=ppt/slides/_rels/slide23.xml.rels><?xml version="1.0" encoding="UTF-8" standalone="yes"?>
<Relationships xmlns="http://schemas.openxmlformats.org/package/2006/relationships"><Relationship Id="rId8" Type="http://schemas.openxmlformats.org/officeDocument/2006/relationships/image" Target="../media/image31.png"/><Relationship Id="rId13" Type="http://schemas.openxmlformats.org/officeDocument/2006/relationships/image" Target="../media/image7.png"/><Relationship Id="rId3" Type="http://schemas.openxmlformats.org/officeDocument/2006/relationships/image" Target="../media/image26.png"/><Relationship Id="rId7" Type="http://schemas.openxmlformats.org/officeDocument/2006/relationships/image" Target="../media/image30.png"/><Relationship Id="rId12" Type="http://schemas.openxmlformats.org/officeDocument/2006/relationships/image" Target="../media/image35.png"/><Relationship Id="rId17" Type="http://schemas.openxmlformats.org/officeDocument/2006/relationships/image" Target="../media/image39.png"/><Relationship Id="rId2" Type="http://schemas.openxmlformats.org/officeDocument/2006/relationships/notesSlide" Target="../notesSlides/notesSlide23.xml"/><Relationship Id="rId16" Type="http://schemas.openxmlformats.org/officeDocument/2006/relationships/image" Target="../media/image38.png"/><Relationship Id="rId1" Type="http://schemas.openxmlformats.org/officeDocument/2006/relationships/slideLayout" Target="../slideLayouts/slideLayout2.xml"/><Relationship Id="rId6" Type="http://schemas.openxmlformats.org/officeDocument/2006/relationships/image" Target="../media/image29.png"/><Relationship Id="rId11" Type="http://schemas.openxmlformats.org/officeDocument/2006/relationships/image" Target="../media/image34.png"/><Relationship Id="rId5" Type="http://schemas.openxmlformats.org/officeDocument/2006/relationships/image" Target="../media/image28.png"/><Relationship Id="rId15" Type="http://schemas.openxmlformats.org/officeDocument/2006/relationships/image" Target="../media/image37.png"/><Relationship Id="rId10" Type="http://schemas.openxmlformats.org/officeDocument/2006/relationships/image" Target="../media/image33.png"/><Relationship Id="rId4" Type="http://schemas.openxmlformats.org/officeDocument/2006/relationships/image" Target="../media/image27.png"/><Relationship Id="rId9" Type="http://schemas.openxmlformats.org/officeDocument/2006/relationships/image" Target="../media/image32.png"/><Relationship Id="rId14" Type="http://schemas.openxmlformats.org/officeDocument/2006/relationships/image" Target="../media/image36.png"/></Relationships>
</file>

<file path=ppt/slides/_rels/slide2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4.xml"/><Relationship Id="rId1" Type="http://schemas.openxmlformats.org/officeDocument/2006/relationships/slideLayout" Target="../slideLayouts/slideLayout9.xml"/></Relationships>
</file>

<file path=ppt/slides/_rels/slide2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5.xml"/><Relationship Id="rId1" Type="http://schemas.openxmlformats.org/officeDocument/2006/relationships/slideLayout" Target="../slideLayouts/slideLayout9.xml"/></Relationships>
</file>

<file path=ppt/slides/_rels/slide2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6.xml"/><Relationship Id="rId1" Type="http://schemas.openxmlformats.org/officeDocument/2006/relationships/slideLayout" Target="../slideLayouts/slideLayout9.xml"/><Relationship Id="rId5" Type="http://schemas.openxmlformats.org/officeDocument/2006/relationships/image" Target="../media/image41.png"/><Relationship Id="rId4" Type="http://schemas.openxmlformats.org/officeDocument/2006/relationships/image" Target="../media/image40.png"/></Relationships>
</file>

<file path=ppt/slides/_rels/slide2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7.xml"/><Relationship Id="rId1" Type="http://schemas.openxmlformats.org/officeDocument/2006/relationships/slideLayout" Target="../slideLayouts/slideLayout9.xml"/></Relationships>
</file>

<file path=ppt/slides/_rels/slide2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8.xml"/><Relationship Id="rId1" Type="http://schemas.openxmlformats.org/officeDocument/2006/relationships/slideLayout" Target="../slideLayouts/slideLayout9.xml"/></Relationships>
</file>

<file path=ppt/slides/_rels/slide2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9.xml"/><Relationship Id="rId1" Type="http://schemas.openxmlformats.org/officeDocument/2006/relationships/slideLayout" Target="../slideLayouts/slideLayout9.xml"/></Relationships>
</file>

<file path=ppt/slides/_rels/slide30.xml.rels><?xml version="1.0" encoding="UTF-8" standalone="yes"?>
<Relationships xmlns="http://schemas.openxmlformats.org/package/2006/relationships"><Relationship Id="rId8" Type="http://schemas.openxmlformats.org/officeDocument/2006/relationships/image" Target="../media/image47.png"/><Relationship Id="rId3" Type="http://schemas.openxmlformats.org/officeDocument/2006/relationships/image" Target="../media/image42.png"/><Relationship Id="rId7" Type="http://schemas.openxmlformats.org/officeDocument/2006/relationships/image" Target="../media/image46.png"/><Relationship Id="rId2" Type="http://schemas.openxmlformats.org/officeDocument/2006/relationships/notesSlide" Target="../notesSlides/notesSlide30.xml"/><Relationship Id="rId1" Type="http://schemas.openxmlformats.org/officeDocument/2006/relationships/slideLayout" Target="../slideLayouts/slideLayout2.xml"/><Relationship Id="rId6" Type="http://schemas.openxmlformats.org/officeDocument/2006/relationships/image" Target="../media/image45.png"/><Relationship Id="rId11" Type="http://schemas.openxmlformats.org/officeDocument/2006/relationships/image" Target="../media/image7.png"/><Relationship Id="rId5" Type="http://schemas.openxmlformats.org/officeDocument/2006/relationships/image" Target="../media/image44.png"/><Relationship Id="rId10" Type="http://schemas.openxmlformats.org/officeDocument/2006/relationships/image" Target="../media/image16.png"/><Relationship Id="rId4" Type="http://schemas.openxmlformats.org/officeDocument/2006/relationships/image" Target="../media/image43.png"/><Relationship Id="rId9" Type="http://schemas.openxmlformats.org/officeDocument/2006/relationships/image" Target="../media/image48.png"/></Relationships>
</file>

<file path=ppt/slides/_rels/slide31.xml.rels><?xml version="1.0" encoding="UTF-8" standalone="yes"?>
<Relationships xmlns="http://schemas.openxmlformats.org/package/2006/relationships"><Relationship Id="rId8" Type="http://schemas.openxmlformats.org/officeDocument/2006/relationships/image" Target="../media/image54.png"/><Relationship Id="rId13" Type="http://schemas.openxmlformats.org/officeDocument/2006/relationships/image" Target="../media/image59.png"/><Relationship Id="rId3" Type="http://schemas.openxmlformats.org/officeDocument/2006/relationships/image" Target="../media/image49.jpg"/><Relationship Id="rId7" Type="http://schemas.openxmlformats.org/officeDocument/2006/relationships/image" Target="../media/image53.png"/><Relationship Id="rId12" Type="http://schemas.openxmlformats.org/officeDocument/2006/relationships/image" Target="../media/image58.png"/><Relationship Id="rId2" Type="http://schemas.openxmlformats.org/officeDocument/2006/relationships/notesSlide" Target="../notesSlides/notesSlide31.xml"/><Relationship Id="rId1" Type="http://schemas.openxmlformats.org/officeDocument/2006/relationships/slideLayout" Target="../slideLayouts/slideLayout2.xml"/><Relationship Id="rId6" Type="http://schemas.openxmlformats.org/officeDocument/2006/relationships/image" Target="../media/image52.png"/><Relationship Id="rId11" Type="http://schemas.openxmlformats.org/officeDocument/2006/relationships/image" Target="../media/image57.png"/><Relationship Id="rId5" Type="http://schemas.openxmlformats.org/officeDocument/2006/relationships/image" Target="../media/image51.png"/><Relationship Id="rId10" Type="http://schemas.openxmlformats.org/officeDocument/2006/relationships/image" Target="../media/image56.png"/><Relationship Id="rId4" Type="http://schemas.openxmlformats.org/officeDocument/2006/relationships/image" Target="../media/image50.png"/><Relationship Id="rId9" Type="http://schemas.openxmlformats.org/officeDocument/2006/relationships/image" Target="../media/image55.png"/><Relationship Id="rId14" Type="http://schemas.openxmlformats.org/officeDocument/2006/relationships/image" Target="../media/image7.png"/></Relationships>
</file>

<file path=ppt/slides/_rels/slide32.xml.rels><?xml version="1.0" encoding="UTF-8" standalone="yes"?>
<Relationships xmlns="http://schemas.openxmlformats.org/package/2006/relationships"><Relationship Id="rId8" Type="http://schemas.openxmlformats.org/officeDocument/2006/relationships/image" Target="../media/image64.png"/><Relationship Id="rId3" Type="http://schemas.openxmlformats.org/officeDocument/2006/relationships/image" Target="../media/image26.png"/><Relationship Id="rId7" Type="http://schemas.openxmlformats.org/officeDocument/2006/relationships/image" Target="../media/image63.png"/><Relationship Id="rId12" Type="http://schemas.openxmlformats.org/officeDocument/2006/relationships/image" Target="../media/image7.png"/><Relationship Id="rId2" Type="http://schemas.openxmlformats.org/officeDocument/2006/relationships/notesSlide" Target="../notesSlides/notesSlide32.xml"/><Relationship Id="rId1" Type="http://schemas.openxmlformats.org/officeDocument/2006/relationships/slideLayout" Target="../slideLayouts/slideLayout2.xml"/><Relationship Id="rId6" Type="http://schemas.openxmlformats.org/officeDocument/2006/relationships/image" Target="../media/image62.png"/><Relationship Id="rId11" Type="http://schemas.openxmlformats.org/officeDocument/2006/relationships/image" Target="../media/image67.png"/><Relationship Id="rId5" Type="http://schemas.openxmlformats.org/officeDocument/2006/relationships/image" Target="../media/image61.png"/><Relationship Id="rId10" Type="http://schemas.openxmlformats.org/officeDocument/2006/relationships/image" Target="../media/image66.png"/><Relationship Id="rId4" Type="http://schemas.openxmlformats.org/officeDocument/2006/relationships/image" Target="../media/image60.png"/><Relationship Id="rId9" Type="http://schemas.openxmlformats.org/officeDocument/2006/relationships/image" Target="../media/image65.png"/></Relationships>
</file>

<file path=ppt/slides/_rels/slide33.xml.rels><?xml version="1.0" encoding="UTF-8" standalone="yes"?>
<Relationships xmlns="http://schemas.openxmlformats.org/package/2006/relationships"><Relationship Id="rId8" Type="http://schemas.openxmlformats.org/officeDocument/2006/relationships/image" Target="../media/image42.png"/><Relationship Id="rId13" Type="http://schemas.openxmlformats.org/officeDocument/2006/relationships/image" Target="../media/image47.png"/><Relationship Id="rId3" Type="http://schemas.openxmlformats.org/officeDocument/2006/relationships/image" Target="../media/image68.png"/><Relationship Id="rId7" Type="http://schemas.openxmlformats.org/officeDocument/2006/relationships/image" Target="../media/image72.png"/><Relationship Id="rId12" Type="http://schemas.openxmlformats.org/officeDocument/2006/relationships/image" Target="../media/image46.png"/><Relationship Id="rId2" Type="http://schemas.openxmlformats.org/officeDocument/2006/relationships/notesSlide" Target="../notesSlides/notesSlide33.xml"/><Relationship Id="rId16" Type="http://schemas.openxmlformats.org/officeDocument/2006/relationships/image" Target="../media/image7.png"/><Relationship Id="rId1" Type="http://schemas.openxmlformats.org/officeDocument/2006/relationships/slideLayout" Target="../slideLayouts/slideLayout2.xml"/><Relationship Id="rId6" Type="http://schemas.openxmlformats.org/officeDocument/2006/relationships/image" Target="../media/image71.png"/><Relationship Id="rId11" Type="http://schemas.openxmlformats.org/officeDocument/2006/relationships/image" Target="../media/image45.png"/><Relationship Id="rId5" Type="http://schemas.openxmlformats.org/officeDocument/2006/relationships/image" Target="../media/image70.png"/><Relationship Id="rId15" Type="http://schemas.openxmlformats.org/officeDocument/2006/relationships/image" Target="../media/image16.png"/><Relationship Id="rId10" Type="http://schemas.openxmlformats.org/officeDocument/2006/relationships/image" Target="../media/image44.png"/><Relationship Id="rId4" Type="http://schemas.openxmlformats.org/officeDocument/2006/relationships/image" Target="../media/image69.png"/><Relationship Id="rId9" Type="http://schemas.openxmlformats.org/officeDocument/2006/relationships/image" Target="../media/image43.png"/><Relationship Id="rId14" Type="http://schemas.openxmlformats.org/officeDocument/2006/relationships/image" Target="../media/image48.png"/></Relationships>
</file>

<file path=ppt/slides/_rels/slide3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4.xml"/><Relationship Id="rId1" Type="http://schemas.openxmlformats.org/officeDocument/2006/relationships/slideLayout" Target="../slideLayouts/slideLayout9.xml"/></Relationships>
</file>

<file path=ppt/slides/_rels/slide35.xml.rels><?xml version="1.0" encoding="UTF-8" standalone="yes"?>
<Relationships xmlns="http://schemas.openxmlformats.org/package/2006/relationships"><Relationship Id="rId8" Type="http://schemas.openxmlformats.org/officeDocument/2006/relationships/image" Target="../media/image78.png"/><Relationship Id="rId13" Type="http://schemas.openxmlformats.org/officeDocument/2006/relationships/image" Target="../media/image83.png"/><Relationship Id="rId18" Type="http://schemas.openxmlformats.org/officeDocument/2006/relationships/image" Target="../media/image7.png"/><Relationship Id="rId3" Type="http://schemas.openxmlformats.org/officeDocument/2006/relationships/image" Target="../media/image73.png"/><Relationship Id="rId7" Type="http://schemas.openxmlformats.org/officeDocument/2006/relationships/image" Target="../media/image77.png"/><Relationship Id="rId12" Type="http://schemas.openxmlformats.org/officeDocument/2006/relationships/image" Target="../media/image82.png"/><Relationship Id="rId17" Type="http://schemas.openxmlformats.org/officeDocument/2006/relationships/image" Target="../media/image87.png"/><Relationship Id="rId2" Type="http://schemas.openxmlformats.org/officeDocument/2006/relationships/notesSlide" Target="../notesSlides/notesSlide35.xml"/><Relationship Id="rId16" Type="http://schemas.openxmlformats.org/officeDocument/2006/relationships/image" Target="../media/image86.png"/><Relationship Id="rId1" Type="http://schemas.openxmlformats.org/officeDocument/2006/relationships/slideLayout" Target="../slideLayouts/slideLayout2.xml"/><Relationship Id="rId6" Type="http://schemas.openxmlformats.org/officeDocument/2006/relationships/image" Target="../media/image76.png"/><Relationship Id="rId11" Type="http://schemas.openxmlformats.org/officeDocument/2006/relationships/image" Target="../media/image81.png"/><Relationship Id="rId5" Type="http://schemas.openxmlformats.org/officeDocument/2006/relationships/image" Target="../media/image75.png"/><Relationship Id="rId15" Type="http://schemas.openxmlformats.org/officeDocument/2006/relationships/image" Target="../media/image85.png"/><Relationship Id="rId10" Type="http://schemas.openxmlformats.org/officeDocument/2006/relationships/image" Target="../media/image80.png"/><Relationship Id="rId4" Type="http://schemas.openxmlformats.org/officeDocument/2006/relationships/image" Target="../media/image74.png"/><Relationship Id="rId9" Type="http://schemas.openxmlformats.org/officeDocument/2006/relationships/image" Target="../media/image79.png"/><Relationship Id="rId14" Type="http://schemas.openxmlformats.org/officeDocument/2006/relationships/image" Target="../media/image84.png"/></Relationships>
</file>

<file path=ppt/slides/_rels/slide3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6.xml"/><Relationship Id="rId1" Type="http://schemas.openxmlformats.org/officeDocument/2006/relationships/slideLayout" Target="../slideLayouts/slideLayout9.xml"/></Relationships>
</file>

<file path=ppt/slides/_rels/slide37.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88.png"/><Relationship Id="rId7" Type="http://schemas.openxmlformats.org/officeDocument/2006/relationships/image" Target="../media/image92.png"/><Relationship Id="rId2" Type="http://schemas.openxmlformats.org/officeDocument/2006/relationships/notesSlide" Target="../notesSlides/notesSlide37.xml"/><Relationship Id="rId1" Type="http://schemas.openxmlformats.org/officeDocument/2006/relationships/slideLayout" Target="../slideLayouts/slideLayout3.xml"/><Relationship Id="rId6" Type="http://schemas.openxmlformats.org/officeDocument/2006/relationships/image" Target="../media/image91.png"/><Relationship Id="rId5" Type="http://schemas.openxmlformats.org/officeDocument/2006/relationships/image" Target="../media/image90.png"/><Relationship Id="rId4" Type="http://schemas.openxmlformats.org/officeDocument/2006/relationships/image" Target="../media/image89.png"/></Relationships>
</file>

<file path=ppt/slides/_rels/slide3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8.xml"/><Relationship Id="rId1" Type="http://schemas.openxmlformats.org/officeDocument/2006/relationships/slideLayout" Target="../slideLayouts/slideLayout9.xml"/></Relationships>
</file>

<file path=ppt/slides/_rels/slide3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9.xml"/><Relationship Id="rId1" Type="http://schemas.openxmlformats.org/officeDocument/2006/relationships/slideLayout" Target="../slideLayouts/slideLayout9.xml"/></Relationships>
</file>

<file path=ppt/slides/_rels/slide4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0.xml"/><Relationship Id="rId1" Type="http://schemas.openxmlformats.org/officeDocument/2006/relationships/slideLayout" Target="../slideLayouts/slideLayout9.xml"/></Relationships>
</file>

<file path=ppt/slides/_rels/slide4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1.xml"/><Relationship Id="rId1" Type="http://schemas.openxmlformats.org/officeDocument/2006/relationships/slideLayout" Target="../slideLayouts/slideLayout9.xml"/></Relationships>
</file>

<file path=ppt/slides/_rels/slide4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2.xml"/><Relationship Id="rId1" Type="http://schemas.openxmlformats.org/officeDocument/2006/relationships/slideLayout" Target="../slideLayouts/slideLayout9.xml"/></Relationships>
</file>

<file path=ppt/slides/_rels/slide4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3.xml"/><Relationship Id="rId1" Type="http://schemas.openxmlformats.org/officeDocument/2006/relationships/slideLayout" Target="../slideLayouts/slideLayout9.xml"/></Relationships>
</file>

<file path=ppt/slides/_rels/slide44.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44.xml"/><Relationship Id="rId1" Type="http://schemas.openxmlformats.org/officeDocument/2006/relationships/slideLayout" Target="../slideLayouts/slideLayout8.xml"/><Relationship Id="rId4" Type="http://schemas.openxmlformats.org/officeDocument/2006/relationships/image" Target="../media/image7.png"/></Relationships>
</file>

<file path=ppt/slides/_rels/slide45.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45.xml"/><Relationship Id="rId1" Type="http://schemas.openxmlformats.org/officeDocument/2006/relationships/slideLayout" Target="../slideLayouts/slideLayout8.xml"/><Relationship Id="rId4" Type="http://schemas.openxmlformats.org/officeDocument/2006/relationships/image" Target="../media/image7.png"/></Relationships>
</file>

<file path=ppt/slides/_rels/slide4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46.xml"/><Relationship Id="rId1" Type="http://schemas.openxmlformats.org/officeDocument/2006/relationships/slideLayout" Target="../slideLayouts/slideLayout8.xml"/><Relationship Id="rId4" Type="http://schemas.openxmlformats.org/officeDocument/2006/relationships/image" Target="../media/image7.png"/></Relationships>
</file>

<file path=ppt/slides/_rels/slide47.xml.rels><?xml version="1.0" encoding="UTF-8" standalone="yes"?>
<Relationships xmlns="http://schemas.openxmlformats.org/package/2006/relationships"><Relationship Id="rId8" Type="http://schemas.openxmlformats.org/officeDocument/2006/relationships/image" Target="../media/image95.svg"/><Relationship Id="rId3" Type="http://schemas.microsoft.com/office/2007/relationships/media" Target="../media/media3.mp3"/><Relationship Id="rId7" Type="http://schemas.openxmlformats.org/officeDocument/2006/relationships/image" Target="../media/image94.png"/><Relationship Id="rId2" Type="http://schemas.openxmlformats.org/officeDocument/2006/relationships/audio" Target="../media/media1.mp3"/><Relationship Id="rId1" Type="http://schemas.microsoft.com/office/2007/relationships/media" Target="../media/media1.mp3"/><Relationship Id="rId6" Type="http://schemas.openxmlformats.org/officeDocument/2006/relationships/image" Target="../media/image93.jpeg"/><Relationship Id="rId5" Type="http://schemas.openxmlformats.org/officeDocument/2006/relationships/slideLayout" Target="../slideLayouts/slideLayout10.xml"/><Relationship Id="rId10" Type="http://schemas.openxmlformats.org/officeDocument/2006/relationships/image" Target="../media/image4.png"/><Relationship Id="rId4" Type="http://schemas.openxmlformats.org/officeDocument/2006/relationships/audio" Target="../media/media3.mp3"/><Relationship Id="rId9" Type="http://schemas.openxmlformats.org/officeDocument/2006/relationships/image" Target="../media/image9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5316546" y="-34002"/>
            <a:ext cx="6833882" cy="6655068"/>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670247" y="3930601"/>
            <a:ext cx="4580761" cy="362535"/>
          </a:xfrm>
          <a:prstGeom prst="rect">
            <a:avLst/>
          </a:prstGeom>
          <a:noFill/>
        </p:spPr>
        <p:txBody>
          <a:bodyPr wrap="square" rtlCol="0">
            <a:spAutoFit/>
          </a:bodyPr>
          <a:lstStyle/>
          <a:p>
            <a:r>
              <a:rPr lang="en-US" sz="1756" dirty="0">
                <a:latin typeface="Alexandria" charset="0"/>
                <a:cs typeface="Alexandria" charset="0"/>
              </a:rPr>
              <a:t>Prepared by Dr. Mohamed Soliman</a:t>
            </a:r>
          </a:p>
        </p:txBody>
      </p:sp>
      <p:sp>
        <p:nvSpPr>
          <p:cNvPr id="31" name="TextBox 30"/>
          <p:cNvSpPr txBox="1"/>
          <p:nvPr/>
        </p:nvSpPr>
        <p:spPr>
          <a:xfrm>
            <a:off x="591566" y="2727492"/>
            <a:ext cx="162225" cy="675730"/>
          </a:xfrm>
          <a:prstGeom prst="rect">
            <a:avLst/>
          </a:prstGeom>
          <a:noFill/>
        </p:spPr>
        <p:txBody>
          <a:bodyPr wrap="none" lIns="80296" tIns="40148" rIns="80296" bIns="40148" rtlCol="0" anchor="t">
            <a:spAutoFit/>
          </a:bodyPr>
          <a:lstStyle/>
          <a:p>
            <a:endParaRPr lang="en-US" sz="3864" b="1" dirty="0">
              <a:solidFill>
                <a:srgbClr val="00B0F0"/>
              </a:solidFill>
              <a:latin typeface="Alexandria" charset="0"/>
              <a:cs typeface="Alexandria" charset="0"/>
            </a:endParaRPr>
          </a:p>
        </p:txBody>
      </p:sp>
      <p:sp>
        <p:nvSpPr>
          <p:cNvPr id="34" name="Rectangle: Rounded Corners 33"/>
          <p:cNvSpPr/>
          <p:nvPr/>
        </p:nvSpPr>
        <p:spPr>
          <a:xfrm>
            <a:off x="289140" y="5785437"/>
            <a:ext cx="3088021" cy="464675"/>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59" b="1" dirty="0">
                <a:solidFill>
                  <a:schemeClr val="bg1"/>
                </a:solidFill>
                <a:latin typeface="Alexandria" charset="0"/>
                <a:cs typeface="Alexandria" charset="0"/>
              </a:rPr>
              <a:t>Lecture 08</a:t>
            </a:r>
          </a:p>
        </p:txBody>
      </p:sp>
      <p:sp>
        <p:nvSpPr>
          <p:cNvPr id="46" name="TextBox 45"/>
          <p:cNvSpPr txBox="1"/>
          <p:nvPr/>
        </p:nvSpPr>
        <p:spPr>
          <a:xfrm>
            <a:off x="289139" y="5081046"/>
            <a:ext cx="2440092" cy="632737"/>
          </a:xfrm>
          <a:prstGeom prst="rect">
            <a:avLst/>
          </a:prstGeom>
          <a:noFill/>
        </p:spPr>
        <p:txBody>
          <a:bodyPr wrap="none" rtlCol="0">
            <a:spAutoFit/>
          </a:bodyPr>
          <a:lstStyle/>
          <a:p>
            <a:r>
              <a:rPr lang="en-US" sz="1756" dirty="0">
                <a:latin typeface="Alexandria" charset="0"/>
                <a:cs typeface="Alexandria" charset="0"/>
              </a:rPr>
              <a:t>ENT 624</a:t>
            </a:r>
          </a:p>
          <a:p>
            <a:r>
              <a:rPr lang="en-US" sz="1756" dirty="0">
                <a:latin typeface="Alexandria" charset="0"/>
                <a:cs typeface="Alexandria" charset="0"/>
              </a:rPr>
              <a:t>Entrepreneurial Strategy</a:t>
            </a:r>
          </a:p>
        </p:txBody>
      </p:sp>
      <p:sp>
        <p:nvSpPr>
          <p:cNvPr id="14" name="Oval 13"/>
          <p:cNvSpPr/>
          <p:nvPr/>
        </p:nvSpPr>
        <p:spPr>
          <a:xfrm>
            <a:off x="5444676" y="317292"/>
            <a:ext cx="6507301" cy="6507301"/>
          </a:xfrm>
          <a:prstGeom prst="ellipse">
            <a:avLst/>
          </a:prstGeom>
          <a:blipFill>
            <a:blip r:embed="rId6"/>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70899" y="835673"/>
            <a:ext cx="2594556" cy="1211481"/>
          </a:xfrm>
          <a:prstGeom prst="rect">
            <a:avLst/>
          </a:prstGeom>
        </p:spPr>
      </p:pic>
      <p:pic>
        <p:nvPicPr>
          <p:cNvPr id="2" name="energetic-hype-drums-claps-ident-swoop-short-2-00-04">
            <a:hlinkClick r:id="" action="ppaction://media"/>
            <a:extLst>
              <a:ext uri="{FF2B5EF4-FFF2-40B4-BE49-F238E27FC236}">
                <a16:creationId xmlns:a16="http://schemas.microsoft.com/office/drawing/2014/main" id="{C98C93E3-29AE-D075-1753-E290DB63899B}"/>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5085398" y="3342323"/>
            <a:ext cx="535305" cy="535305"/>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250">
        <p14:flash/>
        <p:sndAc>
          <p:stSnd>
            <p:snd r:embed="rId5" name="whoosh.wav"/>
          </p:stSnd>
        </p:sndAc>
      </p:transition>
    </mc:Choice>
    <mc:Fallback xmlns="">
      <p:transition>
        <p:fade/>
        <p:sndAc>
          <p:stSnd>
            <p:snd r:embed="rId9" name="whoosh.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anim calcmode="lin" valueType="num">
                                      <p:cBhvr>
                                        <p:cTn id="8" dur="2000" fill="hold"/>
                                        <p:tgtEl>
                                          <p:spTgt spid="4"/>
                                        </p:tgtEl>
                                        <p:attrNameLst>
                                          <p:attrName>ppt_w</p:attrName>
                                        </p:attrNameLst>
                                      </p:cBhvr>
                                      <p:tavLst>
                                        <p:tav tm="0" fmla="#ppt_w*sin(2.5*pi*$)">
                                          <p:val>
                                            <p:fltVal val="0"/>
                                          </p:val>
                                        </p:tav>
                                        <p:tav tm="100000">
                                          <p:val>
                                            <p:fltVal val="1"/>
                                          </p:val>
                                        </p:tav>
                                      </p:tavLst>
                                    </p:anim>
                                    <p:anim calcmode="lin" valueType="num">
                                      <p:cBhvr>
                                        <p:cTn id="9" dur="2000" fill="hold"/>
                                        <p:tgtEl>
                                          <p:spTgt spid="4"/>
                                        </p:tgtEl>
                                        <p:attrNameLst>
                                          <p:attrName>ppt_h</p:attrName>
                                        </p:attrNameLst>
                                      </p:cBhvr>
                                      <p:tavLst>
                                        <p:tav tm="0">
                                          <p:val>
                                            <p:strVal val="#ppt_h"/>
                                          </p:val>
                                        </p:tav>
                                        <p:tav tm="100000">
                                          <p:val>
                                            <p:strVal val="#ppt_h"/>
                                          </p:val>
                                        </p:tav>
                                      </p:tavLst>
                                    </p:anim>
                                  </p:childTnLst>
                                </p:cTn>
                              </p:par>
                              <p:par>
                                <p:cTn id="10" presetID="1" presetClass="mediacall" presetSubtype="0" fill="hold" nodeType="withEffect">
                                  <p:stCondLst>
                                    <p:cond delay="0"/>
                                  </p:stCondLst>
                                  <p:childTnLst>
                                    <p:cmd type="call" cmd="playFrom(0.0)">
                                      <p:cBhvr>
                                        <p:cTn id="11" dur="4937" fill="hold"/>
                                        <p:tgtEl>
                                          <p:spTgt spid="2"/>
                                        </p:tgtEl>
                                      </p:cBhvr>
                                    </p:cmd>
                                  </p:childTnLst>
                                </p:cTn>
                              </p:par>
                              <p:par>
                                <p:cTn id="12" presetID="21" presetClass="entr" presetSubtype="1" fill="hold" grpId="0" nodeType="withEffect">
                                  <p:stCondLst>
                                    <p:cond delay="0"/>
                                  </p:stCondLst>
                                  <p:childTnLst>
                                    <p:set>
                                      <p:cBhvr>
                                        <p:cTn id="13" dur="1" fill="hold">
                                          <p:stCondLst>
                                            <p:cond delay="0"/>
                                          </p:stCondLst>
                                        </p:cTn>
                                        <p:tgtEl>
                                          <p:spTgt spid="34"/>
                                        </p:tgtEl>
                                        <p:attrNameLst>
                                          <p:attrName>style.visibility</p:attrName>
                                        </p:attrNameLst>
                                      </p:cBhvr>
                                      <p:to>
                                        <p:strVal val="visible"/>
                                      </p:to>
                                    </p:set>
                                    <p:animEffect transition="in" filter="wheel(1)">
                                      <p:cBhvr>
                                        <p:cTn id="14" dur="2000"/>
                                        <p:tgtEl>
                                          <p:spTgt spid="34"/>
                                        </p:tgtEl>
                                      </p:cBhvr>
                                    </p:animEffect>
                                  </p:childTnLst>
                                </p:cTn>
                              </p:par>
                            </p:childTnLst>
                          </p:cTn>
                        </p:par>
                        <p:par>
                          <p:cTn id="15" fill="hold">
                            <p:stCondLst>
                              <p:cond delay="4937"/>
                            </p:stCondLst>
                            <p:childTnLst>
                              <p:par>
                                <p:cTn id="16" presetID="6" presetClass="entr" presetSubtype="16" fill="hold" grpId="0" nodeType="afterEffect">
                                  <p:stCondLst>
                                    <p:cond delay="0"/>
                                  </p:stCondLst>
                                  <p:childTnLst>
                                    <p:set>
                                      <p:cBhvr>
                                        <p:cTn id="17" dur="1" fill="hold">
                                          <p:stCondLst>
                                            <p:cond delay="0"/>
                                          </p:stCondLst>
                                        </p:cTn>
                                        <p:tgtEl>
                                          <p:spTgt spid="30"/>
                                        </p:tgtEl>
                                        <p:attrNameLst>
                                          <p:attrName>style.visibility</p:attrName>
                                        </p:attrNameLst>
                                      </p:cBhvr>
                                      <p:to>
                                        <p:strVal val="visible"/>
                                      </p:to>
                                    </p:set>
                                    <p:animEffect transition="in" filter="circle(in)">
                                      <p:cBhvr>
                                        <p:cTn id="18" dur="2000"/>
                                        <p:tgtEl>
                                          <p:spTgt spid="30"/>
                                        </p:tgtEl>
                                      </p:cBhvr>
                                    </p:animEffect>
                                  </p:childTnLst>
                                </p:cTn>
                              </p:par>
                              <p:par>
                                <p:cTn id="19" presetID="21" presetClass="entr" presetSubtype="1" fill="hold" grpId="0" nodeType="withEffect">
                                  <p:stCondLst>
                                    <p:cond delay="0"/>
                                  </p:stCondLst>
                                  <p:childTnLst>
                                    <p:set>
                                      <p:cBhvr>
                                        <p:cTn id="20" dur="1" fill="hold">
                                          <p:stCondLst>
                                            <p:cond delay="0"/>
                                          </p:stCondLst>
                                        </p:cTn>
                                        <p:tgtEl>
                                          <p:spTgt spid="46"/>
                                        </p:tgtEl>
                                        <p:attrNameLst>
                                          <p:attrName>style.visibility</p:attrName>
                                        </p:attrNameLst>
                                      </p:cBhvr>
                                      <p:to>
                                        <p:strVal val="visible"/>
                                      </p:to>
                                    </p:set>
                                    <p:animEffect transition="in" filter="wheel(1)">
                                      <p:cBhvr>
                                        <p:cTn id="21" dur="2000"/>
                                        <p:tgtEl>
                                          <p:spTgt spid="46"/>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vol="80000">
                <p:cTn id="22" repeatCount="2000" fill="hold" display="0">
                  <p:stCondLst>
                    <p:cond delay="indefinite"/>
                  </p:stCondLst>
                  <p:endCondLst>
                    <p:cond evt="onStopAudio" delay="0">
                      <p:tgtEl>
                        <p:sldTgt/>
                      </p:tgtEl>
                    </p:cond>
                  </p:endCondLst>
                </p:cTn>
                <p:tgtEl>
                  <p:spTgt spid="2"/>
                </p:tgtEl>
              </p:cMediaNode>
            </p:audio>
          </p:childTnLst>
        </p:cTn>
      </p:par>
    </p:tnLst>
    <p:bldLst>
      <p:bldP spid="30" grpId="0"/>
      <p:bldP spid="34" grpId="0" animBg="1"/>
      <p:bldP spid="46"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2680" y="547902"/>
            <a:ext cx="11120357" cy="6194245"/>
          </a:xfrm>
          <a:prstGeom prst="rect">
            <a:avLst/>
          </a:prstGeom>
        </p:spPr>
      </p:pic>
      <p:sp>
        <p:nvSpPr>
          <p:cNvPr id="2" name="Rectangle: Single Corner Rounded 1"/>
          <p:cNvSpPr/>
          <p:nvPr/>
        </p:nvSpPr>
        <p:spPr>
          <a:xfrm flipV="1">
            <a:off x="0" y="560648"/>
            <a:ext cx="10706099" cy="510757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6" cstate="print">
            <a:extLst>
              <a:ext uri="{28A0092B-C50C-407E-A947-70E740481C1C}">
                <a14:useLocalDpi xmlns:a14="http://schemas.microsoft.com/office/drawing/2010/main" val="0"/>
              </a:ext>
            </a:extLst>
          </a:blip>
          <a:srcRect l="4175" r="4175"/>
          <a:stretch>
            <a:fillRect/>
          </a:stretch>
        </p:blipFill>
        <p:spPr>
          <a:xfrm>
            <a:off x="0" y="560649"/>
            <a:ext cx="6691313" cy="4255476"/>
          </a:xfrm>
        </p:spPr>
      </p:pic>
      <p:sp>
        <p:nvSpPr>
          <p:cNvPr id="9" name="TextBox 8"/>
          <p:cNvSpPr txBox="1"/>
          <p:nvPr/>
        </p:nvSpPr>
        <p:spPr>
          <a:xfrm>
            <a:off x="3374365" y="3463242"/>
            <a:ext cx="7431973" cy="632802"/>
          </a:xfrm>
          <a:prstGeom prst="rect">
            <a:avLst/>
          </a:prstGeom>
          <a:noFill/>
        </p:spPr>
        <p:txBody>
          <a:bodyPr wrap="square" rtlCol="0">
            <a:spAutoFit/>
          </a:bodyPr>
          <a:lstStyle/>
          <a:p>
            <a:pPr algn="ctr"/>
            <a:r>
              <a:rPr lang="en-US" sz="3512" b="1" dirty="0">
                <a:solidFill>
                  <a:srgbClr val="00B0F0"/>
                </a:solidFill>
                <a:latin typeface="Alexandria" charset="0"/>
                <a:cs typeface="Alexandria" charset="0"/>
              </a:rPr>
              <a:t>Risk Management in Entrepreneurship</a:t>
            </a:r>
          </a:p>
        </p:txBody>
      </p:sp>
      <p:sp>
        <p:nvSpPr>
          <p:cNvPr id="10" name="Rectangle: Rounded Corners 9"/>
          <p:cNvSpPr/>
          <p:nvPr/>
        </p:nvSpPr>
        <p:spPr>
          <a:xfrm>
            <a:off x="5606598" y="4315338"/>
            <a:ext cx="3088021" cy="464675"/>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59" b="1" dirty="0">
                <a:solidFill>
                  <a:schemeClr val="tx1"/>
                </a:solidFill>
                <a:latin typeface="Alexandria" charset="0"/>
                <a:cs typeface="Alexandria" charset="0"/>
              </a:rPr>
              <a:t>Lecture 08</a:t>
            </a:r>
          </a:p>
        </p:txBody>
      </p:sp>
      <p:sp>
        <p:nvSpPr>
          <p:cNvPr id="11" name="TextBox 10"/>
          <p:cNvSpPr txBox="1"/>
          <p:nvPr/>
        </p:nvSpPr>
        <p:spPr>
          <a:xfrm>
            <a:off x="5593853" y="4816126"/>
            <a:ext cx="2580254" cy="902939"/>
          </a:xfrm>
          <a:prstGeom prst="rect">
            <a:avLst/>
          </a:prstGeom>
          <a:noFill/>
        </p:spPr>
        <p:txBody>
          <a:bodyPr wrap="square" rtlCol="0">
            <a:spAutoFit/>
          </a:bodyPr>
          <a:lstStyle/>
          <a:p>
            <a:r>
              <a:rPr lang="en-US" sz="1756" dirty="0">
                <a:latin typeface="Alexandria" charset="0"/>
                <a:cs typeface="Alexandria" charset="0"/>
              </a:rPr>
              <a:t>ENT 624</a:t>
            </a:r>
          </a:p>
          <a:p>
            <a:r>
              <a:rPr lang="en-US" sz="1756" dirty="0">
                <a:latin typeface="Alexandria" charset="0"/>
                <a:cs typeface="Alexandria" charset="0"/>
              </a:rPr>
              <a:t>Entrepreneurial Strategy</a:t>
            </a:r>
          </a:p>
          <a:p>
            <a:endParaRPr lang="en-US" sz="1756" dirty="0">
              <a:latin typeface="Alexandria" charset="0"/>
              <a:cs typeface="Alexandria" charset="0"/>
            </a:endParaRPr>
          </a:p>
        </p:txBody>
      </p:sp>
      <p:sp>
        <p:nvSpPr>
          <p:cNvPr id="12" name="TextBox 11"/>
          <p:cNvSpPr txBox="1"/>
          <p:nvPr/>
        </p:nvSpPr>
        <p:spPr>
          <a:xfrm>
            <a:off x="403222" y="6032317"/>
            <a:ext cx="4290925" cy="470770"/>
          </a:xfrm>
          <a:prstGeom prst="rect">
            <a:avLst/>
          </a:prstGeom>
          <a:noFill/>
        </p:spPr>
        <p:txBody>
          <a:bodyPr wrap="square" rtlCol="0">
            <a:spAutoFit/>
          </a:bodyPr>
          <a:lstStyle/>
          <a:p>
            <a:r>
              <a:rPr lang="en-US" sz="2459" b="1" dirty="0">
                <a:solidFill>
                  <a:srgbClr val="00B0F0"/>
                </a:solidFill>
                <a:latin typeface="Alexandria" charset="0"/>
                <a:cs typeface="Alexandria" charset="0"/>
              </a:rPr>
              <a:t>Dr. Mohamed Soliman</a:t>
            </a:r>
          </a:p>
        </p:txBody>
      </p:sp>
      <p:sp>
        <p:nvSpPr>
          <p:cNvPr id="13" name="TextBox 12"/>
          <p:cNvSpPr txBox="1"/>
          <p:nvPr/>
        </p:nvSpPr>
        <p:spPr>
          <a:xfrm>
            <a:off x="403222" y="5719202"/>
            <a:ext cx="4290925" cy="416589"/>
          </a:xfrm>
          <a:prstGeom prst="rect">
            <a:avLst/>
          </a:prstGeom>
          <a:noFill/>
        </p:spPr>
        <p:txBody>
          <a:bodyPr wrap="square" rtlCol="0">
            <a:spAutoFit/>
          </a:bodyPr>
          <a:lstStyle/>
          <a:p>
            <a:r>
              <a:rPr lang="en-US" sz="2107">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590696" y="651387"/>
            <a:ext cx="2024202" cy="945164"/>
          </a:xfrm>
          <a:prstGeom prst="rect">
            <a:avLst/>
          </a:prstGeom>
        </p:spPr>
      </p:pic>
      <p:pic>
        <p:nvPicPr>
          <p:cNvPr id="3" name="Intro - Copy_updated">
            <a:hlinkClick r:id="" action="ppaction://media"/>
            <a:extLst>
              <a:ext uri="{FF2B5EF4-FFF2-40B4-BE49-F238E27FC236}">
                <a16:creationId xmlns:a16="http://schemas.microsoft.com/office/drawing/2014/main" id="{388A617B-CA15-0E66-747A-46A55B358CD5}"/>
              </a:ext>
            </a:extLst>
          </p:cNvPr>
          <p:cNvPicPr>
            <a:picLocks noChangeAspect="1"/>
          </p:cNvPicPr>
          <p:nvPr>
            <a:videoFile r:link="rId2"/>
            <p:extLst>
              <p:ext uri="{DAA4B4D4-6D71-4841-9C94-3DE7FCFB9230}">
                <p14:media xmlns:p14="http://schemas.microsoft.com/office/powerpoint/2010/main" r:embed="rId1"/>
              </p:ext>
            </p:extLst>
          </p:nvPr>
        </p:nvPicPr>
        <p:blipFill>
          <a:blip r:embed="rId8"/>
          <a:stretch>
            <a:fillRect/>
          </a:stretch>
        </p:blipFill>
        <p:spPr>
          <a:xfrm>
            <a:off x="10554958" y="6490672"/>
            <a:ext cx="349403" cy="196539"/>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timing>
    <p:tnLst>
      <p:par>
        <p:cTn id="1" dur="indefinite" restart="never" nodeType="tmRoot">
          <p:childTnLst>
            <p:video>
              <p:cMediaNode vol="100000">
                <p:cTn id="2" fill="hold" display="0">
                  <p:stCondLst>
                    <p:cond delay="indefinite"/>
                  </p:stCondLst>
                </p:cTn>
                <p:tgtEl>
                  <p:spTgt spid="3"/>
                </p:tgtEl>
              </p:cMediaNode>
            </p:vide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5376052" y="2622594"/>
            <a:ext cx="4293715" cy="1521564"/>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990315" y="1585853"/>
            <a:ext cx="4339735" cy="1823384"/>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t="8679" b="8679"/>
          <a:stretch>
            <a:fillRect/>
          </a:stretch>
        </p:blipFill>
        <p:spPr>
          <a:xfrm>
            <a:off x="1006338" y="1400087"/>
            <a:ext cx="8663430" cy="2842813"/>
          </a:xfrm>
        </p:spPr>
      </p:pic>
      <p:sp>
        <p:nvSpPr>
          <p:cNvPr id="6" name="Rectangle 5"/>
          <p:cNvSpPr/>
          <p:nvPr/>
        </p:nvSpPr>
        <p:spPr>
          <a:xfrm>
            <a:off x="2306113" y="1038737"/>
            <a:ext cx="9330594" cy="4014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5538624" y="1141300"/>
            <a:ext cx="4655093" cy="849207"/>
          </a:xfrm>
          <a:prstGeom prst="rect">
            <a:avLst/>
          </a:prstGeom>
          <a:noFill/>
        </p:spPr>
        <p:txBody>
          <a:bodyPr wrap="square" rtlCol="0">
            <a:spAutoFit/>
          </a:bodyPr>
          <a:lstStyle/>
          <a:p>
            <a:pPr algn="ctr"/>
            <a:r>
              <a:rPr lang="en-US" sz="2459" b="1" dirty="0">
                <a:solidFill>
                  <a:srgbClr val="00B0F0"/>
                </a:solidFill>
                <a:latin typeface="Alexandria" charset="0"/>
                <a:cs typeface="Alexandria" charset="0"/>
              </a:rPr>
              <a:t>Entrepreneur Quotes to Inspire Your Own Success</a:t>
            </a:r>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58441" y="605121"/>
            <a:ext cx="2024202" cy="945164"/>
          </a:xfrm>
          <a:prstGeom prst="rect">
            <a:avLst/>
          </a:prstGeom>
        </p:spPr>
      </p:pic>
      <p:sp>
        <p:nvSpPr>
          <p:cNvPr id="8" name="TextBox 7">
            <a:extLst>
              <a:ext uri="{FF2B5EF4-FFF2-40B4-BE49-F238E27FC236}">
                <a16:creationId xmlns:a16="http://schemas.microsoft.com/office/drawing/2014/main" id="{6F8F33E1-CB98-29AF-7660-2025E012D378}"/>
              </a:ext>
            </a:extLst>
          </p:cNvPr>
          <p:cNvSpPr txBox="1"/>
          <p:nvPr/>
        </p:nvSpPr>
        <p:spPr>
          <a:xfrm>
            <a:off x="5293058" y="4195155"/>
            <a:ext cx="5413042" cy="2461443"/>
          </a:xfrm>
          <a:prstGeom prst="rect">
            <a:avLst/>
          </a:prstGeom>
          <a:noFill/>
        </p:spPr>
        <p:txBody>
          <a:bodyPr wrap="square">
            <a:spAutoFit/>
          </a:bodyPr>
          <a:lstStyle/>
          <a:p>
            <a:pPr algn="just">
              <a:spcAft>
                <a:spcPts val="1054"/>
              </a:spcAft>
            </a:pPr>
            <a:r>
              <a:rPr lang="en-US" sz="1405" b="1" dirty="0">
                <a:latin typeface="Times New Roman" panose="02020603050405020304" pitchFamily="18" charset="0"/>
                <a:cs typeface="Times New Roman" panose="02020603050405020304" pitchFamily="18" charset="0"/>
              </a:rPr>
              <a:t>23. "In a world that's changing really quickly, the only strategy that is guaranteed to fail is not taking risks." - </a:t>
            </a:r>
            <a:r>
              <a:rPr lang="en-US" sz="1405" b="1" dirty="0">
                <a:solidFill>
                  <a:srgbClr val="00B0F0"/>
                </a:solidFill>
                <a:latin typeface="Times New Roman" panose="02020603050405020304" pitchFamily="18" charset="0"/>
                <a:cs typeface="Times New Roman" panose="02020603050405020304" pitchFamily="18" charset="0"/>
              </a:rPr>
              <a:t>Mark Zuckerberg, founder of Facebook</a:t>
            </a:r>
          </a:p>
          <a:p>
            <a:pPr algn="just">
              <a:spcAft>
                <a:spcPts val="1054"/>
              </a:spcAft>
            </a:pPr>
            <a:r>
              <a:rPr lang="en-US" sz="1405" b="1" dirty="0">
                <a:latin typeface="Times New Roman" panose="02020603050405020304" pitchFamily="18" charset="0"/>
                <a:cs typeface="Times New Roman" panose="02020603050405020304" pitchFamily="18" charset="0"/>
              </a:rPr>
              <a:t>24. "As a leader, it's a major responsibility on your shoulders to practice the behavior you want others to follow." </a:t>
            </a:r>
            <a:r>
              <a:rPr lang="en-US" sz="1405" b="1" dirty="0">
                <a:solidFill>
                  <a:srgbClr val="00B0F0"/>
                </a:solidFill>
                <a:latin typeface="Times New Roman" panose="02020603050405020304" pitchFamily="18" charset="0"/>
                <a:cs typeface="Times New Roman" panose="02020603050405020304" pitchFamily="18" charset="0"/>
              </a:rPr>
              <a:t>- Himanshu Bhatia, founder &amp; CEO of </a:t>
            </a:r>
            <a:r>
              <a:rPr lang="en-US" sz="1405" b="1" dirty="0" err="1">
                <a:solidFill>
                  <a:srgbClr val="00B0F0"/>
                </a:solidFill>
                <a:latin typeface="Times New Roman" panose="02020603050405020304" pitchFamily="18" charset="0"/>
                <a:cs typeface="Times New Roman" panose="02020603050405020304" pitchFamily="18" charset="0"/>
              </a:rPr>
              <a:t>Ricovr</a:t>
            </a:r>
            <a:r>
              <a:rPr lang="en-US" sz="1405" b="1" dirty="0">
                <a:solidFill>
                  <a:srgbClr val="00B0F0"/>
                </a:solidFill>
                <a:latin typeface="Times New Roman" panose="02020603050405020304" pitchFamily="18" charset="0"/>
                <a:cs typeface="Times New Roman" panose="02020603050405020304" pitchFamily="18" charset="0"/>
              </a:rPr>
              <a:t> Healthcare</a:t>
            </a:r>
          </a:p>
          <a:p>
            <a:pPr algn="just">
              <a:spcAft>
                <a:spcPts val="1054"/>
              </a:spcAft>
            </a:pPr>
            <a:r>
              <a:rPr lang="en-US" sz="1405" b="1" dirty="0">
                <a:latin typeface="Times New Roman" panose="02020603050405020304" pitchFamily="18" charset="0"/>
                <a:cs typeface="Times New Roman" panose="02020603050405020304" pitchFamily="18" charset="0"/>
              </a:rPr>
              <a:t>25. "Entrepreneurship is the last refuge of the trouble-making individual." </a:t>
            </a:r>
            <a:r>
              <a:rPr lang="en-US" sz="1405" b="1" dirty="0">
                <a:solidFill>
                  <a:srgbClr val="00B0F0"/>
                </a:solidFill>
                <a:latin typeface="Times New Roman" panose="02020603050405020304" pitchFamily="18" charset="0"/>
                <a:cs typeface="Times New Roman" panose="02020603050405020304" pitchFamily="18" charset="0"/>
              </a:rPr>
              <a:t>- Natalie Clifford Barney, playwright and novelist</a:t>
            </a:r>
          </a:p>
          <a:p>
            <a:pPr algn="just">
              <a:spcAft>
                <a:spcPts val="1054"/>
              </a:spcAft>
            </a:pPr>
            <a:endParaRPr lang="en-US" sz="1405" b="1" dirty="0">
              <a:solidFill>
                <a:srgbClr val="00B0F0"/>
              </a:solidFill>
              <a:latin typeface="Times New Roman" panose="02020603050405020304" pitchFamily="18" charset="0"/>
              <a:cs typeface="Times New Roman" panose="02020603050405020304" pitchFamily="18" charset="0"/>
            </a:endParaRPr>
          </a:p>
        </p:txBody>
      </p:sp>
      <p:pic>
        <p:nvPicPr>
          <p:cNvPr id="2" name="Picture 2" descr="Marc Benioff quote">
            <a:extLst>
              <a:ext uri="{FF2B5EF4-FFF2-40B4-BE49-F238E27FC236}">
                <a16:creationId xmlns:a16="http://schemas.microsoft.com/office/drawing/2014/main" id="{9E7FCAE6-5E49-1E0F-46FB-33BC8480E0D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35358" y="3754238"/>
            <a:ext cx="4457700" cy="2450067"/>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466" y="598884"/>
            <a:ext cx="4871561" cy="4894219"/>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3666" y="602551"/>
            <a:ext cx="1580012" cy="1572680"/>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802935" rtl="0">
              <a:defRPr/>
            </a:pPr>
            <a:endParaRPr lang="id-ID" sz="1581" kern="1200">
              <a:solidFill>
                <a:prstClr val="white"/>
              </a:solidFill>
              <a:latin typeface="Calibri" panose="020F0502020204030204"/>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561843" y="4198749"/>
            <a:ext cx="4894217" cy="2175209"/>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802935" rtl="0">
              <a:defRPr/>
            </a:pPr>
            <a:endParaRPr lang="id-ID" sz="1581" kern="1200">
              <a:solidFill>
                <a:srgbClr val="669BBC"/>
              </a:solidFill>
              <a:latin typeface="Calibri" panose="020F0502020204030204"/>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232847" y="1917221"/>
            <a:ext cx="3612517" cy="470770"/>
          </a:xfrm>
          <a:prstGeom prst="rect">
            <a:avLst/>
          </a:prstGeom>
          <a:noFill/>
        </p:spPr>
        <p:txBody>
          <a:bodyPr wrap="square" rtlCol="0">
            <a:spAutoFit/>
          </a:bodyPr>
          <a:lstStyle/>
          <a:p>
            <a:pPr lvl="0">
              <a:defRPr/>
            </a:pPr>
            <a:r>
              <a:rPr lang="en-US" sz="2459" b="1" dirty="0">
                <a:solidFill>
                  <a:srgbClr val="00B0F0"/>
                </a:solidFill>
                <a:latin typeface="Tajawal Medium" panose="00000600000000000000" pitchFamily="2" charset="-78"/>
                <a:cs typeface="Tajawal Medium" panose="00000600000000000000" pitchFamily="2" charset="-78"/>
              </a:rPr>
              <a:t>Learning Objectives</a:t>
            </a:r>
          </a:p>
        </p:txBody>
      </p:sp>
      <p:sp>
        <p:nvSpPr>
          <p:cNvPr id="28" name="Rectangle 27">
            <a:extLst>
              <a:ext uri="{FF2B5EF4-FFF2-40B4-BE49-F238E27FC236}">
                <a16:creationId xmlns:a16="http://schemas.microsoft.com/office/drawing/2014/main" id="{35E30A49-6736-ECBA-A034-3B17B6F12642}"/>
              </a:ext>
            </a:extLst>
          </p:cNvPr>
          <p:cNvSpPr/>
          <p:nvPr/>
        </p:nvSpPr>
        <p:spPr>
          <a:xfrm>
            <a:off x="2766817" y="1111224"/>
            <a:ext cx="5722665" cy="40147"/>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802935" rtl="0">
              <a:defRPr/>
            </a:pPr>
            <a:endParaRPr lang="en-US" sz="1581" kern="1200" dirty="0">
              <a:solidFill>
                <a:prstClr val="white"/>
              </a:solidFill>
              <a:latin typeface="Calibri" panose="020F0502020204030204"/>
            </a:endParaRPr>
          </a:p>
        </p:txBody>
      </p:sp>
      <p:sp>
        <p:nvSpPr>
          <p:cNvPr id="31" name="TextBox 30">
            <a:extLst>
              <a:ext uri="{FF2B5EF4-FFF2-40B4-BE49-F238E27FC236}">
                <a16:creationId xmlns:a16="http://schemas.microsoft.com/office/drawing/2014/main" id="{4527402C-3F97-690D-9C20-A459E375AEB7}"/>
              </a:ext>
            </a:extLst>
          </p:cNvPr>
          <p:cNvSpPr txBox="1"/>
          <p:nvPr/>
        </p:nvSpPr>
        <p:spPr>
          <a:xfrm>
            <a:off x="2972869" y="2697344"/>
            <a:ext cx="7616934" cy="2062103"/>
          </a:xfrm>
          <a:prstGeom prst="rect">
            <a:avLst/>
          </a:prstGeom>
          <a:noFill/>
        </p:spPr>
        <p:txBody>
          <a:bodyPr wrap="square" rtlCol="0">
            <a:spAutoFit/>
          </a:bodyPr>
          <a:lstStyle/>
          <a:p>
            <a:pPr rtl="0">
              <a:buFont typeface="+mj-lt"/>
              <a:buAutoNum type="arabicPeriod"/>
            </a:pPr>
            <a:r>
              <a:rPr lang="en-US" sz="1600" b="1" dirty="0"/>
              <a:t>Understand the Importance of Risk Management</a:t>
            </a:r>
            <a:endParaRPr lang="ar-EG" sz="1600" b="1" dirty="0"/>
          </a:p>
          <a:p>
            <a:pPr rtl="0">
              <a:buFont typeface="+mj-lt"/>
              <a:buAutoNum type="arabicPeriod"/>
            </a:pPr>
            <a:r>
              <a:rPr lang="en-US" sz="1600" b="1" dirty="0"/>
              <a:t>Identify Types of Risks</a:t>
            </a:r>
            <a:endParaRPr lang="ar-EG" sz="1600" b="1" dirty="0"/>
          </a:p>
          <a:p>
            <a:pPr rtl="0">
              <a:buFont typeface="+mj-lt"/>
              <a:buAutoNum type="arabicPeriod"/>
            </a:pPr>
            <a:r>
              <a:rPr lang="en-US" sz="1600" b="1" dirty="0"/>
              <a:t>Apply Risk Identification Techniques</a:t>
            </a:r>
            <a:endParaRPr lang="ar-EG" sz="1600" b="1" dirty="0"/>
          </a:p>
          <a:p>
            <a:pPr rtl="0">
              <a:buFont typeface="+mj-lt"/>
              <a:buAutoNum type="arabicPeriod"/>
            </a:pPr>
            <a:r>
              <a:rPr lang="en-US" sz="1600" b="1" dirty="0"/>
              <a:t>Assess and Prioritize Risks</a:t>
            </a:r>
            <a:endParaRPr lang="ar-EG" sz="1600" b="1" dirty="0"/>
          </a:p>
          <a:p>
            <a:pPr rtl="0">
              <a:buFont typeface="+mj-lt"/>
              <a:buAutoNum type="arabicPeriod"/>
            </a:pPr>
            <a:r>
              <a:rPr lang="en-US" sz="1600" b="1" dirty="0"/>
              <a:t>Implement Risk Mitigation Strategies</a:t>
            </a:r>
            <a:endParaRPr lang="ar-EG" sz="1600" b="1" dirty="0"/>
          </a:p>
          <a:p>
            <a:pPr rtl="0">
              <a:buFont typeface="+mj-lt"/>
              <a:buAutoNum type="arabicPeriod"/>
            </a:pPr>
            <a:r>
              <a:rPr lang="en-US" sz="1600" b="1" dirty="0"/>
              <a:t>Develop a Risk-Aware Culture</a:t>
            </a:r>
            <a:endParaRPr lang="ar-EG" sz="1600" b="1" dirty="0"/>
          </a:p>
          <a:p>
            <a:pPr rtl="0">
              <a:buFont typeface="+mj-lt"/>
              <a:buAutoNum type="arabicPeriod"/>
            </a:pPr>
            <a:r>
              <a:rPr lang="en-US" sz="1600" b="1" dirty="0"/>
              <a:t>Leverage Strategic Tools for Planning</a:t>
            </a:r>
            <a:endParaRPr lang="ar-EG" sz="1600" b="1" dirty="0"/>
          </a:p>
          <a:p>
            <a:pPr rtl="0">
              <a:buFont typeface="+mj-lt"/>
              <a:buAutoNum type="arabicPeriod"/>
            </a:pPr>
            <a:r>
              <a:rPr lang="en-US" sz="1600" b="1" dirty="0"/>
              <a:t>Analyze Real-World Case Studies</a:t>
            </a:r>
            <a:endParaRPr lang="en-US" sz="1600" dirty="0"/>
          </a:p>
        </p:txBody>
      </p:sp>
      <p:sp>
        <p:nvSpPr>
          <p:cNvPr id="32" name="Rectangle 31">
            <a:extLst>
              <a:ext uri="{FF2B5EF4-FFF2-40B4-BE49-F238E27FC236}">
                <a16:creationId xmlns:a16="http://schemas.microsoft.com/office/drawing/2014/main" id="{6FE380F3-A68B-26EA-9084-2C15BB9E43F9}"/>
              </a:ext>
            </a:extLst>
          </p:cNvPr>
          <p:cNvSpPr/>
          <p:nvPr/>
        </p:nvSpPr>
        <p:spPr>
          <a:xfrm>
            <a:off x="2973803" y="1771247"/>
            <a:ext cx="1045496" cy="86798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802935" rtl="0">
              <a:defRPr/>
            </a:pPr>
            <a:endParaRPr lang="en-US" sz="1229" kern="1200">
              <a:solidFill>
                <a:prstClr val="white"/>
              </a:solidFill>
              <a:latin typeface="Calibri" panose="020F0502020204030204"/>
              <a:ea typeface="Roboto Light" panose="02000000000000000000" pitchFamily="2" charset="0"/>
            </a:endParaRPr>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590696" y="651387"/>
            <a:ext cx="2024202" cy="945164"/>
          </a:xfrm>
          <a:prstGeom prst="rect">
            <a:avLst/>
          </a:prstGeom>
        </p:spPr>
      </p:pic>
    </p:spTree>
    <p:extLst>
      <p:ext uri="{BB962C8B-B14F-4D97-AF65-F5344CB8AC3E}">
        <p14:creationId xmlns:p14="http://schemas.microsoft.com/office/powerpoint/2010/main" val="314960974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B83919-8D37-80E8-645F-E177FED750A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FA98583-2B57-9CAF-68F7-58E787A033D4}"/>
              </a:ext>
            </a:extLst>
          </p:cNvPr>
          <p:cNvSpPr/>
          <p:nvPr/>
        </p:nvSpPr>
        <p:spPr>
          <a:xfrm>
            <a:off x="2306113" y="1038738"/>
            <a:ext cx="8712935" cy="40147"/>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360B2655-2ABD-D7A7-9EBA-68DA5B2634BD}"/>
              </a:ext>
            </a:extLst>
          </p:cNvPr>
          <p:cNvSpPr/>
          <p:nvPr/>
        </p:nvSpPr>
        <p:spPr>
          <a:xfrm>
            <a:off x="7558824" y="1435602"/>
            <a:ext cx="3625271" cy="465327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14CF8518-70C2-B923-B7DE-2E6EBDFDD255}"/>
              </a:ext>
            </a:extLst>
          </p:cNvPr>
          <p:cNvSpPr/>
          <p:nvPr/>
        </p:nvSpPr>
        <p:spPr>
          <a:xfrm>
            <a:off x="360621" y="1869827"/>
            <a:ext cx="8850684" cy="38737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55600" marR="85090" lvl="0" indent="-342900" algn="just" defTabSz="914400" eaLnBrk="1" fontAlgn="auto" latinLnBrk="0" hangingPunct="1">
              <a:lnSpc>
                <a:spcPct val="120100"/>
              </a:lnSpc>
              <a:spcBef>
                <a:spcPts val="50"/>
              </a:spcBef>
              <a:spcAft>
                <a:spcPts val="0"/>
              </a:spcAft>
              <a:buClrTx/>
              <a:buSzTx/>
              <a:buFont typeface="Arial" panose="020B0604020202020204" pitchFamily="34" charset="0"/>
              <a:buChar char="•"/>
              <a:tabLst/>
              <a:defRPr/>
            </a:pPr>
            <a:r>
              <a:rPr kumimoji="0" lang="en-US" sz="1850" b="0" i="0" u="none" strike="noStrike" kern="0" cap="none" spc="-145" normalizeH="0" baseline="0" noProof="0" dirty="0">
                <a:ln>
                  <a:noFill/>
                </a:ln>
                <a:solidFill>
                  <a:srgbClr val="2D3856"/>
                </a:solidFill>
                <a:effectLst/>
                <a:uLnTx/>
                <a:uFillTx/>
                <a:latin typeface="Lucida Sans"/>
                <a:cs typeface="Lucida Sans"/>
              </a:rPr>
              <a:t>For entrepreneurs, </a:t>
            </a:r>
            <a:r>
              <a:rPr kumimoji="0" lang="en-US" sz="1850" b="1" i="0" u="none" strike="noStrike" kern="0" cap="none" spc="-145" normalizeH="0" baseline="0" noProof="0" dirty="0">
                <a:ln>
                  <a:noFill/>
                </a:ln>
                <a:solidFill>
                  <a:srgbClr val="2D3856"/>
                </a:solidFill>
                <a:effectLst/>
                <a:uLnTx/>
                <a:uFillTx/>
                <a:latin typeface="Lucida Sans"/>
                <a:cs typeface="Lucida Sans"/>
              </a:rPr>
              <a:t>risk management </a:t>
            </a:r>
            <a:r>
              <a:rPr kumimoji="0" lang="en-US" sz="1850" b="0" i="0" u="none" strike="noStrike" kern="0" cap="none" spc="-145" normalizeH="0" baseline="0" noProof="0" dirty="0">
                <a:ln>
                  <a:noFill/>
                </a:ln>
                <a:solidFill>
                  <a:srgbClr val="2D3856"/>
                </a:solidFill>
                <a:effectLst/>
                <a:uLnTx/>
                <a:uFillTx/>
                <a:latin typeface="Lucida Sans"/>
                <a:cs typeface="Lucida Sans"/>
              </a:rPr>
              <a:t>is not about eliminating risk entirely—as risk is inherent in any new venture—but about making </a:t>
            </a:r>
            <a:r>
              <a:rPr kumimoji="0" lang="en-US" sz="1850" b="1" i="0" u="none" strike="noStrike" kern="0" cap="none" spc="-145" normalizeH="0" baseline="0" noProof="0" dirty="0">
                <a:ln>
                  <a:noFill/>
                </a:ln>
                <a:solidFill>
                  <a:srgbClr val="2D3856"/>
                </a:solidFill>
                <a:effectLst/>
                <a:uLnTx/>
                <a:uFillTx/>
                <a:latin typeface="Lucida Sans"/>
                <a:cs typeface="Lucida Sans"/>
              </a:rPr>
              <a:t>informed and calculated decisions</a:t>
            </a:r>
            <a:r>
              <a:rPr kumimoji="0" lang="en-US" sz="1950" b="1" i="0" u="none" strike="noStrike" kern="0" cap="none" spc="-100" normalizeH="0" baseline="0" noProof="0" dirty="0">
                <a:ln>
                  <a:noFill/>
                </a:ln>
                <a:solidFill>
                  <a:srgbClr val="2D3856"/>
                </a:solidFill>
                <a:effectLst/>
                <a:uLnTx/>
                <a:uFillTx/>
                <a:latin typeface="Tahoma"/>
                <a:cs typeface="Tahoma"/>
              </a:rPr>
              <a:t> </a:t>
            </a:r>
            <a:r>
              <a:rPr kumimoji="0" lang="en-US" sz="1850" b="0" i="0" u="none" strike="noStrike" kern="0" cap="none" spc="-55" normalizeH="0" baseline="0" noProof="0" dirty="0">
                <a:ln>
                  <a:noFill/>
                </a:ln>
                <a:solidFill>
                  <a:srgbClr val="2D3856"/>
                </a:solidFill>
                <a:effectLst/>
                <a:uLnTx/>
                <a:uFillTx/>
                <a:latin typeface="Lucida Sans"/>
                <a:cs typeface="Lucida Sans"/>
              </a:rPr>
              <a:t>to</a:t>
            </a:r>
            <a:r>
              <a:rPr kumimoji="0" lang="en-US" sz="1850" b="0" i="0" u="none" strike="noStrike" kern="0" cap="none" spc="-45" normalizeH="0" baseline="0" noProof="0" dirty="0">
                <a:ln>
                  <a:noFill/>
                </a:ln>
                <a:solidFill>
                  <a:srgbClr val="2D3856"/>
                </a:solidFill>
                <a:effectLst/>
                <a:uLnTx/>
                <a:uFillTx/>
                <a:latin typeface="Lucida Sans"/>
                <a:cs typeface="Lucida Sans"/>
              </a:rPr>
              <a:t> </a:t>
            </a:r>
            <a:r>
              <a:rPr kumimoji="0" lang="en-US" sz="1850" b="0" i="0" u="none" strike="noStrike" kern="0" cap="none" spc="-10" normalizeH="0" baseline="0" noProof="0" dirty="0">
                <a:ln>
                  <a:noFill/>
                </a:ln>
                <a:solidFill>
                  <a:srgbClr val="2D3856"/>
                </a:solidFill>
                <a:effectLst/>
                <a:uLnTx/>
                <a:uFillTx/>
                <a:latin typeface="Lucida Sans"/>
                <a:cs typeface="Lucida Sans"/>
              </a:rPr>
              <a:t>navigate uncertainty.</a:t>
            </a:r>
            <a:endParaRPr kumimoji="0" lang="en-US" sz="1850" b="0" i="0" u="none" strike="noStrike" kern="0" cap="none" spc="0" normalizeH="0" baseline="0" noProof="0" dirty="0">
              <a:ln>
                <a:noFill/>
              </a:ln>
              <a:solidFill>
                <a:sysClr val="windowText" lastClr="000000"/>
              </a:solidFill>
              <a:effectLst/>
              <a:uLnTx/>
              <a:uFillTx/>
              <a:latin typeface="Lucida Sans"/>
              <a:cs typeface="Lucida Sans"/>
            </a:endParaRPr>
          </a:p>
          <a:p>
            <a:pPr marL="355600" marR="10160" lvl="0" indent="-342900" algn="just" defTabSz="914400" eaLnBrk="1" fontAlgn="auto" latinLnBrk="0" hangingPunct="1">
              <a:lnSpc>
                <a:spcPct val="123400"/>
              </a:lnSpc>
              <a:spcBef>
                <a:spcPts val="930"/>
              </a:spcBef>
              <a:spcAft>
                <a:spcPts val="0"/>
              </a:spcAft>
              <a:buClrTx/>
              <a:buSzTx/>
              <a:buFont typeface="Arial" panose="020B0604020202020204" pitchFamily="34" charset="0"/>
              <a:buChar char="•"/>
              <a:tabLst/>
              <a:defRPr/>
            </a:pPr>
            <a:r>
              <a:rPr kumimoji="0" lang="en-US" sz="1850" b="0" i="0" u="none" strike="noStrike" kern="0" cap="none" spc="-150" normalizeH="0" baseline="0" noProof="0" dirty="0">
                <a:ln>
                  <a:noFill/>
                </a:ln>
                <a:solidFill>
                  <a:srgbClr val="2D3856"/>
                </a:solidFill>
                <a:effectLst/>
                <a:uLnTx/>
                <a:uFillTx/>
                <a:latin typeface="Lucida Sans"/>
                <a:cs typeface="Lucida Sans"/>
              </a:rPr>
              <a:t>The</a:t>
            </a:r>
            <a:r>
              <a:rPr kumimoji="0" lang="en-US" sz="1850" b="0" i="0" u="none" strike="noStrike" kern="0" cap="none" spc="-15" normalizeH="0" baseline="0" noProof="0" dirty="0">
                <a:ln>
                  <a:noFill/>
                </a:ln>
                <a:solidFill>
                  <a:srgbClr val="2D3856"/>
                </a:solidFill>
                <a:effectLst/>
                <a:uLnTx/>
                <a:uFillTx/>
                <a:latin typeface="Lucida Sans"/>
                <a:cs typeface="Lucida Sans"/>
              </a:rPr>
              <a:t> </a:t>
            </a:r>
            <a:r>
              <a:rPr kumimoji="0" lang="en-US" sz="1850" b="1" i="0" u="none" strike="noStrike" kern="0" cap="none" spc="-55" normalizeH="0" baseline="0" noProof="0" dirty="0">
                <a:ln>
                  <a:noFill/>
                </a:ln>
                <a:solidFill>
                  <a:srgbClr val="2D3856"/>
                </a:solidFill>
                <a:effectLst/>
                <a:uLnTx/>
                <a:uFillTx/>
                <a:latin typeface="Lucida Sans"/>
                <a:cs typeface="Lucida Sans"/>
              </a:rPr>
              <a:t>primary</a:t>
            </a:r>
            <a:r>
              <a:rPr kumimoji="0" lang="en-US" sz="1850" b="1" i="0" u="none" strike="noStrike" kern="0" cap="none" spc="-95" normalizeH="0" baseline="0" noProof="0" dirty="0">
                <a:ln>
                  <a:noFill/>
                </a:ln>
                <a:solidFill>
                  <a:srgbClr val="2D3856"/>
                </a:solidFill>
                <a:effectLst/>
                <a:uLnTx/>
                <a:uFillTx/>
                <a:latin typeface="Lucida Sans"/>
                <a:cs typeface="Lucida Sans"/>
              </a:rPr>
              <a:t> </a:t>
            </a:r>
            <a:r>
              <a:rPr kumimoji="0" lang="en-US" sz="1850" b="1" i="0" u="none" strike="noStrike" kern="0" cap="none" spc="-70" normalizeH="0" baseline="0" noProof="0" dirty="0">
                <a:ln>
                  <a:noFill/>
                </a:ln>
                <a:solidFill>
                  <a:srgbClr val="2D3856"/>
                </a:solidFill>
                <a:effectLst/>
                <a:uLnTx/>
                <a:uFillTx/>
                <a:latin typeface="Lucida Sans"/>
                <a:cs typeface="Lucida Sans"/>
              </a:rPr>
              <a:t>goal</a:t>
            </a:r>
            <a:r>
              <a:rPr kumimoji="0" lang="en-US" sz="1850" b="1" i="0" u="none" strike="noStrike" kern="0" cap="none" spc="-110" normalizeH="0" baseline="0" noProof="0" dirty="0">
                <a:ln>
                  <a:noFill/>
                </a:ln>
                <a:solidFill>
                  <a:srgbClr val="2D3856"/>
                </a:solidFill>
                <a:effectLst/>
                <a:uLnTx/>
                <a:uFillTx/>
                <a:latin typeface="Lucida Sans"/>
                <a:cs typeface="Lucida Sans"/>
              </a:rPr>
              <a:t> </a:t>
            </a:r>
            <a:r>
              <a:rPr kumimoji="0" lang="en-US" sz="1850" b="0" i="0" u="none" strike="noStrike" kern="0" cap="none" spc="-110" normalizeH="0" baseline="0" noProof="0" dirty="0">
                <a:ln>
                  <a:noFill/>
                </a:ln>
                <a:solidFill>
                  <a:srgbClr val="2D3856"/>
                </a:solidFill>
                <a:effectLst/>
                <a:uLnTx/>
                <a:uFillTx/>
                <a:latin typeface="Lucida Sans"/>
                <a:cs typeface="Lucida Sans"/>
              </a:rPr>
              <a:t>is</a:t>
            </a:r>
            <a:r>
              <a:rPr kumimoji="0" lang="en-US" sz="1850" b="0" i="0" u="none" strike="noStrike" kern="0" cap="none" spc="-105" normalizeH="0" baseline="0" noProof="0" dirty="0">
                <a:ln>
                  <a:noFill/>
                </a:ln>
                <a:solidFill>
                  <a:srgbClr val="2D3856"/>
                </a:solidFill>
                <a:effectLst/>
                <a:uLnTx/>
                <a:uFillTx/>
                <a:latin typeface="Lucida Sans"/>
                <a:cs typeface="Lucida Sans"/>
              </a:rPr>
              <a:t> </a:t>
            </a:r>
            <a:r>
              <a:rPr kumimoji="0" lang="en-US" sz="1850" b="0" i="0" u="none" strike="noStrike" kern="0" cap="none" spc="-55" normalizeH="0" baseline="0" noProof="0" dirty="0">
                <a:ln>
                  <a:noFill/>
                </a:ln>
                <a:solidFill>
                  <a:srgbClr val="2D3856"/>
                </a:solidFill>
                <a:effectLst/>
                <a:uLnTx/>
                <a:uFillTx/>
                <a:latin typeface="Lucida Sans"/>
                <a:cs typeface="Lucida Sans"/>
              </a:rPr>
              <a:t>to</a:t>
            </a:r>
            <a:r>
              <a:rPr kumimoji="0" lang="en-US" sz="1850" b="0" i="0" u="none" strike="noStrike" kern="0" cap="none" spc="-70" normalizeH="0" baseline="0" noProof="0" dirty="0">
                <a:ln>
                  <a:noFill/>
                </a:ln>
                <a:solidFill>
                  <a:srgbClr val="2D3856"/>
                </a:solidFill>
                <a:effectLst/>
                <a:uLnTx/>
                <a:uFillTx/>
                <a:latin typeface="Lucida Sans"/>
                <a:cs typeface="Lucida Sans"/>
              </a:rPr>
              <a:t> </a:t>
            </a:r>
            <a:r>
              <a:rPr kumimoji="0" lang="en-US" sz="1850" b="0" i="0" u="none" strike="noStrike" kern="0" cap="none" spc="-65" normalizeH="0" baseline="0" noProof="0" dirty="0">
                <a:ln>
                  <a:noFill/>
                </a:ln>
                <a:solidFill>
                  <a:srgbClr val="2D3856"/>
                </a:solidFill>
                <a:effectLst/>
                <a:uLnTx/>
                <a:uFillTx/>
                <a:latin typeface="Lucida Sans"/>
                <a:cs typeface="Lucida Sans"/>
              </a:rPr>
              <a:t>align</a:t>
            </a:r>
            <a:r>
              <a:rPr kumimoji="0" lang="en-US" sz="1850" b="0" i="0" u="none" strike="noStrike" kern="0" cap="none" spc="-70" normalizeH="0" baseline="0" noProof="0" dirty="0">
                <a:ln>
                  <a:noFill/>
                </a:ln>
                <a:solidFill>
                  <a:srgbClr val="2D3856"/>
                </a:solidFill>
                <a:effectLst/>
                <a:uLnTx/>
                <a:uFillTx/>
                <a:latin typeface="Lucida Sans"/>
                <a:cs typeface="Lucida Sans"/>
              </a:rPr>
              <a:t> </a:t>
            </a:r>
            <a:r>
              <a:rPr kumimoji="0" lang="en-US" sz="1850" b="0" i="0" u="none" strike="noStrike" kern="0" cap="none" spc="-45" normalizeH="0" baseline="0" noProof="0" dirty="0">
                <a:ln>
                  <a:noFill/>
                </a:ln>
                <a:solidFill>
                  <a:srgbClr val="2D3856"/>
                </a:solidFill>
                <a:effectLst/>
                <a:uLnTx/>
                <a:uFillTx/>
                <a:latin typeface="Lucida Sans"/>
                <a:cs typeface="Lucida Sans"/>
              </a:rPr>
              <a:t>the</a:t>
            </a:r>
            <a:r>
              <a:rPr kumimoji="0" lang="en-US" sz="1850" b="0" i="0" u="none" strike="noStrike" kern="0" cap="none" spc="-15" normalizeH="0" baseline="0" noProof="0" dirty="0">
                <a:ln>
                  <a:noFill/>
                </a:ln>
                <a:solidFill>
                  <a:srgbClr val="2D3856"/>
                </a:solidFill>
                <a:effectLst/>
                <a:uLnTx/>
                <a:uFillTx/>
                <a:latin typeface="Lucida Sans"/>
                <a:cs typeface="Lucida Sans"/>
              </a:rPr>
              <a:t> </a:t>
            </a:r>
            <a:r>
              <a:rPr kumimoji="0" lang="en-US" sz="1850" b="0" i="0" u="none" strike="noStrike" kern="0" cap="none" spc="-85" normalizeH="0" baseline="0" noProof="0" dirty="0">
                <a:ln>
                  <a:noFill/>
                </a:ln>
                <a:solidFill>
                  <a:srgbClr val="2D3856"/>
                </a:solidFill>
                <a:effectLst/>
                <a:uLnTx/>
                <a:uFillTx/>
                <a:latin typeface="Lucida Sans"/>
                <a:cs typeface="Lucida Sans"/>
              </a:rPr>
              <a:t>startup's</a:t>
            </a:r>
            <a:r>
              <a:rPr kumimoji="0" lang="en-US" sz="1850" b="0" i="0" u="none" strike="noStrike" kern="0" cap="none" spc="-105" normalizeH="0" baseline="0" noProof="0" dirty="0">
                <a:ln>
                  <a:noFill/>
                </a:ln>
                <a:solidFill>
                  <a:srgbClr val="2D3856"/>
                </a:solidFill>
                <a:effectLst/>
                <a:uLnTx/>
                <a:uFillTx/>
                <a:latin typeface="Lucida Sans"/>
                <a:cs typeface="Lucida Sans"/>
              </a:rPr>
              <a:t> </a:t>
            </a:r>
            <a:r>
              <a:rPr kumimoji="0" lang="en-US" sz="1850" b="0" i="0" u="none" strike="noStrike" kern="0" cap="none" spc="-90" normalizeH="0" baseline="0" noProof="0" dirty="0">
                <a:ln>
                  <a:noFill/>
                </a:ln>
                <a:solidFill>
                  <a:srgbClr val="2D3856"/>
                </a:solidFill>
                <a:effectLst/>
                <a:uLnTx/>
                <a:uFillTx/>
                <a:latin typeface="Lucida Sans"/>
                <a:cs typeface="Lucida Sans"/>
              </a:rPr>
              <a:t>strategy </a:t>
            </a:r>
            <a:r>
              <a:rPr kumimoji="0" lang="en-US" sz="1850" b="0" i="0" u="none" strike="noStrike" kern="0" cap="none" spc="-20" normalizeH="0" baseline="0" noProof="0" dirty="0">
                <a:ln>
                  <a:noFill/>
                </a:ln>
                <a:solidFill>
                  <a:srgbClr val="2D3856"/>
                </a:solidFill>
                <a:effectLst/>
                <a:uLnTx/>
                <a:uFillTx/>
                <a:latin typeface="Lucida Sans"/>
                <a:cs typeface="Lucida Sans"/>
              </a:rPr>
              <a:t>with </a:t>
            </a:r>
            <a:r>
              <a:rPr kumimoji="0" lang="en-US" sz="1850" b="0" i="0" u="none" strike="noStrike" kern="0" cap="none" spc="-90" normalizeH="0" baseline="0" noProof="0" dirty="0">
                <a:ln>
                  <a:noFill/>
                </a:ln>
                <a:solidFill>
                  <a:srgbClr val="2D3856"/>
                </a:solidFill>
                <a:effectLst/>
                <a:uLnTx/>
                <a:uFillTx/>
                <a:latin typeface="Lucida Sans"/>
                <a:cs typeface="Lucida Sans"/>
              </a:rPr>
              <a:t>its</a:t>
            </a:r>
            <a:r>
              <a:rPr kumimoji="0" lang="en-US" sz="1850" b="0" i="0" u="none" strike="noStrike" kern="0" cap="none" spc="-110" normalizeH="0" baseline="0" noProof="0" dirty="0">
                <a:ln>
                  <a:noFill/>
                </a:ln>
                <a:solidFill>
                  <a:srgbClr val="2D3856"/>
                </a:solidFill>
                <a:effectLst/>
                <a:uLnTx/>
                <a:uFillTx/>
                <a:latin typeface="Lucida Sans"/>
                <a:cs typeface="Lucida Sans"/>
              </a:rPr>
              <a:t> risk</a:t>
            </a:r>
            <a:r>
              <a:rPr kumimoji="0" lang="en-US" sz="1850" b="0" i="0" u="none" strike="noStrike" kern="0" cap="none" spc="-80" normalizeH="0" baseline="0" noProof="0" dirty="0">
                <a:ln>
                  <a:noFill/>
                </a:ln>
                <a:solidFill>
                  <a:srgbClr val="2D3856"/>
                </a:solidFill>
                <a:effectLst/>
                <a:uLnTx/>
                <a:uFillTx/>
                <a:latin typeface="Lucida Sans"/>
                <a:cs typeface="Lucida Sans"/>
              </a:rPr>
              <a:t> </a:t>
            </a:r>
            <a:r>
              <a:rPr kumimoji="0" lang="en-US" sz="1850" b="0" i="0" u="none" strike="noStrike" kern="0" cap="none" spc="-75" normalizeH="0" baseline="0" noProof="0" dirty="0">
                <a:ln>
                  <a:noFill/>
                </a:ln>
                <a:solidFill>
                  <a:srgbClr val="2D3856"/>
                </a:solidFill>
                <a:effectLst/>
                <a:uLnTx/>
                <a:uFillTx/>
                <a:latin typeface="Lucida Sans"/>
                <a:cs typeface="Lucida Sans"/>
              </a:rPr>
              <a:t>appetite,</a:t>
            </a:r>
            <a:r>
              <a:rPr kumimoji="0" lang="en-US" sz="1850" b="0" i="0" u="none" strike="noStrike" kern="0" cap="none" spc="-100" normalizeH="0" baseline="0" noProof="0" dirty="0">
                <a:ln>
                  <a:noFill/>
                </a:ln>
                <a:solidFill>
                  <a:srgbClr val="2D3856"/>
                </a:solidFill>
                <a:effectLst/>
                <a:uLnTx/>
                <a:uFillTx/>
                <a:latin typeface="Lucida Sans"/>
                <a:cs typeface="Lucida Sans"/>
              </a:rPr>
              <a:t> </a:t>
            </a:r>
            <a:r>
              <a:rPr kumimoji="0" lang="en-US" sz="1850" b="0" i="0" u="none" strike="noStrike" kern="0" cap="none" spc="-75" normalizeH="0" baseline="0" noProof="0" dirty="0">
                <a:ln>
                  <a:noFill/>
                </a:ln>
                <a:solidFill>
                  <a:srgbClr val="2D3856"/>
                </a:solidFill>
                <a:effectLst/>
                <a:uLnTx/>
                <a:uFillTx/>
                <a:latin typeface="Lucida Sans"/>
                <a:cs typeface="Lucida Sans"/>
              </a:rPr>
              <a:t>ensuring</a:t>
            </a:r>
            <a:r>
              <a:rPr kumimoji="0" lang="en-US" sz="1850" b="0" i="0" u="none" strike="noStrike" kern="0" cap="none" spc="-95" normalizeH="0" baseline="0" noProof="0" dirty="0">
                <a:ln>
                  <a:noFill/>
                </a:ln>
                <a:solidFill>
                  <a:srgbClr val="2D3856"/>
                </a:solidFill>
                <a:effectLst/>
                <a:uLnTx/>
                <a:uFillTx/>
                <a:latin typeface="Lucida Sans"/>
                <a:cs typeface="Lucida Sans"/>
              </a:rPr>
              <a:t> </a:t>
            </a:r>
            <a:r>
              <a:rPr kumimoji="0" lang="en-US" sz="1850" b="0" i="0" u="none" strike="noStrike" kern="0" cap="none" spc="-45" normalizeH="0" baseline="0" noProof="0" dirty="0">
                <a:ln>
                  <a:noFill/>
                </a:ln>
                <a:solidFill>
                  <a:srgbClr val="2D3856"/>
                </a:solidFill>
                <a:effectLst/>
                <a:uLnTx/>
                <a:uFillTx/>
                <a:latin typeface="Lucida Sans"/>
                <a:cs typeface="Lucida Sans"/>
              </a:rPr>
              <a:t>the</a:t>
            </a:r>
            <a:r>
              <a:rPr kumimoji="0" lang="en-US" sz="1850" b="0" i="0" u="none" strike="noStrike" kern="0" cap="none" spc="-20" normalizeH="0" baseline="0" noProof="0" dirty="0">
                <a:ln>
                  <a:noFill/>
                </a:ln>
                <a:solidFill>
                  <a:srgbClr val="2D3856"/>
                </a:solidFill>
                <a:effectLst/>
                <a:uLnTx/>
                <a:uFillTx/>
                <a:latin typeface="Lucida Sans"/>
                <a:cs typeface="Lucida Sans"/>
              </a:rPr>
              <a:t> </a:t>
            </a:r>
            <a:r>
              <a:rPr kumimoji="0" lang="en-US" sz="1850" b="0" i="0" u="none" strike="noStrike" kern="0" cap="none" spc="-45" normalizeH="0" baseline="0" noProof="0" dirty="0">
                <a:ln>
                  <a:noFill/>
                </a:ln>
                <a:solidFill>
                  <a:srgbClr val="2D3856"/>
                </a:solidFill>
                <a:effectLst/>
                <a:uLnTx/>
                <a:uFillTx/>
                <a:latin typeface="Lucida Sans"/>
                <a:cs typeface="Lucida Sans"/>
              </a:rPr>
              <a:t>company</a:t>
            </a:r>
            <a:r>
              <a:rPr kumimoji="0" lang="en-US" sz="1850" b="0" i="0" u="none" strike="noStrike" kern="0" cap="none" spc="-95" normalizeH="0" baseline="0" noProof="0" dirty="0">
                <a:ln>
                  <a:noFill/>
                </a:ln>
                <a:solidFill>
                  <a:srgbClr val="2D3856"/>
                </a:solidFill>
                <a:effectLst/>
                <a:uLnTx/>
                <a:uFillTx/>
                <a:latin typeface="Lucida Sans"/>
                <a:cs typeface="Lucida Sans"/>
              </a:rPr>
              <a:t> </a:t>
            </a:r>
            <a:r>
              <a:rPr kumimoji="0" lang="en-US" sz="1850" b="0" i="0" u="none" strike="noStrike" kern="0" cap="none" spc="-55" normalizeH="0" baseline="0" noProof="0" dirty="0">
                <a:ln>
                  <a:noFill/>
                </a:ln>
                <a:solidFill>
                  <a:srgbClr val="2D3856"/>
                </a:solidFill>
                <a:effectLst/>
                <a:uLnTx/>
                <a:uFillTx/>
                <a:latin typeface="Lucida Sans"/>
                <a:cs typeface="Lucida Sans"/>
              </a:rPr>
              <a:t>only</a:t>
            </a:r>
            <a:r>
              <a:rPr kumimoji="0" lang="en-US" sz="1850" b="0" i="0" u="none" strike="noStrike" kern="0" cap="none" spc="-95" normalizeH="0" baseline="0" noProof="0" dirty="0">
                <a:ln>
                  <a:noFill/>
                </a:ln>
                <a:solidFill>
                  <a:srgbClr val="2D3856"/>
                </a:solidFill>
                <a:effectLst/>
                <a:uLnTx/>
                <a:uFillTx/>
                <a:latin typeface="Lucida Sans"/>
                <a:cs typeface="Lucida Sans"/>
              </a:rPr>
              <a:t> takes</a:t>
            </a:r>
            <a:r>
              <a:rPr kumimoji="0" lang="en-US" sz="1850" b="0" i="0" u="none" strike="noStrike" kern="0" cap="none" spc="-110" normalizeH="0" baseline="0" noProof="0" dirty="0">
                <a:ln>
                  <a:noFill/>
                </a:ln>
                <a:solidFill>
                  <a:srgbClr val="2D3856"/>
                </a:solidFill>
                <a:effectLst/>
                <a:uLnTx/>
                <a:uFillTx/>
                <a:latin typeface="Lucida Sans"/>
                <a:cs typeface="Lucida Sans"/>
              </a:rPr>
              <a:t> </a:t>
            </a:r>
            <a:r>
              <a:rPr kumimoji="0" lang="en-US" sz="1850" b="0" i="0" u="none" strike="noStrike" kern="0" cap="none" spc="-30" normalizeH="0" baseline="0" noProof="0" dirty="0">
                <a:ln>
                  <a:noFill/>
                </a:ln>
                <a:solidFill>
                  <a:srgbClr val="2D3856"/>
                </a:solidFill>
                <a:effectLst/>
                <a:uLnTx/>
                <a:uFillTx/>
                <a:latin typeface="Lucida Sans"/>
                <a:cs typeface="Lucida Sans"/>
              </a:rPr>
              <a:t>on</a:t>
            </a:r>
            <a:r>
              <a:rPr kumimoji="0" lang="en-US" sz="1850" b="0" i="0" u="none" strike="noStrike" kern="0" cap="none" spc="-75" normalizeH="0" baseline="0" noProof="0" dirty="0">
                <a:ln>
                  <a:noFill/>
                </a:ln>
                <a:solidFill>
                  <a:srgbClr val="2D3856"/>
                </a:solidFill>
                <a:effectLst/>
                <a:uLnTx/>
                <a:uFillTx/>
                <a:latin typeface="Lucida Sans"/>
                <a:cs typeface="Lucida Sans"/>
              </a:rPr>
              <a:t> </a:t>
            </a:r>
            <a:r>
              <a:rPr kumimoji="0" lang="en-US" sz="1850" b="0" i="0" u="none" strike="noStrike" kern="0" cap="none" spc="-50" normalizeH="0" baseline="0" noProof="0" dirty="0">
                <a:ln>
                  <a:noFill/>
                </a:ln>
                <a:solidFill>
                  <a:srgbClr val="2D3856"/>
                </a:solidFill>
                <a:effectLst/>
                <a:uLnTx/>
                <a:uFillTx/>
                <a:latin typeface="Lucida Sans"/>
                <a:cs typeface="Lucida Sans"/>
              </a:rPr>
              <a:t>risks </a:t>
            </a:r>
            <a:r>
              <a:rPr kumimoji="0" lang="en-US" sz="1850" b="0" i="0" u="none" strike="noStrike" kern="0" cap="none" spc="-40" normalizeH="0" baseline="0" noProof="0" dirty="0">
                <a:ln>
                  <a:noFill/>
                </a:ln>
                <a:solidFill>
                  <a:srgbClr val="2D3856"/>
                </a:solidFill>
                <a:effectLst/>
                <a:uLnTx/>
                <a:uFillTx/>
                <a:latin typeface="Lucida Sans"/>
                <a:cs typeface="Lucida Sans"/>
              </a:rPr>
              <a:t>it</a:t>
            </a:r>
            <a:r>
              <a:rPr kumimoji="0" lang="en-US" sz="1850" b="0" i="0" u="none" strike="noStrike" kern="0" cap="none" spc="-130" normalizeH="0" baseline="0" noProof="0" dirty="0">
                <a:ln>
                  <a:noFill/>
                </a:ln>
                <a:solidFill>
                  <a:srgbClr val="2D3856"/>
                </a:solidFill>
                <a:effectLst/>
                <a:uLnTx/>
                <a:uFillTx/>
                <a:latin typeface="Lucida Sans"/>
                <a:cs typeface="Lucida Sans"/>
              </a:rPr>
              <a:t> </a:t>
            </a:r>
            <a:r>
              <a:rPr kumimoji="0" lang="en-US" sz="1850" b="0" i="0" u="none" strike="noStrike" kern="0" cap="none" spc="-50" normalizeH="0" baseline="0" noProof="0" dirty="0">
                <a:ln>
                  <a:noFill/>
                </a:ln>
                <a:solidFill>
                  <a:srgbClr val="2D3856"/>
                </a:solidFill>
                <a:effectLst/>
                <a:uLnTx/>
                <a:uFillTx/>
                <a:latin typeface="Lucida Sans"/>
                <a:cs typeface="Lucida Sans"/>
              </a:rPr>
              <a:t>can</a:t>
            </a:r>
            <a:r>
              <a:rPr kumimoji="0" lang="en-US" sz="1850" b="0" i="0" u="none" strike="noStrike" kern="0" cap="none" spc="-95" normalizeH="0" baseline="0" noProof="0" dirty="0">
                <a:ln>
                  <a:noFill/>
                </a:ln>
                <a:solidFill>
                  <a:srgbClr val="2D3856"/>
                </a:solidFill>
                <a:effectLst/>
                <a:uLnTx/>
                <a:uFillTx/>
                <a:latin typeface="Lucida Sans"/>
                <a:cs typeface="Lucida Sans"/>
              </a:rPr>
              <a:t> </a:t>
            </a:r>
            <a:r>
              <a:rPr kumimoji="0" lang="en-US" sz="1850" b="0" i="0" u="none" strike="noStrike" kern="0" cap="none" spc="-85" normalizeH="0" baseline="0" noProof="0" dirty="0">
                <a:ln>
                  <a:noFill/>
                </a:ln>
                <a:solidFill>
                  <a:srgbClr val="2D3856"/>
                </a:solidFill>
                <a:effectLst/>
                <a:uLnTx/>
                <a:uFillTx/>
                <a:latin typeface="Lucida Sans"/>
                <a:cs typeface="Lucida Sans"/>
              </a:rPr>
              <a:t>tolerate</a:t>
            </a:r>
            <a:r>
              <a:rPr kumimoji="0" lang="en-US" sz="1850" b="0" i="0" u="none" strike="noStrike" kern="0" cap="none" spc="-30" normalizeH="0" baseline="0" noProof="0" dirty="0">
                <a:ln>
                  <a:noFill/>
                </a:ln>
                <a:solidFill>
                  <a:srgbClr val="2D3856"/>
                </a:solidFill>
                <a:effectLst/>
                <a:uLnTx/>
                <a:uFillTx/>
                <a:latin typeface="Lucida Sans"/>
                <a:cs typeface="Lucida Sans"/>
              </a:rPr>
              <a:t> while </a:t>
            </a:r>
            <a:r>
              <a:rPr kumimoji="0" lang="en-US" sz="1850" b="0" i="0" u="none" strike="noStrike" kern="0" cap="none" spc="-75" normalizeH="0" baseline="0" noProof="0" dirty="0">
                <a:ln>
                  <a:noFill/>
                </a:ln>
                <a:solidFill>
                  <a:srgbClr val="2D3856"/>
                </a:solidFill>
                <a:effectLst/>
                <a:uLnTx/>
                <a:uFillTx/>
                <a:latin typeface="Lucida Sans"/>
                <a:cs typeface="Lucida Sans"/>
              </a:rPr>
              <a:t>pursuing</a:t>
            </a:r>
            <a:r>
              <a:rPr kumimoji="0" lang="en-US" sz="1850" b="0" i="0" u="none" strike="noStrike" kern="0" cap="none" spc="-100" normalizeH="0" baseline="0" noProof="0" dirty="0">
                <a:ln>
                  <a:noFill/>
                </a:ln>
                <a:solidFill>
                  <a:srgbClr val="2D3856"/>
                </a:solidFill>
                <a:effectLst/>
                <a:uLnTx/>
                <a:uFillTx/>
                <a:latin typeface="Lucida Sans"/>
                <a:cs typeface="Lucida Sans"/>
              </a:rPr>
              <a:t> </a:t>
            </a:r>
            <a:r>
              <a:rPr kumimoji="0" lang="en-US" sz="1850" b="0" i="0" u="none" strike="noStrike" kern="0" cap="none" spc="-50" normalizeH="0" baseline="0" noProof="0" dirty="0">
                <a:ln>
                  <a:noFill/>
                </a:ln>
                <a:solidFill>
                  <a:srgbClr val="2D3856"/>
                </a:solidFill>
                <a:effectLst/>
                <a:uLnTx/>
                <a:uFillTx/>
                <a:latin typeface="Lucida Sans"/>
                <a:cs typeface="Lucida Sans"/>
              </a:rPr>
              <a:t>growth</a:t>
            </a:r>
            <a:r>
              <a:rPr kumimoji="0" lang="en-US" sz="1850" b="0" i="0" u="none" strike="noStrike" kern="0" cap="none" spc="-90" normalizeH="0" baseline="0" noProof="0" dirty="0">
                <a:ln>
                  <a:noFill/>
                </a:ln>
                <a:solidFill>
                  <a:srgbClr val="2D3856"/>
                </a:solidFill>
                <a:effectLst/>
                <a:uLnTx/>
                <a:uFillTx/>
                <a:latin typeface="Lucida Sans"/>
                <a:cs typeface="Lucida Sans"/>
              </a:rPr>
              <a:t> </a:t>
            </a:r>
            <a:r>
              <a:rPr kumimoji="0" lang="en-US" sz="1850" b="0" i="0" u="none" strike="noStrike" kern="0" cap="none" spc="-40" normalizeH="0" baseline="0" noProof="0" dirty="0">
                <a:ln>
                  <a:noFill/>
                </a:ln>
                <a:solidFill>
                  <a:srgbClr val="2D3856"/>
                </a:solidFill>
                <a:effectLst/>
                <a:uLnTx/>
                <a:uFillTx/>
                <a:latin typeface="Lucida Sans"/>
                <a:cs typeface="Lucida Sans"/>
              </a:rPr>
              <a:t>and</a:t>
            </a:r>
            <a:r>
              <a:rPr kumimoji="0" lang="en-US" sz="1850" b="0" i="0" u="none" strike="noStrike" kern="0" cap="none" spc="-110" normalizeH="0" baseline="0" noProof="0" dirty="0">
                <a:ln>
                  <a:noFill/>
                </a:ln>
                <a:solidFill>
                  <a:srgbClr val="2D3856"/>
                </a:solidFill>
                <a:effectLst/>
                <a:uLnTx/>
                <a:uFillTx/>
                <a:latin typeface="Lucida Sans"/>
                <a:cs typeface="Lucida Sans"/>
              </a:rPr>
              <a:t> </a:t>
            </a:r>
            <a:r>
              <a:rPr kumimoji="0" lang="en-US" sz="1850" b="0" i="0" u="none" strike="noStrike" kern="0" cap="none" spc="-10" normalizeH="0" baseline="0" noProof="0" dirty="0">
                <a:ln>
                  <a:noFill/>
                </a:ln>
                <a:solidFill>
                  <a:srgbClr val="2D3856"/>
                </a:solidFill>
                <a:effectLst/>
                <a:uLnTx/>
                <a:uFillTx/>
                <a:latin typeface="Lucida Sans"/>
                <a:cs typeface="Lucida Sans"/>
              </a:rPr>
              <a:t>innovation.</a:t>
            </a:r>
          </a:p>
          <a:p>
            <a:pPr marL="355600" marR="10160" lvl="0" indent="-342900" algn="just" defTabSz="914400" eaLnBrk="1" fontAlgn="auto" latinLnBrk="0" hangingPunct="1">
              <a:lnSpc>
                <a:spcPct val="123400"/>
              </a:lnSpc>
              <a:spcBef>
                <a:spcPts val="930"/>
              </a:spcBef>
              <a:spcAft>
                <a:spcPts val="0"/>
              </a:spcAft>
              <a:buClrTx/>
              <a:buSzTx/>
              <a:buFont typeface="Arial" panose="020B0604020202020204" pitchFamily="34" charset="0"/>
              <a:buChar char="•"/>
              <a:tabLst/>
              <a:defRPr/>
            </a:pPr>
            <a:r>
              <a:rPr kumimoji="0" lang="en-US" sz="1850" b="0" i="0" u="none" strike="noStrike" kern="0" cap="none" spc="0" normalizeH="0" baseline="0" noProof="0" dirty="0">
                <a:ln>
                  <a:noFill/>
                </a:ln>
                <a:solidFill>
                  <a:srgbClr val="2D3856"/>
                </a:solidFill>
                <a:effectLst/>
                <a:uLnTx/>
                <a:uFillTx/>
                <a:latin typeface="Lucida Sans"/>
                <a:cs typeface="Lucida Sans"/>
              </a:rPr>
              <a:t>A</a:t>
            </a:r>
            <a:r>
              <a:rPr kumimoji="0" lang="en-US" sz="1850" b="0" i="0" u="none" strike="noStrike" kern="0" cap="none" spc="-60" normalizeH="0" baseline="0" noProof="0" dirty="0">
                <a:ln>
                  <a:noFill/>
                </a:ln>
                <a:solidFill>
                  <a:srgbClr val="2D3856"/>
                </a:solidFill>
                <a:effectLst/>
                <a:uLnTx/>
                <a:uFillTx/>
                <a:latin typeface="Lucida Sans"/>
                <a:cs typeface="Lucida Sans"/>
              </a:rPr>
              <a:t> </a:t>
            </a:r>
            <a:r>
              <a:rPr kumimoji="0" lang="en-US" sz="1850" b="1" i="0" u="none" strike="noStrike" kern="0" cap="none" spc="-65" normalizeH="0" baseline="0" noProof="0" dirty="0">
                <a:ln>
                  <a:noFill/>
                </a:ln>
                <a:solidFill>
                  <a:srgbClr val="2D3856"/>
                </a:solidFill>
                <a:effectLst/>
                <a:uLnTx/>
                <a:uFillTx/>
                <a:latin typeface="Lucida Sans"/>
                <a:cs typeface="Lucida Sans"/>
              </a:rPr>
              <a:t>proactive</a:t>
            </a:r>
            <a:r>
              <a:rPr kumimoji="0" lang="en-US" sz="1850" b="1" i="0" u="none" strike="noStrike" kern="0" cap="none" spc="0" normalizeH="0" baseline="0" noProof="0" dirty="0">
                <a:ln>
                  <a:noFill/>
                </a:ln>
                <a:solidFill>
                  <a:srgbClr val="2D3856"/>
                </a:solidFill>
                <a:effectLst/>
                <a:uLnTx/>
                <a:uFillTx/>
                <a:latin typeface="Lucida Sans"/>
                <a:cs typeface="Lucida Sans"/>
              </a:rPr>
              <a:t> </a:t>
            </a:r>
            <a:r>
              <a:rPr kumimoji="0" lang="en-US" sz="1850" b="1" i="0" u="none" strike="noStrike" kern="0" cap="none" spc="-55" normalizeH="0" baseline="0" noProof="0" dirty="0">
                <a:ln>
                  <a:noFill/>
                </a:ln>
                <a:solidFill>
                  <a:srgbClr val="2D3856"/>
                </a:solidFill>
                <a:effectLst/>
                <a:uLnTx/>
                <a:uFillTx/>
                <a:latin typeface="Lucida Sans"/>
                <a:cs typeface="Lucida Sans"/>
              </a:rPr>
              <a:t>approach</a:t>
            </a:r>
            <a:r>
              <a:rPr kumimoji="0" lang="en-US" sz="1850" b="1" i="0" u="none" strike="noStrike" kern="0" cap="none" spc="-65" normalizeH="0" baseline="0" noProof="0" dirty="0">
                <a:ln>
                  <a:noFill/>
                </a:ln>
                <a:solidFill>
                  <a:srgbClr val="2D3856"/>
                </a:solidFill>
                <a:effectLst/>
                <a:uLnTx/>
                <a:uFillTx/>
                <a:latin typeface="Lucida Sans"/>
                <a:cs typeface="Lucida Sans"/>
              </a:rPr>
              <a:t> </a:t>
            </a:r>
            <a:r>
              <a:rPr kumimoji="0" lang="en-US" sz="1850" b="0" i="0" u="none" strike="noStrike" kern="0" cap="none" spc="-75" normalizeH="0" baseline="0" noProof="0" dirty="0">
                <a:ln>
                  <a:noFill/>
                </a:ln>
                <a:solidFill>
                  <a:srgbClr val="2D3856"/>
                </a:solidFill>
                <a:effectLst/>
                <a:uLnTx/>
                <a:uFillTx/>
                <a:latin typeface="Lucida Sans"/>
                <a:cs typeface="Lucida Sans"/>
              </a:rPr>
              <a:t>helps</a:t>
            </a:r>
            <a:r>
              <a:rPr kumimoji="0" lang="en-US" sz="1850" b="0" i="0" u="none" strike="noStrike" kern="0" cap="none" spc="-90" normalizeH="0" baseline="0" noProof="0" dirty="0">
                <a:ln>
                  <a:noFill/>
                </a:ln>
                <a:solidFill>
                  <a:srgbClr val="2D3856"/>
                </a:solidFill>
                <a:effectLst/>
                <a:uLnTx/>
                <a:uFillTx/>
                <a:latin typeface="Lucida Sans"/>
                <a:cs typeface="Lucida Sans"/>
              </a:rPr>
              <a:t> </a:t>
            </a:r>
            <a:r>
              <a:rPr kumimoji="0" lang="en-US" sz="1850" b="0" i="0" u="none" strike="noStrike" kern="0" cap="none" spc="-80" normalizeH="0" baseline="0" noProof="0" dirty="0">
                <a:ln>
                  <a:noFill/>
                </a:ln>
                <a:solidFill>
                  <a:srgbClr val="2D3856"/>
                </a:solidFill>
                <a:effectLst/>
                <a:uLnTx/>
                <a:uFillTx/>
                <a:latin typeface="Lucida Sans"/>
                <a:cs typeface="Lucida Sans"/>
              </a:rPr>
              <a:t>entrepreneurs</a:t>
            </a:r>
            <a:r>
              <a:rPr kumimoji="0" lang="en-US" sz="1850" b="0" i="0" u="none" strike="noStrike" kern="0" cap="none" spc="-90" normalizeH="0" baseline="0" noProof="0" dirty="0">
                <a:ln>
                  <a:noFill/>
                </a:ln>
                <a:solidFill>
                  <a:srgbClr val="2D3856"/>
                </a:solidFill>
                <a:effectLst/>
                <a:uLnTx/>
                <a:uFillTx/>
                <a:latin typeface="Lucida Sans"/>
                <a:cs typeface="Lucida Sans"/>
              </a:rPr>
              <a:t> </a:t>
            </a:r>
            <a:r>
              <a:rPr kumimoji="0" lang="en-US" sz="1850" b="0" i="0" u="none" strike="noStrike" kern="0" cap="none" spc="-75" normalizeH="0" baseline="0" noProof="0" dirty="0">
                <a:ln>
                  <a:noFill/>
                </a:ln>
                <a:solidFill>
                  <a:srgbClr val="2D3856"/>
                </a:solidFill>
                <a:effectLst/>
                <a:uLnTx/>
                <a:uFillTx/>
                <a:latin typeface="Lucida Sans"/>
                <a:cs typeface="Lucida Sans"/>
              </a:rPr>
              <a:t>avoid</a:t>
            </a:r>
            <a:r>
              <a:rPr kumimoji="0" lang="en-US" sz="1850" b="0" i="0" u="none" strike="noStrike" kern="0" cap="none" spc="-85" normalizeH="0" baseline="0" noProof="0" dirty="0">
                <a:ln>
                  <a:noFill/>
                </a:ln>
                <a:solidFill>
                  <a:srgbClr val="2D3856"/>
                </a:solidFill>
                <a:effectLst/>
                <a:uLnTx/>
                <a:uFillTx/>
                <a:latin typeface="Lucida Sans"/>
                <a:cs typeface="Lucida Sans"/>
              </a:rPr>
              <a:t> </a:t>
            </a:r>
            <a:r>
              <a:rPr kumimoji="0" lang="en-US" sz="1850" b="0" i="0" u="none" strike="noStrike" kern="0" cap="none" spc="-10" normalizeH="0" baseline="0" noProof="0" dirty="0">
                <a:ln>
                  <a:noFill/>
                </a:ln>
                <a:solidFill>
                  <a:srgbClr val="2D3856"/>
                </a:solidFill>
                <a:effectLst/>
                <a:uLnTx/>
                <a:uFillTx/>
                <a:latin typeface="Lucida Sans"/>
                <a:cs typeface="Lucida Sans"/>
              </a:rPr>
              <a:t>costly</a:t>
            </a:r>
            <a:endParaRPr kumimoji="0" lang="en-US" sz="1850" b="0" i="0" u="none" strike="noStrike" kern="0" cap="none" spc="0" normalizeH="0" baseline="0" noProof="0" dirty="0">
              <a:ln>
                <a:noFill/>
              </a:ln>
              <a:solidFill>
                <a:sysClr val="windowText" lastClr="000000"/>
              </a:solidFill>
              <a:effectLst/>
              <a:uLnTx/>
              <a:uFillTx/>
              <a:latin typeface="Lucida Sans"/>
              <a:cs typeface="Lucida Sans"/>
            </a:endParaRPr>
          </a:p>
        </p:txBody>
      </p:sp>
      <p:pic>
        <p:nvPicPr>
          <p:cNvPr id="2" name="Graphic 21">
            <a:extLst>
              <a:ext uri="{FF2B5EF4-FFF2-40B4-BE49-F238E27FC236}">
                <a16:creationId xmlns:a16="http://schemas.microsoft.com/office/drawing/2014/main" id="{C326454E-C6A1-5D82-3264-48E9CD44852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58441" y="605121"/>
            <a:ext cx="2024202" cy="945164"/>
          </a:xfrm>
          <a:prstGeom prst="rect">
            <a:avLst/>
          </a:prstGeom>
        </p:spPr>
      </p:pic>
      <p:sp>
        <p:nvSpPr>
          <p:cNvPr id="3" name="TextBox 2">
            <a:extLst>
              <a:ext uri="{FF2B5EF4-FFF2-40B4-BE49-F238E27FC236}">
                <a16:creationId xmlns:a16="http://schemas.microsoft.com/office/drawing/2014/main" id="{961A641E-251C-1E96-C3C4-B9C2CECB4C80}"/>
              </a:ext>
            </a:extLst>
          </p:cNvPr>
          <p:cNvSpPr txBox="1"/>
          <p:nvPr/>
        </p:nvSpPr>
        <p:spPr>
          <a:xfrm>
            <a:off x="1314450" y="1581505"/>
            <a:ext cx="5105400" cy="369332"/>
          </a:xfrm>
          <a:prstGeom prst="rect">
            <a:avLst/>
          </a:prstGeom>
          <a:solidFill>
            <a:srgbClr val="00B0F0"/>
          </a:solidFill>
        </p:spPr>
        <p:txBody>
          <a:bodyPr wrap="square">
            <a:spAutoFit/>
          </a:bodyPr>
          <a:lstStyle/>
          <a:p>
            <a:pPr marL="12700">
              <a:lnSpc>
                <a:spcPct val="100000"/>
              </a:lnSpc>
              <a:spcBef>
                <a:spcPts val="100"/>
              </a:spcBef>
            </a:pPr>
            <a:r>
              <a:rPr lang="en-US" sz="1800" b="1" spc="-75" dirty="0">
                <a:solidFill>
                  <a:schemeClr val="bg1"/>
                </a:solidFill>
                <a:latin typeface="Arial"/>
                <a:cs typeface="Arial"/>
              </a:rPr>
              <a:t>Definition and Importance of Risk Management</a:t>
            </a:r>
          </a:p>
        </p:txBody>
      </p:sp>
    </p:spTree>
    <p:extLst>
      <p:ext uri="{BB962C8B-B14F-4D97-AF65-F5344CB8AC3E}">
        <p14:creationId xmlns:p14="http://schemas.microsoft.com/office/powerpoint/2010/main" val="54678570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F5403B5-9F5A-E342-D5D1-BBB1D96F6DE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8C89FE1-0759-1CD6-65F4-BEFC8D28D3CB}"/>
              </a:ext>
            </a:extLst>
          </p:cNvPr>
          <p:cNvSpPr/>
          <p:nvPr/>
        </p:nvSpPr>
        <p:spPr>
          <a:xfrm>
            <a:off x="2306113" y="1038738"/>
            <a:ext cx="8712935" cy="40147"/>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784EADF3-CD9C-CBD7-31C8-2460A9607C33}"/>
              </a:ext>
            </a:extLst>
          </p:cNvPr>
          <p:cNvSpPr/>
          <p:nvPr/>
        </p:nvSpPr>
        <p:spPr>
          <a:xfrm>
            <a:off x="7558824" y="1435602"/>
            <a:ext cx="3625271" cy="465327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777E9A51-20AE-775B-8FC5-3A58751BFD01}"/>
              </a:ext>
            </a:extLst>
          </p:cNvPr>
          <p:cNvSpPr/>
          <p:nvPr/>
        </p:nvSpPr>
        <p:spPr>
          <a:xfrm>
            <a:off x="360621" y="1628775"/>
            <a:ext cx="8850684" cy="40611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2700" marR="5080" lvl="0" indent="0" algn="just" defTabSz="914400" eaLnBrk="1" fontAlgn="auto" latinLnBrk="0" hangingPunct="1">
              <a:lnSpc>
                <a:spcPct val="113100"/>
              </a:lnSpc>
              <a:spcBef>
                <a:spcPts val="285"/>
              </a:spcBef>
              <a:spcAft>
                <a:spcPts val="0"/>
              </a:spcAft>
              <a:buClrTx/>
              <a:buSzTx/>
              <a:buFontTx/>
              <a:buNone/>
              <a:tabLst/>
              <a:defRPr/>
            </a:pPr>
            <a:endParaRPr kumimoji="0" lang="en-US" sz="1400" b="0" i="0" u="none" strike="noStrike" kern="0" cap="none" spc="-20" normalizeH="0" baseline="0" noProof="0" dirty="0">
              <a:ln>
                <a:noFill/>
              </a:ln>
              <a:solidFill>
                <a:sysClr val="windowText" lastClr="000000"/>
              </a:solidFill>
              <a:effectLst/>
              <a:uLnTx/>
              <a:uFillTx/>
              <a:latin typeface="Lucida Sans"/>
              <a:cs typeface="Lucida Sans"/>
            </a:endParaRPr>
          </a:p>
          <a:p>
            <a:pPr marL="298450" marR="5080" lvl="0" indent="-285750" algn="just" defTabSz="914400" eaLnBrk="1" fontAlgn="auto" latinLnBrk="0" hangingPunct="1">
              <a:lnSpc>
                <a:spcPct val="113100"/>
              </a:lnSpc>
              <a:spcBef>
                <a:spcPts val="285"/>
              </a:spcBef>
              <a:spcAft>
                <a:spcPts val="0"/>
              </a:spcAft>
              <a:buClrTx/>
              <a:buSzTx/>
              <a:buFont typeface="Arial" panose="020B0604020202020204" pitchFamily="34" charset="0"/>
              <a:buChar char="•"/>
              <a:tabLst/>
              <a:defRPr/>
            </a:pPr>
            <a:r>
              <a:rPr kumimoji="0" lang="en-US" sz="1600" b="0" i="0" u="none" strike="noStrike" kern="0" cap="none" spc="-20" normalizeH="0" baseline="0" noProof="0" dirty="0">
                <a:ln>
                  <a:noFill/>
                </a:ln>
                <a:solidFill>
                  <a:sysClr val="windowText" lastClr="000000"/>
                </a:solidFill>
                <a:effectLst/>
                <a:uLnTx/>
                <a:uFillTx/>
                <a:latin typeface="Lucida Sans"/>
                <a:cs typeface="Lucida Sans"/>
              </a:rPr>
              <a:t>Risk</a:t>
            </a:r>
            <a:r>
              <a:rPr kumimoji="0" lang="en-US" sz="1600" b="0" i="0" u="none" strike="noStrike" kern="0" cap="none" spc="-3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20" normalizeH="0" baseline="0" noProof="0" dirty="0">
                <a:ln>
                  <a:noFill/>
                </a:ln>
                <a:solidFill>
                  <a:sysClr val="windowText" lastClr="000000"/>
                </a:solidFill>
                <a:effectLst/>
                <a:uLnTx/>
                <a:uFillTx/>
                <a:latin typeface="Lucida Sans"/>
                <a:cs typeface="Lucida Sans"/>
              </a:rPr>
              <a:t>management</a:t>
            </a:r>
            <a:r>
              <a:rPr kumimoji="0" lang="en-US" sz="1600" b="0" i="0" u="none" strike="noStrike" kern="0" cap="none" spc="-2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55" normalizeH="0" baseline="0" noProof="0" dirty="0">
                <a:ln>
                  <a:noFill/>
                </a:ln>
                <a:solidFill>
                  <a:sysClr val="windowText" lastClr="000000"/>
                </a:solidFill>
                <a:effectLst/>
                <a:uLnTx/>
                <a:uFillTx/>
                <a:latin typeface="Lucida Sans"/>
                <a:cs typeface="Lucida Sans"/>
              </a:rPr>
              <a:t>is</a:t>
            </a:r>
            <a:r>
              <a:rPr kumimoji="0" lang="en-US" sz="1600" b="0" i="0" u="none" strike="noStrike" kern="0" cap="none" spc="-2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20" normalizeH="0" baseline="0" noProof="0" dirty="0">
                <a:ln>
                  <a:noFill/>
                </a:ln>
                <a:solidFill>
                  <a:sysClr val="windowText" lastClr="000000"/>
                </a:solidFill>
                <a:effectLst/>
                <a:uLnTx/>
                <a:uFillTx/>
                <a:latin typeface="Lucida Sans"/>
                <a:cs typeface="Lucida Sans"/>
              </a:rPr>
              <a:t>the</a:t>
            </a:r>
            <a:r>
              <a:rPr kumimoji="0" lang="en-US" sz="1600" b="0" i="0" u="none" strike="noStrike" kern="0" cap="none" spc="-15" normalizeH="0" baseline="0" noProof="0" dirty="0">
                <a:ln>
                  <a:noFill/>
                </a:ln>
                <a:solidFill>
                  <a:sysClr val="windowText" lastClr="000000"/>
                </a:solidFill>
                <a:effectLst/>
                <a:uLnTx/>
                <a:uFillTx/>
                <a:latin typeface="Lucida Sans"/>
                <a:cs typeface="Lucida Sans"/>
              </a:rPr>
              <a:t> </a:t>
            </a:r>
            <a:r>
              <a:rPr kumimoji="0" lang="en-US" sz="1600" b="1" i="0" u="none" strike="noStrike" kern="0" cap="none" spc="-65" normalizeH="0" baseline="0" noProof="0" dirty="0">
                <a:ln>
                  <a:noFill/>
                </a:ln>
                <a:solidFill>
                  <a:srgbClr val="00B0F0"/>
                </a:solidFill>
                <a:effectLst/>
                <a:uLnTx/>
                <a:uFillTx/>
                <a:latin typeface="Tahoma"/>
                <a:cs typeface="Tahoma"/>
              </a:rPr>
              <a:t>systematic</a:t>
            </a:r>
            <a:r>
              <a:rPr kumimoji="0" lang="en-US" sz="1600" b="1" i="0" u="none" strike="noStrike" kern="0" cap="none" spc="-50" normalizeH="0" baseline="0" noProof="0" dirty="0">
                <a:ln>
                  <a:noFill/>
                </a:ln>
                <a:solidFill>
                  <a:srgbClr val="00B0F0"/>
                </a:solidFill>
                <a:effectLst/>
                <a:uLnTx/>
                <a:uFillTx/>
                <a:latin typeface="Tahoma"/>
                <a:cs typeface="Tahoma"/>
              </a:rPr>
              <a:t> </a:t>
            </a:r>
            <a:r>
              <a:rPr kumimoji="0" lang="en-US" sz="1600" b="1" i="0" u="none" strike="noStrike" kern="0" cap="none" spc="-70" normalizeH="0" baseline="0" noProof="0" dirty="0">
                <a:ln>
                  <a:noFill/>
                </a:ln>
                <a:solidFill>
                  <a:srgbClr val="00B0F0"/>
                </a:solidFill>
                <a:effectLst/>
                <a:uLnTx/>
                <a:uFillTx/>
                <a:latin typeface="Tahoma"/>
                <a:cs typeface="Tahoma"/>
              </a:rPr>
              <a:t>process</a:t>
            </a:r>
            <a:r>
              <a:rPr kumimoji="0" lang="en-US" sz="1600" b="1" i="0" u="none" strike="noStrike" kern="0" cap="none" spc="-75" normalizeH="0" baseline="0" noProof="0" dirty="0">
                <a:ln>
                  <a:noFill/>
                </a:ln>
                <a:solidFill>
                  <a:srgbClr val="00B0F0"/>
                </a:solidFill>
                <a:effectLst/>
                <a:uLnTx/>
                <a:uFillTx/>
                <a:latin typeface="Tahoma"/>
                <a:cs typeface="Tahoma"/>
              </a:rPr>
              <a:t> </a:t>
            </a:r>
            <a:r>
              <a:rPr kumimoji="0" lang="en-US" sz="1600" b="0" i="0" u="none" strike="noStrike" kern="0" cap="none" spc="-60" normalizeH="0" baseline="0" noProof="0" dirty="0">
                <a:ln>
                  <a:noFill/>
                </a:ln>
                <a:solidFill>
                  <a:sysClr val="windowText" lastClr="000000"/>
                </a:solidFill>
                <a:effectLst/>
                <a:uLnTx/>
                <a:uFillTx/>
                <a:latin typeface="Lucida Sans"/>
                <a:cs typeface="Lucida Sans"/>
              </a:rPr>
              <a:t>of</a:t>
            </a:r>
            <a:r>
              <a:rPr kumimoji="0" lang="en-US" sz="1600" b="0" i="0" u="none" strike="noStrike" kern="0" cap="none" spc="-3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30" normalizeH="0" baseline="0" noProof="0" dirty="0">
                <a:ln>
                  <a:noFill/>
                </a:ln>
                <a:solidFill>
                  <a:sysClr val="windowText" lastClr="000000"/>
                </a:solidFill>
                <a:effectLst/>
                <a:uLnTx/>
                <a:uFillTx/>
                <a:latin typeface="Lucida Sans"/>
                <a:cs typeface="Lucida Sans"/>
              </a:rPr>
              <a:t>identifying,</a:t>
            </a:r>
            <a:r>
              <a:rPr kumimoji="0" lang="en-US" sz="1600" b="0" i="0" u="none" strike="noStrike" kern="0" cap="none" spc="-9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65" normalizeH="0" baseline="0" noProof="0" dirty="0">
                <a:ln>
                  <a:noFill/>
                </a:ln>
                <a:solidFill>
                  <a:sysClr val="windowText" lastClr="000000"/>
                </a:solidFill>
                <a:effectLst/>
                <a:uLnTx/>
                <a:uFillTx/>
                <a:latin typeface="Lucida Sans"/>
                <a:cs typeface="Lucida Sans"/>
              </a:rPr>
              <a:t>assessing,</a:t>
            </a:r>
            <a:r>
              <a:rPr kumimoji="0" lang="en-US" sz="1600" b="0" i="0" u="none" strike="noStrike" kern="0" cap="none" spc="-9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25" normalizeH="0" baseline="0" noProof="0" dirty="0">
                <a:ln>
                  <a:noFill/>
                </a:ln>
                <a:solidFill>
                  <a:sysClr val="windowText" lastClr="000000"/>
                </a:solidFill>
                <a:effectLst/>
                <a:uLnTx/>
                <a:uFillTx/>
                <a:latin typeface="Lucida Sans"/>
                <a:cs typeface="Lucida Sans"/>
              </a:rPr>
              <a:t>and</a:t>
            </a:r>
            <a:r>
              <a:rPr kumimoji="0" lang="en-US" sz="1600" b="0" i="0" u="none" strike="noStrike" kern="0" cap="none" spc="-5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10" normalizeH="0" baseline="0" noProof="0" dirty="0">
                <a:ln>
                  <a:noFill/>
                </a:ln>
                <a:solidFill>
                  <a:sysClr val="windowText" lastClr="000000"/>
                </a:solidFill>
                <a:effectLst/>
                <a:uLnTx/>
                <a:uFillTx/>
                <a:latin typeface="Lucida Sans"/>
                <a:cs typeface="Lucida Sans"/>
              </a:rPr>
              <a:t>mitigating</a:t>
            </a:r>
            <a:r>
              <a:rPr kumimoji="0" lang="en-US" sz="1600" b="0" i="0" u="none" strike="noStrike" kern="0" cap="none" spc="-8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35" normalizeH="0" baseline="0" noProof="0" dirty="0">
                <a:ln>
                  <a:noFill/>
                </a:ln>
                <a:solidFill>
                  <a:sysClr val="windowText" lastClr="000000"/>
                </a:solidFill>
                <a:effectLst/>
                <a:uLnTx/>
                <a:uFillTx/>
                <a:latin typeface="Lucida Sans"/>
                <a:cs typeface="Lucida Sans"/>
              </a:rPr>
              <a:t>threats</a:t>
            </a:r>
            <a:r>
              <a:rPr kumimoji="0" lang="en-US" sz="1600" b="0" i="0" u="none" strike="noStrike" kern="0" cap="none" spc="-25" normalizeH="0" baseline="0" noProof="0" dirty="0">
                <a:ln>
                  <a:noFill/>
                </a:ln>
                <a:solidFill>
                  <a:sysClr val="windowText" lastClr="000000"/>
                </a:solidFill>
                <a:effectLst/>
                <a:uLnTx/>
                <a:uFillTx/>
                <a:latin typeface="Lucida Sans"/>
                <a:cs typeface="Lucida Sans"/>
              </a:rPr>
              <a:t> or </a:t>
            </a:r>
            <a:r>
              <a:rPr kumimoji="0" lang="en-US" sz="1600" b="0" i="0" u="none" strike="noStrike" kern="0" cap="none" spc="-30" normalizeH="0" baseline="0" noProof="0" dirty="0">
                <a:ln>
                  <a:noFill/>
                </a:ln>
                <a:solidFill>
                  <a:sysClr val="windowText" lastClr="000000"/>
                </a:solidFill>
                <a:effectLst/>
                <a:uLnTx/>
                <a:uFillTx/>
                <a:latin typeface="Lucida Sans"/>
                <a:cs typeface="Lucida Sans"/>
              </a:rPr>
              <a:t>uncertainties</a:t>
            </a:r>
            <a:r>
              <a:rPr kumimoji="0" lang="en-US" sz="1600" b="0" i="0" u="none" strike="noStrike" kern="0" cap="none" spc="-4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0" normalizeH="0" baseline="0" noProof="0" dirty="0">
                <a:ln>
                  <a:noFill/>
                </a:ln>
                <a:solidFill>
                  <a:sysClr val="windowText" lastClr="000000"/>
                </a:solidFill>
                <a:effectLst/>
                <a:uLnTx/>
                <a:uFillTx/>
                <a:latin typeface="Lucida Sans"/>
                <a:cs typeface="Lucida Sans"/>
              </a:rPr>
              <a:t>that</a:t>
            </a:r>
            <a:r>
              <a:rPr kumimoji="0" lang="en-US" sz="1600" b="0" i="0" u="none" strike="noStrike" kern="0" cap="none" spc="-3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25" normalizeH="0" baseline="0" noProof="0" dirty="0">
                <a:ln>
                  <a:noFill/>
                </a:ln>
                <a:solidFill>
                  <a:sysClr val="windowText" lastClr="000000"/>
                </a:solidFill>
                <a:effectLst/>
                <a:uLnTx/>
                <a:uFillTx/>
                <a:latin typeface="Lucida Sans"/>
                <a:cs typeface="Lucida Sans"/>
              </a:rPr>
              <a:t>can</a:t>
            </a:r>
            <a:r>
              <a:rPr kumimoji="0" lang="en-US" sz="1600" b="0" i="0" u="none" strike="noStrike" kern="0" cap="none" spc="-4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35" normalizeH="0" baseline="0" noProof="0" dirty="0">
                <a:ln>
                  <a:noFill/>
                </a:ln>
                <a:solidFill>
                  <a:sysClr val="windowText" lastClr="000000"/>
                </a:solidFill>
                <a:effectLst/>
                <a:uLnTx/>
                <a:uFillTx/>
                <a:latin typeface="Lucida Sans"/>
                <a:cs typeface="Lucida Sans"/>
              </a:rPr>
              <a:t>negatively </a:t>
            </a:r>
            <a:r>
              <a:rPr kumimoji="0" lang="en-US" sz="1600" b="0" i="0" u="none" strike="noStrike" kern="0" cap="none" spc="0" normalizeH="0" baseline="0" noProof="0" dirty="0">
                <a:ln>
                  <a:noFill/>
                </a:ln>
                <a:solidFill>
                  <a:sysClr val="windowText" lastClr="000000"/>
                </a:solidFill>
                <a:effectLst/>
                <a:uLnTx/>
                <a:uFillTx/>
                <a:latin typeface="Lucida Sans"/>
                <a:cs typeface="Lucida Sans"/>
              </a:rPr>
              <a:t>impact</a:t>
            </a:r>
            <a:r>
              <a:rPr kumimoji="0" lang="en-US" sz="1600" b="0" i="0" u="none" strike="noStrike" kern="0" cap="none" spc="-3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30" normalizeH="0" baseline="0" noProof="0" dirty="0">
                <a:ln>
                  <a:noFill/>
                </a:ln>
                <a:solidFill>
                  <a:sysClr val="windowText" lastClr="000000"/>
                </a:solidFill>
                <a:effectLst/>
                <a:uLnTx/>
                <a:uFillTx/>
                <a:latin typeface="Lucida Sans"/>
                <a:cs typeface="Lucida Sans"/>
              </a:rPr>
              <a:t>an</a:t>
            </a:r>
            <a:r>
              <a:rPr kumimoji="0" lang="en-US" sz="1600" b="0" i="0" u="none" strike="noStrike" kern="0" cap="none" spc="-45" normalizeH="0" baseline="0" noProof="0" dirty="0">
                <a:ln>
                  <a:noFill/>
                </a:ln>
                <a:solidFill>
                  <a:sysClr val="windowText" lastClr="000000"/>
                </a:solidFill>
                <a:effectLst/>
                <a:uLnTx/>
                <a:uFillTx/>
                <a:latin typeface="Lucida Sans"/>
                <a:cs typeface="Lucida Sans"/>
              </a:rPr>
              <a:t> organization's</a:t>
            </a:r>
            <a:r>
              <a:rPr kumimoji="0" lang="en-US" sz="1600" b="0" i="0" u="none" strike="noStrike" kern="0" cap="none" spc="-3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10" normalizeH="0" baseline="0" noProof="0" dirty="0">
                <a:ln>
                  <a:noFill/>
                </a:ln>
                <a:solidFill>
                  <a:sysClr val="windowText" lastClr="000000"/>
                </a:solidFill>
                <a:effectLst/>
                <a:uLnTx/>
                <a:uFillTx/>
                <a:latin typeface="Lucida Sans"/>
                <a:cs typeface="Lucida Sans"/>
              </a:rPr>
              <a:t>objectives.</a:t>
            </a:r>
            <a:endParaRPr kumimoji="0" lang="en-US" sz="1600" b="0" i="0" u="none" strike="noStrike" kern="0" cap="none" spc="0" normalizeH="0" baseline="0" noProof="0" dirty="0">
              <a:ln>
                <a:noFill/>
              </a:ln>
              <a:solidFill>
                <a:sysClr val="windowText" lastClr="000000"/>
              </a:solidFill>
              <a:effectLst/>
              <a:uLnTx/>
              <a:uFillTx/>
              <a:latin typeface="Lucida Sans"/>
              <a:cs typeface="Lucida Sans"/>
            </a:endParaRPr>
          </a:p>
          <a:p>
            <a:pPr marL="0" marR="0" lvl="0" indent="0" defTabSz="91440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dirty="0">
              <a:ln>
                <a:noFill/>
              </a:ln>
              <a:solidFill>
                <a:sysClr val="windowText" lastClr="000000"/>
              </a:solidFill>
              <a:effectLst/>
              <a:uLnTx/>
              <a:uFillTx/>
              <a:latin typeface="Lucida Sans"/>
              <a:cs typeface="Lucida Sans"/>
            </a:endParaRPr>
          </a:p>
          <a:p>
            <a:pPr marL="555625" marR="0" lvl="0" indent="0" defTabSz="914400" eaLnBrk="1" fontAlgn="auto" latinLnBrk="0" hangingPunct="1">
              <a:lnSpc>
                <a:spcPct val="100000"/>
              </a:lnSpc>
              <a:spcBef>
                <a:spcPts val="0"/>
              </a:spcBef>
              <a:spcAft>
                <a:spcPts val="0"/>
              </a:spcAft>
              <a:buClrTx/>
              <a:buSzTx/>
              <a:buFontTx/>
              <a:buNone/>
              <a:tabLst/>
              <a:defRPr/>
            </a:pPr>
            <a:r>
              <a:rPr kumimoji="0" lang="en-US" sz="2000" b="1" i="0" u="none" strike="noStrike" kern="0" cap="none" spc="-10" normalizeH="0" baseline="0" noProof="0" dirty="0">
                <a:ln>
                  <a:noFill/>
                </a:ln>
                <a:solidFill>
                  <a:srgbClr val="00B0F0"/>
                </a:solidFill>
                <a:effectLst/>
                <a:uLnTx/>
                <a:uFillTx/>
                <a:latin typeface="Lucida Sans"/>
                <a:cs typeface="Lucida Sans"/>
              </a:rPr>
              <a:t>Identify</a:t>
            </a:r>
            <a:endParaRPr kumimoji="0" lang="en-US" sz="2000" b="0" i="0" u="none" strike="noStrike" kern="0" cap="none" spc="0" normalizeH="0" baseline="0" noProof="0" dirty="0">
              <a:ln>
                <a:noFill/>
              </a:ln>
              <a:solidFill>
                <a:sysClr val="windowText" lastClr="000000"/>
              </a:solidFill>
              <a:effectLst/>
              <a:uLnTx/>
              <a:uFillTx/>
              <a:latin typeface="Lucida Sans"/>
              <a:cs typeface="Lucida Sans"/>
            </a:endParaRPr>
          </a:p>
          <a:p>
            <a:pPr marL="555625" marR="0" lvl="0" indent="0" defTabSz="914400" eaLnBrk="1" fontAlgn="auto" latinLnBrk="0" hangingPunct="1">
              <a:lnSpc>
                <a:spcPct val="100000"/>
              </a:lnSpc>
              <a:spcBef>
                <a:spcPts val="570"/>
              </a:spcBef>
              <a:spcAft>
                <a:spcPts val="0"/>
              </a:spcAft>
              <a:buClrTx/>
              <a:buSzTx/>
              <a:buFontTx/>
              <a:buNone/>
              <a:tabLst/>
              <a:defRPr/>
            </a:pPr>
            <a:r>
              <a:rPr kumimoji="0" lang="en-US" sz="1400" b="0" i="0" u="none" strike="noStrike" kern="0" cap="none" spc="-25" normalizeH="0" baseline="0" noProof="0" dirty="0">
                <a:ln>
                  <a:noFill/>
                </a:ln>
                <a:solidFill>
                  <a:sysClr val="windowText" lastClr="000000"/>
                </a:solidFill>
                <a:effectLst/>
                <a:uLnTx/>
                <a:uFillTx/>
                <a:latin typeface="Lucida Sans"/>
                <a:cs typeface="Lucida Sans"/>
              </a:rPr>
              <a:t>Proactively</a:t>
            </a:r>
            <a:r>
              <a:rPr kumimoji="0" lang="en-US" sz="1400" b="0" i="0" u="none" strike="noStrike" kern="0" cap="none" spc="-75"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35" normalizeH="0" baseline="0" noProof="0" dirty="0">
                <a:ln>
                  <a:noFill/>
                </a:ln>
                <a:solidFill>
                  <a:sysClr val="windowText" lastClr="000000"/>
                </a:solidFill>
                <a:effectLst/>
                <a:uLnTx/>
                <a:uFillTx/>
                <a:latin typeface="Lucida Sans"/>
                <a:cs typeface="Lucida Sans"/>
              </a:rPr>
              <a:t>recognize</a:t>
            </a:r>
            <a:r>
              <a:rPr kumimoji="0" lang="en-US" sz="1400" b="0" i="0" u="none" strike="noStrike" kern="0" cap="none" spc="5"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20" normalizeH="0" baseline="0" noProof="0" dirty="0">
                <a:ln>
                  <a:noFill/>
                </a:ln>
                <a:solidFill>
                  <a:sysClr val="windowText" lastClr="000000"/>
                </a:solidFill>
                <a:effectLst/>
                <a:uLnTx/>
                <a:uFillTx/>
                <a:latin typeface="Lucida Sans"/>
                <a:cs typeface="Lucida Sans"/>
              </a:rPr>
              <a:t>potential</a:t>
            </a:r>
            <a:r>
              <a:rPr kumimoji="0" lang="en-US" sz="1400" b="0" i="0" u="none" strike="noStrike" kern="0" cap="none" spc="-55"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50" normalizeH="0" baseline="0" noProof="0" dirty="0">
                <a:ln>
                  <a:noFill/>
                </a:ln>
                <a:solidFill>
                  <a:sysClr val="windowText" lastClr="000000"/>
                </a:solidFill>
                <a:effectLst/>
                <a:uLnTx/>
                <a:uFillTx/>
                <a:latin typeface="Lucida Sans"/>
                <a:cs typeface="Lucida Sans"/>
              </a:rPr>
              <a:t>risks</a:t>
            </a:r>
            <a:r>
              <a:rPr kumimoji="0" lang="en-US" sz="1400" b="0" i="0" u="none" strike="noStrike" kern="0" cap="none" spc="-15"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30" normalizeH="0" baseline="0" noProof="0" dirty="0">
                <a:ln>
                  <a:noFill/>
                </a:ln>
                <a:solidFill>
                  <a:sysClr val="windowText" lastClr="000000"/>
                </a:solidFill>
                <a:effectLst/>
                <a:uLnTx/>
                <a:uFillTx/>
                <a:latin typeface="Lucida Sans"/>
                <a:cs typeface="Lucida Sans"/>
              </a:rPr>
              <a:t>across</a:t>
            </a:r>
            <a:r>
              <a:rPr kumimoji="0" lang="en-US" sz="1400" b="0" i="0" u="none" strike="noStrike" kern="0" cap="none" spc="-15"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30" normalizeH="0" baseline="0" noProof="0" dirty="0">
                <a:ln>
                  <a:noFill/>
                </a:ln>
                <a:solidFill>
                  <a:sysClr val="windowText" lastClr="000000"/>
                </a:solidFill>
                <a:effectLst/>
                <a:uLnTx/>
                <a:uFillTx/>
                <a:latin typeface="Lucida Sans"/>
                <a:cs typeface="Lucida Sans"/>
              </a:rPr>
              <a:t>all</a:t>
            </a:r>
            <a:r>
              <a:rPr kumimoji="0" lang="en-US" sz="1400" b="0" i="0" u="none" strike="noStrike" kern="0" cap="none" spc="-50"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45" normalizeH="0" baseline="0" noProof="0" dirty="0">
                <a:ln>
                  <a:noFill/>
                </a:ln>
                <a:solidFill>
                  <a:sysClr val="windowText" lastClr="000000"/>
                </a:solidFill>
                <a:effectLst/>
                <a:uLnTx/>
                <a:uFillTx/>
                <a:latin typeface="Lucida Sans"/>
                <a:cs typeface="Lucida Sans"/>
              </a:rPr>
              <a:t>areas</a:t>
            </a:r>
            <a:r>
              <a:rPr kumimoji="0" lang="en-US" sz="1400" b="0" i="0" u="none" strike="noStrike" kern="0" cap="none" spc="-15"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35" normalizeH="0" baseline="0" noProof="0" dirty="0">
                <a:ln>
                  <a:noFill/>
                </a:ln>
                <a:solidFill>
                  <a:sysClr val="windowText" lastClr="000000"/>
                </a:solidFill>
                <a:effectLst/>
                <a:uLnTx/>
                <a:uFillTx/>
                <a:latin typeface="Lucida Sans"/>
                <a:cs typeface="Lucida Sans"/>
              </a:rPr>
              <a:t>of</a:t>
            </a:r>
            <a:r>
              <a:rPr kumimoji="0" lang="en-US" sz="1400" b="0" i="0" u="none" strike="noStrike" kern="0" cap="none" spc="-45"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20" normalizeH="0" baseline="0" noProof="0" dirty="0">
                <a:ln>
                  <a:noFill/>
                </a:ln>
                <a:solidFill>
                  <a:sysClr val="windowText" lastClr="000000"/>
                </a:solidFill>
                <a:effectLst/>
                <a:uLnTx/>
                <a:uFillTx/>
                <a:latin typeface="Lucida Sans"/>
                <a:cs typeface="Lucida Sans"/>
              </a:rPr>
              <a:t>the</a:t>
            </a:r>
            <a:r>
              <a:rPr kumimoji="0" lang="en-US" sz="1400" b="0" i="0" u="none" strike="noStrike" kern="0" cap="none" spc="5"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10" normalizeH="0" baseline="0" noProof="0" dirty="0">
                <a:ln>
                  <a:noFill/>
                </a:ln>
                <a:solidFill>
                  <a:sysClr val="windowText" lastClr="000000"/>
                </a:solidFill>
                <a:effectLst/>
                <a:uLnTx/>
                <a:uFillTx/>
                <a:latin typeface="Lucida Sans"/>
                <a:cs typeface="Lucida Sans"/>
              </a:rPr>
              <a:t>business</a:t>
            </a:r>
            <a:endParaRPr kumimoji="0" lang="en-US" sz="1400" b="0" i="0" u="none" strike="noStrike" kern="0" cap="none" spc="0" normalizeH="0" baseline="0" noProof="0" dirty="0">
              <a:ln>
                <a:noFill/>
              </a:ln>
              <a:solidFill>
                <a:sysClr val="windowText" lastClr="000000"/>
              </a:solidFill>
              <a:effectLst/>
              <a:uLnTx/>
              <a:uFillTx/>
              <a:latin typeface="Lucida Sans"/>
              <a:cs typeface="Lucida Sans"/>
            </a:endParaRPr>
          </a:p>
          <a:p>
            <a:pPr marL="0" marR="0" lvl="0" indent="0" defTabSz="914400" eaLnBrk="1" fontAlgn="auto" latinLnBrk="0" hangingPunct="1">
              <a:lnSpc>
                <a:spcPct val="100000"/>
              </a:lnSpc>
              <a:spcBef>
                <a:spcPts val="355"/>
              </a:spcBef>
              <a:spcAft>
                <a:spcPts val="0"/>
              </a:spcAft>
              <a:buClrTx/>
              <a:buSzTx/>
              <a:buFontTx/>
              <a:buNone/>
              <a:tabLst/>
              <a:defRPr/>
            </a:pPr>
            <a:endParaRPr kumimoji="0" lang="en-US" sz="1400" b="0" i="0" u="none" strike="noStrike" kern="0" cap="none" spc="0" normalizeH="0" baseline="0" noProof="0" dirty="0">
              <a:ln>
                <a:noFill/>
              </a:ln>
              <a:solidFill>
                <a:sysClr val="windowText" lastClr="000000"/>
              </a:solidFill>
              <a:effectLst/>
              <a:uLnTx/>
              <a:uFillTx/>
              <a:latin typeface="Lucida Sans"/>
              <a:cs typeface="Lucida Sans"/>
            </a:endParaRPr>
          </a:p>
          <a:p>
            <a:pPr marL="555625" marR="0" lvl="0" indent="0" defTabSz="914400" eaLnBrk="1" fontAlgn="auto" latinLnBrk="0" hangingPunct="1">
              <a:lnSpc>
                <a:spcPct val="100000"/>
              </a:lnSpc>
              <a:spcBef>
                <a:spcPts val="0"/>
              </a:spcBef>
              <a:spcAft>
                <a:spcPts val="0"/>
              </a:spcAft>
              <a:buClrTx/>
              <a:buSzTx/>
              <a:buFontTx/>
              <a:buNone/>
              <a:tabLst/>
              <a:defRPr/>
            </a:pPr>
            <a:r>
              <a:rPr kumimoji="0" lang="en-US" sz="2000" b="1" i="0" u="none" strike="noStrike" kern="0" cap="none" spc="-10" normalizeH="0" baseline="0" noProof="0" dirty="0">
                <a:ln>
                  <a:noFill/>
                </a:ln>
                <a:solidFill>
                  <a:srgbClr val="00B0F0"/>
                </a:solidFill>
                <a:effectLst/>
                <a:uLnTx/>
                <a:uFillTx/>
                <a:latin typeface="Lucida Sans"/>
                <a:cs typeface="Lucida Sans"/>
              </a:rPr>
              <a:t>Assess</a:t>
            </a:r>
            <a:endParaRPr kumimoji="0" lang="en-US" sz="2000" b="0" i="0" u="none" strike="noStrike" kern="0" cap="none" spc="0" normalizeH="0" baseline="0" noProof="0" dirty="0">
              <a:ln>
                <a:noFill/>
              </a:ln>
              <a:solidFill>
                <a:sysClr val="windowText" lastClr="000000"/>
              </a:solidFill>
              <a:effectLst/>
              <a:uLnTx/>
              <a:uFillTx/>
              <a:latin typeface="Lucida Sans"/>
              <a:cs typeface="Lucida Sans"/>
            </a:endParaRPr>
          </a:p>
          <a:p>
            <a:pPr marL="555625" marR="0" lvl="0" indent="0" defTabSz="914400" eaLnBrk="1" fontAlgn="auto" latinLnBrk="0" hangingPunct="1">
              <a:lnSpc>
                <a:spcPct val="100000"/>
              </a:lnSpc>
              <a:spcBef>
                <a:spcPts val="570"/>
              </a:spcBef>
              <a:spcAft>
                <a:spcPts val="0"/>
              </a:spcAft>
              <a:buClrTx/>
              <a:buSzTx/>
              <a:buFontTx/>
              <a:buNone/>
              <a:tabLst/>
              <a:defRPr/>
            </a:pPr>
            <a:r>
              <a:rPr kumimoji="0" lang="en-US" sz="1400" b="0" i="0" u="none" strike="noStrike" kern="0" cap="none" spc="-25" normalizeH="0" baseline="0" noProof="0" dirty="0">
                <a:ln>
                  <a:noFill/>
                </a:ln>
                <a:solidFill>
                  <a:sysClr val="windowText" lastClr="000000"/>
                </a:solidFill>
                <a:effectLst/>
                <a:uLnTx/>
                <a:uFillTx/>
                <a:latin typeface="Lucida Sans"/>
                <a:cs typeface="Lucida Sans"/>
              </a:rPr>
              <a:t>Evaluate</a:t>
            </a:r>
            <a:r>
              <a:rPr kumimoji="0" lang="en-US" sz="1400" b="0" i="0" u="none" strike="noStrike" kern="0" cap="none" spc="0"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20" normalizeH="0" baseline="0" noProof="0" dirty="0">
                <a:ln>
                  <a:noFill/>
                </a:ln>
                <a:solidFill>
                  <a:sysClr val="windowText" lastClr="000000"/>
                </a:solidFill>
                <a:effectLst/>
                <a:uLnTx/>
                <a:uFillTx/>
                <a:latin typeface="Lucida Sans"/>
                <a:cs typeface="Lucida Sans"/>
              </a:rPr>
              <a:t>the</a:t>
            </a:r>
            <a:r>
              <a:rPr kumimoji="0" lang="en-US" sz="1400" b="0" i="0" u="none" strike="noStrike" kern="0" cap="none" spc="5"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35" normalizeH="0" baseline="0" noProof="0" dirty="0">
                <a:ln>
                  <a:noFill/>
                </a:ln>
                <a:solidFill>
                  <a:sysClr val="windowText" lastClr="000000"/>
                </a:solidFill>
                <a:effectLst/>
                <a:uLnTx/>
                <a:uFillTx/>
                <a:latin typeface="Lucida Sans"/>
                <a:cs typeface="Lucida Sans"/>
              </a:rPr>
              <a:t>likelihood</a:t>
            </a:r>
            <a:r>
              <a:rPr kumimoji="0" lang="en-US" sz="1400" b="0" i="0" u="none" strike="noStrike" kern="0" cap="none" spc="-15"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10" normalizeH="0" baseline="0" noProof="0" dirty="0">
                <a:ln>
                  <a:noFill/>
                </a:ln>
                <a:solidFill>
                  <a:sysClr val="windowText" lastClr="000000"/>
                </a:solidFill>
                <a:effectLst/>
                <a:uLnTx/>
                <a:uFillTx/>
                <a:latin typeface="Lucida Sans"/>
                <a:cs typeface="Lucida Sans"/>
              </a:rPr>
              <a:t>and </a:t>
            </a:r>
            <a:r>
              <a:rPr kumimoji="0" lang="en-US" sz="1400" b="0" i="0" u="none" strike="noStrike" kern="0" cap="none" spc="-20" normalizeH="0" baseline="0" noProof="0" dirty="0">
                <a:ln>
                  <a:noFill/>
                </a:ln>
                <a:solidFill>
                  <a:sysClr val="windowText" lastClr="000000"/>
                </a:solidFill>
                <a:effectLst/>
                <a:uLnTx/>
                <a:uFillTx/>
                <a:latin typeface="Lucida Sans"/>
                <a:cs typeface="Lucida Sans"/>
              </a:rPr>
              <a:t>potential</a:t>
            </a:r>
            <a:r>
              <a:rPr kumimoji="0" lang="en-US" sz="1400" b="0" i="0" u="none" strike="noStrike" kern="0" cap="none" spc="-55"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0" normalizeH="0" baseline="0" noProof="0" dirty="0">
                <a:ln>
                  <a:noFill/>
                </a:ln>
                <a:solidFill>
                  <a:sysClr val="windowText" lastClr="000000"/>
                </a:solidFill>
                <a:effectLst/>
                <a:uLnTx/>
                <a:uFillTx/>
                <a:latin typeface="Lucida Sans"/>
                <a:cs typeface="Lucida Sans"/>
              </a:rPr>
              <a:t>impact</a:t>
            </a:r>
            <a:r>
              <a:rPr kumimoji="0" lang="en-US" sz="1400" b="0" i="0" u="none" strike="noStrike" kern="0" cap="none" spc="-25"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35" normalizeH="0" baseline="0" noProof="0" dirty="0">
                <a:ln>
                  <a:noFill/>
                </a:ln>
                <a:solidFill>
                  <a:sysClr val="windowText" lastClr="000000"/>
                </a:solidFill>
                <a:effectLst/>
                <a:uLnTx/>
                <a:uFillTx/>
                <a:latin typeface="Lucida Sans"/>
                <a:cs typeface="Lucida Sans"/>
              </a:rPr>
              <a:t>of</a:t>
            </a:r>
            <a:r>
              <a:rPr kumimoji="0" lang="en-US" sz="1400" b="0" i="0" u="none" strike="noStrike" kern="0" cap="none" spc="-45"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25" normalizeH="0" baseline="0" noProof="0" dirty="0">
                <a:ln>
                  <a:noFill/>
                </a:ln>
                <a:solidFill>
                  <a:sysClr val="windowText" lastClr="000000"/>
                </a:solidFill>
                <a:effectLst/>
                <a:uLnTx/>
                <a:uFillTx/>
                <a:latin typeface="Lucida Sans"/>
                <a:cs typeface="Lucida Sans"/>
              </a:rPr>
              <a:t>each</a:t>
            </a:r>
            <a:r>
              <a:rPr kumimoji="0" lang="en-US" sz="1400" b="0" i="0" u="none" strike="noStrike" kern="0" cap="none" spc="-70"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25" normalizeH="0" baseline="0" noProof="0" dirty="0">
                <a:ln>
                  <a:noFill/>
                </a:ln>
                <a:solidFill>
                  <a:sysClr val="windowText" lastClr="000000"/>
                </a:solidFill>
                <a:effectLst/>
                <a:uLnTx/>
                <a:uFillTx/>
                <a:latin typeface="Lucida Sans"/>
                <a:cs typeface="Lucida Sans"/>
              </a:rPr>
              <a:t>identified</a:t>
            </a:r>
            <a:r>
              <a:rPr kumimoji="0" lang="en-US" sz="1400" b="0" i="0" u="none" strike="noStrike" kern="0" cap="none" spc="-10"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20" normalizeH="0" baseline="0" noProof="0" dirty="0">
                <a:ln>
                  <a:noFill/>
                </a:ln>
                <a:solidFill>
                  <a:sysClr val="windowText" lastClr="000000"/>
                </a:solidFill>
                <a:effectLst/>
                <a:uLnTx/>
                <a:uFillTx/>
                <a:latin typeface="Lucida Sans"/>
                <a:cs typeface="Lucida Sans"/>
              </a:rPr>
              <a:t>risk</a:t>
            </a:r>
            <a:endParaRPr kumimoji="0" lang="en-US" sz="1400" b="0" i="0" u="none" strike="noStrike" kern="0" cap="none" spc="0" normalizeH="0" baseline="0" noProof="0" dirty="0">
              <a:ln>
                <a:noFill/>
              </a:ln>
              <a:solidFill>
                <a:sysClr val="windowText" lastClr="000000"/>
              </a:solidFill>
              <a:effectLst/>
              <a:uLnTx/>
              <a:uFillTx/>
              <a:latin typeface="Lucida Sans"/>
              <a:cs typeface="Lucida Sans"/>
            </a:endParaRPr>
          </a:p>
          <a:p>
            <a:pPr marL="0" marR="0" lvl="0" indent="0" defTabSz="914400" eaLnBrk="1" fontAlgn="auto" latinLnBrk="0" hangingPunct="1">
              <a:lnSpc>
                <a:spcPct val="100000"/>
              </a:lnSpc>
              <a:spcBef>
                <a:spcPts val="350"/>
              </a:spcBef>
              <a:spcAft>
                <a:spcPts val="0"/>
              </a:spcAft>
              <a:buClrTx/>
              <a:buSzTx/>
              <a:buFontTx/>
              <a:buNone/>
              <a:tabLst/>
              <a:defRPr/>
            </a:pPr>
            <a:endParaRPr kumimoji="0" lang="en-US" sz="1400" b="0" i="0" u="none" strike="noStrike" kern="0" cap="none" spc="0" normalizeH="0" baseline="0" noProof="0" dirty="0">
              <a:ln>
                <a:noFill/>
              </a:ln>
              <a:solidFill>
                <a:sysClr val="windowText" lastClr="000000"/>
              </a:solidFill>
              <a:effectLst/>
              <a:uLnTx/>
              <a:uFillTx/>
              <a:latin typeface="Lucida Sans"/>
              <a:cs typeface="Lucida Sans"/>
            </a:endParaRPr>
          </a:p>
          <a:p>
            <a:pPr marL="555625" marR="0" lvl="0" indent="0" defTabSz="914400" eaLnBrk="1" fontAlgn="auto" latinLnBrk="0" hangingPunct="1">
              <a:lnSpc>
                <a:spcPct val="100000"/>
              </a:lnSpc>
              <a:spcBef>
                <a:spcPts val="0"/>
              </a:spcBef>
              <a:spcAft>
                <a:spcPts val="0"/>
              </a:spcAft>
              <a:buClrTx/>
              <a:buSzTx/>
              <a:buFontTx/>
              <a:buNone/>
              <a:tabLst/>
              <a:defRPr/>
            </a:pPr>
            <a:r>
              <a:rPr kumimoji="0" lang="en-US" sz="2000" b="1" i="0" u="none" strike="noStrike" kern="0" cap="none" spc="-10" normalizeH="0" baseline="0" noProof="0" dirty="0">
                <a:ln>
                  <a:noFill/>
                </a:ln>
                <a:solidFill>
                  <a:srgbClr val="00B0F0"/>
                </a:solidFill>
                <a:effectLst/>
                <a:uLnTx/>
                <a:uFillTx/>
                <a:latin typeface="Lucida Sans"/>
                <a:cs typeface="Lucida Sans"/>
              </a:rPr>
              <a:t>Mitigate</a:t>
            </a:r>
            <a:endParaRPr kumimoji="0" lang="en-US" sz="2000" b="0" i="0" u="none" strike="noStrike" kern="0" cap="none" spc="0" normalizeH="0" baseline="0" noProof="0" dirty="0">
              <a:ln>
                <a:noFill/>
              </a:ln>
              <a:solidFill>
                <a:sysClr val="windowText" lastClr="000000"/>
              </a:solidFill>
              <a:effectLst/>
              <a:uLnTx/>
              <a:uFillTx/>
              <a:latin typeface="Lucida Sans"/>
              <a:cs typeface="Lucida Sans"/>
            </a:endParaRPr>
          </a:p>
          <a:p>
            <a:pPr marL="555625" marR="0" lvl="0" indent="0" defTabSz="914400" eaLnBrk="1" fontAlgn="auto" latinLnBrk="0" hangingPunct="1">
              <a:lnSpc>
                <a:spcPct val="100000"/>
              </a:lnSpc>
              <a:spcBef>
                <a:spcPts val="575"/>
              </a:spcBef>
              <a:spcAft>
                <a:spcPts val="0"/>
              </a:spcAft>
              <a:buClrTx/>
              <a:buSzTx/>
              <a:buFontTx/>
              <a:buNone/>
              <a:tabLst/>
              <a:defRPr/>
            </a:pPr>
            <a:r>
              <a:rPr kumimoji="0" lang="en-US" sz="1400" b="0" i="0" u="none" strike="noStrike" kern="0" cap="none" spc="-30" normalizeH="0" baseline="0" noProof="0" dirty="0">
                <a:ln>
                  <a:noFill/>
                </a:ln>
                <a:solidFill>
                  <a:sysClr val="windowText" lastClr="000000"/>
                </a:solidFill>
                <a:effectLst/>
                <a:uLnTx/>
                <a:uFillTx/>
                <a:latin typeface="Lucida Sans"/>
                <a:cs typeface="Lucida Sans"/>
              </a:rPr>
              <a:t>Develop</a:t>
            </a:r>
            <a:r>
              <a:rPr kumimoji="0" lang="en-US" sz="1400" b="0" i="0" u="none" strike="noStrike" kern="0" cap="none" spc="-25"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10" normalizeH="0" baseline="0" noProof="0" dirty="0">
                <a:ln>
                  <a:noFill/>
                </a:ln>
                <a:solidFill>
                  <a:sysClr val="windowText" lastClr="000000"/>
                </a:solidFill>
                <a:effectLst/>
                <a:uLnTx/>
                <a:uFillTx/>
                <a:latin typeface="Lucida Sans"/>
                <a:cs typeface="Lucida Sans"/>
              </a:rPr>
              <a:t>and</a:t>
            </a:r>
            <a:r>
              <a:rPr kumimoji="0" lang="en-US" sz="1400" b="0" i="0" u="none" strike="noStrike" kern="0" cap="none" spc="-20"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10" normalizeH="0" baseline="0" noProof="0" dirty="0">
                <a:ln>
                  <a:noFill/>
                </a:ln>
                <a:solidFill>
                  <a:sysClr val="windowText" lastClr="000000"/>
                </a:solidFill>
                <a:effectLst/>
                <a:uLnTx/>
                <a:uFillTx/>
                <a:latin typeface="Lucida Sans"/>
                <a:cs typeface="Lucida Sans"/>
              </a:rPr>
              <a:t>implement</a:t>
            </a:r>
            <a:r>
              <a:rPr kumimoji="0" lang="en-US" sz="1400" b="0" i="0" u="none" strike="noStrike" kern="0" cap="none" spc="-30"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35" normalizeH="0" baseline="0" noProof="0" dirty="0">
                <a:ln>
                  <a:noFill/>
                </a:ln>
                <a:solidFill>
                  <a:sysClr val="windowText" lastClr="000000"/>
                </a:solidFill>
                <a:effectLst/>
                <a:uLnTx/>
                <a:uFillTx/>
                <a:latin typeface="Lucida Sans"/>
                <a:cs typeface="Lucida Sans"/>
              </a:rPr>
              <a:t>strategies</a:t>
            </a:r>
            <a:r>
              <a:rPr kumimoji="0" lang="en-US" sz="1400" b="0" i="0" u="none" strike="noStrike" kern="0" cap="none" spc="-25"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0" normalizeH="0" baseline="0" noProof="0" dirty="0">
                <a:ln>
                  <a:noFill/>
                </a:ln>
                <a:solidFill>
                  <a:sysClr val="windowText" lastClr="000000"/>
                </a:solidFill>
                <a:effectLst/>
                <a:uLnTx/>
                <a:uFillTx/>
                <a:latin typeface="Lucida Sans"/>
                <a:cs typeface="Lucida Sans"/>
              </a:rPr>
              <a:t>to</a:t>
            </a:r>
            <a:r>
              <a:rPr kumimoji="0" lang="en-US" sz="1400" b="0" i="0" u="none" strike="noStrike" kern="0" cap="none" spc="-35" normalizeH="0" baseline="0" noProof="0" dirty="0">
                <a:ln>
                  <a:noFill/>
                </a:ln>
                <a:solidFill>
                  <a:sysClr val="windowText" lastClr="000000"/>
                </a:solidFill>
                <a:effectLst/>
                <a:uLnTx/>
                <a:uFillTx/>
                <a:latin typeface="Lucida Sans"/>
                <a:cs typeface="Lucida Sans"/>
              </a:rPr>
              <a:t> reduce,</a:t>
            </a:r>
            <a:r>
              <a:rPr kumimoji="0" lang="en-US" sz="1400" b="0" i="0" u="none" strike="noStrike" kern="0" cap="none" spc="-55"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40" normalizeH="0" baseline="0" noProof="0" dirty="0">
                <a:ln>
                  <a:noFill/>
                </a:ln>
                <a:solidFill>
                  <a:sysClr val="windowText" lastClr="000000"/>
                </a:solidFill>
                <a:effectLst/>
                <a:uLnTx/>
                <a:uFillTx/>
                <a:latin typeface="Lucida Sans"/>
                <a:cs typeface="Lucida Sans"/>
              </a:rPr>
              <a:t>transfer,</a:t>
            </a:r>
            <a:r>
              <a:rPr kumimoji="0" lang="en-US" sz="1400" b="0" i="0" u="none" strike="noStrike" kern="0" cap="none" spc="-50"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45" normalizeH="0" baseline="0" noProof="0" dirty="0">
                <a:ln>
                  <a:noFill/>
                </a:ln>
                <a:solidFill>
                  <a:sysClr val="windowText" lastClr="000000"/>
                </a:solidFill>
                <a:effectLst/>
                <a:uLnTx/>
                <a:uFillTx/>
                <a:latin typeface="Lucida Sans"/>
                <a:cs typeface="Lucida Sans"/>
              </a:rPr>
              <a:t>avoid,</a:t>
            </a:r>
            <a:r>
              <a:rPr kumimoji="0" lang="en-US" sz="1400" b="0" i="0" u="none" strike="noStrike" kern="0" cap="none" spc="-50"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10" normalizeH="0" baseline="0" noProof="0" dirty="0">
                <a:ln>
                  <a:noFill/>
                </a:ln>
                <a:solidFill>
                  <a:sysClr val="windowText" lastClr="000000"/>
                </a:solidFill>
                <a:effectLst/>
                <a:uLnTx/>
                <a:uFillTx/>
                <a:latin typeface="Lucida Sans"/>
                <a:cs typeface="Lucida Sans"/>
              </a:rPr>
              <a:t>or</a:t>
            </a:r>
            <a:r>
              <a:rPr kumimoji="0" lang="en-US" sz="1400" b="0" i="0" u="none" strike="noStrike" kern="0" cap="none" spc="-20"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0" normalizeH="0" baseline="0" noProof="0" dirty="0">
                <a:ln>
                  <a:noFill/>
                </a:ln>
                <a:solidFill>
                  <a:sysClr val="windowText" lastClr="000000"/>
                </a:solidFill>
                <a:effectLst/>
                <a:uLnTx/>
                <a:uFillTx/>
                <a:latin typeface="Lucida Sans"/>
                <a:cs typeface="Lucida Sans"/>
              </a:rPr>
              <a:t>accept</a:t>
            </a:r>
            <a:r>
              <a:rPr kumimoji="0" lang="en-US" sz="1400" b="0" i="0" u="none" strike="noStrike" kern="0" cap="none" spc="-30"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10" normalizeH="0" baseline="0" noProof="0" dirty="0">
                <a:ln>
                  <a:noFill/>
                </a:ln>
                <a:solidFill>
                  <a:sysClr val="windowText" lastClr="000000"/>
                </a:solidFill>
                <a:effectLst/>
                <a:uLnTx/>
                <a:uFillTx/>
                <a:latin typeface="Lucida Sans"/>
                <a:cs typeface="Lucida Sans"/>
              </a:rPr>
              <a:t>risks</a:t>
            </a:r>
          </a:p>
          <a:p>
            <a:pPr marL="555625" marR="0" lvl="0" indent="0" defTabSz="914400" eaLnBrk="1" fontAlgn="auto" latinLnBrk="0" hangingPunct="1">
              <a:lnSpc>
                <a:spcPct val="100000"/>
              </a:lnSpc>
              <a:spcBef>
                <a:spcPts val="575"/>
              </a:spcBef>
              <a:spcAft>
                <a:spcPts val="0"/>
              </a:spcAft>
              <a:buClrTx/>
              <a:buSzTx/>
              <a:buFontTx/>
              <a:buNone/>
              <a:tabLst/>
              <a:defRPr/>
            </a:pPr>
            <a:endParaRPr lang="en-US" sz="1000" spc="-10" dirty="0">
              <a:solidFill>
                <a:sysClr val="windowText" lastClr="000000"/>
              </a:solidFill>
              <a:latin typeface="Lucida Sans"/>
              <a:cs typeface="Lucida Sans"/>
            </a:endParaRPr>
          </a:p>
          <a:p>
            <a:pPr marL="555625" marR="0" lvl="0" indent="0" defTabSz="914400" eaLnBrk="1" fontAlgn="auto" latinLnBrk="0" hangingPunct="1">
              <a:lnSpc>
                <a:spcPct val="100000"/>
              </a:lnSpc>
              <a:spcBef>
                <a:spcPts val="575"/>
              </a:spcBef>
              <a:spcAft>
                <a:spcPts val="0"/>
              </a:spcAft>
              <a:buClrTx/>
              <a:buSzTx/>
              <a:buFontTx/>
              <a:buNone/>
              <a:tabLst/>
              <a:defRPr/>
            </a:pPr>
            <a:endParaRPr kumimoji="0" lang="en-US" sz="1000" b="0" i="0" u="none" strike="noStrike" kern="0" cap="none" spc="0" normalizeH="0" baseline="0" noProof="0" dirty="0">
              <a:ln>
                <a:noFill/>
              </a:ln>
              <a:solidFill>
                <a:sysClr val="windowText" lastClr="000000"/>
              </a:solidFill>
              <a:effectLst/>
              <a:uLnTx/>
              <a:uFillTx/>
              <a:latin typeface="Lucida Sans"/>
              <a:cs typeface="Lucida Sans"/>
            </a:endParaRPr>
          </a:p>
        </p:txBody>
      </p:sp>
      <p:pic>
        <p:nvPicPr>
          <p:cNvPr id="2" name="Graphic 21">
            <a:extLst>
              <a:ext uri="{FF2B5EF4-FFF2-40B4-BE49-F238E27FC236}">
                <a16:creationId xmlns:a16="http://schemas.microsoft.com/office/drawing/2014/main" id="{F2231FF1-42D4-1D3A-0186-4B5302F0565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58441" y="605121"/>
            <a:ext cx="2024202" cy="945164"/>
          </a:xfrm>
          <a:prstGeom prst="rect">
            <a:avLst/>
          </a:prstGeom>
        </p:spPr>
      </p:pic>
      <p:sp>
        <p:nvSpPr>
          <p:cNvPr id="5" name="TextBox 4">
            <a:extLst>
              <a:ext uri="{FF2B5EF4-FFF2-40B4-BE49-F238E27FC236}">
                <a16:creationId xmlns:a16="http://schemas.microsoft.com/office/drawing/2014/main" id="{667C31E2-94F2-213F-DA42-9718B57F6E07}"/>
              </a:ext>
            </a:extLst>
          </p:cNvPr>
          <p:cNvSpPr txBox="1"/>
          <p:nvPr/>
        </p:nvSpPr>
        <p:spPr>
          <a:xfrm>
            <a:off x="1771650" y="1428073"/>
            <a:ext cx="3581400" cy="369332"/>
          </a:xfrm>
          <a:prstGeom prst="rect">
            <a:avLst/>
          </a:prstGeom>
          <a:solidFill>
            <a:srgbClr val="00B0F0"/>
          </a:solidFill>
        </p:spPr>
        <p:txBody>
          <a:bodyPr wrap="square">
            <a:spAutoFit/>
          </a:bodyPr>
          <a:lstStyle/>
          <a:p>
            <a:pPr marL="12700">
              <a:lnSpc>
                <a:spcPct val="100000"/>
              </a:lnSpc>
              <a:spcBef>
                <a:spcPts val="100"/>
              </a:spcBef>
            </a:pPr>
            <a:r>
              <a:rPr lang="en-US" sz="1800" b="1" spc="-75" dirty="0">
                <a:solidFill>
                  <a:schemeClr val="bg1"/>
                </a:solidFill>
                <a:latin typeface="Arial"/>
                <a:cs typeface="Arial"/>
              </a:rPr>
              <a:t>WHAT IS RISK MANAGEMENT?</a:t>
            </a:r>
          </a:p>
        </p:txBody>
      </p:sp>
    </p:spTree>
    <p:extLst>
      <p:ext uri="{BB962C8B-B14F-4D97-AF65-F5344CB8AC3E}">
        <p14:creationId xmlns:p14="http://schemas.microsoft.com/office/powerpoint/2010/main" val="191265997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Rectangle: Rounded Corners 20">
            <a:extLst>
              <a:ext uri="{FF2B5EF4-FFF2-40B4-BE49-F238E27FC236}">
                <a16:creationId xmlns:a16="http://schemas.microsoft.com/office/drawing/2014/main" id="{67B0D5B9-4390-2EDF-E0FC-7C171A360C45}"/>
              </a:ext>
            </a:extLst>
          </p:cNvPr>
          <p:cNvSpPr/>
          <p:nvPr/>
        </p:nvSpPr>
        <p:spPr>
          <a:xfrm>
            <a:off x="7791450" y="1725145"/>
            <a:ext cx="2819401" cy="401843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object 8"/>
          <p:cNvSpPr txBox="1">
            <a:spLocks noGrp="1"/>
          </p:cNvSpPr>
          <p:nvPr>
            <p:ph type="title"/>
          </p:nvPr>
        </p:nvSpPr>
        <p:spPr>
          <a:prstGeom prst="rect">
            <a:avLst/>
          </a:prstGeom>
        </p:spPr>
        <p:txBody>
          <a:bodyPr vert="horz" wrap="square" lIns="0" tIns="13335" rIns="0" bIns="0" rtlCol="0">
            <a:spAutoFit/>
          </a:bodyPr>
          <a:lstStyle/>
          <a:p>
            <a:pPr algn="ctr">
              <a:lnSpc>
                <a:spcPct val="100000"/>
              </a:lnSpc>
              <a:spcBef>
                <a:spcPts val="105"/>
              </a:spcBef>
            </a:pPr>
            <a:r>
              <a:rPr spc="-40" dirty="0"/>
              <a:t>Chapter</a:t>
            </a:r>
          </a:p>
          <a:p>
            <a:pPr algn="ctr">
              <a:lnSpc>
                <a:spcPct val="100000"/>
              </a:lnSpc>
              <a:spcBef>
                <a:spcPts val="80"/>
              </a:spcBef>
            </a:pPr>
            <a:r>
              <a:rPr sz="2950" b="1" spc="-25" dirty="0">
                <a:latin typeface="Tahoma"/>
                <a:cs typeface="Tahoma"/>
              </a:rPr>
              <a:t>02</a:t>
            </a:r>
            <a:endParaRPr sz="2950">
              <a:latin typeface="Tahoma"/>
              <a:cs typeface="Tahoma"/>
            </a:endParaRPr>
          </a:p>
        </p:txBody>
      </p:sp>
      <p:sp>
        <p:nvSpPr>
          <p:cNvPr id="9" name="object 9"/>
          <p:cNvSpPr txBox="1"/>
          <p:nvPr/>
        </p:nvSpPr>
        <p:spPr>
          <a:xfrm>
            <a:off x="1744695" y="1409550"/>
            <a:ext cx="7071995" cy="315595"/>
          </a:xfrm>
          <a:prstGeom prst="rect">
            <a:avLst/>
          </a:prstGeom>
        </p:spPr>
        <p:txBody>
          <a:bodyPr vert="horz" wrap="square" lIns="0" tIns="12700" rIns="0" bIns="0" rtlCol="0">
            <a:spAutoFit/>
          </a:bodyPr>
          <a:lstStyle/>
          <a:p>
            <a:pPr marL="12700">
              <a:lnSpc>
                <a:spcPct val="100000"/>
              </a:lnSpc>
              <a:spcBef>
                <a:spcPts val="100"/>
              </a:spcBef>
            </a:pPr>
            <a:r>
              <a:rPr sz="1900" b="1" dirty="0">
                <a:latin typeface="Arial"/>
                <a:cs typeface="Arial"/>
              </a:rPr>
              <a:t>WHY</a:t>
            </a:r>
            <a:r>
              <a:rPr sz="1900" b="1" spc="-45" dirty="0">
                <a:latin typeface="Arial"/>
                <a:cs typeface="Arial"/>
              </a:rPr>
              <a:t> </a:t>
            </a:r>
            <a:r>
              <a:rPr sz="1900" b="1" spc="-60" dirty="0">
                <a:latin typeface="Arial"/>
                <a:cs typeface="Arial"/>
              </a:rPr>
              <a:t>RISK</a:t>
            </a:r>
            <a:r>
              <a:rPr sz="1900" b="1" spc="-25" dirty="0">
                <a:latin typeface="Arial"/>
                <a:cs typeface="Arial"/>
              </a:rPr>
              <a:t> </a:t>
            </a:r>
            <a:r>
              <a:rPr sz="1900" b="1" spc="-30" dirty="0">
                <a:latin typeface="Arial"/>
                <a:cs typeface="Arial"/>
              </a:rPr>
              <a:t>MANAGEMENT</a:t>
            </a:r>
            <a:r>
              <a:rPr sz="1900" b="1" spc="-45" dirty="0">
                <a:latin typeface="Arial"/>
                <a:cs typeface="Arial"/>
              </a:rPr>
              <a:t> </a:t>
            </a:r>
            <a:r>
              <a:rPr sz="1900" b="1" dirty="0">
                <a:latin typeface="Arial"/>
                <a:cs typeface="Arial"/>
              </a:rPr>
              <a:t>IS</a:t>
            </a:r>
            <a:r>
              <a:rPr sz="1900" b="1" spc="-35" dirty="0">
                <a:latin typeface="Arial"/>
                <a:cs typeface="Arial"/>
              </a:rPr>
              <a:t> </a:t>
            </a:r>
            <a:r>
              <a:rPr sz="1900" b="1" spc="-85" dirty="0">
                <a:latin typeface="Arial"/>
                <a:cs typeface="Arial"/>
              </a:rPr>
              <a:t>CRITICAL</a:t>
            </a:r>
            <a:r>
              <a:rPr sz="1900" b="1" spc="-15" dirty="0">
                <a:latin typeface="Arial"/>
                <a:cs typeface="Arial"/>
              </a:rPr>
              <a:t> </a:t>
            </a:r>
            <a:r>
              <a:rPr sz="1900" b="1" spc="-65" dirty="0">
                <a:latin typeface="Arial"/>
                <a:cs typeface="Arial"/>
              </a:rPr>
              <a:t>FOR</a:t>
            </a:r>
            <a:r>
              <a:rPr sz="1900" b="1" spc="-50" dirty="0">
                <a:latin typeface="Arial"/>
                <a:cs typeface="Arial"/>
              </a:rPr>
              <a:t> </a:t>
            </a:r>
            <a:r>
              <a:rPr sz="1900" b="1" spc="-40" dirty="0">
                <a:latin typeface="Arial"/>
                <a:cs typeface="Arial"/>
              </a:rPr>
              <a:t>ENTREPRENEURS</a:t>
            </a:r>
            <a:endParaRPr sz="1900" dirty="0">
              <a:latin typeface="Arial"/>
              <a:cs typeface="Arial"/>
            </a:endParaRPr>
          </a:p>
        </p:txBody>
      </p:sp>
      <p:sp>
        <p:nvSpPr>
          <p:cNvPr id="22" name="Rectangle 21">
            <a:extLst>
              <a:ext uri="{FF2B5EF4-FFF2-40B4-BE49-F238E27FC236}">
                <a16:creationId xmlns:a16="http://schemas.microsoft.com/office/drawing/2014/main" id="{DE3A9049-9456-BD46-BF93-FA993D7991D1}"/>
              </a:ext>
            </a:extLst>
          </p:cNvPr>
          <p:cNvSpPr/>
          <p:nvPr/>
        </p:nvSpPr>
        <p:spPr>
          <a:xfrm>
            <a:off x="2306113" y="1038738"/>
            <a:ext cx="8712935" cy="40147"/>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3" name="Graphic 21">
            <a:extLst>
              <a:ext uri="{FF2B5EF4-FFF2-40B4-BE49-F238E27FC236}">
                <a16:creationId xmlns:a16="http://schemas.microsoft.com/office/drawing/2014/main" id="{425201A8-4552-5D50-0816-7BB9E98E20C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58441" y="605121"/>
            <a:ext cx="2024202" cy="945164"/>
          </a:xfrm>
          <a:prstGeom prst="rect">
            <a:avLst/>
          </a:prstGeom>
        </p:spPr>
      </p:pic>
      <p:grpSp>
        <p:nvGrpSpPr>
          <p:cNvPr id="10" name="object 10"/>
          <p:cNvGrpSpPr/>
          <p:nvPr/>
        </p:nvGrpSpPr>
        <p:grpSpPr>
          <a:xfrm>
            <a:off x="760019" y="1880950"/>
            <a:ext cx="8879205" cy="3608451"/>
            <a:chOff x="760019" y="1749251"/>
            <a:chExt cx="8879205" cy="3740150"/>
          </a:xfrm>
        </p:grpSpPr>
        <p:sp>
          <p:nvSpPr>
            <p:cNvPr id="12" name="object 12"/>
            <p:cNvSpPr/>
            <p:nvPr/>
          </p:nvSpPr>
          <p:spPr>
            <a:xfrm>
              <a:off x="760019" y="1749251"/>
              <a:ext cx="8879205" cy="3740150"/>
            </a:xfrm>
            <a:custGeom>
              <a:avLst/>
              <a:gdLst/>
              <a:ahLst/>
              <a:cxnLst/>
              <a:rect l="l" t="t" r="r" b="b"/>
              <a:pathLst>
                <a:path w="8879205" h="3740150">
                  <a:moveTo>
                    <a:pt x="8730173" y="3739779"/>
                  </a:moveTo>
                  <a:lnTo>
                    <a:pt x="148786" y="3739779"/>
                  </a:lnTo>
                  <a:lnTo>
                    <a:pt x="141477" y="3739600"/>
                  </a:lnTo>
                  <a:lnTo>
                    <a:pt x="98670" y="3731085"/>
                  </a:lnTo>
                  <a:lnTo>
                    <a:pt x="60146" y="3710494"/>
                  </a:lnTo>
                  <a:lnTo>
                    <a:pt x="29284" y="3679631"/>
                  </a:lnTo>
                  <a:lnTo>
                    <a:pt x="8693" y="3641109"/>
                  </a:lnTo>
                  <a:lnTo>
                    <a:pt x="178" y="3598302"/>
                  </a:lnTo>
                  <a:lnTo>
                    <a:pt x="0" y="3590992"/>
                  </a:lnTo>
                  <a:lnTo>
                    <a:pt x="0" y="148786"/>
                  </a:lnTo>
                  <a:lnTo>
                    <a:pt x="6404" y="105595"/>
                  </a:lnTo>
                  <a:lnTo>
                    <a:pt x="25075" y="66125"/>
                  </a:lnTo>
                  <a:lnTo>
                    <a:pt x="54396" y="33771"/>
                  </a:lnTo>
                  <a:lnTo>
                    <a:pt x="91848" y="11325"/>
                  </a:lnTo>
                  <a:lnTo>
                    <a:pt x="134203" y="714"/>
                  </a:lnTo>
                  <a:lnTo>
                    <a:pt x="148786" y="0"/>
                  </a:lnTo>
                  <a:lnTo>
                    <a:pt x="8730173" y="0"/>
                  </a:lnTo>
                  <a:lnTo>
                    <a:pt x="8773364" y="6404"/>
                  </a:lnTo>
                  <a:lnTo>
                    <a:pt x="8812834" y="25075"/>
                  </a:lnTo>
                  <a:lnTo>
                    <a:pt x="8845188" y="54396"/>
                  </a:lnTo>
                  <a:lnTo>
                    <a:pt x="8867634" y="91848"/>
                  </a:lnTo>
                  <a:lnTo>
                    <a:pt x="8878245" y="134202"/>
                  </a:lnTo>
                  <a:lnTo>
                    <a:pt x="8878960" y="148786"/>
                  </a:lnTo>
                  <a:lnTo>
                    <a:pt x="8878960" y="3590992"/>
                  </a:lnTo>
                  <a:lnTo>
                    <a:pt x="8872554" y="3634183"/>
                  </a:lnTo>
                  <a:lnTo>
                    <a:pt x="8853885" y="3673653"/>
                  </a:lnTo>
                  <a:lnTo>
                    <a:pt x="8824563" y="3706007"/>
                  </a:lnTo>
                  <a:lnTo>
                    <a:pt x="8787111" y="3728452"/>
                  </a:lnTo>
                  <a:lnTo>
                    <a:pt x="8744757" y="3739064"/>
                  </a:lnTo>
                  <a:lnTo>
                    <a:pt x="8730173" y="3739779"/>
                  </a:lnTo>
                  <a:close/>
                </a:path>
              </a:pathLst>
            </a:custGeom>
            <a:noFill/>
          </p:spPr>
          <p:txBody>
            <a:bodyPr wrap="square" lIns="0" tIns="0" rIns="0" bIns="0" rtlCol="0"/>
            <a:lstStyle/>
            <a:p>
              <a:endParaRPr dirty="0"/>
            </a:p>
          </p:txBody>
        </p:sp>
        <p:pic>
          <p:nvPicPr>
            <p:cNvPr id="14" name="object 14"/>
            <p:cNvPicPr/>
            <p:nvPr/>
          </p:nvPicPr>
          <p:blipFill>
            <a:blip r:embed="rId4" cstate="print"/>
            <a:stretch>
              <a:fillRect/>
            </a:stretch>
          </p:blipFill>
          <p:spPr>
            <a:xfrm>
              <a:off x="989232" y="2010634"/>
              <a:ext cx="193020" cy="193020"/>
            </a:xfrm>
            <a:prstGeom prst="rect">
              <a:avLst/>
            </a:prstGeom>
          </p:spPr>
        </p:pic>
        <p:pic>
          <p:nvPicPr>
            <p:cNvPr id="15" name="object 15"/>
            <p:cNvPicPr/>
            <p:nvPr/>
          </p:nvPicPr>
          <p:blipFill>
            <a:blip r:embed="rId5" cstate="print"/>
            <a:stretch>
              <a:fillRect/>
            </a:stretch>
          </p:blipFill>
          <p:spPr>
            <a:xfrm>
              <a:off x="989232" y="2629909"/>
              <a:ext cx="193020" cy="193020"/>
            </a:xfrm>
            <a:prstGeom prst="rect">
              <a:avLst/>
            </a:prstGeom>
          </p:spPr>
        </p:pic>
        <p:pic>
          <p:nvPicPr>
            <p:cNvPr id="16" name="object 16"/>
            <p:cNvPicPr/>
            <p:nvPr/>
          </p:nvPicPr>
          <p:blipFill>
            <a:blip r:embed="rId6" cstate="print"/>
            <a:stretch>
              <a:fillRect/>
            </a:stretch>
          </p:blipFill>
          <p:spPr>
            <a:xfrm>
              <a:off x="989232" y="3241142"/>
              <a:ext cx="193020" cy="193020"/>
            </a:xfrm>
            <a:prstGeom prst="rect">
              <a:avLst/>
            </a:prstGeom>
          </p:spPr>
        </p:pic>
        <p:pic>
          <p:nvPicPr>
            <p:cNvPr id="17" name="object 17"/>
            <p:cNvPicPr/>
            <p:nvPr/>
          </p:nvPicPr>
          <p:blipFill>
            <a:blip r:embed="rId7" cstate="print"/>
            <a:stretch>
              <a:fillRect/>
            </a:stretch>
          </p:blipFill>
          <p:spPr>
            <a:xfrm>
              <a:off x="981189" y="3860417"/>
              <a:ext cx="217148" cy="193020"/>
            </a:xfrm>
            <a:prstGeom prst="rect">
              <a:avLst/>
            </a:prstGeom>
          </p:spPr>
        </p:pic>
        <p:pic>
          <p:nvPicPr>
            <p:cNvPr id="18" name="object 18"/>
            <p:cNvPicPr/>
            <p:nvPr/>
          </p:nvPicPr>
          <p:blipFill>
            <a:blip r:embed="rId8" cstate="print"/>
            <a:stretch>
              <a:fillRect/>
            </a:stretch>
          </p:blipFill>
          <p:spPr>
            <a:xfrm>
              <a:off x="965104" y="4471650"/>
              <a:ext cx="241276" cy="193020"/>
            </a:xfrm>
            <a:prstGeom prst="rect">
              <a:avLst/>
            </a:prstGeom>
          </p:spPr>
        </p:pic>
        <p:pic>
          <p:nvPicPr>
            <p:cNvPr id="19" name="object 19"/>
            <p:cNvPicPr/>
            <p:nvPr/>
          </p:nvPicPr>
          <p:blipFill>
            <a:blip r:embed="rId9" cstate="print"/>
            <a:stretch>
              <a:fillRect/>
            </a:stretch>
          </p:blipFill>
          <p:spPr>
            <a:xfrm>
              <a:off x="989232" y="5090926"/>
              <a:ext cx="193020" cy="193020"/>
            </a:xfrm>
            <a:prstGeom prst="rect">
              <a:avLst/>
            </a:prstGeom>
          </p:spPr>
        </p:pic>
        <p:sp>
          <p:nvSpPr>
            <p:cNvPr id="13" name="object 13"/>
            <p:cNvSpPr/>
            <p:nvPr/>
          </p:nvSpPr>
          <p:spPr>
            <a:xfrm>
              <a:off x="760019" y="1749251"/>
              <a:ext cx="8879205" cy="3740150"/>
            </a:xfrm>
            <a:custGeom>
              <a:avLst/>
              <a:gdLst/>
              <a:ahLst/>
              <a:cxnLst/>
              <a:rect l="l" t="t" r="r" b="b"/>
              <a:pathLst>
                <a:path w="8879205" h="3740150">
                  <a:moveTo>
                    <a:pt x="0" y="3590992"/>
                  </a:moveTo>
                  <a:lnTo>
                    <a:pt x="0" y="148786"/>
                  </a:lnTo>
                  <a:lnTo>
                    <a:pt x="178" y="141477"/>
                  </a:lnTo>
                  <a:lnTo>
                    <a:pt x="8693" y="98669"/>
                  </a:lnTo>
                  <a:lnTo>
                    <a:pt x="29284" y="60146"/>
                  </a:lnTo>
                  <a:lnTo>
                    <a:pt x="60146" y="29284"/>
                  </a:lnTo>
                  <a:lnTo>
                    <a:pt x="98670" y="8693"/>
                  </a:lnTo>
                  <a:lnTo>
                    <a:pt x="141477" y="178"/>
                  </a:lnTo>
                  <a:lnTo>
                    <a:pt x="148786" y="0"/>
                  </a:lnTo>
                  <a:lnTo>
                    <a:pt x="8730173" y="0"/>
                  </a:lnTo>
                  <a:lnTo>
                    <a:pt x="8773364" y="6404"/>
                  </a:lnTo>
                  <a:lnTo>
                    <a:pt x="8812834" y="25075"/>
                  </a:lnTo>
                  <a:lnTo>
                    <a:pt x="8845188" y="54396"/>
                  </a:lnTo>
                  <a:lnTo>
                    <a:pt x="8867634" y="91848"/>
                  </a:lnTo>
                  <a:lnTo>
                    <a:pt x="8878245" y="134202"/>
                  </a:lnTo>
                  <a:lnTo>
                    <a:pt x="8878960" y="148786"/>
                  </a:lnTo>
                  <a:lnTo>
                    <a:pt x="8878960" y="3590992"/>
                  </a:lnTo>
                  <a:lnTo>
                    <a:pt x="8872554" y="3634183"/>
                  </a:lnTo>
                  <a:lnTo>
                    <a:pt x="8853885" y="3673653"/>
                  </a:lnTo>
                  <a:lnTo>
                    <a:pt x="8824563" y="3706007"/>
                  </a:lnTo>
                  <a:lnTo>
                    <a:pt x="8787111" y="3728452"/>
                  </a:lnTo>
                  <a:lnTo>
                    <a:pt x="8744757" y="3739064"/>
                  </a:lnTo>
                  <a:lnTo>
                    <a:pt x="8730173" y="3739779"/>
                  </a:lnTo>
                  <a:lnTo>
                    <a:pt x="148786" y="3739779"/>
                  </a:lnTo>
                  <a:lnTo>
                    <a:pt x="105595" y="3733373"/>
                  </a:lnTo>
                  <a:lnTo>
                    <a:pt x="66125" y="3714703"/>
                  </a:lnTo>
                  <a:lnTo>
                    <a:pt x="33771" y="3685382"/>
                  </a:lnTo>
                  <a:lnTo>
                    <a:pt x="11325" y="3647930"/>
                  </a:lnTo>
                  <a:lnTo>
                    <a:pt x="714" y="3605576"/>
                  </a:lnTo>
                  <a:lnTo>
                    <a:pt x="0" y="3590992"/>
                  </a:lnTo>
                  <a:close/>
                </a:path>
              </a:pathLst>
            </a:custGeom>
            <a:ln w="38100">
              <a:solidFill>
                <a:srgbClr val="00B0F0"/>
              </a:solidFill>
            </a:ln>
          </p:spPr>
          <p:txBody>
            <a:bodyPr wrap="square" lIns="0" tIns="0" rIns="0" bIns="0" rtlCol="0"/>
            <a:lstStyle/>
            <a:p>
              <a:endParaRPr dirty="0"/>
            </a:p>
          </p:txBody>
        </p:sp>
      </p:grpSp>
      <p:sp>
        <p:nvSpPr>
          <p:cNvPr id="20" name="object 20"/>
          <p:cNvSpPr txBox="1"/>
          <p:nvPr/>
        </p:nvSpPr>
        <p:spPr>
          <a:xfrm>
            <a:off x="1316706" y="1894833"/>
            <a:ext cx="7927975" cy="3578860"/>
          </a:xfrm>
          <a:prstGeom prst="rect">
            <a:avLst/>
          </a:prstGeom>
          <a:solidFill>
            <a:schemeClr val="bg1"/>
          </a:solidFill>
        </p:spPr>
        <p:txBody>
          <a:bodyPr vert="horz" wrap="square" lIns="0" tIns="13970" rIns="0" bIns="0" rtlCol="0">
            <a:spAutoFit/>
          </a:bodyPr>
          <a:lstStyle/>
          <a:p>
            <a:pPr marL="12700" marR="586105" algn="just">
              <a:lnSpc>
                <a:spcPct val="120900"/>
              </a:lnSpc>
              <a:spcBef>
                <a:spcPts val="110"/>
              </a:spcBef>
            </a:pPr>
            <a:r>
              <a:rPr sz="1300" b="1" spc="-65" dirty="0">
                <a:latin typeface="Tahoma"/>
                <a:cs typeface="Tahoma"/>
              </a:rPr>
              <a:t>Structured</a:t>
            </a:r>
            <a:r>
              <a:rPr sz="1300" b="1" spc="-60" dirty="0">
                <a:latin typeface="Tahoma"/>
                <a:cs typeface="Tahoma"/>
              </a:rPr>
              <a:t> </a:t>
            </a:r>
            <a:r>
              <a:rPr sz="1300" b="1" spc="-95" dirty="0">
                <a:latin typeface="Tahoma"/>
                <a:cs typeface="Tahoma"/>
              </a:rPr>
              <a:t>Framework:</a:t>
            </a:r>
            <a:r>
              <a:rPr sz="1300" b="1" spc="-65" dirty="0">
                <a:latin typeface="Tahoma"/>
                <a:cs typeface="Tahoma"/>
              </a:rPr>
              <a:t> </a:t>
            </a:r>
            <a:r>
              <a:rPr sz="1250" spc="-55" dirty="0">
                <a:latin typeface="Lucida Sans"/>
                <a:cs typeface="Lucida Sans"/>
              </a:rPr>
              <a:t>Provides</a:t>
            </a:r>
            <a:r>
              <a:rPr sz="1250" spc="-75" dirty="0">
                <a:latin typeface="Lucida Sans"/>
                <a:cs typeface="Lucida Sans"/>
              </a:rPr>
              <a:t> </a:t>
            </a:r>
            <a:r>
              <a:rPr sz="1250" dirty="0">
                <a:latin typeface="Lucida Sans"/>
                <a:cs typeface="Lucida Sans"/>
              </a:rPr>
              <a:t>a</a:t>
            </a:r>
            <a:r>
              <a:rPr sz="1250" spc="-20" dirty="0">
                <a:latin typeface="Lucida Sans"/>
                <a:cs typeface="Lucida Sans"/>
              </a:rPr>
              <a:t> </a:t>
            </a:r>
            <a:r>
              <a:rPr sz="1250" spc="-45" dirty="0">
                <a:latin typeface="Lucida Sans"/>
                <a:cs typeface="Lucida Sans"/>
              </a:rPr>
              <a:t>systematic</a:t>
            </a:r>
            <a:r>
              <a:rPr sz="1250" spc="-55" dirty="0">
                <a:latin typeface="Lucida Sans"/>
                <a:cs typeface="Lucida Sans"/>
              </a:rPr>
              <a:t> </a:t>
            </a:r>
            <a:r>
              <a:rPr sz="1250" spc="-40" dirty="0">
                <a:latin typeface="Lucida Sans"/>
                <a:cs typeface="Lucida Sans"/>
              </a:rPr>
              <a:t>approach</a:t>
            </a:r>
            <a:r>
              <a:rPr sz="1250" spc="-50" dirty="0">
                <a:latin typeface="Lucida Sans"/>
                <a:cs typeface="Lucida Sans"/>
              </a:rPr>
              <a:t> </a:t>
            </a:r>
            <a:r>
              <a:rPr sz="1250" spc="-75" dirty="0">
                <a:latin typeface="Lucida Sans"/>
                <a:cs typeface="Lucida Sans"/>
              </a:rPr>
              <a:t>for</a:t>
            </a:r>
            <a:r>
              <a:rPr sz="1250" spc="-50" dirty="0">
                <a:latin typeface="Lucida Sans"/>
                <a:cs typeface="Lucida Sans"/>
              </a:rPr>
              <a:t> </a:t>
            </a:r>
            <a:r>
              <a:rPr sz="1250" spc="-40" dirty="0">
                <a:latin typeface="Lucida Sans"/>
                <a:cs typeface="Lucida Sans"/>
              </a:rPr>
              <a:t>thinking</a:t>
            </a:r>
            <a:r>
              <a:rPr sz="1250" spc="-10" dirty="0">
                <a:latin typeface="Lucida Sans"/>
                <a:cs typeface="Lucida Sans"/>
              </a:rPr>
              <a:t> </a:t>
            </a:r>
            <a:r>
              <a:rPr sz="1250" spc="-40" dirty="0">
                <a:latin typeface="Lucida Sans"/>
                <a:cs typeface="Lucida Sans"/>
              </a:rPr>
              <a:t>about</a:t>
            </a:r>
            <a:r>
              <a:rPr sz="1250" spc="-65" dirty="0">
                <a:latin typeface="Lucida Sans"/>
                <a:cs typeface="Lucida Sans"/>
              </a:rPr>
              <a:t> </a:t>
            </a:r>
            <a:r>
              <a:rPr sz="1250" spc="-10" dirty="0">
                <a:latin typeface="Lucida Sans"/>
                <a:cs typeface="Lucida Sans"/>
              </a:rPr>
              <a:t>what</a:t>
            </a:r>
            <a:r>
              <a:rPr sz="1250" spc="-70" dirty="0">
                <a:latin typeface="Lucida Sans"/>
                <a:cs typeface="Lucida Sans"/>
              </a:rPr>
              <a:t> </a:t>
            </a:r>
            <a:r>
              <a:rPr sz="1250" spc="-40" dirty="0">
                <a:latin typeface="Lucida Sans"/>
                <a:cs typeface="Lucida Sans"/>
              </a:rPr>
              <a:t>could</a:t>
            </a:r>
            <a:r>
              <a:rPr sz="1250" spc="-65" dirty="0">
                <a:latin typeface="Lucida Sans"/>
                <a:cs typeface="Lucida Sans"/>
              </a:rPr>
              <a:t> </a:t>
            </a:r>
            <a:r>
              <a:rPr sz="1250" spc="-50" dirty="0">
                <a:latin typeface="Lucida Sans"/>
                <a:cs typeface="Lucida Sans"/>
              </a:rPr>
              <a:t>go</a:t>
            </a:r>
            <a:r>
              <a:rPr sz="1250" spc="-60" dirty="0">
                <a:latin typeface="Lucida Sans"/>
                <a:cs typeface="Lucida Sans"/>
              </a:rPr>
              <a:t> </a:t>
            </a:r>
            <a:r>
              <a:rPr sz="1250" spc="-40" dirty="0">
                <a:latin typeface="Lucida Sans"/>
                <a:cs typeface="Lucida Sans"/>
              </a:rPr>
              <a:t>wrong</a:t>
            </a:r>
            <a:r>
              <a:rPr sz="1250" spc="-10" dirty="0">
                <a:latin typeface="Lucida Sans"/>
                <a:cs typeface="Lucida Sans"/>
              </a:rPr>
              <a:t> </a:t>
            </a:r>
            <a:r>
              <a:rPr sz="1250" spc="-25" dirty="0">
                <a:latin typeface="Lucida Sans"/>
                <a:cs typeface="Lucida Sans"/>
              </a:rPr>
              <a:t>and </a:t>
            </a:r>
            <a:r>
              <a:rPr sz="1250" spc="-45" dirty="0">
                <a:latin typeface="Lucida Sans"/>
                <a:cs typeface="Lucida Sans"/>
              </a:rPr>
              <a:t>developing</a:t>
            </a:r>
            <a:r>
              <a:rPr sz="1250" spc="-35" dirty="0">
                <a:latin typeface="Lucida Sans"/>
                <a:cs typeface="Lucida Sans"/>
              </a:rPr>
              <a:t> contingency</a:t>
            </a:r>
            <a:r>
              <a:rPr sz="1250" spc="-40" dirty="0">
                <a:latin typeface="Lucida Sans"/>
                <a:cs typeface="Lucida Sans"/>
              </a:rPr>
              <a:t> </a:t>
            </a:r>
            <a:r>
              <a:rPr sz="1250" spc="-50" dirty="0">
                <a:latin typeface="Lucida Sans"/>
                <a:cs typeface="Lucida Sans"/>
              </a:rPr>
              <a:t>plans</a:t>
            </a:r>
            <a:r>
              <a:rPr sz="1250" spc="-95" dirty="0">
                <a:latin typeface="Lucida Sans"/>
                <a:cs typeface="Lucida Sans"/>
              </a:rPr>
              <a:t> </a:t>
            </a:r>
            <a:r>
              <a:rPr sz="1250" spc="-60" dirty="0">
                <a:latin typeface="Lucida Sans"/>
                <a:cs typeface="Lucida Sans"/>
              </a:rPr>
              <a:t>before</a:t>
            </a:r>
            <a:r>
              <a:rPr sz="1250" spc="40" dirty="0">
                <a:latin typeface="Lucida Sans"/>
                <a:cs typeface="Lucida Sans"/>
              </a:rPr>
              <a:t> </a:t>
            </a:r>
            <a:r>
              <a:rPr sz="1250" dirty="0">
                <a:latin typeface="Lucida Sans"/>
                <a:cs typeface="Lucida Sans"/>
              </a:rPr>
              <a:t>a</a:t>
            </a:r>
            <a:r>
              <a:rPr sz="1250" spc="-40" dirty="0">
                <a:latin typeface="Lucida Sans"/>
                <a:cs typeface="Lucida Sans"/>
              </a:rPr>
              <a:t> </a:t>
            </a:r>
            <a:r>
              <a:rPr sz="1250" spc="-75" dirty="0">
                <a:latin typeface="Lucida Sans"/>
                <a:cs typeface="Lucida Sans"/>
              </a:rPr>
              <a:t>crisis</a:t>
            </a:r>
            <a:r>
              <a:rPr sz="1250" spc="-95" dirty="0">
                <a:latin typeface="Lucida Sans"/>
                <a:cs typeface="Lucida Sans"/>
              </a:rPr>
              <a:t> </a:t>
            </a:r>
            <a:r>
              <a:rPr sz="1250" spc="-10" dirty="0">
                <a:latin typeface="Lucida Sans"/>
                <a:cs typeface="Lucida Sans"/>
              </a:rPr>
              <a:t>hits.</a:t>
            </a:r>
            <a:endParaRPr sz="1250" dirty="0">
              <a:latin typeface="Lucida Sans"/>
              <a:cs typeface="Lucida Sans"/>
            </a:endParaRPr>
          </a:p>
          <a:p>
            <a:pPr marL="12700" marR="16510" algn="just">
              <a:lnSpc>
                <a:spcPct val="120900"/>
              </a:lnSpc>
              <a:spcBef>
                <a:spcPts val="1160"/>
              </a:spcBef>
            </a:pPr>
            <a:r>
              <a:rPr sz="1300" b="1" spc="-75" dirty="0">
                <a:latin typeface="Tahoma"/>
                <a:cs typeface="Tahoma"/>
              </a:rPr>
              <a:t>Protection</a:t>
            </a:r>
            <a:r>
              <a:rPr sz="1300" b="1" spc="-25" dirty="0">
                <a:latin typeface="Tahoma"/>
                <a:cs typeface="Tahoma"/>
              </a:rPr>
              <a:t> </a:t>
            </a:r>
            <a:r>
              <a:rPr sz="1300" b="1" spc="-90" dirty="0">
                <a:latin typeface="Tahoma"/>
                <a:cs typeface="Tahoma"/>
              </a:rPr>
              <a:t>of</a:t>
            </a:r>
            <a:r>
              <a:rPr sz="1300" b="1" spc="-25" dirty="0">
                <a:latin typeface="Tahoma"/>
                <a:cs typeface="Tahoma"/>
              </a:rPr>
              <a:t> </a:t>
            </a:r>
            <a:r>
              <a:rPr sz="1300" b="1" spc="-95" dirty="0">
                <a:latin typeface="Tahoma"/>
                <a:cs typeface="Tahoma"/>
              </a:rPr>
              <a:t>Assets:</a:t>
            </a:r>
            <a:r>
              <a:rPr sz="1300" b="1" spc="-45" dirty="0">
                <a:latin typeface="Tahoma"/>
                <a:cs typeface="Tahoma"/>
              </a:rPr>
              <a:t> </a:t>
            </a:r>
            <a:r>
              <a:rPr sz="1250" spc="-55" dirty="0">
                <a:latin typeface="Lucida Sans"/>
                <a:cs typeface="Lucida Sans"/>
              </a:rPr>
              <a:t>Helps</a:t>
            </a:r>
            <a:r>
              <a:rPr sz="1250" spc="-60" dirty="0">
                <a:latin typeface="Lucida Sans"/>
                <a:cs typeface="Lucida Sans"/>
              </a:rPr>
              <a:t> </a:t>
            </a:r>
            <a:r>
              <a:rPr sz="1250" spc="-45" dirty="0">
                <a:latin typeface="Lucida Sans"/>
                <a:cs typeface="Lucida Sans"/>
              </a:rPr>
              <a:t>entrepreneurs</a:t>
            </a:r>
            <a:r>
              <a:rPr sz="1250" spc="-60" dirty="0">
                <a:latin typeface="Lucida Sans"/>
                <a:cs typeface="Lucida Sans"/>
              </a:rPr>
              <a:t> </a:t>
            </a:r>
            <a:r>
              <a:rPr sz="1250" spc="-50" dirty="0">
                <a:latin typeface="Lucida Sans"/>
                <a:cs typeface="Lucida Sans"/>
              </a:rPr>
              <a:t>safeguard </a:t>
            </a:r>
            <a:r>
              <a:rPr sz="1250" spc="-40" dirty="0">
                <a:latin typeface="Lucida Sans"/>
                <a:cs typeface="Lucida Sans"/>
              </a:rPr>
              <a:t>their</a:t>
            </a:r>
            <a:r>
              <a:rPr sz="1250" spc="-30" dirty="0">
                <a:latin typeface="Lucida Sans"/>
                <a:cs typeface="Lucida Sans"/>
              </a:rPr>
              <a:t> financial</a:t>
            </a:r>
            <a:r>
              <a:rPr sz="1250" spc="-50" dirty="0">
                <a:latin typeface="Lucida Sans"/>
                <a:cs typeface="Lucida Sans"/>
              </a:rPr>
              <a:t> </a:t>
            </a:r>
            <a:r>
              <a:rPr sz="1250" spc="-75" dirty="0">
                <a:latin typeface="Lucida Sans"/>
                <a:cs typeface="Lucida Sans"/>
              </a:rPr>
              <a:t>resources,</a:t>
            </a:r>
            <a:r>
              <a:rPr sz="1250" spc="-15" dirty="0">
                <a:latin typeface="Lucida Sans"/>
                <a:cs typeface="Lucida Sans"/>
              </a:rPr>
              <a:t> </a:t>
            </a:r>
            <a:r>
              <a:rPr sz="1250" spc="-35" dirty="0">
                <a:latin typeface="Lucida Sans"/>
                <a:cs typeface="Lucida Sans"/>
              </a:rPr>
              <a:t>intellectual</a:t>
            </a:r>
            <a:r>
              <a:rPr sz="1250" spc="-45" dirty="0">
                <a:latin typeface="Lucida Sans"/>
                <a:cs typeface="Lucida Sans"/>
              </a:rPr>
              <a:t> </a:t>
            </a:r>
            <a:r>
              <a:rPr sz="1250" spc="-60" dirty="0">
                <a:latin typeface="Lucida Sans"/>
                <a:cs typeface="Lucida Sans"/>
              </a:rPr>
              <a:t>property,</a:t>
            </a:r>
            <a:r>
              <a:rPr sz="1250" spc="-15" dirty="0">
                <a:latin typeface="Lucida Sans"/>
                <a:cs typeface="Lucida Sans"/>
              </a:rPr>
              <a:t> </a:t>
            </a:r>
            <a:r>
              <a:rPr sz="1250" spc="-25" dirty="0">
                <a:latin typeface="Lucida Sans"/>
                <a:cs typeface="Lucida Sans"/>
              </a:rPr>
              <a:t>and</a:t>
            </a:r>
            <a:r>
              <a:rPr sz="1250" spc="-50" dirty="0">
                <a:latin typeface="Lucida Sans"/>
                <a:cs typeface="Lucida Sans"/>
              </a:rPr>
              <a:t> </a:t>
            </a:r>
            <a:r>
              <a:rPr sz="1250" spc="-10" dirty="0">
                <a:latin typeface="Lucida Sans"/>
                <a:cs typeface="Lucida Sans"/>
              </a:rPr>
              <a:t>other </a:t>
            </a:r>
            <a:r>
              <a:rPr sz="1250" spc="-35" dirty="0">
                <a:latin typeface="Lucida Sans"/>
                <a:cs typeface="Lucida Sans"/>
              </a:rPr>
              <a:t>valuable</a:t>
            </a:r>
            <a:r>
              <a:rPr sz="1250" spc="45" dirty="0">
                <a:latin typeface="Lucida Sans"/>
                <a:cs typeface="Lucida Sans"/>
              </a:rPr>
              <a:t> </a:t>
            </a:r>
            <a:r>
              <a:rPr sz="1250" spc="-80" dirty="0">
                <a:latin typeface="Lucida Sans"/>
                <a:cs typeface="Lucida Sans"/>
              </a:rPr>
              <a:t>assets</a:t>
            </a:r>
            <a:r>
              <a:rPr sz="1250" spc="-95" dirty="0">
                <a:latin typeface="Lucida Sans"/>
                <a:cs typeface="Lucida Sans"/>
              </a:rPr>
              <a:t> </a:t>
            </a:r>
            <a:r>
              <a:rPr sz="1250" spc="-60" dirty="0">
                <a:latin typeface="Lucida Sans"/>
                <a:cs typeface="Lucida Sans"/>
              </a:rPr>
              <a:t>from</a:t>
            </a:r>
            <a:r>
              <a:rPr sz="1250" spc="-45" dirty="0">
                <a:latin typeface="Lucida Sans"/>
                <a:cs typeface="Lucida Sans"/>
              </a:rPr>
              <a:t> </a:t>
            </a:r>
            <a:r>
              <a:rPr sz="1250" spc="-40" dirty="0">
                <a:latin typeface="Lucida Sans"/>
                <a:cs typeface="Lucida Sans"/>
              </a:rPr>
              <a:t>potential</a:t>
            </a:r>
            <a:r>
              <a:rPr sz="1250" spc="-80" dirty="0">
                <a:latin typeface="Lucida Sans"/>
                <a:cs typeface="Lucida Sans"/>
              </a:rPr>
              <a:t> </a:t>
            </a:r>
            <a:r>
              <a:rPr sz="1250" spc="-10" dirty="0">
                <a:latin typeface="Lucida Sans"/>
                <a:cs typeface="Lucida Sans"/>
              </a:rPr>
              <a:t>threats.</a:t>
            </a:r>
            <a:endParaRPr sz="1250" dirty="0">
              <a:latin typeface="Lucida Sans"/>
              <a:cs typeface="Lucida Sans"/>
            </a:endParaRPr>
          </a:p>
          <a:p>
            <a:pPr marL="12700" marR="5080" algn="just">
              <a:lnSpc>
                <a:spcPct val="120900"/>
              </a:lnSpc>
              <a:spcBef>
                <a:spcPts val="1100"/>
              </a:spcBef>
            </a:pPr>
            <a:r>
              <a:rPr sz="1300" b="1" spc="-95" dirty="0">
                <a:latin typeface="Tahoma"/>
                <a:cs typeface="Tahoma"/>
              </a:rPr>
              <a:t>Informed</a:t>
            </a:r>
            <a:r>
              <a:rPr sz="1300" b="1" spc="-60" dirty="0">
                <a:latin typeface="Tahoma"/>
                <a:cs typeface="Tahoma"/>
              </a:rPr>
              <a:t> </a:t>
            </a:r>
            <a:r>
              <a:rPr sz="1300" b="1" spc="-85" dirty="0">
                <a:latin typeface="Tahoma"/>
                <a:cs typeface="Tahoma"/>
              </a:rPr>
              <a:t>Decision-</a:t>
            </a:r>
            <a:r>
              <a:rPr sz="1300" b="1" spc="-100" dirty="0">
                <a:latin typeface="Tahoma"/>
                <a:cs typeface="Tahoma"/>
              </a:rPr>
              <a:t>Making:</a:t>
            </a:r>
            <a:r>
              <a:rPr sz="1300" b="1" spc="-60" dirty="0">
                <a:latin typeface="Tahoma"/>
                <a:cs typeface="Tahoma"/>
              </a:rPr>
              <a:t> </a:t>
            </a:r>
            <a:r>
              <a:rPr sz="1250" spc="-30" dirty="0">
                <a:latin typeface="Lucida Sans"/>
                <a:cs typeface="Lucida Sans"/>
              </a:rPr>
              <a:t>Enables</a:t>
            </a:r>
            <a:r>
              <a:rPr sz="1250" spc="-80" dirty="0">
                <a:latin typeface="Lucida Sans"/>
                <a:cs typeface="Lucida Sans"/>
              </a:rPr>
              <a:t> </a:t>
            </a:r>
            <a:r>
              <a:rPr sz="1250" spc="-45" dirty="0">
                <a:latin typeface="Lucida Sans"/>
                <a:cs typeface="Lucida Sans"/>
              </a:rPr>
              <a:t>entrepreneurs</a:t>
            </a:r>
            <a:r>
              <a:rPr sz="1250" spc="-75" dirty="0">
                <a:latin typeface="Lucida Sans"/>
                <a:cs typeface="Lucida Sans"/>
              </a:rPr>
              <a:t> </a:t>
            </a:r>
            <a:r>
              <a:rPr sz="1250" spc="-55" dirty="0">
                <a:latin typeface="Lucida Sans"/>
                <a:cs typeface="Lucida Sans"/>
              </a:rPr>
              <a:t>to</a:t>
            </a:r>
            <a:r>
              <a:rPr sz="1250" spc="-60" dirty="0">
                <a:latin typeface="Lucida Sans"/>
                <a:cs typeface="Lucida Sans"/>
              </a:rPr>
              <a:t> </a:t>
            </a:r>
            <a:r>
              <a:rPr sz="1250" dirty="0">
                <a:latin typeface="Lucida Sans"/>
                <a:cs typeface="Lucida Sans"/>
              </a:rPr>
              <a:t>make</a:t>
            </a:r>
            <a:r>
              <a:rPr sz="1250" spc="70" dirty="0">
                <a:latin typeface="Lucida Sans"/>
                <a:cs typeface="Lucida Sans"/>
              </a:rPr>
              <a:t> </a:t>
            </a:r>
            <a:r>
              <a:rPr sz="1250" spc="-25" dirty="0">
                <a:latin typeface="Lucida Sans"/>
                <a:cs typeface="Lucida Sans"/>
              </a:rPr>
              <a:t>calculated</a:t>
            </a:r>
            <a:r>
              <a:rPr sz="1250" spc="-65" dirty="0">
                <a:latin typeface="Lucida Sans"/>
                <a:cs typeface="Lucida Sans"/>
              </a:rPr>
              <a:t> </a:t>
            </a:r>
            <a:r>
              <a:rPr sz="1250" spc="-60" dirty="0">
                <a:latin typeface="Lucida Sans"/>
                <a:cs typeface="Lucida Sans"/>
              </a:rPr>
              <a:t>decisions</a:t>
            </a:r>
            <a:r>
              <a:rPr sz="1250" spc="-75" dirty="0">
                <a:latin typeface="Lucida Sans"/>
                <a:cs typeface="Lucida Sans"/>
              </a:rPr>
              <a:t> </a:t>
            </a:r>
            <a:r>
              <a:rPr sz="1250" spc="-35" dirty="0">
                <a:latin typeface="Lucida Sans"/>
                <a:cs typeface="Lucida Sans"/>
              </a:rPr>
              <a:t>by</a:t>
            </a:r>
            <a:r>
              <a:rPr sz="1250" spc="-15" dirty="0">
                <a:latin typeface="Lucida Sans"/>
                <a:cs typeface="Lucida Sans"/>
              </a:rPr>
              <a:t> </a:t>
            </a:r>
            <a:r>
              <a:rPr sz="1250" spc="-55" dirty="0">
                <a:latin typeface="Lucida Sans"/>
                <a:cs typeface="Lucida Sans"/>
              </a:rPr>
              <a:t>transforming</a:t>
            </a:r>
            <a:r>
              <a:rPr sz="1250" spc="-10" dirty="0">
                <a:latin typeface="Lucida Sans"/>
                <a:cs typeface="Lucida Sans"/>
              </a:rPr>
              <a:t> uncertainty </a:t>
            </a:r>
            <a:r>
              <a:rPr sz="1250" spc="-60" dirty="0">
                <a:latin typeface="Lucida Sans"/>
                <a:cs typeface="Lucida Sans"/>
              </a:rPr>
              <a:t>from</a:t>
            </a:r>
            <a:r>
              <a:rPr sz="1250" spc="-65" dirty="0">
                <a:latin typeface="Lucida Sans"/>
                <a:cs typeface="Lucida Sans"/>
              </a:rPr>
              <a:t> </a:t>
            </a:r>
            <a:r>
              <a:rPr sz="1250" dirty="0">
                <a:latin typeface="Lucida Sans"/>
                <a:cs typeface="Lucida Sans"/>
              </a:rPr>
              <a:t>a</a:t>
            </a:r>
            <a:r>
              <a:rPr sz="1250" spc="-60" dirty="0">
                <a:latin typeface="Lucida Sans"/>
                <a:cs typeface="Lucida Sans"/>
              </a:rPr>
              <a:t> </a:t>
            </a:r>
            <a:r>
              <a:rPr sz="1250" spc="-45" dirty="0">
                <a:latin typeface="Lucida Sans"/>
                <a:cs typeface="Lucida Sans"/>
              </a:rPr>
              <a:t>paralyzing</a:t>
            </a:r>
            <a:r>
              <a:rPr sz="1250" spc="-55" dirty="0">
                <a:latin typeface="Lucida Sans"/>
                <a:cs typeface="Lucida Sans"/>
              </a:rPr>
              <a:t> </a:t>
            </a:r>
            <a:r>
              <a:rPr sz="1250" spc="-65" dirty="0">
                <a:latin typeface="Lucida Sans"/>
                <a:cs typeface="Lucida Sans"/>
              </a:rPr>
              <a:t>force</a:t>
            </a:r>
            <a:r>
              <a:rPr sz="1250" spc="20" dirty="0">
                <a:latin typeface="Lucida Sans"/>
                <a:cs typeface="Lucida Sans"/>
              </a:rPr>
              <a:t> </a:t>
            </a:r>
            <a:r>
              <a:rPr sz="1250" spc="-50" dirty="0">
                <a:latin typeface="Lucida Sans"/>
                <a:cs typeface="Lucida Sans"/>
              </a:rPr>
              <a:t>into</a:t>
            </a:r>
            <a:r>
              <a:rPr sz="1250" spc="-95" dirty="0">
                <a:latin typeface="Lucida Sans"/>
                <a:cs typeface="Lucida Sans"/>
              </a:rPr>
              <a:t> </a:t>
            </a:r>
            <a:r>
              <a:rPr sz="1250" dirty="0">
                <a:latin typeface="Lucida Sans"/>
                <a:cs typeface="Lucida Sans"/>
              </a:rPr>
              <a:t>a</a:t>
            </a:r>
            <a:r>
              <a:rPr sz="1250" spc="-55" dirty="0">
                <a:latin typeface="Lucida Sans"/>
                <a:cs typeface="Lucida Sans"/>
              </a:rPr>
              <a:t> </a:t>
            </a:r>
            <a:r>
              <a:rPr sz="1250" spc="-20" dirty="0">
                <a:latin typeface="Lucida Sans"/>
                <a:cs typeface="Lucida Sans"/>
              </a:rPr>
              <a:t>manageable</a:t>
            </a:r>
            <a:r>
              <a:rPr sz="1250" spc="15" dirty="0">
                <a:latin typeface="Lucida Sans"/>
                <a:cs typeface="Lucida Sans"/>
              </a:rPr>
              <a:t> </a:t>
            </a:r>
            <a:r>
              <a:rPr sz="1250" spc="-10" dirty="0">
                <a:latin typeface="Lucida Sans"/>
                <a:cs typeface="Lucida Sans"/>
              </a:rPr>
              <a:t>variable.</a:t>
            </a:r>
            <a:endParaRPr sz="1250" dirty="0">
              <a:latin typeface="Lucida Sans"/>
              <a:cs typeface="Lucida Sans"/>
            </a:endParaRPr>
          </a:p>
          <a:p>
            <a:pPr marL="12700" marR="95250" algn="just">
              <a:lnSpc>
                <a:spcPct val="120900"/>
              </a:lnSpc>
              <a:spcBef>
                <a:spcPts val="1165"/>
              </a:spcBef>
            </a:pPr>
            <a:r>
              <a:rPr sz="1300" b="1" spc="-100" dirty="0">
                <a:latin typeface="Tahoma"/>
                <a:cs typeface="Tahoma"/>
              </a:rPr>
              <a:t>Resource</a:t>
            </a:r>
            <a:r>
              <a:rPr sz="1300" b="1" spc="20" dirty="0">
                <a:latin typeface="Tahoma"/>
                <a:cs typeface="Tahoma"/>
              </a:rPr>
              <a:t> </a:t>
            </a:r>
            <a:r>
              <a:rPr sz="1300" b="1" spc="-75" dirty="0">
                <a:latin typeface="Tahoma"/>
                <a:cs typeface="Tahoma"/>
              </a:rPr>
              <a:t>Optimization: </a:t>
            </a:r>
            <a:r>
              <a:rPr sz="1250" spc="-55" dirty="0">
                <a:latin typeface="Lucida Sans"/>
                <a:cs typeface="Lucida Sans"/>
              </a:rPr>
              <a:t>Improves</a:t>
            </a:r>
            <a:r>
              <a:rPr sz="1250" spc="-85" dirty="0">
                <a:latin typeface="Lucida Sans"/>
                <a:cs typeface="Lucida Sans"/>
              </a:rPr>
              <a:t> </a:t>
            </a:r>
            <a:r>
              <a:rPr sz="1250" spc="-45" dirty="0">
                <a:latin typeface="Lucida Sans"/>
                <a:cs typeface="Lucida Sans"/>
              </a:rPr>
              <a:t>allocation </a:t>
            </a:r>
            <a:r>
              <a:rPr sz="1250" spc="-75" dirty="0">
                <a:latin typeface="Lucida Sans"/>
                <a:cs typeface="Lucida Sans"/>
              </a:rPr>
              <a:t>of</a:t>
            </a:r>
            <a:r>
              <a:rPr sz="1250" spc="-80" dirty="0">
                <a:latin typeface="Lucida Sans"/>
                <a:cs typeface="Lucida Sans"/>
              </a:rPr>
              <a:t> </a:t>
            </a:r>
            <a:r>
              <a:rPr sz="1250" spc="-30" dirty="0">
                <a:latin typeface="Lucida Sans"/>
                <a:cs typeface="Lucida Sans"/>
              </a:rPr>
              <a:t>limited</a:t>
            </a:r>
            <a:r>
              <a:rPr sz="1250" spc="-75" dirty="0">
                <a:latin typeface="Lucida Sans"/>
                <a:cs typeface="Lucida Sans"/>
              </a:rPr>
              <a:t> </a:t>
            </a:r>
            <a:r>
              <a:rPr sz="1250" spc="-65" dirty="0">
                <a:latin typeface="Lucida Sans"/>
                <a:cs typeface="Lucida Sans"/>
              </a:rPr>
              <a:t>resources</a:t>
            </a:r>
            <a:r>
              <a:rPr sz="1250" spc="-85" dirty="0">
                <a:latin typeface="Lucida Sans"/>
                <a:cs typeface="Lucida Sans"/>
              </a:rPr>
              <a:t> </a:t>
            </a:r>
            <a:r>
              <a:rPr sz="1250" spc="-35" dirty="0">
                <a:latin typeface="Lucida Sans"/>
                <a:cs typeface="Lucida Sans"/>
              </a:rPr>
              <a:t>by</a:t>
            </a:r>
            <a:r>
              <a:rPr sz="1250" spc="-25" dirty="0">
                <a:latin typeface="Lucida Sans"/>
                <a:cs typeface="Lucida Sans"/>
              </a:rPr>
              <a:t> </a:t>
            </a:r>
            <a:r>
              <a:rPr sz="1250" spc="-35" dirty="0">
                <a:latin typeface="Lucida Sans"/>
                <a:cs typeface="Lucida Sans"/>
              </a:rPr>
              <a:t>identifying</a:t>
            </a:r>
            <a:r>
              <a:rPr sz="1250" spc="-20" dirty="0">
                <a:latin typeface="Lucida Sans"/>
                <a:cs typeface="Lucida Sans"/>
              </a:rPr>
              <a:t> which</a:t>
            </a:r>
            <a:r>
              <a:rPr sz="1250" spc="-60" dirty="0">
                <a:latin typeface="Lucida Sans"/>
                <a:cs typeface="Lucida Sans"/>
              </a:rPr>
              <a:t> </a:t>
            </a:r>
            <a:r>
              <a:rPr sz="1250" spc="-90" dirty="0">
                <a:latin typeface="Lucida Sans"/>
                <a:cs typeface="Lucida Sans"/>
              </a:rPr>
              <a:t>risks</a:t>
            </a:r>
            <a:r>
              <a:rPr sz="1250" spc="-85" dirty="0">
                <a:latin typeface="Lucida Sans"/>
                <a:cs typeface="Lucida Sans"/>
              </a:rPr>
              <a:t> </a:t>
            </a:r>
            <a:r>
              <a:rPr sz="1250" spc="-55" dirty="0">
                <a:latin typeface="Lucida Sans"/>
                <a:cs typeface="Lucida Sans"/>
              </a:rPr>
              <a:t>deserve</a:t>
            </a:r>
            <a:r>
              <a:rPr sz="1250" spc="55" dirty="0">
                <a:latin typeface="Lucida Sans"/>
                <a:cs typeface="Lucida Sans"/>
              </a:rPr>
              <a:t> </a:t>
            </a:r>
            <a:r>
              <a:rPr sz="1250" spc="-25" dirty="0">
                <a:latin typeface="Lucida Sans"/>
                <a:cs typeface="Lucida Sans"/>
              </a:rPr>
              <a:t>the</a:t>
            </a:r>
            <a:r>
              <a:rPr sz="1250" spc="55" dirty="0">
                <a:latin typeface="Lucida Sans"/>
                <a:cs typeface="Lucida Sans"/>
              </a:rPr>
              <a:t> </a:t>
            </a:r>
            <a:r>
              <a:rPr sz="1250" spc="-20" dirty="0">
                <a:latin typeface="Lucida Sans"/>
                <a:cs typeface="Lucida Sans"/>
              </a:rPr>
              <a:t>most </a:t>
            </a:r>
            <a:r>
              <a:rPr sz="1250" spc="-40" dirty="0">
                <a:latin typeface="Lucida Sans"/>
                <a:cs typeface="Lucida Sans"/>
              </a:rPr>
              <a:t>attention</a:t>
            </a:r>
            <a:r>
              <a:rPr sz="1250" spc="-35" dirty="0">
                <a:latin typeface="Lucida Sans"/>
                <a:cs typeface="Lucida Sans"/>
              </a:rPr>
              <a:t> </a:t>
            </a:r>
            <a:r>
              <a:rPr sz="1250" spc="-25" dirty="0">
                <a:latin typeface="Lucida Sans"/>
                <a:cs typeface="Lucida Sans"/>
              </a:rPr>
              <a:t>and</a:t>
            </a:r>
            <a:r>
              <a:rPr sz="1250" spc="-60" dirty="0">
                <a:latin typeface="Lucida Sans"/>
                <a:cs typeface="Lucida Sans"/>
              </a:rPr>
              <a:t> </a:t>
            </a:r>
            <a:r>
              <a:rPr sz="1250" spc="-10" dirty="0">
                <a:latin typeface="Lucida Sans"/>
                <a:cs typeface="Lucida Sans"/>
              </a:rPr>
              <a:t>investment.</a:t>
            </a:r>
            <a:endParaRPr sz="1250" dirty="0">
              <a:latin typeface="Lucida Sans"/>
              <a:cs typeface="Lucida Sans"/>
            </a:endParaRPr>
          </a:p>
          <a:p>
            <a:pPr marL="12700" marR="239395" algn="just">
              <a:lnSpc>
                <a:spcPct val="120900"/>
              </a:lnSpc>
              <a:spcBef>
                <a:spcPts val="1100"/>
              </a:spcBef>
            </a:pPr>
            <a:r>
              <a:rPr sz="1300" b="1" spc="-80" dirty="0">
                <a:latin typeface="Tahoma"/>
                <a:cs typeface="Tahoma"/>
              </a:rPr>
              <a:t>Stakeholder</a:t>
            </a:r>
            <a:r>
              <a:rPr sz="1300" b="1" spc="-15" dirty="0">
                <a:latin typeface="Tahoma"/>
                <a:cs typeface="Tahoma"/>
              </a:rPr>
              <a:t> </a:t>
            </a:r>
            <a:r>
              <a:rPr sz="1300" b="1" spc="-90" dirty="0">
                <a:latin typeface="Tahoma"/>
                <a:cs typeface="Tahoma"/>
              </a:rPr>
              <a:t>Confidence:</a:t>
            </a:r>
            <a:r>
              <a:rPr sz="1300" b="1" spc="-60" dirty="0">
                <a:latin typeface="Tahoma"/>
                <a:cs typeface="Tahoma"/>
              </a:rPr>
              <a:t> </a:t>
            </a:r>
            <a:r>
              <a:rPr sz="1250" spc="-30" dirty="0">
                <a:latin typeface="Lucida Sans"/>
                <a:cs typeface="Lucida Sans"/>
              </a:rPr>
              <a:t>Builds</a:t>
            </a:r>
            <a:r>
              <a:rPr sz="1250" spc="-80" dirty="0">
                <a:latin typeface="Lucida Sans"/>
                <a:cs typeface="Lucida Sans"/>
              </a:rPr>
              <a:t> </a:t>
            </a:r>
            <a:r>
              <a:rPr sz="1250" spc="-65" dirty="0">
                <a:latin typeface="Lucida Sans"/>
                <a:cs typeface="Lucida Sans"/>
              </a:rPr>
              <a:t>trust </a:t>
            </a:r>
            <a:r>
              <a:rPr sz="1250" spc="-20" dirty="0">
                <a:latin typeface="Lucida Sans"/>
                <a:cs typeface="Lucida Sans"/>
              </a:rPr>
              <a:t>with</a:t>
            </a:r>
            <a:r>
              <a:rPr sz="1250" spc="-50" dirty="0">
                <a:latin typeface="Lucida Sans"/>
                <a:cs typeface="Lucida Sans"/>
              </a:rPr>
              <a:t> </a:t>
            </a:r>
            <a:r>
              <a:rPr sz="1250" spc="-85" dirty="0">
                <a:latin typeface="Lucida Sans"/>
                <a:cs typeface="Lucida Sans"/>
              </a:rPr>
              <a:t>investors,</a:t>
            </a:r>
            <a:r>
              <a:rPr sz="1250" spc="-30" dirty="0">
                <a:latin typeface="Lucida Sans"/>
                <a:cs typeface="Lucida Sans"/>
              </a:rPr>
              <a:t> </a:t>
            </a:r>
            <a:r>
              <a:rPr sz="1250" spc="-70" dirty="0">
                <a:latin typeface="Lucida Sans"/>
                <a:cs typeface="Lucida Sans"/>
              </a:rPr>
              <a:t>customers,</a:t>
            </a:r>
            <a:r>
              <a:rPr sz="1250" spc="-30" dirty="0">
                <a:latin typeface="Lucida Sans"/>
                <a:cs typeface="Lucida Sans"/>
              </a:rPr>
              <a:t> </a:t>
            </a:r>
            <a:r>
              <a:rPr sz="1250" spc="-25" dirty="0">
                <a:latin typeface="Lucida Sans"/>
                <a:cs typeface="Lucida Sans"/>
              </a:rPr>
              <a:t>and</a:t>
            </a:r>
            <a:r>
              <a:rPr sz="1250" spc="-65" dirty="0">
                <a:latin typeface="Lucida Sans"/>
                <a:cs typeface="Lucida Sans"/>
              </a:rPr>
              <a:t> </a:t>
            </a:r>
            <a:r>
              <a:rPr sz="1250" spc="-55" dirty="0">
                <a:latin typeface="Lucida Sans"/>
                <a:cs typeface="Lucida Sans"/>
              </a:rPr>
              <a:t>partners</a:t>
            </a:r>
            <a:r>
              <a:rPr sz="1250" spc="-80" dirty="0">
                <a:latin typeface="Lucida Sans"/>
                <a:cs typeface="Lucida Sans"/>
              </a:rPr>
              <a:t> </a:t>
            </a:r>
            <a:r>
              <a:rPr sz="1250" spc="-35" dirty="0">
                <a:latin typeface="Lucida Sans"/>
                <a:cs typeface="Lucida Sans"/>
              </a:rPr>
              <a:t>by</a:t>
            </a:r>
            <a:r>
              <a:rPr sz="1250" spc="-15" dirty="0">
                <a:latin typeface="Lucida Sans"/>
                <a:cs typeface="Lucida Sans"/>
              </a:rPr>
              <a:t> </a:t>
            </a:r>
            <a:r>
              <a:rPr sz="1250" spc="-45" dirty="0">
                <a:latin typeface="Lucida Sans"/>
                <a:cs typeface="Lucida Sans"/>
              </a:rPr>
              <a:t>demonstrating</a:t>
            </a:r>
            <a:r>
              <a:rPr sz="1250" spc="-10" dirty="0">
                <a:latin typeface="Lucida Sans"/>
                <a:cs typeface="Lucida Sans"/>
              </a:rPr>
              <a:t> </a:t>
            </a:r>
            <a:r>
              <a:rPr sz="1250" dirty="0">
                <a:latin typeface="Lucida Sans"/>
                <a:cs typeface="Lucida Sans"/>
              </a:rPr>
              <a:t>a</a:t>
            </a:r>
            <a:r>
              <a:rPr sz="1250" spc="-15" dirty="0">
                <a:latin typeface="Lucida Sans"/>
                <a:cs typeface="Lucida Sans"/>
              </a:rPr>
              <a:t> </a:t>
            </a:r>
            <a:r>
              <a:rPr sz="1250" spc="-10" dirty="0">
                <a:latin typeface="Lucida Sans"/>
                <a:cs typeface="Lucida Sans"/>
              </a:rPr>
              <a:t>proactive </a:t>
            </a:r>
            <a:r>
              <a:rPr sz="1250" spc="-40" dirty="0">
                <a:latin typeface="Lucida Sans"/>
                <a:cs typeface="Lucida Sans"/>
              </a:rPr>
              <a:t>approach</a:t>
            </a:r>
            <a:r>
              <a:rPr sz="1250" spc="-50" dirty="0">
                <a:latin typeface="Lucida Sans"/>
                <a:cs typeface="Lucida Sans"/>
              </a:rPr>
              <a:t> </a:t>
            </a:r>
            <a:r>
              <a:rPr sz="1250" spc="-55" dirty="0">
                <a:latin typeface="Lucida Sans"/>
                <a:cs typeface="Lucida Sans"/>
              </a:rPr>
              <a:t>to </a:t>
            </a:r>
            <a:r>
              <a:rPr sz="1250" spc="-70" dirty="0">
                <a:latin typeface="Lucida Sans"/>
                <a:cs typeface="Lucida Sans"/>
              </a:rPr>
              <a:t>business</a:t>
            </a:r>
            <a:r>
              <a:rPr sz="1250" spc="-75" dirty="0">
                <a:latin typeface="Lucida Sans"/>
                <a:cs typeface="Lucida Sans"/>
              </a:rPr>
              <a:t> </a:t>
            </a:r>
            <a:r>
              <a:rPr sz="1250" spc="-10" dirty="0">
                <a:latin typeface="Lucida Sans"/>
                <a:cs typeface="Lucida Sans"/>
              </a:rPr>
              <a:t>challenges.</a:t>
            </a:r>
            <a:endParaRPr sz="1250" dirty="0">
              <a:latin typeface="Lucida Sans"/>
              <a:cs typeface="Lucida Sans"/>
            </a:endParaRPr>
          </a:p>
          <a:p>
            <a:pPr marL="12700" marR="618490" algn="just">
              <a:lnSpc>
                <a:spcPct val="120900"/>
              </a:lnSpc>
              <a:spcBef>
                <a:spcPts val="1165"/>
              </a:spcBef>
            </a:pPr>
            <a:r>
              <a:rPr sz="1300" b="1" spc="-80" dirty="0">
                <a:latin typeface="Tahoma"/>
                <a:cs typeface="Tahoma"/>
              </a:rPr>
              <a:t>Business</a:t>
            </a:r>
            <a:r>
              <a:rPr sz="1300" b="1" spc="-65" dirty="0">
                <a:latin typeface="Tahoma"/>
                <a:cs typeface="Tahoma"/>
              </a:rPr>
              <a:t> </a:t>
            </a:r>
            <a:r>
              <a:rPr sz="1300" b="1" spc="-85" dirty="0">
                <a:latin typeface="Tahoma"/>
                <a:cs typeface="Tahoma"/>
              </a:rPr>
              <a:t>Resilience:</a:t>
            </a:r>
            <a:r>
              <a:rPr sz="1300" b="1" spc="-75" dirty="0">
                <a:latin typeface="Tahoma"/>
                <a:cs typeface="Tahoma"/>
              </a:rPr>
              <a:t> </a:t>
            </a:r>
            <a:r>
              <a:rPr sz="1250" spc="-50" dirty="0">
                <a:latin typeface="Lucida Sans"/>
                <a:cs typeface="Lucida Sans"/>
              </a:rPr>
              <a:t>Creates</a:t>
            </a:r>
            <a:r>
              <a:rPr sz="1250" spc="-90" dirty="0">
                <a:latin typeface="Lucida Sans"/>
                <a:cs typeface="Lucida Sans"/>
              </a:rPr>
              <a:t> </a:t>
            </a:r>
            <a:r>
              <a:rPr sz="1250" dirty="0">
                <a:latin typeface="Lucida Sans"/>
                <a:cs typeface="Lucida Sans"/>
              </a:rPr>
              <a:t>a</a:t>
            </a:r>
            <a:r>
              <a:rPr sz="1250" spc="-30" dirty="0">
                <a:latin typeface="Lucida Sans"/>
                <a:cs typeface="Lucida Sans"/>
              </a:rPr>
              <a:t> </a:t>
            </a:r>
            <a:r>
              <a:rPr sz="1250" spc="-45" dirty="0">
                <a:latin typeface="Lucida Sans"/>
                <a:cs typeface="Lucida Sans"/>
              </a:rPr>
              <a:t>more</a:t>
            </a:r>
            <a:r>
              <a:rPr sz="1250" spc="50" dirty="0">
                <a:latin typeface="Lucida Sans"/>
                <a:cs typeface="Lucida Sans"/>
              </a:rPr>
              <a:t> </a:t>
            </a:r>
            <a:r>
              <a:rPr sz="1250" spc="-50" dirty="0">
                <a:latin typeface="Lucida Sans"/>
                <a:cs typeface="Lucida Sans"/>
              </a:rPr>
              <a:t>sustainable</a:t>
            </a:r>
            <a:r>
              <a:rPr sz="1250" spc="50" dirty="0">
                <a:latin typeface="Lucida Sans"/>
                <a:cs typeface="Lucida Sans"/>
              </a:rPr>
              <a:t> </a:t>
            </a:r>
            <a:r>
              <a:rPr sz="1250" spc="-50" dirty="0">
                <a:latin typeface="Lucida Sans"/>
                <a:cs typeface="Lucida Sans"/>
              </a:rPr>
              <a:t>venture</a:t>
            </a:r>
            <a:r>
              <a:rPr sz="1250" spc="55" dirty="0">
                <a:latin typeface="Lucida Sans"/>
                <a:cs typeface="Lucida Sans"/>
              </a:rPr>
              <a:t> </a:t>
            </a:r>
            <a:r>
              <a:rPr sz="1250" spc="-30" dirty="0">
                <a:latin typeface="Lucida Sans"/>
                <a:cs typeface="Lucida Sans"/>
              </a:rPr>
              <a:t>that</a:t>
            </a:r>
            <a:r>
              <a:rPr sz="1250" spc="-80" dirty="0">
                <a:latin typeface="Lucida Sans"/>
                <a:cs typeface="Lucida Sans"/>
              </a:rPr>
              <a:t> </a:t>
            </a:r>
            <a:r>
              <a:rPr sz="1250" spc="-20" dirty="0">
                <a:latin typeface="Lucida Sans"/>
                <a:cs typeface="Lucida Sans"/>
              </a:rPr>
              <a:t>can</a:t>
            </a:r>
            <a:r>
              <a:rPr sz="1250" spc="-50" dirty="0">
                <a:latin typeface="Lucida Sans"/>
                <a:cs typeface="Lucida Sans"/>
              </a:rPr>
              <a:t> </a:t>
            </a:r>
            <a:r>
              <a:rPr sz="1250" spc="-40" dirty="0">
                <a:latin typeface="Lucida Sans"/>
                <a:cs typeface="Lucida Sans"/>
              </a:rPr>
              <a:t>withstand</a:t>
            </a:r>
            <a:r>
              <a:rPr sz="1250" spc="-80" dirty="0">
                <a:latin typeface="Lucida Sans"/>
                <a:cs typeface="Lucida Sans"/>
              </a:rPr>
              <a:t> </a:t>
            </a:r>
            <a:r>
              <a:rPr sz="1250" spc="-25" dirty="0">
                <a:latin typeface="Lucida Sans"/>
                <a:cs typeface="Lucida Sans"/>
              </a:rPr>
              <a:t>market</a:t>
            </a:r>
            <a:r>
              <a:rPr sz="1250" spc="-80" dirty="0">
                <a:latin typeface="Lucida Sans"/>
                <a:cs typeface="Lucida Sans"/>
              </a:rPr>
              <a:t> </a:t>
            </a:r>
            <a:r>
              <a:rPr sz="1250" spc="-45" dirty="0">
                <a:latin typeface="Lucida Sans"/>
                <a:cs typeface="Lucida Sans"/>
              </a:rPr>
              <a:t>fluctuations</a:t>
            </a:r>
            <a:r>
              <a:rPr sz="1250" spc="-85" dirty="0">
                <a:latin typeface="Lucida Sans"/>
                <a:cs typeface="Lucida Sans"/>
              </a:rPr>
              <a:t> </a:t>
            </a:r>
            <a:r>
              <a:rPr sz="1250" spc="-25" dirty="0">
                <a:latin typeface="Lucida Sans"/>
                <a:cs typeface="Lucida Sans"/>
              </a:rPr>
              <a:t>and </a:t>
            </a:r>
            <a:r>
              <a:rPr sz="1250" spc="-45" dirty="0">
                <a:latin typeface="Lucida Sans"/>
                <a:cs typeface="Lucida Sans"/>
              </a:rPr>
              <a:t>unexpected</a:t>
            </a:r>
            <a:r>
              <a:rPr sz="1250" spc="-5" dirty="0">
                <a:latin typeface="Lucida Sans"/>
                <a:cs typeface="Lucida Sans"/>
              </a:rPr>
              <a:t> </a:t>
            </a:r>
            <a:r>
              <a:rPr sz="1250" spc="-10" dirty="0">
                <a:latin typeface="Lucida Sans"/>
                <a:cs typeface="Lucida Sans"/>
              </a:rPr>
              <a:t>disruptions.</a:t>
            </a:r>
            <a:endParaRPr sz="1250" dirty="0">
              <a:latin typeface="Lucida Sans"/>
              <a:cs typeface="Lucida Sans"/>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Rectangle: Rounded Corners 39">
            <a:extLst>
              <a:ext uri="{FF2B5EF4-FFF2-40B4-BE49-F238E27FC236}">
                <a16:creationId xmlns:a16="http://schemas.microsoft.com/office/drawing/2014/main" id="{7F4E5FE9-2BB5-EDC3-AEE3-B8CB71108975}"/>
              </a:ext>
            </a:extLst>
          </p:cNvPr>
          <p:cNvSpPr/>
          <p:nvPr/>
        </p:nvSpPr>
        <p:spPr>
          <a:xfrm>
            <a:off x="8239760" y="1287922"/>
            <a:ext cx="3018522" cy="422705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7" name="object 7"/>
          <p:cNvGrpSpPr/>
          <p:nvPr/>
        </p:nvGrpSpPr>
        <p:grpSpPr>
          <a:xfrm>
            <a:off x="1069657" y="1504205"/>
            <a:ext cx="4111625" cy="3159125"/>
            <a:chOff x="1069657" y="1504205"/>
            <a:chExt cx="4111625" cy="3159125"/>
          </a:xfrm>
        </p:grpSpPr>
        <p:sp>
          <p:nvSpPr>
            <p:cNvPr id="8" name="object 8"/>
            <p:cNvSpPr/>
            <p:nvPr/>
          </p:nvSpPr>
          <p:spPr>
            <a:xfrm>
              <a:off x="1086370" y="1504205"/>
              <a:ext cx="4095115" cy="969644"/>
            </a:xfrm>
            <a:custGeom>
              <a:avLst/>
              <a:gdLst/>
              <a:ahLst/>
              <a:cxnLst/>
              <a:rect l="l" t="t" r="r" b="b"/>
              <a:pathLst>
                <a:path w="4095115" h="969644">
                  <a:moveTo>
                    <a:pt x="4065789" y="969376"/>
                  </a:moveTo>
                  <a:lnTo>
                    <a:pt x="14497" y="969376"/>
                  </a:lnTo>
                  <a:lnTo>
                    <a:pt x="12365" y="968528"/>
                  </a:lnTo>
                  <a:lnTo>
                    <a:pt x="0" y="940383"/>
                  </a:lnTo>
                  <a:lnTo>
                    <a:pt x="0" y="935950"/>
                  </a:lnTo>
                  <a:lnTo>
                    <a:pt x="0" y="28994"/>
                  </a:lnTo>
                  <a:lnTo>
                    <a:pt x="14497" y="0"/>
                  </a:lnTo>
                  <a:lnTo>
                    <a:pt x="4065789" y="0"/>
                  </a:lnTo>
                  <a:lnTo>
                    <a:pt x="4094783" y="28994"/>
                  </a:lnTo>
                  <a:lnTo>
                    <a:pt x="4094783" y="940383"/>
                  </a:lnTo>
                  <a:lnTo>
                    <a:pt x="4070052" y="968528"/>
                  </a:lnTo>
                  <a:lnTo>
                    <a:pt x="4065789" y="969376"/>
                  </a:lnTo>
                  <a:close/>
                </a:path>
              </a:pathLst>
            </a:custGeom>
            <a:solidFill>
              <a:srgbClr val="FFFFFF">
                <a:alpha val="70199"/>
              </a:srgbClr>
            </a:solidFill>
          </p:spPr>
          <p:txBody>
            <a:bodyPr wrap="square" lIns="0" tIns="0" rIns="0" bIns="0" rtlCol="0"/>
            <a:lstStyle/>
            <a:p>
              <a:endParaRPr/>
            </a:p>
          </p:txBody>
        </p:sp>
        <p:sp>
          <p:nvSpPr>
            <p:cNvPr id="9" name="object 9"/>
            <p:cNvSpPr/>
            <p:nvPr/>
          </p:nvSpPr>
          <p:spPr>
            <a:xfrm>
              <a:off x="1069657" y="1504205"/>
              <a:ext cx="33655" cy="969644"/>
            </a:xfrm>
            <a:custGeom>
              <a:avLst/>
              <a:gdLst/>
              <a:ahLst/>
              <a:cxnLst/>
              <a:rect l="l" t="t" r="r" b="b"/>
              <a:pathLst>
                <a:path w="33655" h="969644">
                  <a:moveTo>
                    <a:pt x="33426" y="969377"/>
                  </a:moveTo>
                  <a:lnTo>
                    <a:pt x="611" y="942619"/>
                  </a:lnTo>
                  <a:lnTo>
                    <a:pt x="0" y="935950"/>
                  </a:lnTo>
                  <a:lnTo>
                    <a:pt x="0" y="33426"/>
                  </a:lnTo>
                  <a:lnTo>
                    <a:pt x="26757" y="611"/>
                  </a:lnTo>
                  <a:lnTo>
                    <a:pt x="33426" y="0"/>
                  </a:lnTo>
                  <a:lnTo>
                    <a:pt x="33426" y="969377"/>
                  </a:lnTo>
                  <a:close/>
                </a:path>
              </a:pathLst>
            </a:custGeom>
            <a:solidFill>
              <a:srgbClr val="3B81F5"/>
            </a:solidFill>
          </p:spPr>
          <p:txBody>
            <a:bodyPr wrap="square" lIns="0" tIns="0" rIns="0" bIns="0" rtlCol="0"/>
            <a:lstStyle/>
            <a:p>
              <a:endParaRPr/>
            </a:p>
          </p:txBody>
        </p:sp>
        <p:sp>
          <p:nvSpPr>
            <p:cNvPr id="10" name="object 10"/>
            <p:cNvSpPr/>
            <p:nvPr/>
          </p:nvSpPr>
          <p:spPr>
            <a:xfrm>
              <a:off x="1086370" y="2598933"/>
              <a:ext cx="4095115" cy="969644"/>
            </a:xfrm>
            <a:custGeom>
              <a:avLst/>
              <a:gdLst/>
              <a:ahLst/>
              <a:cxnLst/>
              <a:rect l="l" t="t" r="r" b="b"/>
              <a:pathLst>
                <a:path w="4095115" h="969645">
                  <a:moveTo>
                    <a:pt x="4065789" y="969376"/>
                  </a:moveTo>
                  <a:lnTo>
                    <a:pt x="14497" y="969376"/>
                  </a:lnTo>
                  <a:lnTo>
                    <a:pt x="12365" y="968528"/>
                  </a:lnTo>
                  <a:lnTo>
                    <a:pt x="0" y="940382"/>
                  </a:lnTo>
                  <a:lnTo>
                    <a:pt x="0" y="935950"/>
                  </a:lnTo>
                  <a:lnTo>
                    <a:pt x="0" y="28994"/>
                  </a:lnTo>
                  <a:lnTo>
                    <a:pt x="14497" y="0"/>
                  </a:lnTo>
                  <a:lnTo>
                    <a:pt x="4065789" y="0"/>
                  </a:lnTo>
                  <a:lnTo>
                    <a:pt x="4094783" y="28994"/>
                  </a:lnTo>
                  <a:lnTo>
                    <a:pt x="4094783" y="940382"/>
                  </a:lnTo>
                  <a:lnTo>
                    <a:pt x="4070052" y="968528"/>
                  </a:lnTo>
                  <a:lnTo>
                    <a:pt x="4065789" y="969376"/>
                  </a:lnTo>
                  <a:close/>
                </a:path>
              </a:pathLst>
            </a:custGeom>
            <a:solidFill>
              <a:srgbClr val="FFFFFF">
                <a:alpha val="70199"/>
              </a:srgbClr>
            </a:solidFill>
          </p:spPr>
          <p:txBody>
            <a:bodyPr wrap="square" lIns="0" tIns="0" rIns="0" bIns="0" rtlCol="0"/>
            <a:lstStyle/>
            <a:p>
              <a:endParaRPr/>
            </a:p>
          </p:txBody>
        </p:sp>
        <p:sp>
          <p:nvSpPr>
            <p:cNvPr id="11" name="object 11"/>
            <p:cNvSpPr/>
            <p:nvPr/>
          </p:nvSpPr>
          <p:spPr>
            <a:xfrm>
              <a:off x="1069657" y="2598933"/>
              <a:ext cx="33655" cy="969644"/>
            </a:xfrm>
            <a:custGeom>
              <a:avLst/>
              <a:gdLst/>
              <a:ahLst/>
              <a:cxnLst/>
              <a:rect l="l" t="t" r="r" b="b"/>
              <a:pathLst>
                <a:path w="33655" h="969645">
                  <a:moveTo>
                    <a:pt x="33426" y="969377"/>
                  </a:moveTo>
                  <a:lnTo>
                    <a:pt x="611" y="942619"/>
                  </a:lnTo>
                  <a:lnTo>
                    <a:pt x="0" y="935950"/>
                  </a:lnTo>
                  <a:lnTo>
                    <a:pt x="0" y="33426"/>
                  </a:lnTo>
                  <a:lnTo>
                    <a:pt x="26757" y="611"/>
                  </a:lnTo>
                  <a:lnTo>
                    <a:pt x="33426" y="0"/>
                  </a:lnTo>
                  <a:lnTo>
                    <a:pt x="33426" y="969377"/>
                  </a:lnTo>
                  <a:close/>
                </a:path>
              </a:pathLst>
            </a:custGeom>
            <a:solidFill>
              <a:srgbClr val="3B81F5"/>
            </a:solidFill>
          </p:spPr>
          <p:txBody>
            <a:bodyPr wrap="square" lIns="0" tIns="0" rIns="0" bIns="0" rtlCol="0"/>
            <a:lstStyle/>
            <a:p>
              <a:endParaRPr/>
            </a:p>
          </p:txBody>
        </p:sp>
        <p:sp>
          <p:nvSpPr>
            <p:cNvPr id="12" name="object 12"/>
            <p:cNvSpPr/>
            <p:nvPr/>
          </p:nvSpPr>
          <p:spPr>
            <a:xfrm>
              <a:off x="1086370" y="3693661"/>
              <a:ext cx="4095115" cy="969644"/>
            </a:xfrm>
            <a:custGeom>
              <a:avLst/>
              <a:gdLst/>
              <a:ahLst/>
              <a:cxnLst/>
              <a:rect l="l" t="t" r="r" b="b"/>
              <a:pathLst>
                <a:path w="4095115" h="969645">
                  <a:moveTo>
                    <a:pt x="4065789" y="969376"/>
                  </a:moveTo>
                  <a:lnTo>
                    <a:pt x="14497" y="969376"/>
                  </a:lnTo>
                  <a:lnTo>
                    <a:pt x="12365" y="968527"/>
                  </a:lnTo>
                  <a:lnTo>
                    <a:pt x="0" y="940382"/>
                  </a:lnTo>
                  <a:lnTo>
                    <a:pt x="0" y="935950"/>
                  </a:lnTo>
                  <a:lnTo>
                    <a:pt x="0" y="28993"/>
                  </a:lnTo>
                  <a:lnTo>
                    <a:pt x="14497" y="0"/>
                  </a:lnTo>
                  <a:lnTo>
                    <a:pt x="4065789" y="0"/>
                  </a:lnTo>
                  <a:lnTo>
                    <a:pt x="4094783" y="28993"/>
                  </a:lnTo>
                  <a:lnTo>
                    <a:pt x="4094783" y="940382"/>
                  </a:lnTo>
                  <a:lnTo>
                    <a:pt x="4070052" y="968527"/>
                  </a:lnTo>
                  <a:lnTo>
                    <a:pt x="4065789" y="969376"/>
                  </a:lnTo>
                  <a:close/>
                </a:path>
              </a:pathLst>
            </a:custGeom>
            <a:solidFill>
              <a:srgbClr val="FFFFFF">
                <a:alpha val="70199"/>
              </a:srgbClr>
            </a:solidFill>
          </p:spPr>
          <p:txBody>
            <a:bodyPr wrap="square" lIns="0" tIns="0" rIns="0" bIns="0" rtlCol="0"/>
            <a:lstStyle/>
            <a:p>
              <a:endParaRPr/>
            </a:p>
          </p:txBody>
        </p:sp>
        <p:sp>
          <p:nvSpPr>
            <p:cNvPr id="13" name="object 13"/>
            <p:cNvSpPr/>
            <p:nvPr/>
          </p:nvSpPr>
          <p:spPr>
            <a:xfrm>
              <a:off x="1069657" y="3693661"/>
              <a:ext cx="33655" cy="969644"/>
            </a:xfrm>
            <a:custGeom>
              <a:avLst/>
              <a:gdLst/>
              <a:ahLst/>
              <a:cxnLst/>
              <a:rect l="l" t="t" r="r" b="b"/>
              <a:pathLst>
                <a:path w="33655" h="969645">
                  <a:moveTo>
                    <a:pt x="33426" y="969377"/>
                  </a:moveTo>
                  <a:lnTo>
                    <a:pt x="611" y="942619"/>
                  </a:lnTo>
                  <a:lnTo>
                    <a:pt x="0" y="935950"/>
                  </a:lnTo>
                  <a:lnTo>
                    <a:pt x="0" y="33426"/>
                  </a:lnTo>
                  <a:lnTo>
                    <a:pt x="26757" y="611"/>
                  </a:lnTo>
                  <a:lnTo>
                    <a:pt x="33426" y="0"/>
                  </a:lnTo>
                  <a:lnTo>
                    <a:pt x="33426" y="969377"/>
                  </a:lnTo>
                  <a:close/>
                </a:path>
              </a:pathLst>
            </a:custGeom>
            <a:solidFill>
              <a:srgbClr val="3B81F5"/>
            </a:solidFill>
          </p:spPr>
          <p:txBody>
            <a:bodyPr wrap="square" lIns="0" tIns="0" rIns="0" bIns="0" rtlCol="0"/>
            <a:lstStyle/>
            <a:p>
              <a:endParaRPr/>
            </a:p>
          </p:txBody>
        </p:sp>
        <p:pic>
          <p:nvPicPr>
            <p:cNvPr id="14" name="object 14"/>
            <p:cNvPicPr/>
            <p:nvPr/>
          </p:nvPicPr>
          <p:blipFill>
            <a:blip r:embed="rId3" cstate="print"/>
            <a:stretch>
              <a:fillRect/>
            </a:stretch>
          </p:blipFill>
          <p:spPr>
            <a:xfrm>
              <a:off x="1203364" y="1646269"/>
              <a:ext cx="125350" cy="200560"/>
            </a:xfrm>
            <a:prstGeom prst="rect">
              <a:avLst/>
            </a:prstGeom>
          </p:spPr>
        </p:pic>
      </p:grpSp>
      <p:sp>
        <p:nvSpPr>
          <p:cNvPr id="15" name="object 15"/>
          <p:cNvSpPr txBox="1"/>
          <p:nvPr/>
        </p:nvSpPr>
        <p:spPr>
          <a:xfrm>
            <a:off x="1416295" y="1523554"/>
            <a:ext cx="3646804" cy="848994"/>
          </a:xfrm>
          <a:prstGeom prst="rect">
            <a:avLst/>
          </a:prstGeom>
        </p:spPr>
        <p:txBody>
          <a:bodyPr vert="horz" wrap="square" lIns="0" tIns="76200" rIns="0" bIns="0" rtlCol="0">
            <a:spAutoFit/>
          </a:bodyPr>
          <a:lstStyle/>
          <a:p>
            <a:pPr marL="12700">
              <a:lnSpc>
                <a:spcPct val="100000"/>
              </a:lnSpc>
              <a:spcBef>
                <a:spcPts val="600"/>
              </a:spcBef>
            </a:pPr>
            <a:r>
              <a:rPr sz="1350" b="1" spc="-60" dirty="0">
                <a:solidFill>
                  <a:srgbClr val="3B81F5"/>
                </a:solidFill>
                <a:latin typeface="Tahoma"/>
                <a:cs typeface="Tahoma"/>
              </a:rPr>
              <a:t>Financial</a:t>
            </a:r>
            <a:r>
              <a:rPr sz="1350" b="1" spc="-50" dirty="0">
                <a:solidFill>
                  <a:srgbClr val="3B81F5"/>
                </a:solidFill>
                <a:latin typeface="Tahoma"/>
                <a:cs typeface="Tahoma"/>
              </a:rPr>
              <a:t> </a:t>
            </a:r>
            <a:r>
              <a:rPr sz="1350" b="1" spc="-114" dirty="0">
                <a:solidFill>
                  <a:srgbClr val="3B81F5"/>
                </a:solidFill>
                <a:latin typeface="Tahoma"/>
                <a:cs typeface="Tahoma"/>
              </a:rPr>
              <a:t>Loss</a:t>
            </a:r>
            <a:r>
              <a:rPr sz="1350" b="1" spc="-80" dirty="0">
                <a:solidFill>
                  <a:srgbClr val="3B81F5"/>
                </a:solidFill>
                <a:latin typeface="Tahoma"/>
                <a:cs typeface="Tahoma"/>
              </a:rPr>
              <a:t> </a:t>
            </a:r>
            <a:r>
              <a:rPr sz="1350" b="1" spc="-245" dirty="0">
                <a:solidFill>
                  <a:srgbClr val="3B81F5"/>
                </a:solidFill>
                <a:latin typeface="Tahoma"/>
                <a:cs typeface="Tahoma"/>
              </a:rPr>
              <a:t>&amp;</a:t>
            </a:r>
            <a:r>
              <a:rPr sz="1350" b="1" spc="-85" dirty="0">
                <a:solidFill>
                  <a:srgbClr val="3B81F5"/>
                </a:solidFill>
                <a:latin typeface="Tahoma"/>
                <a:cs typeface="Tahoma"/>
              </a:rPr>
              <a:t> </a:t>
            </a:r>
            <a:r>
              <a:rPr sz="1350" b="1" spc="-10" dirty="0">
                <a:solidFill>
                  <a:srgbClr val="3B81F5"/>
                </a:solidFill>
                <a:latin typeface="Tahoma"/>
                <a:cs typeface="Tahoma"/>
              </a:rPr>
              <a:t>Insolvency</a:t>
            </a:r>
            <a:endParaRPr sz="1350" dirty="0">
              <a:latin typeface="Tahoma"/>
              <a:cs typeface="Tahoma"/>
            </a:endParaRPr>
          </a:p>
          <a:p>
            <a:pPr marL="12700" marR="5080" algn="just">
              <a:lnSpc>
                <a:spcPct val="100000"/>
              </a:lnSpc>
              <a:spcBef>
                <a:spcPts val="409"/>
              </a:spcBef>
            </a:pPr>
            <a:r>
              <a:rPr sz="1100" spc="-105" dirty="0">
                <a:latin typeface="Lucida Sans"/>
                <a:cs typeface="Lucida Sans"/>
              </a:rPr>
              <a:t>Cash</a:t>
            </a:r>
            <a:r>
              <a:rPr sz="1100" spc="-90" dirty="0">
                <a:latin typeface="Lucida Sans"/>
                <a:cs typeface="Lucida Sans"/>
              </a:rPr>
              <a:t> </a:t>
            </a:r>
            <a:r>
              <a:rPr sz="1100" spc="-60" dirty="0">
                <a:latin typeface="Lucida Sans"/>
                <a:cs typeface="Lucida Sans"/>
              </a:rPr>
              <a:t>flow</a:t>
            </a:r>
            <a:r>
              <a:rPr sz="1100" spc="-30" dirty="0">
                <a:latin typeface="Lucida Sans"/>
                <a:cs typeface="Lucida Sans"/>
              </a:rPr>
              <a:t> </a:t>
            </a:r>
            <a:r>
              <a:rPr sz="1100" spc="-105" dirty="0">
                <a:latin typeface="Lucida Sans"/>
                <a:cs typeface="Lucida Sans"/>
              </a:rPr>
              <a:t>gaps,</a:t>
            </a:r>
            <a:r>
              <a:rPr sz="1100" spc="-65" dirty="0">
                <a:latin typeface="Lucida Sans"/>
                <a:cs typeface="Lucida Sans"/>
              </a:rPr>
              <a:t> </a:t>
            </a:r>
            <a:r>
              <a:rPr sz="1100" spc="-85" dirty="0">
                <a:latin typeface="Lucida Sans"/>
                <a:cs typeface="Lucida Sans"/>
              </a:rPr>
              <a:t>unexpected</a:t>
            </a:r>
            <a:r>
              <a:rPr sz="1100" spc="-35" dirty="0">
                <a:latin typeface="Lucida Sans"/>
                <a:cs typeface="Lucida Sans"/>
              </a:rPr>
              <a:t> </a:t>
            </a:r>
            <a:r>
              <a:rPr sz="1100" spc="-110" dirty="0">
                <a:latin typeface="Lucida Sans"/>
                <a:cs typeface="Lucida Sans"/>
              </a:rPr>
              <a:t>expenses,</a:t>
            </a:r>
            <a:r>
              <a:rPr sz="1100" spc="-60" dirty="0">
                <a:latin typeface="Lucida Sans"/>
                <a:cs typeface="Lucida Sans"/>
              </a:rPr>
              <a:t> </a:t>
            </a:r>
            <a:r>
              <a:rPr sz="1100" spc="-85" dirty="0">
                <a:latin typeface="Lucida Sans"/>
                <a:cs typeface="Lucida Sans"/>
              </a:rPr>
              <a:t>and</a:t>
            </a:r>
            <a:r>
              <a:rPr sz="1100" spc="-35" dirty="0">
                <a:latin typeface="Lucida Sans"/>
                <a:cs typeface="Lucida Sans"/>
              </a:rPr>
              <a:t> </a:t>
            </a:r>
            <a:r>
              <a:rPr sz="1100" spc="-100" dirty="0">
                <a:latin typeface="Lucida Sans"/>
                <a:cs typeface="Lucida Sans"/>
              </a:rPr>
              <a:t>loss</a:t>
            </a:r>
            <a:r>
              <a:rPr sz="1100" spc="-35" dirty="0">
                <a:latin typeface="Lucida Sans"/>
                <a:cs typeface="Lucida Sans"/>
              </a:rPr>
              <a:t> </a:t>
            </a:r>
            <a:r>
              <a:rPr sz="1100" spc="-85" dirty="0">
                <a:latin typeface="Lucida Sans"/>
                <a:cs typeface="Lucida Sans"/>
              </a:rPr>
              <a:t>of</a:t>
            </a:r>
            <a:r>
              <a:rPr sz="1100" spc="-65" dirty="0">
                <a:latin typeface="Lucida Sans"/>
                <a:cs typeface="Lucida Sans"/>
              </a:rPr>
              <a:t> </a:t>
            </a:r>
            <a:r>
              <a:rPr sz="1100" spc="-10" dirty="0">
                <a:latin typeface="Lucida Sans"/>
                <a:cs typeface="Lucida Sans"/>
              </a:rPr>
              <a:t>funding </a:t>
            </a:r>
            <a:r>
              <a:rPr sz="1100" spc="-85" dirty="0">
                <a:latin typeface="Lucida Sans"/>
                <a:cs typeface="Lucida Sans"/>
              </a:rPr>
              <a:t>leading</a:t>
            </a:r>
            <a:r>
              <a:rPr sz="1100" spc="-50" dirty="0">
                <a:latin typeface="Lucida Sans"/>
                <a:cs typeface="Lucida Sans"/>
              </a:rPr>
              <a:t> </a:t>
            </a:r>
            <a:r>
              <a:rPr sz="1100" spc="-65" dirty="0">
                <a:latin typeface="Lucida Sans"/>
                <a:cs typeface="Lucida Sans"/>
              </a:rPr>
              <a:t>to</a:t>
            </a:r>
            <a:r>
              <a:rPr sz="1100" spc="-30" dirty="0">
                <a:latin typeface="Lucida Sans"/>
                <a:cs typeface="Lucida Sans"/>
              </a:rPr>
              <a:t> </a:t>
            </a:r>
            <a:r>
              <a:rPr sz="1100" spc="-85" dirty="0">
                <a:latin typeface="Lucida Sans"/>
                <a:cs typeface="Lucida Sans"/>
              </a:rPr>
              <a:t>bankruptcy.</a:t>
            </a:r>
            <a:r>
              <a:rPr sz="1100" spc="-55" dirty="0">
                <a:latin typeface="Lucida Sans"/>
                <a:cs typeface="Lucida Sans"/>
              </a:rPr>
              <a:t> </a:t>
            </a:r>
            <a:r>
              <a:rPr sz="1100" spc="-85" dirty="0">
                <a:latin typeface="Lucida Sans"/>
                <a:cs typeface="Lucida Sans"/>
              </a:rPr>
              <a:t>Example:</a:t>
            </a:r>
            <a:r>
              <a:rPr sz="1100" spc="-50" dirty="0">
                <a:latin typeface="Lucida Sans"/>
                <a:cs typeface="Lucida Sans"/>
              </a:rPr>
              <a:t> </a:t>
            </a:r>
            <a:r>
              <a:rPr sz="1100" spc="-65" dirty="0">
                <a:latin typeface="Lucida Sans"/>
                <a:cs typeface="Lucida Sans"/>
              </a:rPr>
              <a:t>Silicon</a:t>
            </a:r>
            <a:r>
              <a:rPr sz="1100" spc="-70" dirty="0">
                <a:latin typeface="Lucida Sans"/>
                <a:cs typeface="Lucida Sans"/>
              </a:rPr>
              <a:t> </a:t>
            </a:r>
            <a:r>
              <a:rPr sz="1100" spc="-95" dirty="0">
                <a:latin typeface="Lucida Sans"/>
                <a:cs typeface="Lucida Sans"/>
              </a:rPr>
              <a:t>Valley</a:t>
            </a:r>
            <a:r>
              <a:rPr sz="1100" spc="-80" dirty="0">
                <a:latin typeface="Lucida Sans"/>
                <a:cs typeface="Lucida Sans"/>
              </a:rPr>
              <a:t> Bank's</a:t>
            </a:r>
            <a:r>
              <a:rPr sz="1100" spc="-20" dirty="0">
                <a:latin typeface="Lucida Sans"/>
                <a:cs typeface="Lucida Sans"/>
              </a:rPr>
              <a:t> </a:t>
            </a:r>
            <a:r>
              <a:rPr sz="1100" spc="-50" dirty="0">
                <a:latin typeface="Lucida Sans"/>
                <a:cs typeface="Lucida Sans"/>
              </a:rPr>
              <a:t>collapse </a:t>
            </a:r>
            <a:r>
              <a:rPr sz="1100" spc="-100" dirty="0">
                <a:latin typeface="Lucida Sans"/>
                <a:cs typeface="Lucida Sans"/>
              </a:rPr>
              <a:t>due</a:t>
            </a:r>
            <a:r>
              <a:rPr sz="1100" spc="-5" dirty="0">
                <a:latin typeface="Lucida Sans"/>
                <a:cs typeface="Lucida Sans"/>
              </a:rPr>
              <a:t> </a:t>
            </a:r>
            <a:r>
              <a:rPr sz="1100" spc="-65" dirty="0">
                <a:latin typeface="Lucida Sans"/>
                <a:cs typeface="Lucida Sans"/>
              </a:rPr>
              <a:t>to</a:t>
            </a:r>
            <a:r>
              <a:rPr sz="1100" spc="-40" dirty="0">
                <a:latin typeface="Lucida Sans"/>
                <a:cs typeface="Lucida Sans"/>
              </a:rPr>
              <a:t> </a:t>
            </a:r>
            <a:r>
              <a:rPr sz="1100" spc="-85" dirty="0">
                <a:latin typeface="Lucida Sans"/>
                <a:cs typeface="Lucida Sans"/>
              </a:rPr>
              <a:t>mismanaged</a:t>
            </a:r>
            <a:r>
              <a:rPr sz="1100" spc="-25" dirty="0">
                <a:latin typeface="Lucida Sans"/>
                <a:cs typeface="Lucida Sans"/>
              </a:rPr>
              <a:t> </a:t>
            </a:r>
            <a:r>
              <a:rPr sz="1100" spc="-80" dirty="0">
                <a:latin typeface="Lucida Sans"/>
                <a:cs typeface="Lucida Sans"/>
              </a:rPr>
              <a:t>interest</a:t>
            </a:r>
            <a:r>
              <a:rPr sz="1100" spc="-35" dirty="0">
                <a:latin typeface="Lucida Sans"/>
                <a:cs typeface="Lucida Sans"/>
              </a:rPr>
              <a:t> </a:t>
            </a:r>
            <a:r>
              <a:rPr sz="1100" spc="-85" dirty="0">
                <a:latin typeface="Lucida Sans"/>
                <a:cs typeface="Lucida Sans"/>
              </a:rPr>
              <a:t>rate</a:t>
            </a:r>
            <a:r>
              <a:rPr sz="1100" dirty="0">
                <a:latin typeface="Lucida Sans"/>
                <a:cs typeface="Lucida Sans"/>
              </a:rPr>
              <a:t> </a:t>
            </a:r>
            <a:r>
              <a:rPr sz="1100" spc="-10" dirty="0">
                <a:latin typeface="Lucida Sans"/>
                <a:cs typeface="Lucida Sans"/>
              </a:rPr>
              <a:t>risks.</a:t>
            </a:r>
            <a:endParaRPr sz="1100" dirty="0">
              <a:latin typeface="Lucida Sans"/>
              <a:cs typeface="Lucida Sans"/>
            </a:endParaRPr>
          </a:p>
        </p:txBody>
      </p:sp>
      <p:grpSp>
        <p:nvGrpSpPr>
          <p:cNvPr id="16" name="object 16"/>
          <p:cNvGrpSpPr/>
          <p:nvPr/>
        </p:nvGrpSpPr>
        <p:grpSpPr>
          <a:xfrm>
            <a:off x="1203364" y="1504205"/>
            <a:ext cx="8423910" cy="3159125"/>
            <a:chOff x="1203364" y="1504205"/>
            <a:chExt cx="8423910" cy="3159125"/>
          </a:xfrm>
        </p:grpSpPr>
        <p:pic>
          <p:nvPicPr>
            <p:cNvPr id="17" name="object 17"/>
            <p:cNvPicPr/>
            <p:nvPr/>
          </p:nvPicPr>
          <p:blipFill>
            <a:blip r:embed="rId4" cstate="print"/>
            <a:stretch>
              <a:fillRect/>
            </a:stretch>
          </p:blipFill>
          <p:spPr>
            <a:xfrm>
              <a:off x="1203364" y="2740997"/>
              <a:ext cx="250700" cy="200560"/>
            </a:xfrm>
            <a:prstGeom prst="rect">
              <a:avLst/>
            </a:prstGeom>
          </p:spPr>
        </p:pic>
        <p:pic>
          <p:nvPicPr>
            <p:cNvPr id="18" name="object 18"/>
            <p:cNvPicPr/>
            <p:nvPr/>
          </p:nvPicPr>
          <p:blipFill>
            <a:blip r:embed="rId5" cstate="print"/>
            <a:stretch>
              <a:fillRect/>
            </a:stretch>
          </p:blipFill>
          <p:spPr>
            <a:xfrm>
              <a:off x="1203364" y="3835725"/>
              <a:ext cx="200560" cy="200560"/>
            </a:xfrm>
            <a:prstGeom prst="rect">
              <a:avLst/>
            </a:prstGeom>
          </p:spPr>
        </p:pic>
        <p:sp>
          <p:nvSpPr>
            <p:cNvPr id="19" name="object 19"/>
            <p:cNvSpPr/>
            <p:nvPr/>
          </p:nvSpPr>
          <p:spPr>
            <a:xfrm>
              <a:off x="5532134" y="1504205"/>
              <a:ext cx="4095115" cy="969644"/>
            </a:xfrm>
            <a:custGeom>
              <a:avLst/>
              <a:gdLst/>
              <a:ahLst/>
              <a:cxnLst/>
              <a:rect l="l" t="t" r="r" b="b"/>
              <a:pathLst>
                <a:path w="4095115" h="969644">
                  <a:moveTo>
                    <a:pt x="4065789" y="969376"/>
                  </a:moveTo>
                  <a:lnTo>
                    <a:pt x="14497" y="969376"/>
                  </a:lnTo>
                  <a:lnTo>
                    <a:pt x="12365" y="968528"/>
                  </a:lnTo>
                  <a:lnTo>
                    <a:pt x="0" y="940383"/>
                  </a:lnTo>
                  <a:lnTo>
                    <a:pt x="0" y="935950"/>
                  </a:lnTo>
                  <a:lnTo>
                    <a:pt x="0" y="28994"/>
                  </a:lnTo>
                  <a:lnTo>
                    <a:pt x="14497" y="0"/>
                  </a:lnTo>
                  <a:lnTo>
                    <a:pt x="4065789" y="0"/>
                  </a:lnTo>
                  <a:lnTo>
                    <a:pt x="4094782" y="28994"/>
                  </a:lnTo>
                  <a:lnTo>
                    <a:pt x="4094782" y="940383"/>
                  </a:lnTo>
                  <a:lnTo>
                    <a:pt x="4070053" y="968528"/>
                  </a:lnTo>
                  <a:lnTo>
                    <a:pt x="4065789" y="969376"/>
                  </a:lnTo>
                  <a:close/>
                </a:path>
              </a:pathLst>
            </a:custGeom>
            <a:solidFill>
              <a:srgbClr val="FFFFFF">
                <a:alpha val="70199"/>
              </a:srgbClr>
            </a:solidFill>
          </p:spPr>
          <p:txBody>
            <a:bodyPr wrap="square" lIns="0" tIns="0" rIns="0" bIns="0" rtlCol="0"/>
            <a:lstStyle/>
            <a:p>
              <a:endParaRPr/>
            </a:p>
          </p:txBody>
        </p:sp>
        <p:sp>
          <p:nvSpPr>
            <p:cNvPr id="20" name="object 20"/>
            <p:cNvSpPr/>
            <p:nvPr/>
          </p:nvSpPr>
          <p:spPr>
            <a:xfrm>
              <a:off x="5515421" y="1504205"/>
              <a:ext cx="33655" cy="969644"/>
            </a:xfrm>
            <a:custGeom>
              <a:avLst/>
              <a:gdLst/>
              <a:ahLst/>
              <a:cxnLst/>
              <a:rect l="l" t="t" r="r" b="b"/>
              <a:pathLst>
                <a:path w="33654" h="969644">
                  <a:moveTo>
                    <a:pt x="33426" y="969377"/>
                  </a:moveTo>
                  <a:lnTo>
                    <a:pt x="611" y="942619"/>
                  </a:lnTo>
                  <a:lnTo>
                    <a:pt x="0" y="935950"/>
                  </a:lnTo>
                  <a:lnTo>
                    <a:pt x="0" y="33426"/>
                  </a:lnTo>
                  <a:lnTo>
                    <a:pt x="26757" y="611"/>
                  </a:lnTo>
                  <a:lnTo>
                    <a:pt x="33426" y="0"/>
                  </a:lnTo>
                  <a:lnTo>
                    <a:pt x="33426" y="969377"/>
                  </a:lnTo>
                  <a:close/>
                </a:path>
              </a:pathLst>
            </a:custGeom>
            <a:solidFill>
              <a:srgbClr val="3B81F5"/>
            </a:solidFill>
          </p:spPr>
          <p:txBody>
            <a:bodyPr wrap="square" lIns="0" tIns="0" rIns="0" bIns="0" rtlCol="0"/>
            <a:lstStyle/>
            <a:p>
              <a:endParaRPr/>
            </a:p>
          </p:txBody>
        </p:sp>
        <p:sp>
          <p:nvSpPr>
            <p:cNvPr id="21" name="object 21"/>
            <p:cNvSpPr/>
            <p:nvPr/>
          </p:nvSpPr>
          <p:spPr>
            <a:xfrm>
              <a:off x="5532134" y="2598933"/>
              <a:ext cx="4095115" cy="969644"/>
            </a:xfrm>
            <a:custGeom>
              <a:avLst/>
              <a:gdLst/>
              <a:ahLst/>
              <a:cxnLst/>
              <a:rect l="l" t="t" r="r" b="b"/>
              <a:pathLst>
                <a:path w="4095115" h="969645">
                  <a:moveTo>
                    <a:pt x="4065789" y="969376"/>
                  </a:moveTo>
                  <a:lnTo>
                    <a:pt x="14497" y="969376"/>
                  </a:lnTo>
                  <a:lnTo>
                    <a:pt x="12365" y="968528"/>
                  </a:lnTo>
                  <a:lnTo>
                    <a:pt x="0" y="940382"/>
                  </a:lnTo>
                  <a:lnTo>
                    <a:pt x="0" y="935950"/>
                  </a:lnTo>
                  <a:lnTo>
                    <a:pt x="0" y="28994"/>
                  </a:lnTo>
                  <a:lnTo>
                    <a:pt x="14497" y="0"/>
                  </a:lnTo>
                  <a:lnTo>
                    <a:pt x="4065789" y="0"/>
                  </a:lnTo>
                  <a:lnTo>
                    <a:pt x="4094782" y="28994"/>
                  </a:lnTo>
                  <a:lnTo>
                    <a:pt x="4094782" y="940382"/>
                  </a:lnTo>
                  <a:lnTo>
                    <a:pt x="4070053" y="968528"/>
                  </a:lnTo>
                  <a:lnTo>
                    <a:pt x="4065789" y="969376"/>
                  </a:lnTo>
                  <a:close/>
                </a:path>
              </a:pathLst>
            </a:custGeom>
            <a:solidFill>
              <a:srgbClr val="FFFFFF">
                <a:alpha val="70199"/>
              </a:srgbClr>
            </a:solidFill>
          </p:spPr>
          <p:txBody>
            <a:bodyPr wrap="square" lIns="0" tIns="0" rIns="0" bIns="0" rtlCol="0"/>
            <a:lstStyle/>
            <a:p>
              <a:endParaRPr/>
            </a:p>
          </p:txBody>
        </p:sp>
        <p:sp>
          <p:nvSpPr>
            <p:cNvPr id="22" name="object 22"/>
            <p:cNvSpPr/>
            <p:nvPr/>
          </p:nvSpPr>
          <p:spPr>
            <a:xfrm>
              <a:off x="5515421" y="2598933"/>
              <a:ext cx="33655" cy="969644"/>
            </a:xfrm>
            <a:custGeom>
              <a:avLst/>
              <a:gdLst/>
              <a:ahLst/>
              <a:cxnLst/>
              <a:rect l="l" t="t" r="r" b="b"/>
              <a:pathLst>
                <a:path w="33654" h="969645">
                  <a:moveTo>
                    <a:pt x="33426" y="969377"/>
                  </a:moveTo>
                  <a:lnTo>
                    <a:pt x="611" y="942619"/>
                  </a:lnTo>
                  <a:lnTo>
                    <a:pt x="0" y="935950"/>
                  </a:lnTo>
                  <a:lnTo>
                    <a:pt x="0" y="33426"/>
                  </a:lnTo>
                  <a:lnTo>
                    <a:pt x="26757" y="611"/>
                  </a:lnTo>
                  <a:lnTo>
                    <a:pt x="33426" y="0"/>
                  </a:lnTo>
                  <a:lnTo>
                    <a:pt x="33426" y="969377"/>
                  </a:lnTo>
                  <a:close/>
                </a:path>
              </a:pathLst>
            </a:custGeom>
            <a:solidFill>
              <a:srgbClr val="3B81F5"/>
            </a:solidFill>
          </p:spPr>
          <p:txBody>
            <a:bodyPr wrap="square" lIns="0" tIns="0" rIns="0" bIns="0" rtlCol="0"/>
            <a:lstStyle/>
            <a:p>
              <a:endParaRPr/>
            </a:p>
          </p:txBody>
        </p:sp>
        <p:sp>
          <p:nvSpPr>
            <p:cNvPr id="23" name="object 23"/>
            <p:cNvSpPr/>
            <p:nvPr/>
          </p:nvSpPr>
          <p:spPr>
            <a:xfrm>
              <a:off x="5532134" y="3693661"/>
              <a:ext cx="4095115" cy="969644"/>
            </a:xfrm>
            <a:custGeom>
              <a:avLst/>
              <a:gdLst/>
              <a:ahLst/>
              <a:cxnLst/>
              <a:rect l="l" t="t" r="r" b="b"/>
              <a:pathLst>
                <a:path w="4095115" h="969645">
                  <a:moveTo>
                    <a:pt x="4065789" y="969376"/>
                  </a:moveTo>
                  <a:lnTo>
                    <a:pt x="14497" y="969376"/>
                  </a:lnTo>
                  <a:lnTo>
                    <a:pt x="12365" y="968527"/>
                  </a:lnTo>
                  <a:lnTo>
                    <a:pt x="0" y="940382"/>
                  </a:lnTo>
                  <a:lnTo>
                    <a:pt x="0" y="935950"/>
                  </a:lnTo>
                  <a:lnTo>
                    <a:pt x="0" y="28993"/>
                  </a:lnTo>
                  <a:lnTo>
                    <a:pt x="14497" y="0"/>
                  </a:lnTo>
                  <a:lnTo>
                    <a:pt x="4065789" y="0"/>
                  </a:lnTo>
                  <a:lnTo>
                    <a:pt x="4094782" y="28993"/>
                  </a:lnTo>
                  <a:lnTo>
                    <a:pt x="4094782" y="940382"/>
                  </a:lnTo>
                  <a:lnTo>
                    <a:pt x="4070053" y="968527"/>
                  </a:lnTo>
                  <a:lnTo>
                    <a:pt x="4065789" y="969376"/>
                  </a:lnTo>
                  <a:close/>
                </a:path>
              </a:pathLst>
            </a:custGeom>
            <a:solidFill>
              <a:srgbClr val="FFFFFF">
                <a:alpha val="70199"/>
              </a:srgbClr>
            </a:solidFill>
          </p:spPr>
          <p:txBody>
            <a:bodyPr wrap="square" lIns="0" tIns="0" rIns="0" bIns="0" rtlCol="0"/>
            <a:lstStyle/>
            <a:p>
              <a:endParaRPr/>
            </a:p>
          </p:txBody>
        </p:sp>
        <p:sp>
          <p:nvSpPr>
            <p:cNvPr id="24" name="object 24"/>
            <p:cNvSpPr/>
            <p:nvPr/>
          </p:nvSpPr>
          <p:spPr>
            <a:xfrm>
              <a:off x="5515421" y="3693661"/>
              <a:ext cx="33655" cy="969644"/>
            </a:xfrm>
            <a:custGeom>
              <a:avLst/>
              <a:gdLst/>
              <a:ahLst/>
              <a:cxnLst/>
              <a:rect l="l" t="t" r="r" b="b"/>
              <a:pathLst>
                <a:path w="33654" h="969645">
                  <a:moveTo>
                    <a:pt x="33426" y="969377"/>
                  </a:moveTo>
                  <a:lnTo>
                    <a:pt x="611" y="942619"/>
                  </a:lnTo>
                  <a:lnTo>
                    <a:pt x="0" y="935950"/>
                  </a:lnTo>
                  <a:lnTo>
                    <a:pt x="0" y="33426"/>
                  </a:lnTo>
                  <a:lnTo>
                    <a:pt x="26757" y="611"/>
                  </a:lnTo>
                  <a:lnTo>
                    <a:pt x="33426" y="0"/>
                  </a:lnTo>
                  <a:lnTo>
                    <a:pt x="33426" y="969377"/>
                  </a:lnTo>
                  <a:close/>
                </a:path>
              </a:pathLst>
            </a:custGeom>
            <a:solidFill>
              <a:srgbClr val="3B81F5"/>
            </a:solidFill>
          </p:spPr>
          <p:txBody>
            <a:bodyPr wrap="square" lIns="0" tIns="0" rIns="0" bIns="0" rtlCol="0"/>
            <a:lstStyle/>
            <a:p>
              <a:endParaRPr/>
            </a:p>
          </p:txBody>
        </p:sp>
        <p:pic>
          <p:nvPicPr>
            <p:cNvPr id="25" name="object 25"/>
            <p:cNvPicPr/>
            <p:nvPr/>
          </p:nvPicPr>
          <p:blipFill>
            <a:blip r:embed="rId6" cstate="print"/>
            <a:stretch>
              <a:fillRect/>
            </a:stretch>
          </p:blipFill>
          <p:spPr>
            <a:xfrm>
              <a:off x="5649128" y="1646269"/>
              <a:ext cx="250700" cy="200560"/>
            </a:xfrm>
            <a:prstGeom prst="rect">
              <a:avLst/>
            </a:prstGeom>
          </p:spPr>
        </p:pic>
      </p:grpSp>
      <p:sp>
        <p:nvSpPr>
          <p:cNvPr id="26" name="object 26"/>
          <p:cNvSpPr txBox="1"/>
          <p:nvPr/>
        </p:nvSpPr>
        <p:spPr>
          <a:xfrm>
            <a:off x="1524932" y="2618283"/>
            <a:ext cx="3431540" cy="848994"/>
          </a:xfrm>
          <a:prstGeom prst="rect">
            <a:avLst/>
          </a:prstGeom>
        </p:spPr>
        <p:txBody>
          <a:bodyPr vert="horz" wrap="square" lIns="0" tIns="76200" rIns="0" bIns="0" rtlCol="0">
            <a:spAutoFit/>
          </a:bodyPr>
          <a:lstStyle/>
          <a:p>
            <a:pPr marL="12700">
              <a:lnSpc>
                <a:spcPct val="100000"/>
              </a:lnSpc>
              <a:spcBef>
                <a:spcPts val="600"/>
              </a:spcBef>
            </a:pPr>
            <a:r>
              <a:rPr sz="1350" b="1" spc="-80" dirty="0">
                <a:solidFill>
                  <a:srgbClr val="3B81F5"/>
                </a:solidFill>
                <a:latin typeface="Tahoma"/>
                <a:cs typeface="Tahoma"/>
              </a:rPr>
              <a:t>Operational</a:t>
            </a:r>
            <a:r>
              <a:rPr sz="1350" b="1" spc="10" dirty="0">
                <a:solidFill>
                  <a:srgbClr val="3B81F5"/>
                </a:solidFill>
                <a:latin typeface="Tahoma"/>
                <a:cs typeface="Tahoma"/>
              </a:rPr>
              <a:t> </a:t>
            </a:r>
            <a:r>
              <a:rPr sz="1350" b="1" spc="-10" dirty="0">
                <a:solidFill>
                  <a:srgbClr val="3B81F5"/>
                </a:solidFill>
                <a:latin typeface="Tahoma"/>
                <a:cs typeface="Tahoma"/>
              </a:rPr>
              <a:t>Disruption</a:t>
            </a:r>
            <a:endParaRPr sz="1350" dirty="0">
              <a:latin typeface="Tahoma"/>
              <a:cs typeface="Tahoma"/>
            </a:endParaRPr>
          </a:p>
          <a:p>
            <a:pPr marL="12700" marR="5080" algn="just">
              <a:lnSpc>
                <a:spcPct val="100000"/>
              </a:lnSpc>
              <a:spcBef>
                <a:spcPts val="409"/>
              </a:spcBef>
            </a:pPr>
            <a:r>
              <a:rPr sz="1100" spc="-60" dirty="0">
                <a:latin typeface="Lucida Sans"/>
                <a:cs typeface="Lucida Sans"/>
              </a:rPr>
              <a:t>Supply</a:t>
            </a:r>
            <a:r>
              <a:rPr sz="1100" spc="-90" dirty="0">
                <a:latin typeface="Lucida Sans"/>
                <a:cs typeface="Lucida Sans"/>
              </a:rPr>
              <a:t> </a:t>
            </a:r>
            <a:r>
              <a:rPr sz="1100" spc="-85" dirty="0">
                <a:latin typeface="Lucida Sans"/>
                <a:cs typeface="Lucida Sans"/>
              </a:rPr>
              <a:t>chain</a:t>
            </a:r>
            <a:r>
              <a:rPr sz="1100" spc="-75" dirty="0">
                <a:latin typeface="Lucida Sans"/>
                <a:cs typeface="Lucida Sans"/>
              </a:rPr>
              <a:t> </a:t>
            </a:r>
            <a:r>
              <a:rPr sz="1100" spc="-85" dirty="0">
                <a:latin typeface="Lucida Sans"/>
                <a:cs typeface="Lucida Sans"/>
              </a:rPr>
              <a:t>breakdowns,</a:t>
            </a:r>
            <a:r>
              <a:rPr sz="1100" spc="-55" dirty="0">
                <a:latin typeface="Lucida Sans"/>
                <a:cs typeface="Lucida Sans"/>
              </a:rPr>
              <a:t> </a:t>
            </a:r>
            <a:r>
              <a:rPr sz="1100" spc="-90" dirty="0">
                <a:latin typeface="Lucida Sans"/>
                <a:cs typeface="Lucida Sans"/>
              </a:rPr>
              <a:t>system</a:t>
            </a:r>
            <a:r>
              <a:rPr sz="1100" spc="-30" dirty="0">
                <a:latin typeface="Lucida Sans"/>
                <a:cs typeface="Lucida Sans"/>
              </a:rPr>
              <a:t> </a:t>
            </a:r>
            <a:r>
              <a:rPr sz="1100" spc="-95" dirty="0">
                <a:latin typeface="Lucida Sans"/>
                <a:cs typeface="Lucida Sans"/>
              </a:rPr>
              <a:t>failures,</a:t>
            </a:r>
            <a:r>
              <a:rPr sz="1100" spc="-50" dirty="0">
                <a:latin typeface="Lucida Sans"/>
                <a:cs typeface="Lucida Sans"/>
              </a:rPr>
              <a:t> </a:t>
            </a:r>
            <a:r>
              <a:rPr sz="1100" spc="-95" dirty="0">
                <a:latin typeface="Lucida Sans"/>
                <a:cs typeface="Lucida Sans"/>
              </a:rPr>
              <a:t>or</a:t>
            </a:r>
            <a:r>
              <a:rPr sz="1100" spc="-25" dirty="0">
                <a:latin typeface="Lucida Sans"/>
                <a:cs typeface="Lucida Sans"/>
              </a:rPr>
              <a:t> </a:t>
            </a:r>
            <a:r>
              <a:rPr sz="1100" spc="-100" dirty="0">
                <a:latin typeface="Lucida Sans"/>
                <a:cs typeface="Lucida Sans"/>
              </a:rPr>
              <a:t>loss</a:t>
            </a:r>
            <a:r>
              <a:rPr sz="1100" spc="-25" dirty="0">
                <a:latin typeface="Lucida Sans"/>
                <a:cs typeface="Lucida Sans"/>
              </a:rPr>
              <a:t> </a:t>
            </a:r>
            <a:r>
              <a:rPr sz="1100" spc="-85" dirty="0">
                <a:latin typeface="Lucida Sans"/>
                <a:cs typeface="Lucida Sans"/>
              </a:rPr>
              <a:t>of</a:t>
            </a:r>
            <a:r>
              <a:rPr sz="1100" spc="-55" dirty="0">
                <a:latin typeface="Lucida Sans"/>
                <a:cs typeface="Lucida Sans"/>
              </a:rPr>
              <a:t> </a:t>
            </a:r>
            <a:r>
              <a:rPr sz="1100" spc="-25" dirty="0">
                <a:latin typeface="Lucida Sans"/>
                <a:cs typeface="Lucida Sans"/>
              </a:rPr>
              <a:t>key </a:t>
            </a:r>
            <a:r>
              <a:rPr sz="1100" spc="-90" dirty="0">
                <a:latin typeface="Lucida Sans"/>
                <a:cs typeface="Lucida Sans"/>
              </a:rPr>
              <a:t>personnel</a:t>
            </a:r>
            <a:r>
              <a:rPr sz="1100" spc="-60" dirty="0">
                <a:latin typeface="Lucida Sans"/>
                <a:cs typeface="Lucida Sans"/>
              </a:rPr>
              <a:t> </a:t>
            </a:r>
            <a:r>
              <a:rPr sz="1100" spc="-80" dirty="0">
                <a:latin typeface="Lucida Sans"/>
                <a:cs typeface="Lucida Sans"/>
              </a:rPr>
              <a:t>can</a:t>
            </a:r>
            <a:r>
              <a:rPr sz="1100" spc="-70" dirty="0">
                <a:latin typeface="Lucida Sans"/>
                <a:cs typeface="Lucida Sans"/>
              </a:rPr>
              <a:t> </a:t>
            </a:r>
            <a:r>
              <a:rPr sz="1100" spc="-75" dirty="0">
                <a:latin typeface="Lucida Sans"/>
                <a:cs typeface="Lucida Sans"/>
              </a:rPr>
              <a:t>halt</a:t>
            </a:r>
            <a:r>
              <a:rPr sz="1100" spc="-20" dirty="0">
                <a:latin typeface="Lucida Sans"/>
                <a:cs typeface="Lucida Sans"/>
              </a:rPr>
              <a:t> </a:t>
            </a:r>
            <a:r>
              <a:rPr sz="1100" spc="-95" dirty="0">
                <a:latin typeface="Lucida Sans"/>
                <a:cs typeface="Lucida Sans"/>
              </a:rPr>
              <a:t>business</a:t>
            </a:r>
            <a:r>
              <a:rPr sz="1100" spc="-20" dirty="0">
                <a:latin typeface="Lucida Sans"/>
                <a:cs typeface="Lucida Sans"/>
              </a:rPr>
              <a:t> </a:t>
            </a:r>
            <a:r>
              <a:rPr sz="1100" spc="-90" dirty="0">
                <a:latin typeface="Lucida Sans"/>
                <a:cs typeface="Lucida Sans"/>
              </a:rPr>
              <a:t>operations,</a:t>
            </a:r>
            <a:r>
              <a:rPr sz="1100" spc="-45" dirty="0">
                <a:latin typeface="Lucida Sans"/>
                <a:cs typeface="Lucida Sans"/>
              </a:rPr>
              <a:t> </a:t>
            </a:r>
            <a:r>
              <a:rPr sz="1100" spc="-85" dirty="0">
                <a:latin typeface="Lucida Sans"/>
                <a:cs typeface="Lucida Sans"/>
              </a:rPr>
              <a:t>leading</a:t>
            </a:r>
            <a:r>
              <a:rPr sz="1100" spc="-45" dirty="0">
                <a:latin typeface="Lucida Sans"/>
                <a:cs typeface="Lucida Sans"/>
              </a:rPr>
              <a:t> </a:t>
            </a:r>
            <a:r>
              <a:rPr sz="1100" spc="-65" dirty="0">
                <a:latin typeface="Lucida Sans"/>
                <a:cs typeface="Lucida Sans"/>
              </a:rPr>
              <a:t>to</a:t>
            </a:r>
            <a:r>
              <a:rPr sz="1100" spc="-30" dirty="0">
                <a:latin typeface="Lucida Sans"/>
                <a:cs typeface="Lucida Sans"/>
              </a:rPr>
              <a:t> </a:t>
            </a:r>
            <a:r>
              <a:rPr sz="1100" spc="-40" dirty="0">
                <a:latin typeface="Lucida Sans"/>
                <a:cs typeface="Lucida Sans"/>
              </a:rPr>
              <a:t>missed </a:t>
            </a:r>
            <a:r>
              <a:rPr sz="1100" spc="-85" dirty="0">
                <a:latin typeface="Lucida Sans"/>
                <a:cs typeface="Lucida Sans"/>
              </a:rPr>
              <a:t>deadlines</a:t>
            </a:r>
            <a:r>
              <a:rPr sz="1100" spc="-40" dirty="0">
                <a:latin typeface="Lucida Sans"/>
                <a:cs typeface="Lucida Sans"/>
              </a:rPr>
              <a:t> </a:t>
            </a:r>
            <a:r>
              <a:rPr sz="1100" spc="-85" dirty="0">
                <a:latin typeface="Lucida Sans"/>
                <a:cs typeface="Lucida Sans"/>
              </a:rPr>
              <a:t>and</a:t>
            </a:r>
            <a:r>
              <a:rPr sz="1100" spc="-40" dirty="0">
                <a:latin typeface="Lucida Sans"/>
                <a:cs typeface="Lucida Sans"/>
              </a:rPr>
              <a:t> </a:t>
            </a:r>
            <a:r>
              <a:rPr sz="1100" spc="-100" dirty="0">
                <a:latin typeface="Lucida Sans"/>
                <a:cs typeface="Lucida Sans"/>
              </a:rPr>
              <a:t>revenue</a:t>
            </a:r>
            <a:r>
              <a:rPr sz="1100" spc="-15" dirty="0">
                <a:latin typeface="Lucida Sans"/>
                <a:cs typeface="Lucida Sans"/>
              </a:rPr>
              <a:t> </a:t>
            </a:r>
            <a:r>
              <a:rPr sz="1100" spc="-20" dirty="0">
                <a:latin typeface="Lucida Sans"/>
                <a:cs typeface="Lucida Sans"/>
              </a:rPr>
              <a:t>loss.</a:t>
            </a:r>
            <a:endParaRPr sz="1100" dirty="0">
              <a:latin typeface="Lucida Sans"/>
              <a:cs typeface="Lucida Sans"/>
            </a:endParaRPr>
          </a:p>
        </p:txBody>
      </p:sp>
      <p:sp>
        <p:nvSpPr>
          <p:cNvPr id="27" name="object 27"/>
          <p:cNvSpPr txBox="1"/>
          <p:nvPr/>
        </p:nvSpPr>
        <p:spPr>
          <a:xfrm>
            <a:off x="1491505" y="3713010"/>
            <a:ext cx="3364229" cy="848994"/>
          </a:xfrm>
          <a:prstGeom prst="rect">
            <a:avLst/>
          </a:prstGeom>
        </p:spPr>
        <p:txBody>
          <a:bodyPr vert="horz" wrap="square" lIns="0" tIns="76200" rIns="0" bIns="0" rtlCol="0">
            <a:spAutoFit/>
          </a:bodyPr>
          <a:lstStyle/>
          <a:p>
            <a:pPr marL="12700">
              <a:lnSpc>
                <a:spcPct val="100000"/>
              </a:lnSpc>
              <a:spcBef>
                <a:spcPts val="600"/>
              </a:spcBef>
            </a:pPr>
            <a:r>
              <a:rPr sz="1350" b="1" spc="-80" dirty="0">
                <a:solidFill>
                  <a:srgbClr val="3B81F5"/>
                </a:solidFill>
                <a:latin typeface="Tahoma"/>
                <a:cs typeface="Tahoma"/>
              </a:rPr>
              <a:t>Legal</a:t>
            </a:r>
            <a:r>
              <a:rPr sz="1350" b="1" spc="-55" dirty="0">
                <a:solidFill>
                  <a:srgbClr val="3B81F5"/>
                </a:solidFill>
                <a:latin typeface="Tahoma"/>
                <a:cs typeface="Tahoma"/>
              </a:rPr>
              <a:t> </a:t>
            </a:r>
            <a:r>
              <a:rPr sz="1350" b="1" spc="-245" dirty="0">
                <a:solidFill>
                  <a:srgbClr val="3B81F5"/>
                </a:solidFill>
                <a:latin typeface="Tahoma"/>
                <a:cs typeface="Tahoma"/>
              </a:rPr>
              <a:t>&amp;</a:t>
            </a:r>
            <a:r>
              <a:rPr sz="1350" b="1" spc="-90" dirty="0">
                <a:solidFill>
                  <a:srgbClr val="3B81F5"/>
                </a:solidFill>
                <a:latin typeface="Tahoma"/>
                <a:cs typeface="Tahoma"/>
              </a:rPr>
              <a:t> </a:t>
            </a:r>
            <a:r>
              <a:rPr sz="1350" b="1" spc="-80" dirty="0">
                <a:solidFill>
                  <a:srgbClr val="3B81F5"/>
                </a:solidFill>
                <a:latin typeface="Tahoma"/>
                <a:cs typeface="Tahoma"/>
              </a:rPr>
              <a:t>Regulatory</a:t>
            </a:r>
            <a:r>
              <a:rPr sz="1350" b="1" spc="-30" dirty="0">
                <a:solidFill>
                  <a:srgbClr val="3B81F5"/>
                </a:solidFill>
                <a:latin typeface="Tahoma"/>
                <a:cs typeface="Tahoma"/>
              </a:rPr>
              <a:t> </a:t>
            </a:r>
            <a:r>
              <a:rPr sz="1350" b="1" spc="-10" dirty="0">
                <a:solidFill>
                  <a:srgbClr val="3B81F5"/>
                </a:solidFill>
                <a:latin typeface="Tahoma"/>
                <a:cs typeface="Tahoma"/>
              </a:rPr>
              <a:t>Penalties</a:t>
            </a:r>
            <a:endParaRPr sz="1350" dirty="0">
              <a:latin typeface="Tahoma"/>
              <a:cs typeface="Tahoma"/>
            </a:endParaRPr>
          </a:p>
          <a:p>
            <a:pPr marL="12700" marR="5080" algn="just">
              <a:lnSpc>
                <a:spcPct val="100000"/>
              </a:lnSpc>
              <a:spcBef>
                <a:spcPts val="409"/>
              </a:spcBef>
            </a:pPr>
            <a:r>
              <a:rPr sz="1100" spc="-85" dirty="0">
                <a:latin typeface="Lucida Sans"/>
                <a:cs typeface="Lucida Sans"/>
              </a:rPr>
              <a:t>Non-</a:t>
            </a:r>
            <a:r>
              <a:rPr sz="1100" spc="-75" dirty="0">
                <a:latin typeface="Lucida Sans"/>
                <a:cs typeface="Lucida Sans"/>
              </a:rPr>
              <a:t>compliance</a:t>
            </a:r>
            <a:r>
              <a:rPr sz="1100" spc="25" dirty="0">
                <a:latin typeface="Lucida Sans"/>
                <a:cs typeface="Lucida Sans"/>
              </a:rPr>
              <a:t> </a:t>
            </a:r>
            <a:r>
              <a:rPr sz="1100" spc="-45" dirty="0">
                <a:latin typeface="Lucida Sans"/>
                <a:cs typeface="Lucida Sans"/>
              </a:rPr>
              <a:t>with</a:t>
            </a:r>
            <a:r>
              <a:rPr sz="1100" spc="-55" dirty="0">
                <a:latin typeface="Lucida Sans"/>
                <a:cs typeface="Lucida Sans"/>
              </a:rPr>
              <a:t> </a:t>
            </a:r>
            <a:r>
              <a:rPr sz="1100" spc="-80" dirty="0">
                <a:latin typeface="Lucida Sans"/>
                <a:cs typeface="Lucida Sans"/>
              </a:rPr>
              <a:t>industry</a:t>
            </a:r>
            <a:r>
              <a:rPr sz="1100" spc="-65" dirty="0">
                <a:latin typeface="Lucida Sans"/>
                <a:cs typeface="Lucida Sans"/>
              </a:rPr>
              <a:t> </a:t>
            </a:r>
            <a:r>
              <a:rPr sz="1100" spc="-95" dirty="0">
                <a:latin typeface="Lucida Sans"/>
                <a:cs typeface="Lucida Sans"/>
              </a:rPr>
              <a:t>regulations,</a:t>
            </a:r>
            <a:r>
              <a:rPr sz="1100" spc="-25" dirty="0">
                <a:latin typeface="Lucida Sans"/>
                <a:cs typeface="Lucida Sans"/>
              </a:rPr>
              <a:t> </a:t>
            </a:r>
            <a:r>
              <a:rPr sz="1100" spc="-80" dirty="0">
                <a:latin typeface="Lucida Sans"/>
                <a:cs typeface="Lucida Sans"/>
              </a:rPr>
              <a:t>labor</a:t>
            </a:r>
            <a:r>
              <a:rPr sz="1100" spc="10" dirty="0">
                <a:latin typeface="Lucida Sans"/>
                <a:cs typeface="Lucida Sans"/>
              </a:rPr>
              <a:t> </a:t>
            </a:r>
            <a:r>
              <a:rPr sz="1100" spc="-90" dirty="0">
                <a:latin typeface="Lucida Sans"/>
                <a:cs typeface="Lucida Sans"/>
              </a:rPr>
              <a:t>laws,</a:t>
            </a:r>
            <a:r>
              <a:rPr sz="1100" spc="-25" dirty="0">
                <a:latin typeface="Lucida Sans"/>
                <a:cs typeface="Lucida Sans"/>
              </a:rPr>
              <a:t> or </a:t>
            </a:r>
            <a:r>
              <a:rPr sz="1100" spc="-65" dirty="0">
                <a:latin typeface="Lucida Sans"/>
                <a:cs typeface="Lucida Sans"/>
              </a:rPr>
              <a:t>data</a:t>
            </a:r>
            <a:r>
              <a:rPr sz="1100" spc="-75" dirty="0">
                <a:latin typeface="Lucida Sans"/>
                <a:cs typeface="Lucida Sans"/>
              </a:rPr>
              <a:t> privacy</a:t>
            </a:r>
            <a:r>
              <a:rPr sz="1100" spc="-90" dirty="0">
                <a:latin typeface="Lucida Sans"/>
                <a:cs typeface="Lucida Sans"/>
              </a:rPr>
              <a:t> </a:t>
            </a:r>
            <a:r>
              <a:rPr sz="1100" spc="-80" dirty="0">
                <a:latin typeface="Lucida Sans"/>
                <a:cs typeface="Lucida Sans"/>
              </a:rPr>
              <a:t>standards</a:t>
            </a:r>
            <a:r>
              <a:rPr sz="1100" spc="-30" dirty="0">
                <a:latin typeface="Lucida Sans"/>
                <a:cs typeface="Lucida Sans"/>
              </a:rPr>
              <a:t> </a:t>
            </a:r>
            <a:r>
              <a:rPr sz="1100" spc="-85" dirty="0">
                <a:latin typeface="Lucida Sans"/>
                <a:cs typeface="Lucida Sans"/>
              </a:rPr>
              <a:t>resulting</a:t>
            </a:r>
            <a:r>
              <a:rPr sz="1100" spc="-55" dirty="0">
                <a:latin typeface="Lucida Sans"/>
                <a:cs typeface="Lucida Sans"/>
              </a:rPr>
              <a:t> </a:t>
            </a:r>
            <a:r>
              <a:rPr sz="1100" spc="-80" dirty="0">
                <a:latin typeface="Lucida Sans"/>
                <a:cs typeface="Lucida Sans"/>
              </a:rPr>
              <a:t>in </a:t>
            </a:r>
            <a:r>
              <a:rPr sz="1100" spc="-95" dirty="0">
                <a:latin typeface="Lucida Sans"/>
                <a:cs typeface="Lucida Sans"/>
              </a:rPr>
              <a:t>fines</a:t>
            </a:r>
            <a:r>
              <a:rPr sz="1100" spc="-30" dirty="0">
                <a:latin typeface="Lucida Sans"/>
                <a:cs typeface="Lucida Sans"/>
              </a:rPr>
              <a:t> </a:t>
            </a:r>
            <a:r>
              <a:rPr sz="1100" spc="-85" dirty="0">
                <a:latin typeface="Lucida Sans"/>
                <a:cs typeface="Lucida Sans"/>
              </a:rPr>
              <a:t>and</a:t>
            </a:r>
            <a:r>
              <a:rPr sz="1100" spc="-30" dirty="0">
                <a:latin typeface="Lucida Sans"/>
                <a:cs typeface="Lucida Sans"/>
              </a:rPr>
              <a:t> </a:t>
            </a:r>
            <a:r>
              <a:rPr sz="1100" spc="-10" dirty="0">
                <a:latin typeface="Lucida Sans"/>
                <a:cs typeface="Lucida Sans"/>
              </a:rPr>
              <a:t>lawsuits.</a:t>
            </a:r>
            <a:endParaRPr sz="1100" dirty="0">
              <a:latin typeface="Lucida Sans"/>
              <a:cs typeface="Lucida Sans"/>
            </a:endParaRPr>
          </a:p>
          <a:p>
            <a:pPr marL="12700" algn="just">
              <a:lnSpc>
                <a:spcPts val="1310"/>
              </a:lnSpc>
            </a:pPr>
            <a:r>
              <a:rPr sz="1100" spc="-85" dirty="0">
                <a:latin typeface="Lucida Sans"/>
                <a:cs typeface="Lucida Sans"/>
              </a:rPr>
              <a:t>Example:</a:t>
            </a:r>
            <a:r>
              <a:rPr sz="1100" spc="-55" dirty="0">
                <a:latin typeface="Lucida Sans"/>
                <a:cs typeface="Lucida Sans"/>
              </a:rPr>
              <a:t> </a:t>
            </a:r>
            <a:r>
              <a:rPr sz="1100" spc="-95" dirty="0">
                <a:latin typeface="Lucida Sans"/>
                <a:cs typeface="Lucida Sans"/>
              </a:rPr>
              <a:t>GE's</a:t>
            </a:r>
            <a:r>
              <a:rPr sz="1100" spc="-15" dirty="0">
                <a:latin typeface="Lucida Sans"/>
                <a:cs typeface="Lucida Sans"/>
              </a:rPr>
              <a:t> </a:t>
            </a:r>
            <a:r>
              <a:rPr sz="1100" spc="-105" dirty="0">
                <a:latin typeface="Lucida Sans"/>
                <a:cs typeface="Lucida Sans"/>
              </a:rPr>
              <a:t>$200M</a:t>
            </a:r>
            <a:r>
              <a:rPr sz="1100" spc="-60" dirty="0">
                <a:latin typeface="Lucida Sans"/>
                <a:cs typeface="Lucida Sans"/>
              </a:rPr>
              <a:t> </a:t>
            </a:r>
            <a:r>
              <a:rPr sz="1100" spc="-10" dirty="0">
                <a:latin typeface="Lucida Sans"/>
                <a:cs typeface="Lucida Sans"/>
              </a:rPr>
              <a:t>penalty.</a:t>
            </a:r>
            <a:endParaRPr sz="1100" dirty="0">
              <a:latin typeface="Lucida Sans"/>
              <a:cs typeface="Lucida Sans"/>
            </a:endParaRPr>
          </a:p>
        </p:txBody>
      </p:sp>
      <p:sp>
        <p:nvSpPr>
          <p:cNvPr id="28" name="object 28"/>
          <p:cNvSpPr txBox="1"/>
          <p:nvPr/>
        </p:nvSpPr>
        <p:spPr>
          <a:xfrm>
            <a:off x="5974744" y="1523554"/>
            <a:ext cx="3289300" cy="848994"/>
          </a:xfrm>
          <a:prstGeom prst="rect">
            <a:avLst/>
          </a:prstGeom>
        </p:spPr>
        <p:txBody>
          <a:bodyPr vert="horz" wrap="square" lIns="0" tIns="76200" rIns="0" bIns="0" rtlCol="0">
            <a:spAutoFit/>
          </a:bodyPr>
          <a:lstStyle/>
          <a:p>
            <a:pPr marL="12700">
              <a:lnSpc>
                <a:spcPct val="100000"/>
              </a:lnSpc>
              <a:spcBef>
                <a:spcPts val="600"/>
              </a:spcBef>
            </a:pPr>
            <a:r>
              <a:rPr sz="1350" b="1" spc="-75" dirty="0">
                <a:solidFill>
                  <a:srgbClr val="3B81F5"/>
                </a:solidFill>
                <a:latin typeface="Tahoma"/>
                <a:cs typeface="Tahoma"/>
              </a:rPr>
              <a:t>Reputational</a:t>
            </a:r>
            <a:r>
              <a:rPr sz="1350" b="1" spc="-35" dirty="0">
                <a:solidFill>
                  <a:srgbClr val="3B81F5"/>
                </a:solidFill>
                <a:latin typeface="Tahoma"/>
                <a:cs typeface="Tahoma"/>
              </a:rPr>
              <a:t> </a:t>
            </a:r>
            <a:r>
              <a:rPr sz="1350" b="1" spc="-10" dirty="0">
                <a:solidFill>
                  <a:srgbClr val="3B81F5"/>
                </a:solidFill>
                <a:latin typeface="Tahoma"/>
                <a:cs typeface="Tahoma"/>
              </a:rPr>
              <a:t>Damage</a:t>
            </a:r>
            <a:endParaRPr sz="1350" dirty="0">
              <a:latin typeface="Tahoma"/>
              <a:cs typeface="Tahoma"/>
            </a:endParaRPr>
          </a:p>
          <a:p>
            <a:pPr marL="12700" marR="5080" algn="just">
              <a:lnSpc>
                <a:spcPct val="100000"/>
              </a:lnSpc>
              <a:spcBef>
                <a:spcPts val="409"/>
              </a:spcBef>
            </a:pPr>
            <a:r>
              <a:rPr sz="1100" spc="-100" dirty="0">
                <a:latin typeface="Lucida Sans"/>
                <a:cs typeface="Lucida Sans"/>
              </a:rPr>
              <a:t>A</a:t>
            </a:r>
            <a:r>
              <a:rPr sz="1100" spc="-85" dirty="0">
                <a:latin typeface="Lucida Sans"/>
                <a:cs typeface="Lucida Sans"/>
              </a:rPr>
              <a:t> </a:t>
            </a:r>
            <a:r>
              <a:rPr sz="1100" spc="-95" dirty="0">
                <a:latin typeface="Lucida Sans"/>
                <a:cs typeface="Lucida Sans"/>
              </a:rPr>
              <a:t>single</a:t>
            </a:r>
            <a:r>
              <a:rPr sz="1100" spc="-5" dirty="0">
                <a:latin typeface="Lucida Sans"/>
                <a:cs typeface="Lucida Sans"/>
              </a:rPr>
              <a:t> </a:t>
            </a:r>
            <a:r>
              <a:rPr sz="1100" spc="-100" dirty="0">
                <a:latin typeface="Lucida Sans"/>
                <a:cs typeface="Lucida Sans"/>
              </a:rPr>
              <a:t>negative</a:t>
            </a:r>
            <a:r>
              <a:rPr sz="1100" spc="-5" dirty="0">
                <a:latin typeface="Lucida Sans"/>
                <a:cs typeface="Lucida Sans"/>
              </a:rPr>
              <a:t> </a:t>
            </a:r>
            <a:r>
              <a:rPr sz="1100" spc="-105" dirty="0">
                <a:latin typeface="Lucida Sans"/>
                <a:cs typeface="Lucida Sans"/>
              </a:rPr>
              <a:t>event,</a:t>
            </a:r>
            <a:r>
              <a:rPr sz="1100" spc="-50" dirty="0">
                <a:latin typeface="Lucida Sans"/>
                <a:cs typeface="Lucida Sans"/>
              </a:rPr>
              <a:t> </a:t>
            </a:r>
            <a:r>
              <a:rPr sz="1100" spc="-90" dirty="0">
                <a:latin typeface="Lucida Sans"/>
                <a:cs typeface="Lucida Sans"/>
              </a:rPr>
              <a:t>such</a:t>
            </a:r>
            <a:r>
              <a:rPr sz="1100" spc="-85" dirty="0">
                <a:latin typeface="Lucida Sans"/>
                <a:cs typeface="Lucida Sans"/>
              </a:rPr>
              <a:t> </a:t>
            </a:r>
            <a:r>
              <a:rPr sz="1100" spc="-120" dirty="0">
                <a:latin typeface="Lucida Sans"/>
                <a:cs typeface="Lucida Sans"/>
              </a:rPr>
              <a:t>as</a:t>
            </a:r>
            <a:r>
              <a:rPr sz="1100" spc="-25" dirty="0">
                <a:latin typeface="Lucida Sans"/>
                <a:cs typeface="Lucida Sans"/>
              </a:rPr>
              <a:t> </a:t>
            </a:r>
            <a:r>
              <a:rPr sz="1100" spc="-80" dirty="0">
                <a:latin typeface="Lucida Sans"/>
                <a:cs typeface="Lucida Sans"/>
              </a:rPr>
              <a:t>a</a:t>
            </a:r>
            <a:r>
              <a:rPr sz="1100" spc="-70" dirty="0">
                <a:latin typeface="Lucida Sans"/>
                <a:cs typeface="Lucida Sans"/>
              </a:rPr>
              <a:t> </a:t>
            </a:r>
            <a:r>
              <a:rPr sz="1100" spc="-65" dirty="0">
                <a:latin typeface="Lucida Sans"/>
                <a:cs typeface="Lucida Sans"/>
              </a:rPr>
              <a:t>data</a:t>
            </a:r>
            <a:r>
              <a:rPr sz="1100" spc="-70" dirty="0">
                <a:latin typeface="Lucida Sans"/>
                <a:cs typeface="Lucida Sans"/>
              </a:rPr>
              <a:t> </a:t>
            </a:r>
            <a:r>
              <a:rPr sz="1100" spc="-90" dirty="0">
                <a:latin typeface="Lucida Sans"/>
                <a:cs typeface="Lucida Sans"/>
              </a:rPr>
              <a:t>breach,</a:t>
            </a:r>
            <a:r>
              <a:rPr sz="1100" spc="-55" dirty="0">
                <a:latin typeface="Lucida Sans"/>
                <a:cs typeface="Lucida Sans"/>
              </a:rPr>
              <a:t> </a:t>
            </a:r>
            <a:r>
              <a:rPr sz="1100" spc="-10" dirty="0">
                <a:latin typeface="Lucida Sans"/>
                <a:cs typeface="Lucida Sans"/>
              </a:rPr>
              <a:t>product </a:t>
            </a:r>
            <a:r>
              <a:rPr sz="1100" spc="-95" dirty="0">
                <a:latin typeface="Lucida Sans"/>
                <a:cs typeface="Lucida Sans"/>
              </a:rPr>
              <a:t>failure,</a:t>
            </a:r>
            <a:r>
              <a:rPr sz="1100" spc="-50" dirty="0">
                <a:latin typeface="Lucida Sans"/>
                <a:cs typeface="Lucida Sans"/>
              </a:rPr>
              <a:t> </a:t>
            </a:r>
            <a:r>
              <a:rPr sz="1100" spc="-95" dirty="0">
                <a:latin typeface="Lucida Sans"/>
                <a:cs typeface="Lucida Sans"/>
              </a:rPr>
              <a:t>or</a:t>
            </a:r>
            <a:r>
              <a:rPr sz="1100" spc="-10" dirty="0">
                <a:latin typeface="Lucida Sans"/>
                <a:cs typeface="Lucida Sans"/>
              </a:rPr>
              <a:t> </a:t>
            </a:r>
            <a:r>
              <a:rPr sz="1100" spc="-60" dirty="0">
                <a:latin typeface="Lucida Sans"/>
                <a:cs typeface="Lucida Sans"/>
              </a:rPr>
              <a:t>public</a:t>
            </a:r>
            <a:r>
              <a:rPr sz="1100" spc="-40" dirty="0">
                <a:latin typeface="Lucida Sans"/>
                <a:cs typeface="Lucida Sans"/>
              </a:rPr>
              <a:t> </a:t>
            </a:r>
            <a:r>
              <a:rPr sz="1100" spc="-95" dirty="0">
                <a:latin typeface="Lucida Sans"/>
                <a:cs typeface="Lucida Sans"/>
              </a:rPr>
              <a:t>scandal,</a:t>
            </a:r>
            <a:r>
              <a:rPr sz="1100" spc="-50" dirty="0">
                <a:latin typeface="Lucida Sans"/>
                <a:cs typeface="Lucida Sans"/>
              </a:rPr>
              <a:t> </a:t>
            </a:r>
            <a:r>
              <a:rPr sz="1100" spc="-80" dirty="0">
                <a:latin typeface="Lucida Sans"/>
                <a:cs typeface="Lucida Sans"/>
              </a:rPr>
              <a:t>can</a:t>
            </a:r>
            <a:r>
              <a:rPr sz="1100" spc="-70" dirty="0">
                <a:latin typeface="Lucida Sans"/>
                <a:cs typeface="Lucida Sans"/>
              </a:rPr>
              <a:t> </a:t>
            </a:r>
            <a:r>
              <a:rPr sz="1100" spc="-90" dirty="0">
                <a:latin typeface="Lucida Sans"/>
                <a:cs typeface="Lucida Sans"/>
              </a:rPr>
              <a:t>erode</a:t>
            </a:r>
            <a:r>
              <a:rPr sz="1100" spc="5" dirty="0">
                <a:latin typeface="Lucida Sans"/>
                <a:cs typeface="Lucida Sans"/>
              </a:rPr>
              <a:t> </a:t>
            </a:r>
            <a:r>
              <a:rPr sz="1100" spc="-80" dirty="0">
                <a:latin typeface="Lucida Sans"/>
                <a:cs typeface="Lucida Sans"/>
              </a:rPr>
              <a:t>customer</a:t>
            </a:r>
            <a:r>
              <a:rPr sz="1100" spc="-10" dirty="0">
                <a:latin typeface="Lucida Sans"/>
                <a:cs typeface="Lucida Sans"/>
              </a:rPr>
              <a:t> </a:t>
            </a:r>
            <a:r>
              <a:rPr sz="1100" spc="-70" dirty="0">
                <a:latin typeface="Lucida Sans"/>
                <a:cs typeface="Lucida Sans"/>
              </a:rPr>
              <a:t>trust</a:t>
            </a:r>
            <a:r>
              <a:rPr sz="1100" spc="-25" dirty="0">
                <a:latin typeface="Lucida Sans"/>
                <a:cs typeface="Lucida Sans"/>
              </a:rPr>
              <a:t> and </a:t>
            </a:r>
            <a:r>
              <a:rPr sz="1100" spc="-80" dirty="0">
                <a:latin typeface="Lucida Sans"/>
                <a:cs typeface="Lucida Sans"/>
              </a:rPr>
              <a:t>permanently</a:t>
            </a:r>
            <a:r>
              <a:rPr sz="1100" spc="-90" dirty="0">
                <a:latin typeface="Lucida Sans"/>
                <a:cs typeface="Lucida Sans"/>
              </a:rPr>
              <a:t> </a:t>
            </a:r>
            <a:r>
              <a:rPr sz="1100" spc="-85" dirty="0">
                <a:latin typeface="Lucida Sans"/>
                <a:cs typeface="Lucida Sans"/>
              </a:rPr>
              <a:t>damage</a:t>
            </a:r>
            <a:r>
              <a:rPr sz="1100" dirty="0">
                <a:latin typeface="Lucida Sans"/>
                <a:cs typeface="Lucida Sans"/>
              </a:rPr>
              <a:t> </a:t>
            </a:r>
            <a:r>
              <a:rPr sz="1100" spc="-70" dirty="0">
                <a:latin typeface="Lucida Sans"/>
                <a:cs typeface="Lucida Sans"/>
              </a:rPr>
              <a:t>brand</a:t>
            </a:r>
            <a:r>
              <a:rPr sz="1100" spc="-20" dirty="0">
                <a:latin typeface="Lucida Sans"/>
                <a:cs typeface="Lucida Sans"/>
              </a:rPr>
              <a:t> </a:t>
            </a:r>
            <a:r>
              <a:rPr sz="1100" spc="-10" dirty="0">
                <a:latin typeface="Lucida Sans"/>
                <a:cs typeface="Lucida Sans"/>
              </a:rPr>
              <a:t>reputation.</a:t>
            </a:r>
            <a:endParaRPr sz="1100" dirty="0">
              <a:latin typeface="Lucida Sans"/>
              <a:cs typeface="Lucida Sans"/>
            </a:endParaRPr>
          </a:p>
        </p:txBody>
      </p:sp>
      <p:grpSp>
        <p:nvGrpSpPr>
          <p:cNvPr id="29" name="object 29"/>
          <p:cNvGrpSpPr/>
          <p:nvPr/>
        </p:nvGrpSpPr>
        <p:grpSpPr>
          <a:xfrm>
            <a:off x="5649128" y="2695575"/>
            <a:ext cx="250700" cy="1316815"/>
            <a:chOff x="5649128" y="2740997"/>
            <a:chExt cx="250700" cy="1295288"/>
          </a:xfrm>
        </p:grpSpPr>
        <p:pic>
          <p:nvPicPr>
            <p:cNvPr id="30" name="object 30"/>
            <p:cNvPicPr/>
            <p:nvPr/>
          </p:nvPicPr>
          <p:blipFill>
            <a:blip r:embed="rId7" cstate="print"/>
            <a:stretch>
              <a:fillRect/>
            </a:stretch>
          </p:blipFill>
          <p:spPr>
            <a:xfrm>
              <a:off x="5649128" y="2740997"/>
              <a:ext cx="200560" cy="200560"/>
            </a:xfrm>
            <a:prstGeom prst="rect">
              <a:avLst/>
            </a:prstGeom>
          </p:spPr>
        </p:pic>
        <p:pic>
          <p:nvPicPr>
            <p:cNvPr id="31" name="object 31"/>
            <p:cNvPicPr/>
            <p:nvPr/>
          </p:nvPicPr>
          <p:blipFill>
            <a:blip r:embed="rId8" cstate="print"/>
            <a:stretch>
              <a:fillRect/>
            </a:stretch>
          </p:blipFill>
          <p:spPr>
            <a:xfrm>
              <a:off x="5649128" y="3835725"/>
              <a:ext cx="250700" cy="200560"/>
            </a:xfrm>
            <a:prstGeom prst="rect">
              <a:avLst/>
            </a:prstGeom>
          </p:spPr>
        </p:pic>
      </p:grpSp>
      <p:sp>
        <p:nvSpPr>
          <p:cNvPr id="33" name="object 33"/>
          <p:cNvSpPr txBox="1"/>
          <p:nvPr/>
        </p:nvSpPr>
        <p:spPr>
          <a:xfrm>
            <a:off x="5941317" y="2618283"/>
            <a:ext cx="3580765" cy="848994"/>
          </a:xfrm>
          <a:prstGeom prst="rect">
            <a:avLst/>
          </a:prstGeom>
        </p:spPr>
        <p:txBody>
          <a:bodyPr vert="horz" wrap="square" lIns="0" tIns="76200" rIns="0" bIns="0" rtlCol="0">
            <a:spAutoFit/>
          </a:bodyPr>
          <a:lstStyle/>
          <a:p>
            <a:pPr marL="12700">
              <a:lnSpc>
                <a:spcPct val="100000"/>
              </a:lnSpc>
              <a:spcBef>
                <a:spcPts val="600"/>
              </a:spcBef>
            </a:pPr>
            <a:r>
              <a:rPr sz="1350" b="1" spc="-65" dirty="0">
                <a:solidFill>
                  <a:srgbClr val="3B81F5"/>
                </a:solidFill>
                <a:latin typeface="Tahoma"/>
                <a:cs typeface="Tahoma"/>
              </a:rPr>
              <a:t>Strategic</a:t>
            </a:r>
            <a:r>
              <a:rPr sz="1350" b="1" spc="-30" dirty="0">
                <a:solidFill>
                  <a:srgbClr val="3B81F5"/>
                </a:solidFill>
                <a:latin typeface="Tahoma"/>
                <a:cs typeface="Tahoma"/>
              </a:rPr>
              <a:t> </a:t>
            </a:r>
            <a:r>
              <a:rPr sz="1350" b="1" spc="-10" dirty="0">
                <a:solidFill>
                  <a:srgbClr val="3B81F5"/>
                </a:solidFill>
                <a:latin typeface="Tahoma"/>
                <a:cs typeface="Tahoma"/>
              </a:rPr>
              <a:t>Setbacks</a:t>
            </a:r>
            <a:endParaRPr sz="1350" dirty="0">
              <a:latin typeface="Tahoma"/>
              <a:cs typeface="Tahoma"/>
            </a:endParaRPr>
          </a:p>
          <a:p>
            <a:pPr marL="12700" marR="5080" algn="just">
              <a:lnSpc>
                <a:spcPct val="100000"/>
              </a:lnSpc>
              <a:spcBef>
                <a:spcPts val="409"/>
              </a:spcBef>
            </a:pPr>
            <a:r>
              <a:rPr sz="1100" spc="-80" dirty="0">
                <a:latin typeface="Lucida Sans"/>
                <a:cs typeface="Lucida Sans"/>
              </a:rPr>
              <a:t>Poor</a:t>
            </a:r>
            <a:r>
              <a:rPr sz="1100" spc="-5" dirty="0">
                <a:latin typeface="Lucida Sans"/>
                <a:cs typeface="Lucida Sans"/>
              </a:rPr>
              <a:t> </a:t>
            </a:r>
            <a:r>
              <a:rPr sz="1100" spc="-80" dirty="0">
                <a:latin typeface="Lucida Sans"/>
                <a:cs typeface="Lucida Sans"/>
              </a:rPr>
              <a:t>market</a:t>
            </a:r>
            <a:r>
              <a:rPr sz="1100" spc="-15" dirty="0">
                <a:latin typeface="Lucida Sans"/>
                <a:cs typeface="Lucida Sans"/>
              </a:rPr>
              <a:t> </a:t>
            </a:r>
            <a:r>
              <a:rPr sz="1100" spc="-90" dirty="0">
                <a:latin typeface="Lucida Sans"/>
                <a:cs typeface="Lucida Sans"/>
              </a:rPr>
              <a:t>positioning,</a:t>
            </a:r>
            <a:r>
              <a:rPr sz="1100" spc="-40" dirty="0">
                <a:latin typeface="Lucida Sans"/>
                <a:cs typeface="Lucida Sans"/>
              </a:rPr>
              <a:t> </a:t>
            </a:r>
            <a:r>
              <a:rPr sz="1100" spc="-85" dirty="0">
                <a:latin typeface="Lucida Sans"/>
                <a:cs typeface="Lucida Sans"/>
              </a:rPr>
              <a:t>missed</a:t>
            </a:r>
            <a:r>
              <a:rPr sz="1100" spc="-10" dirty="0">
                <a:latin typeface="Lucida Sans"/>
                <a:cs typeface="Lucida Sans"/>
              </a:rPr>
              <a:t> </a:t>
            </a:r>
            <a:r>
              <a:rPr sz="1100" spc="-80" dirty="0">
                <a:latin typeface="Lucida Sans"/>
                <a:cs typeface="Lucida Sans"/>
              </a:rPr>
              <a:t>opportunities,</a:t>
            </a:r>
            <a:r>
              <a:rPr sz="1100" spc="-40" dirty="0">
                <a:latin typeface="Lucida Sans"/>
                <a:cs typeface="Lucida Sans"/>
              </a:rPr>
              <a:t> </a:t>
            </a:r>
            <a:r>
              <a:rPr sz="1100" spc="-85" dirty="0">
                <a:latin typeface="Lucida Sans"/>
                <a:cs typeface="Lucida Sans"/>
              </a:rPr>
              <a:t>and</a:t>
            </a:r>
            <a:r>
              <a:rPr sz="1100" spc="-5" dirty="0">
                <a:latin typeface="Lucida Sans"/>
                <a:cs typeface="Lucida Sans"/>
              </a:rPr>
              <a:t> </a:t>
            </a:r>
            <a:r>
              <a:rPr sz="1100" spc="-40" dirty="0">
                <a:latin typeface="Lucida Sans"/>
                <a:cs typeface="Lucida Sans"/>
              </a:rPr>
              <a:t>inability </a:t>
            </a:r>
            <a:r>
              <a:rPr sz="1100" spc="-65" dirty="0">
                <a:latin typeface="Lucida Sans"/>
                <a:cs typeface="Lucida Sans"/>
              </a:rPr>
              <a:t>to</a:t>
            </a:r>
            <a:r>
              <a:rPr sz="1100" spc="-40" dirty="0">
                <a:latin typeface="Lucida Sans"/>
                <a:cs typeface="Lucida Sans"/>
              </a:rPr>
              <a:t> </a:t>
            </a:r>
            <a:r>
              <a:rPr sz="1100" spc="-60" dirty="0">
                <a:latin typeface="Lucida Sans"/>
                <a:cs typeface="Lucida Sans"/>
              </a:rPr>
              <a:t>adapt</a:t>
            </a:r>
            <a:r>
              <a:rPr sz="1100" spc="-35" dirty="0">
                <a:latin typeface="Lucida Sans"/>
                <a:cs typeface="Lucida Sans"/>
              </a:rPr>
              <a:t> </a:t>
            </a:r>
            <a:r>
              <a:rPr sz="1100" spc="-65" dirty="0">
                <a:latin typeface="Lucida Sans"/>
                <a:cs typeface="Lucida Sans"/>
              </a:rPr>
              <a:t>to</a:t>
            </a:r>
            <a:r>
              <a:rPr sz="1100" spc="-40" dirty="0">
                <a:latin typeface="Lucida Sans"/>
                <a:cs typeface="Lucida Sans"/>
              </a:rPr>
              <a:t> </a:t>
            </a:r>
            <a:r>
              <a:rPr sz="1100" spc="-95" dirty="0">
                <a:latin typeface="Lucida Sans"/>
                <a:cs typeface="Lucida Sans"/>
              </a:rPr>
              <a:t>changing</a:t>
            </a:r>
            <a:r>
              <a:rPr sz="1100" spc="-55" dirty="0">
                <a:latin typeface="Lucida Sans"/>
                <a:cs typeface="Lucida Sans"/>
              </a:rPr>
              <a:t> </a:t>
            </a:r>
            <a:r>
              <a:rPr sz="1100" spc="-80" dirty="0">
                <a:latin typeface="Lucida Sans"/>
                <a:cs typeface="Lucida Sans"/>
              </a:rPr>
              <a:t>market</a:t>
            </a:r>
            <a:r>
              <a:rPr sz="1100" spc="-35" dirty="0">
                <a:latin typeface="Lucida Sans"/>
                <a:cs typeface="Lucida Sans"/>
              </a:rPr>
              <a:t> </a:t>
            </a:r>
            <a:r>
              <a:rPr sz="1100" spc="-80" dirty="0">
                <a:latin typeface="Lucida Sans"/>
                <a:cs typeface="Lucida Sans"/>
              </a:rPr>
              <a:t>conditions</a:t>
            </a:r>
            <a:r>
              <a:rPr sz="1100" spc="-25" dirty="0">
                <a:latin typeface="Lucida Sans"/>
                <a:cs typeface="Lucida Sans"/>
              </a:rPr>
              <a:t> </a:t>
            </a:r>
            <a:r>
              <a:rPr sz="1100" spc="-85" dirty="0">
                <a:latin typeface="Lucida Sans"/>
                <a:cs typeface="Lucida Sans"/>
              </a:rPr>
              <a:t>leading</a:t>
            </a:r>
            <a:r>
              <a:rPr sz="1100" spc="-55" dirty="0">
                <a:latin typeface="Lucida Sans"/>
                <a:cs typeface="Lucida Sans"/>
              </a:rPr>
              <a:t> </a:t>
            </a:r>
            <a:r>
              <a:rPr sz="1100" spc="-25" dirty="0">
                <a:latin typeface="Lucida Sans"/>
                <a:cs typeface="Lucida Sans"/>
              </a:rPr>
              <a:t>to </a:t>
            </a:r>
            <a:r>
              <a:rPr sz="1100" spc="-70" dirty="0">
                <a:latin typeface="Lucida Sans"/>
                <a:cs typeface="Lucida Sans"/>
              </a:rPr>
              <a:t>competitive</a:t>
            </a:r>
            <a:r>
              <a:rPr sz="1100" spc="5" dirty="0">
                <a:latin typeface="Lucida Sans"/>
                <a:cs typeface="Lucida Sans"/>
              </a:rPr>
              <a:t> </a:t>
            </a:r>
            <a:r>
              <a:rPr sz="1100" spc="-10" dirty="0">
                <a:latin typeface="Lucida Sans"/>
                <a:cs typeface="Lucida Sans"/>
              </a:rPr>
              <a:t>disadvantage.</a:t>
            </a:r>
            <a:endParaRPr sz="1100" dirty="0">
              <a:latin typeface="Lucida Sans"/>
              <a:cs typeface="Lucida Sans"/>
            </a:endParaRPr>
          </a:p>
        </p:txBody>
      </p:sp>
      <p:sp>
        <p:nvSpPr>
          <p:cNvPr id="34" name="object 34"/>
          <p:cNvSpPr txBox="1"/>
          <p:nvPr/>
        </p:nvSpPr>
        <p:spPr>
          <a:xfrm>
            <a:off x="5974744" y="3713010"/>
            <a:ext cx="3448050" cy="848994"/>
          </a:xfrm>
          <a:prstGeom prst="rect">
            <a:avLst/>
          </a:prstGeom>
        </p:spPr>
        <p:txBody>
          <a:bodyPr vert="horz" wrap="square" lIns="0" tIns="76200" rIns="0" bIns="0" rtlCol="0">
            <a:spAutoFit/>
          </a:bodyPr>
          <a:lstStyle/>
          <a:p>
            <a:pPr marL="12700">
              <a:lnSpc>
                <a:spcPct val="100000"/>
              </a:lnSpc>
              <a:spcBef>
                <a:spcPts val="600"/>
              </a:spcBef>
            </a:pPr>
            <a:r>
              <a:rPr sz="1350" b="1" spc="-90" dirty="0">
                <a:solidFill>
                  <a:srgbClr val="3B81F5"/>
                </a:solidFill>
                <a:latin typeface="Tahoma"/>
                <a:cs typeface="Tahoma"/>
              </a:rPr>
              <a:t>Business</a:t>
            </a:r>
            <a:r>
              <a:rPr sz="1350" b="1" spc="-25" dirty="0">
                <a:solidFill>
                  <a:srgbClr val="3B81F5"/>
                </a:solidFill>
                <a:latin typeface="Tahoma"/>
                <a:cs typeface="Tahoma"/>
              </a:rPr>
              <a:t> </a:t>
            </a:r>
            <a:r>
              <a:rPr sz="1350" b="1" spc="-10" dirty="0">
                <a:solidFill>
                  <a:srgbClr val="3B81F5"/>
                </a:solidFill>
                <a:latin typeface="Tahoma"/>
                <a:cs typeface="Tahoma"/>
              </a:rPr>
              <a:t>Failure</a:t>
            </a:r>
            <a:endParaRPr sz="1350" dirty="0">
              <a:latin typeface="Tahoma"/>
              <a:cs typeface="Tahoma"/>
            </a:endParaRPr>
          </a:p>
          <a:p>
            <a:pPr marL="12700" marR="5080" algn="just">
              <a:lnSpc>
                <a:spcPct val="100000"/>
              </a:lnSpc>
              <a:spcBef>
                <a:spcPts val="409"/>
              </a:spcBef>
            </a:pPr>
            <a:r>
              <a:rPr sz="1100" spc="-80" dirty="0">
                <a:latin typeface="Lucida Sans"/>
                <a:cs typeface="Lucida Sans"/>
              </a:rPr>
              <a:t>Ultimately,</a:t>
            </a:r>
            <a:r>
              <a:rPr sz="1100" spc="-50" dirty="0">
                <a:latin typeface="Lucida Sans"/>
                <a:cs typeface="Lucida Sans"/>
              </a:rPr>
              <a:t> </a:t>
            </a:r>
            <a:r>
              <a:rPr sz="1100" spc="-95" dirty="0">
                <a:latin typeface="Lucida Sans"/>
                <a:cs typeface="Lucida Sans"/>
              </a:rPr>
              <a:t>the</a:t>
            </a:r>
            <a:r>
              <a:rPr sz="1100" dirty="0">
                <a:latin typeface="Lucida Sans"/>
                <a:cs typeface="Lucida Sans"/>
              </a:rPr>
              <a:t> </a:t>
            </a:r>
            <a:r>
              <a:rPr sz="1100" spc="-75" dirty="0">
                <a:latin typeface="Lucida Sans"/>
                <a:cs typeface="Lucida Sans"/>
              </a:rPr>
              <a:t>accumulation</a:t>
            </a:r>
            <a:r>
              <a:rPr sz="1100" spc="-70" dirty="0">
                <a:latin typeface="Lucida Sans"/>
                <a:cs typeface="Lucida Sans"/>
              </a:rPr>
              <a:t> </a:t>
            </a:r>
            <a:r>
              <a:rPr sz="1100" spc="-85" dirty="0">
                <a:latin typeface="Lucida Sans"/>
                <a:cs typeface="Lucida Sans"/>
              </a:rPr>
              <a:t>of</a:t>
            </a:r>
            <a:r>
              <a:rPr sz="1100" spc="-45" dirty="0">
                <a:latin typeface="Lucida Sans"/>
                <a:cs typeface="Lucida Sans"/>
              </a:rPr>
              <a:t> </a:t>
            </a:r>
            <a:r>
              <a:rPr sz="1100" spc="-90" dirty="0">
                <a:latin typeface="Lucida Sans"/>
                <a:cs typeface="Lucida Sans"/>
              </a:rPr>
              <a:t>unmanaged</a:t>
            </a:r>
            <a:r>
              <a:rPr sz="1100" spc="-20" dirty="0">
                <a:latin typeface="Lucida Sans"/>
                <a:cs typeface="Lucida Sans"/>
              </a:rPr>
              <a:t> </a:t>
            </a:r>
            <a:r>
              <a:rPr sz="1100" spc="-100" dirty="0">
                <a:latin typeface="Lucida Sans"/>
                <a:cs typeface="Lucida Sans"/>
              </a:rPr>
              <a:t>risks</a:t>
            </a:r>
            <a:r>
              <a:rPr sz="1100" spc="-20" dirty="0">
                <a:latin typeface="Lucida Sans"/>
                <a:cs typeface="Lucida Sans"/>
              </a:rPr>
              <a:t> </a:t>
            </a:r>
            <a:r>
              <a:rPr sz="1100" spc="-80" dirty="0">
                <a:latin typeface="Lucida Sans"/>
                <a:cs typeface="Lucida Sans"/>
              </a:rPr>
              <a:t>can</a:t>
            </a:r>
            <a:r>
              <a:rPr sz="1100" spc="-70" dirty="0">
                <a:latin typeface="Lucida Sans"/>
                <a:cs typeface="Lucida Sans"/>
              </a:rPr>
              <a:t> </a:t>
            </a:r>
            <a:r>
              <a:rPr sz="1100" spc="-20" dirty="0">
                <a:latin typeface="Lucida Sans"/>
                <a:cs typeface="Lucida Sans"/>
              </a:rPr>
              <a:t>lead </a:t>
            </a:r>
            <a:r>
              <a:rPr sz="1100" spc="-65" dirty="0">
                <a:latin typeface="Lucida Sans"/>
                <a:cs typeface="Lucida Sans"/>
              </a:rPr>
              <a:t>to</a:t>
            </a:r>
            <a:r>
              <a:rPr sz="1100" spc="-35" dirty="0">
                <a:latin typeface="Lucida Sans"/>
                <a:cs typeface="Lucida Sans"/>
              </a:rPr>
              <a:t> </a:t>
            </a:r>
            <a:r>
              <a:rPr sz="1100" spc="-95" dirty="0">
                <a:latin typeface="Lucida Sans"/>
                <a:cs typeface="Lucida Sans"/>
              </a:rPr>
              <a:t>the</a:t>
            </a:r>
            <a:r>
              <a:rPr sz="1100" dirty="0">
                <a:latin typeface="Lucida Sans"/>
                <a:cs typeface="Lucida Sans"/>
              </a:rPr>
              <a:t> </a:t>
            </a:r>
            <a:r>
              <a:rPr sz="1100" spc="-75" dirty="0">
                <a:latin typeface="Lucida Sans"/>
                <a:cs typeface="Lucida Sans"/>
              </a:rPr>
              <a:t>complete</a:t>
            </a:r>
            <a:r>
              <a:rPr sz="1100" dirty="0">
                <a:latin typeface="Lucida Sans"/>
                <a:cs typeface="Lucida Sans"/>
              </a:rPr>
              <a:t> </a:t>
            </a:r>
            <a:r>
              <a:rPr sz="1100" spc="-90" dirty="0">
                <a:latin typeface="Lucida Sans"/>
                <a:cs typeface="Lucida Sans"/>
              </a:rPr>
              <a:t>failure</a:t>
            </a:r>
            <a:r>
              <a:rPr sz="1100" spc="5" dirty="0">
                <a:latin typeface="Lucida Sans"/>
                <a:cs typeface="Lucida Sans"/>
              </a:rPr>
              <a:t> </a:t>
            </a:r>
            <a:r>
              <a:rPr sz="1100" spc="-85" dirty="0">
                <a:latin typeface="Lucida Sans"/>
                <a:cs typeface="Lucida Sans"/>
              </a:rPr>
              <a:t>of</a:t>
            </a:r>
            <a:r>
              <a:rPr sz="1100" spc="-50" dirty="0">
                <a:latin typeface="Lucida Sans"/>
                <a:cs typeface="Lucida Sans"/>
              </a:rPr>
              <a:t> </a:t>
            </a:r>
            <a:r>
              <a:rPr sz="1100" spc="-95" dirty="0">
                <a:latin typeface="Lucida Sans"/>
                <a:cs typeface="Lucida Sans"/>
              </a:rPr>
              <a:t>the</a:t>
            </a:r>
            <a:r>
              <a:rPr sz="1100" dirty="0">
                <a:latin typeface="Lucida Sans"/>
                <a:cs typeface="Lucida Sans"/>
              </a:rPr>
              <a:t> </a:t>
            </a:r>
            <a:r>
              <a:rPr sz="1100" spc="-100" dirty="0">
                <a:latin typeface="Lucida Sans"/>
                <a:cs typeface="Lucida Sans"/>
              </a:rPr>
              <a:t>venture.</a:t>
            </a:r>
            <a:r>
              <a:rPr sz="1100" spc="-55" dirty="0">
                <a:latin typeface="Lucida Sans"/>
                <a:cs typeface="Lucida Sans"/>
              </a:rPr>
              <a:t> </a:t>
            </a:r>
            <a:r>
              <a:rPr sz="1100" spc="-90" dirty="0">
                <a:latin typeface="Lucida Sans"/>
                <a:cs typeface="Lucida Sans"/>
              </a:rPr>
              <a:t>Nearly</a:t>
            </a:r>
            <a:r>
              <a:rPr sz="1100" spc="-85" dirty="0">
                <a:latin typeface="Lucida Sans"/>
                <a:cs typeface="Lucida Sans"/>
              </a:rPr>
              <a:t> half</a:t>
            </a:r>
            <a:r>
              <a:rPr sz="1100" spc="-50" dirty="0">
                <a:latin typeface="Lucida Sans"/>
                <a:cs typeface="Lucida Sans"/>
              </a:rPr>
              <a:t> </a:t>
            </a:r>
            <a:r>
              <a:rPr sz="1100" spc="-25" dirty="0">
                <a:latin typeface="Lucida Sans"/>
                <a:cs typeface="Lucida Sans"/>
              </a:rPr>
              <a:t>of </a:t>
            </a:r>
            <a:r>
              <a:rPr sz="1100" spc="-75" dirty="0">
                <a:latin typeface="Lucida Sans"/>
                <a:cs typeface="Lucida Sans"/>
              </a:rPr>
              <a:t>startups</a:t>
            </a:r>
            <a:r>
              <a:rPr sz="1100" spc="-30" dirty="0">
                <a:latin typeface="Lucida Sans"/>
                <a:cs typeface="Lucida Sans"/>
              </a:rPr>
              <a:t> </a:t>
            </a:r>
            <a:r>
              <a:rPr sz="1100" spc="-75" dirty="0">
                <a:latin typeface="Lucida Sans"/>
                <a:cs typeface="Lucida Sans"/>
              </a:rPr>
              <a:t>fail</a:t>
            </a:r>
            <a:r>
              <a:rPr sz="1100" spc="-60" dirty="0">
                <a:latin typeface="Lucida Sans"/>
                <a:cs typeface="Lucida Sans"/>
              </a:rPr>
              <a:t> within</a:t>
            </a:r>
            <a:r>
              <a:rPr sz="1100" spc="-75" dirty="0">
                <a:latin typeface="Lucida Sans"/>
                <a:cs typeface="Lucida Sans"/>
              </a:rPr>
              <a:t> </a:t>
            </a:r>
            <a:r>
              <a:rPr sz="1100" spc="-105" dirty="0">
                <a:latin typeface="Lucida Sans"/>
                <a:cs typeface="Lucida Sans"/>
              </a:rPr>
              <a:t>five</a:t>
            </a:r>
            <a:r>
              <a:rPr sz="1100" spc="-5" dirty="0">
                <a:latin typeface="Lucida Sans"/>
                <a:cs typeface="Lucida Sans"/>
              </a:rPr>
              <a:t> </a:t>
            </a:r>
            <a:r>
              <a:rPr sz="1100" spc="-10" dirty="0">
                <a:latin typeface="Lucida Sans"/>
                <a:cs typeface="Lucida Sans"/>
              </a:rPr>
              <a:t>years.</a:t>
            </a:r>
            <a:endParaRPr sz="1100" dirty="0">
              <a:latin typeface="Lucida Sans"/>
              <a:cs typeface="Lucida Sans"/>
            </a:endParaRPr>
          </a:p>
        </p:txBody>
      </p:sp>
      <p:sp>
        <p:nvSpPr>
          <p:cNvPr id="39" name="Rectangle: Rounded Corners 38">
            <a:extLst>
              <a:ext uri="{FF2B5EF4-FFF2-40B4-BE49-F238E27FC236}">
                <a16:creationId xmlns:a16="http://schemas.microsoft.com/office/drawing/2014/main" id="{7525FDEE-E2C5-2865-A88C-01753EE2707A}"/>
              </a:ext>
            </a:extLst>
          </p:cNvPr>
          <p:cNvSpPr/>
          <p:nvPr/>
        </p:nvSpPr>
        <p:spPr>
          <a:xfrm>
            <a:off x="521434" y="1488653"/>
            <a:ext cx="9987973" cy="3739519"/>
          </a:xfrm>
          <a:prstGeom prst="roundRect">
            <a:avLst>
              <a:gd name="adj" fmla="val 6140"/>
            </a:avLst>
          </a:prstGeom>
          <a:no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Rectangle 40">
            <a:extLst>
              <a:ext uri="{FF2B5EF4-FFF2-40B4-BE49-F238E27FC236}">
                <a16:creationId xmlns:a16="http://schemas.microsoft.com/office/drawing/2014/main" id="{6608D6C0-A94D-0FEE-8E7B-B50DA68CBDEF}"/>
              </a:ext>
            </a:extLst>
          </p:cNvPr>
          <p:cNvSpPr/>
          <p:nvPr/>
        </p:nvSpPr>
        <p:spPr>
          <a:xfrm>
            <a:off x="2306113" y="1038738"/>
            <a:ext cx="8712935" cy="40147"/>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2" name="Graphic 21">
            <a:extLst>
              <a:ext uri="{FF2B5EF4-FFF2-40B4-BE49-F238E27FC236}">
                <a16:creationId xmlns:a16="http://schemas.microsoft.com/office/drawing/2014/main" id="{53D948BC-3CAF-085F-66C7-CB9967AA7440}"/>
              </a:ext>
            </a:extLst>
          </p:cNvPr>
          <p:cNvPicPr>
            <a:picLocks noChangeAspect="1"/>
          </p:cNvPicPr>
          <p:nvPr/>
        </p:nvPicPr>
        <p:blipFill rotWithShape="1">
          <a:blip r:embed="rId9"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58441" y="605121"/>
            <a:ext cx="2024202" cy="945164"/>
          </a:xfrm>
          <a:prstGeom prst="rect">
            <a:avLst/>
          </a:prstGeom>
        </p:spPr>
      </p:pic>
      <p:sp>
        <p:nvSpPr>
          <p:cNvPr id="43" name="TextBox 42">
            <a:extLst>
              <a:ext uri="{FF2B5EF4-FFF2-40B4-BE49-F238E27FC236}">
                <a16:creationId xmlns:a16="http://schemas.microsoft.com/office/drawing/2014/main" id="{18B4F19B-E008-2592-C110-92D0F30F7285}"/>
              </a:ext>
            </a:extLst>
          </p:cNvPr>
          <p:cNvSpPr txBox="1"/>
          <p:nvPr/>
        </p:nvSpPr>
        <p:spPr>
          <a:xfrm>
            <a:off x="2368986" y="1099103"/>
            <a:ext cx="4660464" cy="369332"/>
          </a:xfrm>
          <a:prstGeom prst="rect">
            <a:avLst/>
          </a:prstGeom>
          <a:solidFill>
            <a:srgbClr val="00B0F0"/>
          </a:solidFill>
        </p:spPr>
        <p:txBody>
          <a:bodyPr wrap="square">
            <a:spAutoFit/>
          </a:bodyPr>
          <a:lstStyle/>
          <a:p>
            <a:pPr marL="12700">
              <a:lnSpc>
                <a:spcPct val="100000"/>
              </a:lnSpc>
              <a:spcBef>
                <a:spcPts val="100"/>
              </a:spcBef>
            </a:pPr>
            <a:r>
              <a:rPr lang="en-US" sz="1800" b="1" spc="-75" dirty="0">
                <a:solidFill>
                  <a:schemeClr val="bg1"/>
                </a:solidFill>
                <a:latin typeface="Arial"/>
                <a:cs typeface="Arial"/>
              </a:rPr>
              <a:t>CONSEQUENCES OF UNMANAGED RISKS</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306113" y="1038738"/>
            <a:ext cx="8712935" cy="40147"/>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558824" y="1435602"/>
            <a:ext cx="3625271" cy="465327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60621" y="1673189"/>
            <a:ext cx="8850684" cy="41111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2700" marR="5080" lvl="0" indent="0" algn="just" defTabSz="914400" eaLnBrk="1" fontAlgn="auto" latinLnBrk="0" hangingPunct="1">
              <a:lnSpc>
                <a:spcPct val="104200"/>
              </a:lnSpc>
              <a:spcBef>
                <a:spcPts val="75"/>
              </a:spcBef>
              <a:spcAft>
                <a:spcPts val="0"/>
              </a:spcAft>
              <a:buClrTx/>
              <a:buSzTx/>
              <a:buFontTx/>
              <a:buNone/>
              <a:tabLst/>
              <a:defRPr/>
            </a:pPr>
            <a:r>
              <a:rPr kumimoji="0" lang="en-US" b="0" i="0" u="none" strike="noStrike" kern="0" cap="none" spc="-25" normalizeH="0" baseline="0" noProof="0" dirty="0">
                <a:ln>
                  <a:noFill/>
                </a:ln>
                <a:solidFill>
                  <a:sysClr val="windowText" lastClr="000000"/>
                </a:solidFill>
                <a:effectLst/>
                <a:uLnTx/>
                <a:uFillTx/>
                <a:latin typeface="Lucida Sans"/>
                <a:cs typeface="Lucida Sans"/>
              </a:rPr>
              <a:t>Entrepreneurs</a:t>
            </a:r>
            <a:r>
              <a:rPr kumimoji="0" lang="en-US" b="0" i="0" u="none" strike="noStrike" kern="0" cap="none" spc="-20" normalizeH="0" baseline="0" noProof="0" dirty="0">
                <a:ln>
                  <a:noFill/>
                </a:ln>
                <a:solidFill>
                  <a:sysClr val="windowText" lastClr="000000"/>
                </a:solidFill>
                <a:effectLst/>
                <a:uLnTx/>
                <a:uFillTx/>
                <a:latin typeface="Lucida Sans"/>
                <a:cs typeface="Lucida Sans"/>
              </a:rPr>
              <a:t> </a:t>
            </a:r>
            <a:r>
              <a:rPr kumimoji="0" lang="en-US" b="0" i="0" u="none" strike="noStrike" kern="0" cap="none" spc="-25" normalizeH="0" baseline="0" noProof="0" dirty="0">
                <a:ln>
                  <a:noFill/>
                </a:ln>
                <a:solidFill>
                  <a:sysClr val="windowText" lastClr="000000"/>
                </a:solidFill>
                <a:effectLst/>
                <a:uLnTx/>
                <a:uFillTx/>
                <a:latin typeface="Lucida Sans"/>
                <a:cs typeface="Lucida Sans"/>
              </a:rPr>
              <a:t>face</a:t>
            </a:r>
            <a:r>
              <a:rPr kumimoji="0" lang="en-US" b="0" i="0" u="none" strike="noStrike" kern="0" cap="none" spc="0" normalizeH="0" baseline="0" noProof="0" dirty="0">
                <a:ln>
                  <a:noFill/>
                </a:ln>
                <a:solidFill>
                  <a:sysClr val="windowText" lastClr="000000"/>
                </a:solidFill>
                <a:effectLst/>
                <a:uLnTx/>
                <a:uFillTx/>
                <a:latin typeface="Lucida Sans"/>
                <a:cs typeface="Lucida Sans"/>
              </a:rPr>
              <a:t> </a:t>
            </a:r>
            <a:r>
              <a:rPr kumimoji="0" lang="en-US" b="0" i="0" u="none" strike="noStrike" kern="0" cap="none" spc="-20" normalizeH="0" baseline="0" noProof="0" dirty="0">
                <a:ln>
                  <a:noFill/>
                </a:ln>
                <a:solidFill>
                  <a:sysClr val="windowText" lastClr="000000"/>
                </a:solidFill>
                <a:effectLst/>
                <a:uLnTx/>
                <a:uFillTx/>
                <a:latin typeface="Lucida Sans"/>
                <a:cs typeface="Lucida Sans"/>
              </a:rPr>
              <a:t>a</a:t>
            </a:r>
            <a:r>
              <a:rPr kumimoji="0" lang="en-US" b="0" i="0" u="none" strike="noStrike" kern="0" cap="none" spc="-60" normalizeH="0" baseline="0" noProof="0" dirty="0">
                <a:ln>
                  <a:noFill/>
                </a:ln>
                <a:solidFill>
                  <a:sysClr val="windowText" lastClr="000000"/>
                </a:solidFill>
                <a:effectLst/>
                <a:uLnTx/>
                <a:uFillTx/>
                <a:latin typeface="Lucida Sans"/>
                <a:cs typeface="Lucida Sans"/>
              </a:rPr>
              <a:t> </a:t>
            </a:r>
            <a:r>
              <a:rPr kumimoji="0" lang="en-US" b="0" i="0" u="none" strike="noStrike" kern="0" cap="none" spc="-35" normalizeH="0" baseline="0" noProof="0" dirty="0">
                <a:ln>
                  <a:noFill/>
                </a:ln>
                <a:solidFill>
                  <a:sysClr val="windowText" lastClr="000000"/>
                </a:solidFill>
                <a:effectLst/>
                <a:uLnTx/>
                <a:uFillTx/>
                <a:latin typeface="Lucida Sans"/>
                <a:cs typeface="Lucida Sans"/>
              </a:rPr>
              <a:t>diverse</a:t>
            </a:r>
            <a:r>
              <a:rPr kumimoji="0" lang="en-US" b="0" i="0" u="none" strike="noStrike" kern="0" cap="none" spc="0" normalizeH="0" baseline="0" noProof="0" dirty="0">
                <a:ln>
                  <a:noFill/>
                </a:ln>
                <a:solidFill>
                  <a:sysClr val="windowText" lastClr="000000"/>
                </a:solidFill>
                <a:effectLst/>
                <a:uLnTx/>
                <a:uFillTx/>
                <a:latin typeface="Lucida Sans"/>
                <a:cs typeface="Lucida Sans"/>
              </a:rPr>
              <a:t> </a:t>
            </a:r>
            <a:r>
              <a:rPr kumimoji="0" lang="en-US" b="0" i="0" u="none" strike="noStrike" kern="0" cap="none" spc="-20" normalizeH="0" baseline="0" noProof="0" dirty="0">
                <a:ln>
                  <a:noFill/>
                </a:ln>
                <a:solidFill>
                  <a:sysClr val="windowText" lastClr="000000"/>
                </a:solidFill>
                <a:effectLst/>
                <a:uLnTx/>
                <a:uFillTx/>
                <a:latin typeface="Lucida Sans"/>
                <a:cs typeface="Lucida Sans"/>
              </a:rPr>
              <a:t>landscape</a:t>
            </a:r>
            <a:r>
              <a:rPr kumimoji="0" lang="en-US" b="0" i="0" u="none" strike="noStrike" kern="0" cap="none" spc="0" normalizeH="0" baseline="0" noProof="0" dirty="0">
                <a:ln>
                  <a:noFill/>
                </a:ln>
                <a:solidFill>
                  <a:sysClr val="windowText" lastClr="000000"/>
                </a:solidFill>
                <a:effectLst/>
                <a:uLnTx/>
                <a:uFillTx/>
                <a:latin typeface="Lucida Sans"/>
                <a:cs typeface="Lucida Sans"/>
              </a:rPr>
              <a:t> </a:t>
            </a:r>
            <a:r>
              <a:rPr kumimoji="0" lang="en-US" b="0" i="0" u="none" strike="noStrike" kern="0" cap="none" spc="-35" normalizeH="0" baseline="0" noProof="0" dirty="0">
                <a:ln>
                  <a:noFill/>
                </a:ln>
                <a:solidFill>
                  <a:sysClr val="windowText" lastClr="000000"/>
                </a:solidFill>
                <a:effectLst/>
                <a:uLnTx/>
                <a:uFillTx/>
                <a:latin typeface="Lucida Sans"/>
                <a:cs typeface="Lucida Sans"/>
              </a:rPr>
              <a:t>of</a:t>
            </a:r>
            <a:r>
              <a:rPr kumimoji="0" lang="en-US" b="0" i="0" u="none" strike="noStrike" kern="0" cap="none" spc="-45" normalizeH="0" baseline="0" noProof="0" dirty="0">
                <a:ln>
                  <a:noFill/>
                </a:ln>
                <a:solidFill>
                  <a:sysClr val="windowText" lastClr="000000"/>
                </a:solidFill>
                <a:effectLst/>
                <a:uLnTx/>
                <a:uFillTx/>
                <a:latin typeface="Lucida Sans"/>
                <a:cs typeface="Lucida Sans"/>
              </a:rPr>
              <a:t> </a:t>
            </a:r>
            <a:r>
              <a:rPr kumimoji="0" lang="en-US" b="0" i="0" u="none" strike="noStrike" kern="0" cap="none" spc="-50" normalizeH="0" baseline="0" noProof="0" dirty="0">
                <a:ln>
                  <a:noFill/>
                </a:ln>
                <a:solidFill>
                  <a:sysClr val="windowText" lastClr="000000"/>
                </a:solidFill>
                <a:effectLst/>
                <a:uLnTx/>
                <a:uFillTx/>
                <a:latin typeface="Lucida Sans"/>
                <a:cs typeface="Lucida Sans"/>
              </a:rPr>
              <a:t>risks</a:t>
            </a:r>
            <a:r>
              <a:rPr kumimoji="0" lang="en-US" b="0" i="0" u="none" strike="noStrike" kern="0" cap="none" spc="-20" normalizeH="0" baseline="0" noProof="0" dirty="0">
                <a:ln>
                  <a:noFill/>
                </a:ln>
                <a:solidFill>
                  <a:sysClr val="windowText" lastClr="000000"/>
                </a:solidFill>
                <a:effectLst/>
                <a:uLnTx/>
                <a:uFillTx/>
                <a:latin typeface="Lucida Sans"/>
                <a:cs typeface="Lucida Sans"/>
              </a:rPr>
              <a:t> </a:t>
            </a:r>
            <a:r>
              <a:rPr kumimoji="0" lang="en-US" b="0" i="0" u="none" strike="noStrike" kern="0" cap="none" spc="-10" normalizeH="0" baseline="0" noProof="0" dirty="0">
                <a:ln>
                  <a:noFill/>
                </a:ln>
                <a:solidFill>
                  <a:sysClr val="windowText" lastClr="000000"/>
                </a:solidFill>
                <a:effectLst/>
                <a:uLnTx/>
                <a:uFillTx/>
                <a:latin typeface="Lucida Sans"/>
                <a:cs typeface="Lucida Sans"/>
              </a:rPr>
              <a:t>that</a:t>
            </a:r>
            <a:r>
              <a:rPr kumimoji="0" lang="en-US" b="0" i="0" u="none" strike="noStrike" kern="0" cap="none" spc="-25" normalizeH="0" baseline="0" noProof="0" dirty="0">
                <a:ln>
                  <a:noFill/>
                </a:ln>
                <a:solidFill>
                  <a:sysClr val="windowText" lastClr="000000"/>
                </a:solidFill>
                <a:effectLst/>
                <a:uLnTx/>
                <a:uFillTx/>
                <a:latin typeface="Lucida Sans"/>
                <a:cs typeface="Lucida Sans"/>
              </a:rPr>
              <a:t> </a:t>
            </a:r>
            <a:r>
              <a:rPr kumimoji="0" lang="en-US" b="0" i="0" u="none" strike="noStrike" kern="0" cap="none" spc="-20" normalizeH="0" baseline="0" noProof="0" dirty="0">
                <a:ln>
                  <a:noFill/>
                </a:ln>
                <a:solidFill>
                  <a:sysClr val="windowText" lastClr="000000"/>
                </a:solidFill>
                <a:effectLst/>
                <a:uLnTx/>
                <a:uFillTx/>
                <a:latin typeface="Lucida Sans"/>
                <a:cs typeface="Lucida Sans"/>
              </a:rPr>
              <a:t>can</a:t>
            </a:r>
            <a:r>
              <a:rPr kumimoji="0" lang="en-US" b="0" i="0" u="none" strike="noStrike" kern="0" cap="none" spc="-65" normalizeH="0" baseline="0" noProof="0" dirty="0">
                <a:ln>
                  <a:noFill/>
                </a:ln>
                <a:solidFill>
                  <a:sysClr val="windowText" lastClr="000000"/>
                </a:solidFill>
                <a:effectLst/>
                <a:uLnTx/>
                <a:uFillTx/>
                <a:latin typeface="Lucida Sans"/>
                <a:cs typeface="Lucida Sans"/>
              </a:rPr>
              <a:t> </a:t>
            </a:r>
            <a:r>
              <a:rPr kumimoji="0" lang="en-US" b="0" i="0" u="none" strike="noStrike" kern="0" cap="none" spc="-25" normalizeH="0" baseline="0" noProof="0" dirty="0">
                <a:ln>
                  <a:noFill/>
                </a:ln>
                <a:solidFill>
                  <a:sysClr val="windowText" lastClr="000000"/>
                </a:solidFill>
                <a:effectLst/>
                <a:uLnTx/>
                <a:uFillTx/>
                <a:latin typeface="Lucida Sans"/>
                <a:cs typeface="Lucida Sans"/>
              </a:rPr>
              <a:t>threaten</a:t>
            </a:r>
            <a:r>
              <a:rPr kumimoji="0" lang="en-US" b="0" i="0" u="none" strike="noStrike" kern="0" cap="none" spc="-70" normalizeH="0" baseline="0" noProof="0" dirty="0">
                <a:ln>
                  <a:noFill/>
                </a:ln>
                <a:solidFill>
                  <a:sysClr val="windowText" lastClr="000000"/>
                </a:solidFill>
                <a:effectLst/>
                <a:uLnTx/>
                <a:uFillTx/>
                <a:latin typeface="Lucida Sans"/>
                <a:cs typeface="Lucida Sans"/>
              </a:rPr>
              <a:t> </a:t>
            </a:r>
            <a:r>
              <a:rPr kumimoji="0" lang="en-US" b="0" i="0" u="none" strike="noStrike" kern="0" cap="none" spc="-25" normalizeH="0" baseline="0" noProof="0" dirty="0">
                <a:ln>
                  <a:noFill/>
                </a:ln>
                <a:solidFill>
                  <a:sysClr val="windowText" lastClr="000000"/>
                </a:solidFill>
                <a:effectLst/>
                <a:uLnTx/>
                <a:uFillTx/>
                <a:latin typeface="Lucida Sans"/>
                <a:cs typeface="Lucida Sans"/>
              </a:rPr>
              <a:t>their</a:t>
            </a:r>
            <a:r>
              <a:rPr kumimoji="0" lang="en-US" b="0" i="0" u="none" strike="noStrike" kern="0" cap="none" spc="-10" normalizeH="0" baseline="0" noProof="0" dirty="0">
                <a:ln>
                  <a:noFill/>
                </a:ln>
                <a:solidFill>
                  <a:sysClr val="windowText" lastClr="000000"/>
                </a:solidFill>
                <a:effectLst/>
                <a:uLnTx/>
                <a:uFillTx/>
                <a:latin typeface="Lucida Sans"/>
                <a:cs typeface="Lucida Sans"/>
              </a:rPr>
              <a:t> </a:t>
            </a:r>
            <a:r>
              <a:rPr kumimoji="0" lang="en-US" b="0" i="0" u="none" strike="noStrike" kern="0" cap="none" spc="-35" normalizeH="0" baseline="0" noProof="0" dirty="0">
                <a:ln>
                  <a:noFill/>
                </a:ln>
                <a:solidFill>
                  <a:sysClr val="windowText" lastClr="000000"/>
                </a:solidFill>
                <a:effectLst/>
                <a:uLnTx/>
                <a:uFillTx/>
                <a:latin typeface="Lucida Sans"/>
                <a:cs typeface="Lucida Sans"/>
              </a:rPr>
              <a:t>venture's</a:t>
            </a:r>
            <a:r>
              <a:rPr kumimoji="0" lang="en-US" b="0" i="0" u="none" strike="noStrike" kern="0" cap="none" spc="-20" normalizeH="0" baseline="0" noProof="0" dirty="0">
                <a:ln>
                  <a:noFill/>
                </a:ln>
                <a:solidFill>
                  <a:sysClr val="windowText" lastClr="000000"/>
                </a:solidFill>
                <a:effectLst/>
                <a:uLnTx/>
                <a:uFillTx/>
                <a:latin typeface="Lucida Sans"/>
                <a:cs typeface="Lucida Sans"/>
              </a:rPr>
              <a:t> </a:t>
            </a:r>
            <a:r>
              <a:rPr kumimoji="0" lang="en-US" b="0" i="0" u="none" strike="noStrike" kern="0" cap="none" spc="-50" normalizeH="0" baseline="0" noProof="0" dirty="0">
                <a:ln>
                  <a:noFill/>
                </a:ln>
                <a:solidFill>
                  <a:sysClr val="windowText" lastClr="000000"/>
                </a:solidFill>
                <a:effectLst/>
                <a:uLnTx/>
                <a:uFillTx/>
                <a:latin typeface="Lucida Sans"/>
                <a:cs typeface="Lucida Sans"/>
              </a:rPr>
              <a:t>success.</a:t>
            </a:r>
            <a:r>
              <a:rPr kumimoji="0" lang="en-US" b="0" i="0" u="none" strike="noStrike" kern="0" cap="none" spc="-55" normalizeH="0" baseline="0" noProof="0" dirty="0">
                <a:ln>
                  <a:noFill/>
                </a:ln>
                <a:solidFill>
                  <a:sysClr val="windowText" lastClr="000000"/>
                </a:solidFill>
                <a:effectLst/>
                <a:uLnTx/>
                <a:uFillTx/>
                <a:latin typeface="Lucida Sans"/>
                <a:cs typeface="Lucida Sans"/>
              </a:rPr>
              <a:t> </a:t>
            </a:r>
            <a:r>
              <a:rPr kumimoji="0" lang="en-US" b="0" i="0" u="none" strike="noStrike" kern="0" cap="none" spc="-25" normalizeH="0" baseline="0" noProof="0" dirty="0">
                <a:ln>
                  <a:noFill/>
                </a:ln>
                <a:solidFill>
                  <a:sysClr val="windowText" lastClr="000000"/>
                </a:solidFill>
                <a:effectLst/>
                <a:uLnTx/>
                <a:uFillTx/>
                <a:latin typeface="Lucida Sans"/>
                <a:cs typeface="Lucida Sans"/>
              </a:rPr>
              <a:t>Understanding</a:t>
            </a:r>
            <a:r>
              <a:rPr kumimoji="0" lang="en-US" b="0" i="0" u="none" strike="noStrike" kern="0" cap="none" spc="-45" normalizeH="0" baseline="0" noProof="0" dirty="0">
                <a:ln>
                  <a:noFill/>
                </a:ln>
                <a:solidFill>
                  <a:sysClr val="windowText" lastClr="000000"/>
                </a:solidFill>
                <a:effectLst/>
                <a:uLnTx/>
                <a:uFillTx/>
                <a:latin typeface="Lucida Sans"/>
                <a:cs typeface="Lucida Sans"/>
              </a:rPr>
              <a:t> </a:t>
            </a:r>
            <a:r>
              <a:rPr kumimoji="0" lang="en-US" b="0" i="0" u="none" strike="noStrike" kern="0" cap="none" spc="-35" normalizeH="0" baseline="0" noProof="0" dirty="0">
                <a:ln>
                  <a:noFill/>
                </a:ln>
                <a:solidFill>
                  <a:sysClr val="windowText" lastClr="000000"/>
                </a:solidFill>
                <a:effectLst/>
                <a:uLnTx/>
                <a:uFillTx/>
                <a:latin typeface="Lucida Sans"/>
                <a:cs typeface="Lucida Sans"/>
              </a:rPr>
              <a:t>these</a:t>
            </a:r>
            <a:r>
              <a:rPr kumimoji="0" lang="en-US" b="0" i="0" u="none" strike="noStrike" kern="0" cap="none" spc="5" normalizeH="0" baseline="0" noProof="0" dirty="0">
                <a:ln>
                  <a:noFill/>
                </a:ln>
                <a:solidFill>
                  <a:sysClr val="windowText" lastClr="000000"/>
                </a:solidFill>
                <a:effectLst/>
                <a:uLnTx/>
                <a:uFillTx/>
                <a:latin typeface="Lucida Sans"/>
                <a:cs typeface="Lucida Sans"/>
              </a:rPr>
              <a:t> </a:t>
            </a:r>
            <a:r>
              <a:rPr kumimoji="0" lang="en-US" b="0" i="0" u="none" strike="noStrike" kern="0" cap="none" spc="-50" normalizeH="0" baseline="0" noProof="0" dirty="0">
                <a:ln>
                  <a:noFill/>
                </a:ln>
                <a:solidFill>
                  <a:sysClr val="windowText" lastClr="000000"/>
                </a:solidFill>
                <a:effectLst/>
                <a:uLnTx/>
                <a:uFillTx/>
                <a:latin typeface="Lucida Sans"/>
                <a:cs typeface="Lucida Sans"/>
              </a:rPr>
              <a:t>risks</a:t>
            </a:r>
            <a:r>
              <a:rPr kumimoji="0" lang="en-US" b="0" i="0" u="none" strike="noStrike" kern="0" cap="none" spc="-20" normalizeH="0" baseline="0" noProof="0" dirty="0">
                <a:ln>
                  <a:noFill/>
                </a:ln>
                <a:solidFill>
                  <a:sysClr val="windowText" lastClr="000000"/>
                </a:solidFill>
                <a:effectLst/>
                <a:uLnTx/>
                <a:uFillTx/>
                <a:latin typeface="Lucida Sans"/>
                <a:cs typeface="Lucida Sans"/>
              </a:rPr>
              <a:t> </a:t>
            </a:r>
            <a:r>
              <a:rPr kumimoji="0" lang="en-US" b="0" i="0" u="none" strike="noStrike" kern="0" cap="none" spc="-65" normalizeH="0" baseline="0" noProof="0" dirty="0">
                <a:ln>
                  <a:noFill/>
                </a:ln>
                <a:solidFill>
                  <a:sysClr val="windowText" lastClr="000000"/>
                </a:solidFill>
                <a:effectLst/>
                <a:uLnTx/>
                <a:uFillTx/>
                <a:latin typeface="Lucida Sans"/>
                <a:cs typeface="Lucida Sans"/>
              </a:rPr>
              <a:t>is</a:t>
            </a:r>
            <a:r>
              <a:rPr kumimoji="0" lang="en-US" b="0" i="0" u="none" strike="noStrike" kern="0" cap="none" spc="-20" normalizeH="0" baseline="0" noProof="0" dirty="0">
                <a:ln>
                  <a:noFill/>
                </a:ln>
                <a:solidFill>
                  <a:sysClr val="windowText" lastClr="000000"/>
                </a:solidFill>
                <a:effectLst/>
                <a:uLnTx/>
                <a:uFillTx/>
                <a:latin typeface="Lucida Sans"/>
                <a:cs typeface="Lucida Sans"/>
              </a:rPr>
              <a:t> crucial</a:t>
            </a:r>
            <a:r>
              <a:rPr kumimoji="0" lang="en-US" b="0" i="0" u="none" strike="noStrike" kern="0" cap="none" spc="-55" normalizeH="0" baseline="0" noProof="0" dirty="0">
                <a:ln>
                  <a:noFill/>
                </a:ln>
                <a:solidFill>
                  <a:sysClr val="windowText" lastClr="000000"/>
                </a:solidFill>
                <a:effectLst/>
                <a:uLnTx/>
                <a:uFillTx/>
                <a:latin typeface="Lucida Sans"/>
                <a:cs typeface="Lucida Sans"/>
              </a:rPr>
              <a:t> </a:t>
            </a:r>
            <a:r>
              <a:rPr kumimoji="0" lang="en-US" b="0" i="0" u="none" strike="noStrike" kern="0" cap="none" spc="-25" normalizeH="0" baseline="0" noProof="0" dirty="0">
                <a:ln>
                  <a:noFill/>
                </a:ln>
                <a:solidFill>
                  <a:sysClr val="windowText" lastClr="000000"/>
                </a:solidFill>
                <a:effectLst/>
                <a:uLnTx/>
                <a:uFillTx/>
                <a:latin typeface="Lucida Sans"/>
                <a:cs typeface="Lucida Sans"/>
              </a:rPr>
              <a:t>for</a:t>
            </a:r>
            <a:r>
              <a:rPr kumimoji="0" lang="en-US" b="0" i="0" u="none" strike="noStrike" kern="0" cap="none" spc="-15" normalizeH="0" baseline="0" noProof="0" dirty="0">
                <a:ln>
                  <a:noFill/>
                </a:ln>
                <a:solidFill>
                  <a:sysClr val="windowText" lastClr="000000"/>
                </a:solidFill>
                <a:effectLst/>
                <a:uLnTx/>
                <a:uFillTx/>
                <a:latin typeface="Lucida Sans"/>
                <a:cs typeface="Lucida Sans"/>
              </a:rPr>
              <a:t> </a:t>
            </a:r>
            <a:r>
              <a:rPr kumimoji="0" lang="en-US" b="0" i="0" u="none" strike="noStrike" kern="0" cap="none" spc="-10" normalizeH="0" baseline="0" noProof="0" dirty="0">
                <a:ln>
                  <a:noFill/>
                </a:ln>
                <a:solidFill>
                  <a:sysClr val="windowText" lastClr="000000"/>
                </a:solidFill>
                <a:effectLst/>
                <a:uLnTx/>
                <a:uFillTx/>
                <a:latin typeface="Lucida Sans"/>
                <a:cs typeface="Lucida Sans"/>
              </a:rPr>
              <a:t>developing </a:t>
            </a:r>
            <a:r>
              <a:rPr kumimoji="0" lang="en-US" b="0" i="0" u="none" strike="noStrike" kern="0" cap="none" spc="-20" normalizeH="0" baseline="0" noProof="0" dirty="0">
                <a:ln>
                  <a:noFill/>
                </a:ln>
                <a:solidFill>
                  <a:sysClr val="windowText" lastClr="000000"/>
                </a:solidFill>
                <a:effectLst/>
                <a:uLnTx/>
                <a:uFillTx/>
                <a:latin typeface="Lucida Sans"/>
                <a:cs typeface="Lucida Sans"/>
              </a:rPr>
              <a:t>targeted</a:t>
            </a:r>
            <a:r>
              <a:rPr kumimoji="0" lang="en-US" b="0" i="0" u="none" strike="noStrike" kern="0" cap="none" spc="25" normalizeH="0" baseline="0" noProof="0" dirty="0">
                <a:ln>
                  <a:noFill/>
                </a:ln>
                <a:solidFill>
                  <a:sysClr val="windowText" lastClr="000000"/>
                </a:solidFill>
                <a:effectLst/>
                <a:uLnTx/>
                <a:uFillTx/>
                <a:latin typeface="Lucida Sans"/>
                <a:cs typeface="Lucida Sans"/>
              </a:rPr>
              <a:t> </a:t>
            </a:r>
            <a:r>
              <a:rPr kumimoji="0" lang="en-US" b="0" i="0" u="none" strike="noStrike" kern="0" cap="none" spc="-20" normalizeH="0" baseline="0" noProof="0" dirty="0">
                <a:ln>
                  <a:noFill/>
                </a:ln>
                <a:solidFill>
                  <a:sysClr val="windowText" lastClr="000000"/>
                </a:solidFill>
                <a:effectLst/>
                <a:uLnTx/>
                <a:uFillTx/>
                <a:latin typeface="Lucida Sans"/>
                <a:cs typeface="Lucida Sans"/>
              </a:rPr>
              <a:t>mitigation</a:t>
            </a:r>
            <a:r>
              <a:rPr kumimoji="0" lang="en-US" b="0" i="0" u="none" strike="noStrike" kern="0" cap="none" spc="-30" normalizeH="0" baseline="0" noProof="0" dirty="0">
                <a:ln>
                  <a:noFill/>
                </a:ln>
                <a:solidFill>
                  <a:sysClr val="windowText" lastClr="000000"/>
                </a:solidFill>
                <a:effectLst/>
                <a:uLnTx/>
                <a:uFillTx/>
                <a:latin typeface="Lucida Sans"/>
                <a:cs typeface="Lucida Sans"/>
              </a:rPr>
              <a:t> </a:t>
            </a:r>
            <a:r>
              <a:rPr kumimoji="0" lang="en-US" b="0" i="0" u="none" strike="noStrike" kern="0" cap="none" spc="-10" normalizeH="0" baseline="0" noProof="0" dirty="0">
                <a:ln>
                  <a:noFill/>
                </a:ln>
                <a:solidFill>
                  <a:sysClr val="windowText" lastClr="000000"/>
                </a:solidFill>
                <a:effectLst/>
                <a:uLnTx/>
                <a:uFillTx/>
                <a:latin typeface="Lucida Sans"/>
                <a:cs typeface="Lucida Sans"/>
              </a:rPr>
              <a:t>strategies.</a:t>
            </a:r>
            <a:endParaRPr kumimoji="0" lang="en-US" b="0" i="0" u="none" strike="noStrike" kern="0" cap="none" spc="0" normalizeH="0" baseline="0" noProof="0" dirty="0">
              <a:ln>
                <a:noFill/>
              </a:ln>
              <a:solidFill>
                <a:sysClr val="windowText" lastClr="000000"/>
              </a:solidFill>
              <a:effectLst/>
              <a:uLnTx/>
              <a:uFillTx/>
              <a:latin typeface="Lucida Sans"/>
              <a:cs typeface="Lucida Sans"/>
            </a:endParaRPr>
          </a:p>
          <a:p>
            <a:pPr marL="548640" marR="0" lvl="0" indent="-285750" defTabSz="914400" eaLnBrk="1" fontAlgn="auto" latinLnBrk="0" hangingPunct="1">
              <a:lnSpc>
                <a:spcPct val="150000"/>
              </a:lnSpc>
              <a:spcBef>
                <a:spcPts val="0"/>
              </a:spcBef>
              <a:spcAft>
                <a:spcPts val="0"/>
              </a:spcAft>
              <a:buClrTx/>
              <a:buSzTx/>
              <a:buFont typeface="Wingdings" panose="05000000000000000000" pitchFamily="2" charset="2"/>
              <a:buChar char="q"/>
              <a:tabLst>
                <a:tab pos="4688840" algn="l"/>
              </a:tabLst>
              <a:defRPr/>
            </a:pPr>
            <a:r>
              <a:rPr kumimoji="0" lang="en-US" b="1" i="0" u="none" strike="noStrike" kern="0" cap="none" spc="-75" normalizeH="0" baseline="0" noProof="0" dirty="0">
                <a:ln>
                  <a:noFill/>
                </a:ln>
                <a:solidFill>
                  <a:sysClr val="windowText" lastClr="000000"/>
                </a:solidFill>
                <a:effectLst/>
                <a:uLnTx/>
                <a:uFillTx/>
                <a:latin typeface="Tahoma"/>
                <a:cs typeface="Tahoma"/>
              </a:rPr>
              <a:t>Financial</a:t>
            </a:r>
            <a:r>
              <a:rPr kumimoji="0" lang="en-US" b="1" i="0" u="none" strike="noStrike" kern="0" cap="none" spc="25" normalizeH="0" baseline="0" noProof="0" dirty="0">
                <a:ln>
                  <a:noFill/>
                </a:ln>
                <a:solidFill>
                  <a:sysClr val="windowText" lastClr="000000"/>
                </a:solidFill>
                <a:effectLst/>
                <a:uLnTx/>
                <a:uFillTx/>
                <a:latin typeface="Tahoma"/>
                <a:cs typeface="Tahoma"/>
              </a:rPr>
              <a:t> </a:t>
            </a:r>
            <a:r>
              <a:rPr kumimoji="0" lang="en-US" b="1" i="0" u="none" strike="noStrike" kern="0" cap="none" spc="-65" normalizeH="0" baseline="0" noProof="0" dirty="0">
                <a:ln>
                  <a:noFill/>
                </a:ln>
                <a:solidFill>
                  <a:sysClr val="windowText" lastClr="000000"/>
                </a:solidFill>
                <a:effectLst/>
                <a:uLnTx/>
                <a:uFillTx/>
                <a:latin typeface="Tahoma"/>
                <a:cs typeface="Tahoma"/>
              </a:rPr>
              <a:t>Risks: </a:t>
            </a:r>
            <a:r>
              <a:rPr kumimoji="0" lang="en-US" b="0" i="0" u="none" strike="noStrike" kern="0" cap="none" spc="-65" normalizeH="0" baseline="0" noProof="0" dirty="0">
                <a:ln>
                  <a:noFill/>
                </a:ln>
                <a:solidFill>
                  <a:sysClr val="windowText" lastClr="000000"/>
                </a:solidFill>
                <a:effectLst/>
                <a:uLnTx/>
                <a:uFillTx/>
                <a:latin typeface="Lucida Sans"/>
                <a:cs typeface="Lucida Sans"/>
              </a:rPr>
              <a:t>Funding</a:t>
            </a:r>
            <a:r>
              <a:rPr kumimoji="0" lang="en-US" b="0" i="0" u="none" strike="noStrike" kern="0" cap="none" spc="-15" normalizeH="0" baseline="0" noProof="0" dirty="0">
                <a:ln>
                  <a:noFill/>
                </a:ln>
                <a:solidFill>
                  <a:sysClr val="windowText" lastClr="000000"/>
                </a:solidFill>
                <a:effectLst/>
                <a:uLnTx/>
                <a:uFillTx/>
                <a:latin typeface="Lucida Sans"/>
                <a:cs typeface="Lucida Sans"/>
              </a:rPr>
              <a:t> </a:t>
            </a:r>
            <a:r>
              <a:rPr kumimoji="0" lang="en-US" b="0" i="0" u="none" strike="noStrike" kern="0" cap="none" spc="-60" normalizeH="0" baseline="0" noProof="0" dirty="0">
                <a:ln>
                  <a:noFill/>
                </a:ln>
                <a:solidFill>
                  <a:sysClr val="windowText" lastClr="000000"/>
                </a:solidFill>
                <a:effectLst/>
                <a:uLnTx/>
                <a:uFillTx/>
                <a:latin typeface="Lucida Sans"/>
                <a:cs typeface="Lucida Sans"/>
              </a:rPr>
              <a:t>issues,</a:t>
            </a:r>
            <a:r>
              <a:rPr kumimoji="0" lang="en-US" b="0" i="0" u="none" strike="noStrike" kern="0" cap="none" spc="-20" normalizeH="0" baseline="0" noProof="0" dirty="0">
                <a:ln>
                  <a:noFill/>
                </a:ln>
                <a:solidFill>
                  <a:sysClr val="windowText" lastClr="000000"/>
                </a:solidFill>
                <a:effectLst/>
                <a:uLnTx/>
                <a:uFillTx/>
                <a:latin typeface="Lucida Sans"/>
                <a:cs typeface="Lucida Sans"/>
              </a:rPr>
              <a:t> </a:t>
            </a:r>
            <a:r>
              <a:rPr kumimoji="0" lang="en-US" b="0" i="0" u="none" strike="noStrike" kern="0" cap="none" spc="-30" normalizeH="0" baseline="0" noProof="0" dirty="0">
                <a:ln>
                  <a:noFill/>
                </a:ln>
                <a:solidFill>
                  <a:sysClr val="windowText" lastClr="000000"/>
                </a:solidFill>
                <a:effectLst/>
                <a:uLnTx/>
                <a:uFillTx/>
                <a:latin typeface="Lucida Sans"/>
                <a:cs typeface="Lucida Sans"/>
              </a:rPr>
              <a:t>cash</a:t>
            </a:r>
            <a:r>
              <a:rPr kumimoji="0" lang="en-US" b="0" i="0" u="none" strike="noStrike" kern="0" cap="none" spc="-45" normalizeH="0" baseline="0" noProof="0" dirty="0">
                <a:ln>
                  <a:noFill/>
                </a:ln>
                <a:solidFill>
                  <a:sysClr val="windowText" lastClr="000000"/>
                </a:solidFill>
                <a:effectLst/>
                <a:uLnTx/>
                <a:uFillTx/>
                <a:latin typeface="Lucida Sans"/>
                <a:cs typeface="Lucida Sans"/>
              </a:rPr>
              <a:t> </a:t>
            </a:r>
            <a:r>
              <a:rPr kumimoji="0" lang="en-US" b="0" i="0" u="none" strike="noStrike" kern="0" cap="none" spc="0" normalizeH="0" baseline="0" noProof="0" dirty="0">
                <a:ln>
                  <a:noFill/>
                </a:ln>
                <a:solidFill>
                  <a:sysClr val="windowText" lastClr="000000"/>
                </a:solidFill>
                <a:effectLst/>
                <a:uLnTx/>
                <a:uFillTx/>
                <a:latin typeface="Lucida Sans"/>
                <a:cs typeface="Lucida Sans"/>
              </a:rPr>
              <a:t>flow</a:t>
            </a:r>
            <a:r>
              <a:rPr kumimoji="0" lang="en-US" b="0" i="0" u="none" strike="noStrike" kern="0" cap="none" spc="20" normalizeH="0" baseline="0" noProof="0" dirty="0">
                <a:ln>
                  <a:noFill/>
                </a:ln>
                <a:solidFill>
                  <a:sysClr val="windowText" lastClr="000000"/>
                </a:solidFill>
                <a:effectLst/>
                <a:uLnTx/>
                <a:uFillTx/>
                <a:latin typeface="Lucida Sans"/>
                <a:cs typeface="Lucida Sans"/>
              </a:rPr>
              <a:t> </a:t>
            </a:r>
            <a:r>
              <a:rPr kumimoji="0" lang="en-US" b="0" i="0" u="none" strike="noStrike" kern="0" cap="none" spc="-10" normalizeH="0" baseline="0" noProof="0" dirty="0">
                <a:ln>
                  <a:noFill/>
                </a:ln>
                <a:solidFill>
                  <a:sysClr val="windowText" lastClr="000000"/>
                </a:solidFill>
                <a:effectLst/>
                <a:uLnTx/>
                <a:uFillTx/>
                <a:latin typeface="Lucida Sans"/>
                <a:cs typeface="Lucida Sans"/>
              </a:rPr>
              <a:t>problems</a:t>
            </a:r>
            <a:r>
              <a:rPr kumimoji="0" lang="en-US" b="0" i="0" u="none" strike="noStrike" kern="0" cap="none" spc="0" normalizeH="0" baseline="0" noProof="0" dirty="0">
                <a:ln>
                  <a:noFill/>
                </a:ln>
                <a:solidFill>
                  <a:sysClr val="windowText" lastClr="000000"/>
                </a:solidFill>
                <a:effectLst/>
                <a:uLnTx/>
                <a:uFillTx/>
                <a:latin typeface="Lucida Sans"/>
                <a:cs typeface="Lucida Sans"/>
              </a:rPr>
              <a:t>	</a:t>
            </a:r>
          </a:p>
          <a:p>
            <a:pPr marL="548640" marR="0" lvl="0" indent="-285750" defTabSz="914400" eaLnBrk="1" fontAlgn="auto" latinLnBrk="0" hangingPunct="1">
              <a:lnSpc>
                <a:spcPct val="150000"/>
              </a:lnSpc>
              <a:spcBef>
                <a:spcPts val="0"/>
              </a:spcBef>
              <a:spcAft>
                <a:spcPts val="0"/>
              </a:spcAft>
              <a:buClrTx/>
              <a:buSzTx/>
              <a:buFont typeface="Wingdings" panose="05000000000000000000" pitchFamily="2" charset="2"/>
              <a:buChar char="q"/>
              <a:tabLst>
                <a:tab pos="4688840" algn="l"/>
              </a:tabLst>
              <a:defRPr/>
            </a:pPr>
            <a:r>
              <a:rPr kumimoji="0" lang="en-US" b="1" i="0" u="none" strike="noStrike" kern="0" cap="none" spc="-75" normalizeH="0" baseline="0" noProof="0" dirty="0">
                <a:ln>
                  <a:noFill/>
                </a:ln>
                <a:solidFill>
                  <a:sysClr val="windowText" lastClr="000000"/>
                </a:solidFill>
                <a:effectLst/>
                <a:uLnTx/>
                <a:uFillTx/>
                <a:latin typeface="Tahoma"/>
                <a:cs typeface="Tahoma"/>
              </a:rPr>
              <a:t>Market</a:t>
            </a:r>
            <a:r>
              <a:rPr kumimoji="0" lang="en-US" b="1" i="0" u="none" strike="noStrike" kern="0" cap="none" spc="-20" normalizeH="0" baseline="0" noProof="0" dirty="0">
                <a:ln>
                  <a:noFill/>
                </a:ln>
                <a:solidFill>
                  <a:sysClr val="windowText" lastClr="000000"/>
                </a:solidFill>
                <a:effectLst/>
                <a:uLnTx/>
                <a:uFillTx/>
                <a:latin typeface="Tahoma"/>
                <a:cs typeface="Tahoma"/>
              </a:rPr>
              <a:t> </a:t>
            </a:r>
            <a:r>
              <a:rPr kumimoji="0" lang="en-US" b="1" i="0" u="none" strike="noStrike" kern="0" cap="none" spc="-60" normalizeH="0" baseline="0" noProof="0" dirty="0">
                <a:ln>
                  <a:noFill/>
                </a:ln>
                <a:solidFill>
                  <a:sysClr val="windowText" lastClr="000000"/>
                </a:solidFill>
                <a:effectLst/>
                <a:uLnTx/>
                <a:uFillTx/>
                <a:latin typeface="Tahoma"/>
                <a:cs typeface="Tahoma"/>
              </a:rPr>
              <a:t>Risks:</a:t>
            </a:r>
            <a:r>
              <a:rPr kumimoji="0" lang="ar-EG" b="1" i="0" u="none" strike="noStrike" kern="0" cap="none" spc="-60" normalizeH="0" baseline="0" noProof="0" dirty="0">
                <a:ln>
                  <a:noFill/>
                </a:ln>
                <a:solidFill>
                  <a:sysClr val="windowText" lastClr="000000"/>
                </a:solidFill>
                <a:effectLst/>
                <a:uLnTx/>
                <a:uFillTx/>
                <a:latin typeface="Tahoma"/>
                <a:cs typeface="Tahoma"/>
              </a:rPr>
              <a:t> </a:t>
            </a:r>
            <a:r>
              <a:rPr kumimoji="0" lang="en-US" b="0" i="0" u="none" strike="noStrike" kern="0" cap="none" spc="-60" normalizeH="0" baseline="0" noProof="0" dirty="0">
                <a:ln>
                  <a:noFill/>
                </a:ln>
                <a:solidFill>
                  <a:sysClr val="windowText" lastClr="000000"/>
                </a:solidFill>
                <a:effectLst/>
                <a:uLnTx/>
                <a:uFillTx/>
                <a:latin typeface="Lucida Sans"/>
                <a:cs typeface="Lucida Sans"/>
              </a:rPr>
              <a:t>Demand</a:t>
            </a:r>
            <a:r>
              <a:rPr kumimoji="0" lang="en-US" b="0" i="0" u="none" strike="noStrike" kern="0" cap="none" spc="15" normalizeH="0" baseline="0" noProof="0" dirty="0">
                <a:ln>
                  <a:noFill/>
                </a:ln>
                <a:solidFill>
                  <a:sysClr val="windowText" lastClr="000000"/>
                </a:solidFill>
                <a:effectLst/>
                <a:uLnTx/>
                <a:uFillTx/>
                <a:latin typeface="Lucida Sans"/>
                <a:cs typeface="Lucida Sans"/>
              </a:rPr>
              <a:t> </a:t>
            </a:r>
            <a:r>
              <a:rPr kumimoji="0" lang="en-US" b="0" i="0" u="none" strike="noStrike" kern="0" cap="none" spc="-50" normalizeH="0" baseline="0" noProof="0" dirty="0">
                <a:ln>
                  <a:noFill/>
                </a:ln>
                <a:solidFill>
                  <a:sysClr val="windowText" lastClr="000000"/>
                </a:solidFill>
                <a:effectLst/>
                <a:uLnTx/>
                <a:uFillTx/>
                <a:latin typeface="Lucida Sans"/>
                <a:cs typeface="Lucida Sans"/>
              </a:rPr>
              <a:t>changes,</a:t>
            </a:r>
            <a:r>
              <a:rPr kumimoji="0" lang="en-US" b="0" i="0" u="none" strike="noStrike" kern="0" cap="none" spc="-20" normalizeH="0" baseline="0" noProof="0" dirty="0">
                <a:ln>
                  <a:noFill/>
                </a:ln>
                <a:solidFill>
                  <a:sysClr val="windowText" lastClr="000000"/>
                </a:solidFill>
                <a:effectLst/>
                <a:uLnTx/>
                <a:uFillTx/>
                <a:latin typeface="Lucida Sans"/>
                <a:cs typeface="Lucida Sans"/>
              </a:rPr>
              <a:t> </a:t>
            </a:r>
            <a:r>
              <a:rPr kumimoji="0" lang="en-US" b="0" i="0" u="none" strike="noStrike" kern="0" cap="none" spc="-10" normalizeH="0" baseline="0" noProof="0" dirty="0">
                <a:ln>
                  <a:noFill/>
                </a:ln>
                <a:solidFill>
                  <a:sysClr val="windowText" lastClr="000000"/>
                </a:solidFill>
                <a:effectLst/>
                <a:uLnTx/>
                <a:uFillTx/>
                <a:latin typeface="Lucida Sans"/>
                <a:cs typeface="Lucida Sans"/>
              </a:rPr>
              <a:t>competition</a:t>
            </a:r>
            <a:endParaRPr kumimoji="0" lang="en-US" b="0" i="0" u="none" strike="noStrike" kern="0" cap="none" spc="0" normalizeH="0" baseline="0" noProof="0" dirty="0">
              <a:ln>
                <a:noFill/>
              </a:ln>
              <a:solidFill>
                <a:sysClr val="windowText" lastClr="000000"/>
              </a:solidFill>
              <a:effectLst/>
              <a:uLnTx/>
              <a:uFillTx/>
              <a:latin typeface="Lucida Sans"/>
              <a:cs typeface="Lucida Sans"/>
            </a:endParaRPr>
          </a:p>
          <a:p>
            <a:pPr marL="548640" marR="0" lvl="0" indent="-285750" defTabSz="914400" eaLnBrk="1" fontAlgn="auto" latinLnBrk="0" hangingPunct="1">
              <a:lnSpc>
                <a:spcPct val="150000"/>
              </a:lnSpc>
              <a:spcBef>
                <a:spcPts val="980"/>
              </a:spcBef>
              <a:spcAft>
                <a:spcPts val="0"/>
              </a:spcAft>
              <a:buClrTx/>
              <a:buSzTx/>
              <a:buFont typeface="Wingdings" panose="05000000000000000000" pitchFamily="2" charset="2"/>
              <a:buChar char="q"/>
              <a:tabLst>
                <a:tab pos="4688840" algn="l"/>
              </a:tabLst>
              <a:defRPr/>
            </a:pPr>
            <a:r>
              <a:rPr kumimoji="0" lang="en-US" b="1" i="0" u="none" strike="noStrike" kern="0" cap="none" spc="-70" normalizeH="0" baseline="0" noProof="0" dirty="0">
                <a:ln>
                  <a:noFill/>
                </a:ln>
                <a:solidFill>
                  <a:sysClr val="windowText" lastClr="000000"/>
                </a:solidFill>
                <a:effectLst/>
                <a:uLnTx/>
                <a:uFillTx/>
                <a:latin typeface="Tahoma"/>
                <a:cs typeface="Tahoma"/>
              </a:rPr>
              <a:t>Operational</a:t>
            </a:r>
            <a:r>
              <a:rPr kumimoji="0" lang="en-US" b="1" i="0" u="none" strike="noStrike" kern="0" cap="none" spc="20" normalizeH="0" baseline="0" noProof="0" dirty="0">
                <a:ln>
                  <a:noFill/>
                </a:ln>
                <a:solidFill>
                  <a:sysClr val="windowText" lastClr="000000"/>
                </a:solidFill>
                <a:effectLst/>
                <a:uLnTx/>
                <a:uFillTx/>
                <a:latin typeface="Tahoma"/>
                <a:cs typeface="Tahoma"/>
              </a:rPr>
              <a:t> </a:t>
            </a:r>
            <a:r>
              <a:rPr kumimoji="0" lang="en-US" b="1" i="0" u="none" strike="noStrike" kern="0" cap="none" spc="-55" normalizeH="0" baseline="0" noProof="0" dirty="0">
                <a:ln>
                  <a:noFill/>
                </a:ln>
                <a:solidFill>
                  <a:sysClr val="windowText" lastClr="000000"/>
                </a:solidFill>
                <a:effectLst/>
                <a:uLnTx/>
                <a:uFillTx/>
                <a:latin typeface="Tahoma"/>
                <a:cs typeface="Tahoma"/>
              </a:rPr>
              <a:t>Risks:</a:t>
            </a:r>
            <a:r>
              <a:rPr kumimoji="0" lang="ar-EG" b="1" i="0" u="none" strike="noStrike" kern="0" cap="none" spc="-55" normalizeH="0" baseline="0" noProof="0" dirty="0">
                <a:ln>
                  <a:noFill/>
                </a:ln>
                <a:solidFill>
                  <a:sysClr val="windowText" lastClr="000000"/>
                </a:solidFill>
                <a:effectLst/>
                <a:uLnTx/>
                <a:uFillTx/>
                <a:latin typeface="Tahoma"/>
                <a:cs typeface="Tahoma"/>
              </a:rPr>
              <a:t> </a:t>
            </a:r>
            <a:r>
              <a:rPr kumimoji="0" lang="en-US" b="0" i="0" u="none" strike="noStrike" kern="0" cap="none" spc="-55" normalizeH="0" baseline="0" noProof="0" dirty="0">
                <a:ln>
                  <a:noFill/>
                </a:ln>
                <a:solidFill>
                  <a:sysClr val="windowText" lastClr="000000"/>
                </a:solidFill>
                <a:effectLst/>
                <a:uLnTx/>
                <a:uFillTx/>
                <a:latin typeface="Lucida Sans"/>
                <a:cs typeface="Lucida Sans"/>
              </a:rPr>
              <a:t>Supply </a:t>
            </a:r>
            <a:r>
              <a:rPr kumimoji="0" lang="en-US" b="0" i="0" u="none" strike="noStrike" kern="0" cap="none" spc="-45" normalizeH="0" baseline="0" noProof="0" dirty="0">
                <a:ln>
                  <a:noFill/>
                </a:ln>
                <a:solidFill>
                  <a:sysClr val="windowText" lastClr="000000"/>
                </a:solidFill>
                <a:effectLst/>
                <a:uLnTx/>
                <a:uFillTx/>
                <a:latin typeface="Lucida Sans"/>
                <a:cs typeface="Lucida Sans"/>
              </a:rPr>
              <a:t>chain,</a:t>
            </a:r>
            <a:r>
              <a:rPr kumimoji="0" lang="en-US" b="0" i="0" u="none" strike="noStrike" kern="0" cap="none" spc="-20" normalizeH="0" baseline="0" noProof="0" dirty="0">
                <a:ln>
                  <a:noFill/>
                </a:ln>
                <a:solidFill>
                  <a:sysClr val="windowText" lastClr="000000"/>
                </a:solidFill>
                <a:effectLst/>
                <a:uLnTx/>
                <a:uFillTx/>
                <a:latin typeface="Lucida Sans"/>
                <a:cs typeface="Lucida Sans"/>
              </a:rPr>
              <a:t> </a:t>
            </a:r>
            <a:r>
              <a:rPr kumimoji="0" lang="en-US" b="0" i="0" u="none" strike="noStrike" kern="0" cap="none" spc="0" normalizeH="0" baseline="0" noProof="0" dirty="0">
                <a:ln>
                  <a:noFill/>
                </a:ln>
                <a:solidFill>
                  <a:sysClr val="windowText" lastClr="000000"/>
                </a:solidFill>
                <a:effectLst/>
                <a:uLnTx/>
                <a:uFillTx/>
                <a:latin typeface="Lucida Sans"/>
                <a:cs typeface="Lucida Sans"/>
              </a:rPr>
              <a:t>HR</a:t>
            </a:r>
            <a:r>
              <a:rPr kumimoji="0" lang="en-US" b="0" i="0" u="none" strike="noStrike" kern="0" cap="none" spc="-30" normalizeH="0" baseline="0" noProof="0" dirty="0">
                <a:ln>
                  <a:noFill/>
                </a:ln>
                <a:solidFill>
                  <a:sysClr val="windowText" lastClr="000000"/>
                </a:solidFill>
                <a:effectLst/>
                <a:uLnTx/>
                <a:uFillTx/>
                <a:latin typeface="Lucida Sans"/>
                <a:cs typeface="Lucida Sans"/>
              </a:rPr>
              <a:t> </a:t>
            </a:r>
            <a:r>
              <a:rPr kumimoji="0" lang="en-US" b="0" i="0" u="none" strike="noStrike" kern="0" cap="none" spc="-10" normalizeH="0" baseline="0" noProof="0" dirty="0">
                <a:ln>
                  <a:noFill/>
                </a:ln>
                <a:solidFill>
                  <a:sysClr val="windowText" lastClr="000000"/>
                </a:solidFill>
                <a:effectLst/>
                <a:uLnTx/>
                <a:uFillTx/>
                <a:latin typeface="Lucida Sans"/>
                <a:cs typeface="Lucida Sans"/>
              </a:rPr>
              <a:t>issues</a:t>
            </a:r>
            <a:r>
              <a:rPr kumimoji="0" lang="en-US" b="0" i="0" u="none" strike="noStrike" kern="0" cap="none" spc="0" normalizeH="0" baseline="0" noProof="0" dirty="0">
                <a:ln>
                  <a:noFill/>
                </a:ln>
                <a:solidFill>
                  <a:sysClr val="windowText" lastClr="000000"/>
                </a:solidFill>
                <a:effectLst/>
                <a:uLnTx/>
                <a:uFillTx/>
                <a:latin typeface="Lucida Sans"/>
                <a:cs typeface="Lucida Sans"/>
              </a:rPr>
              <a:t>	</a:t>
            </a:r>
          </a:p>
          <a:p>
            <a:pPr marL="548640" marR="0" lvl="0" indent="-285750" defTabSz="914400" eaLnBrk="1" fontAlgn="auto" latinLnBrk="0" hangingPunct="1">
              <a:lnSpc>
                <a:spcPct val="150000"/>
              </a:lnSpc>
              <a:spcBef>
                <a:spcPts val="980"/>
              </a:spcBef>
              <a:spcAft>
                <a:spcPts val="0"/>
              </a:spcAft>
              <a:buClrTx/>
              <a:buSzTx/>
              <a:buFont typeface="Wingdings" panose="05000000000000000000" pitchFamily="2" charset="2"/>
              <a:buChar char="q"/>
              <a:tabLst>
                <a:tab pos="4688840" algn="l"/>
              </a:tabLst>
              <a:defRPr/>
            </a:pPr>
            <a:r>
              <a:rPr kumimoji="0" lang="en-US" b="1" i="0" u="none" strike="noStrike" kern="0" cap="none" spc="-85" normalizeH="0" baseline="0" noProof="0" dirty="0">
                <a:ln>
                  <a:noFill/>
                </a:ln>
                <a:solidFill>
                  <a:sysClr val="windowText" lastClr="000000"/>
                </a:solidFill>
                <a:effectLst/>
                <a:uLnTx/>
                <a:uFillTx/>
                <a:latin typeface="Tahoma"/>
                <a:cs typeface="Tahoma"/>
              </a:rPr>
              <a:t>Legal</a:t>
            </a:r>
            <a:r>
              <a:rPr kumimoji="0" lang="en-US" b="1" i="0" u="none" strike="noStrike" kern="0" cap="none" spc="30" normalizeH="0" baseline="0" noProof="0" dirty="0">
                <a:ln>
                  <a:noFill/>
                </a:ln>
                <a:solidFill>
                  <a:sysClr val="windowText" lastClr="000000"/>
                </a:solidFill>
                <a:effectLst/>
                <a:uLnTx/>
                <a:uFillTx/>
                <a:latin typeface="Tahoma"/>
                <a:cs typeface="Tahoma"/>
              </a:rPr>
              <a:t> </a:t>
            </a:r>
            <a:r>
              <a:rPr kumimoji="0" lang="en-US" b="1" i="0" u="none" strike="noStrike" kern="0" cap="none" spc="-10" normalizeH="0" baseline="0" noProof="0" dirty="0">
                <a:ln>
                  <a:noFill/>
                </a:ln>
                <a:solidFill>
                  <a:sysClr val="windowText" lastClr="000000"/>
                </a:solidFill>
                <a:effectLst/>
                <a:uLnTx/>
                <a:uFillTx/>
                <a:latin typeface="Tahoma"/>
                <a:cs typeface="Tahoma"/>
              </a:rPr>
              <a:t>Risks:</a:t>
            </a:r>
            <a:r>
              <a:rPr kumimoji="0" lang="ar-EG" b="1" i="0" u="none" strike="noStrike" kern="0" cap="none" spc="-10" normalizeH="0" baseline="0" noProof="0" dirty="0">
                <a:ln>
                  <a:noFill/>
                </a:ln>
                <a:solidFill>
                  <a:sysClr val="windowText" lastClr="000000"/>
                </a:solidFill>
                <a:effectLst/>
                <a:uLnTx/>
                <a:uFillTx/>
                <a:latin typeface="Tahoma"/>
                <a:cs typeface="Tahoma"/>
              </a:rPr>
              <a:t> </a:t>
            </a:r>
            <a:r>
              <a:rPr kumimoji="0" lang="en-US" b="0" i="0" u="none" strike="noStrike" kern="0" cap="none" spc="-10" normalizeH="0" baseline="0" noProof="0" dirty="0">
                <a:ln>
                  <a:noFill/>
                </a:ln>
                <a:solidFill>
                  <a:sysClr val="windowText" lastClr="000000"/>
                </a:solidFill>
                <a:effectLst/>
                <a:uLnTx/>
                <a:uFillTx/>
                <a:latin typeface="Lucida Sans"/>
                <a:cs typeface="Lucida Sans"/>
              </a:rPr>
              <a:t>Compliance</a:t>
            </a:r>
            <a:r>
              <a:rPr kumimoji="0" lang="ar-EG" b="0" i="0" u="none" strike="noStrike" kern="0" cap="none" spc="-10" normalizeH="0" baseline="0" noProof="0" dirty="0">
                <a:ln>
                  <a:noFill/>
                </a:ln>
                <a:solidFill>
                  <a:sysClr val="windowText" lastClr="000000"/>
                </a:solidFill>
                <a:effectLst/>
                <a:uLnTx/>
                <a:uFillTx/>
                <a:latin typeface="Lucida Sans"/>
                <a:cs typeface="Lucida Sans"/>
              </a:rPr>
              <a:t> </a:t>
            </a:r>
            <a:r>
              <a:rPr kumimoji="0" lang="en-US" b="0" i="0" u="none" strike="noStrike" kern="0" cap="none" spc="-10" normalizeH="0" baseline="0" noProof="0" dirty="0">
                <a:ln>
                  <a:noFill/>
                </a:ln>
                <a:solidFill>
                  <a:sysClr val="windowText" lastClr="000000"/>
                </a:solidFill>
                <a:effectLst/>
                <a:uLnTx/>
                <a:uFillTx/>
                <a:latin typeface="Lucida Sans"/>
                <a:cs typeface="Lucida Sans"/>
              </a:rPr>
              <a:t>challenges</a:t>
            </a:r>
            <a:endParaRPr kumimoji="0" lang="en-US" b="0" i="0" u="none" strike="noStrike" kern="0" cap="none" spc="0" normalizeH="0" baseline="0" noProof="0" dirty="0">
              <a:ln>
                <a:noFill/>
              </a:ln>
              <a:solidFill>
                <a:sysClr val="windowText" lastClr="000000"/>
              </a:solidFill>
              <a:effectLst/>
              <a:uLnTx/>
              <a:uFillTx/>
              <a:latin typeface="Lucida Sans"/>
              <a:cs typeface="Lucida Sans"/>
            </a:endParaRPr>
          </a:p>
          <a:p>
            <a:pPr marL="548640" marR="2176780" lvl="0" indent="-285750" defTabSz="914400" eaLnBrk="1" fontAlgn="auto" latinLnBrk="0" hangingPunct="1">
              <a:lnSpc>
                <a:spcPct val="150000"/>
              </a:lnSpc>
              <a:spcBef>
                <a:spcPts val="30"/>
              </a:spcBef>
              <a:spcAft>
                <a:spcPts val="0"/>
              </a:spcAft>
              <a:buClrTx/>
              <a:buSzTx/>
              <a:buFont typeface="Wingdings" panose="05000000000000000000" pitchFamily="2" charset="2"/>
              <a:buChar char="q"/>
              <a:tabLst>
                <a:tab pos="4688840" algn="l"/>
              </a:tabLst>
              <a:defRPr/>
            </a:pPr>
            <a:r>
              <a:rPr kumimoji="0" lang="en-US" b="1" i="0" u="none" strike="noStrike" kern="0" cap="none" spc="-70" normalizeH="0" baseline="0" noProof="0" dirty="0">
                <a:ln>
                  <a:noFill/>
                </a:ln>
                <a:solidFill>
                  <a:sysClr val="windowText" lastClr="000000"/>
                </a:solidFill>
                <a:effectLst/>
                <a:uLnTx/>
                <a:uFillTx/>
                <a:latin typeface="Tahoma"/>
                <a:cs typeface="Tahoma"/>
              </a:rPr>
              <a:t>Strategic</a:t>
            </a:r>
            <a:r>
              <a:rPr kumimoji="0" lang="en-US" b="1" i="0" u="none" strike="noStrike" kern="0" cap="none" spc="-30" normalizeH="0" baseline="0" noProof="0" dirty="0">
                <a:ln>
                  <a:noFill/>
                </a:ln>
                <a:solidFill>
                  <a:sysClr val="windowText" lastClr="000000"/>
                </a:solidFill>
                <a:effectLst/>
                <a:uLnTx/>
                <a:uFillTx/>
                <a:latin typeface="Tahoma"/>
                <a:cs typeface="Tahoma"/>
              </a:rPr>
              <a:t> </a:t>
            </a:r>
            <a:r>
              <a:rPr kumimoji="0" lang="en-US" b="1" i="0" u="none" strike="noStrike" kern="0" cap="none" spc="-65" normalizeH="0" baseline="0" noProof="0" dirty="0">
                <a:ln>
                  <a:noFill/>
                </a:ln>
                <a:solidFill>
                  <a:sysClr val="windowText" lastClr="000000"/>
                </a:solidFill>
                <a:effectLst/>
                <a:uLnTx/>
                <a:uFillTx/>
                <a:latin typeface="Tahoma"/>
                <a:cs typeface="Tahoma"/>
              </a:rPr>
              <a:t>Risks:</a:t>
            </a:r>
            <a:r>
              <a:rPr kumimoji="0" lang="ar-EG" b="1" i="0" u="none" strike="noStrike" kern="0" cap="none" spc="-65" normalizeH="0" baseline="0" noProof="0" dirty="0">
                <a:ln>
                  <a:noFill/>
                </a:ln>
                <a:solidFill>
                  <a:sysClr val="windowText" lastClr="000000"/>
                </a:solidFill>
                <a:effectLst/>
                <a:uLnTx/>
                <a:uFillTx/>
                <a:latin typeface="Tahoma"/>
                <a:cs typeface="Tahoma"/>
              </a:rPr>
              <a:t> </a:t>
            </a:r>
            <a:r>
              <a:rPr kumimoji="0" lang="en-US" b="0" i="0" u="none" strike="noStrike" kern="0" cap="none" spc="-65" normalizeH="0" baseline="0" noProof="0" dirty="0">
                <a:ln>
                  <a:noFill/>
                </a:ln>
                <a:solidFill>
                  <a:sysClr val="windowText" lastClr="000000"/>
                </a:solidFill>
                <a:effectLst/>
                <a:uLnTx/>
                <a:uFillTx/>
                <a:latin typeface="Lucida Sans"/>
                <a:cs typeface="Lucida Sans"/>
              </a:rPr>
              <a:t>Poor</a:t>
            </a:r>
            <a:r>
              <a:rPr kumimoji="0" lang="en-US" b="0" i="0" u="none" strike="noStrike" kern="0" cap="none" spc="-10" normalizeH="0" baseline="0" noProof="0" dirty="0">
                <a:ln>
                  <a:noFill/>
                </a:ln>
                <a:solidFill>
                  <a:sysClr val="windowText" lastClr="000000"/>
                </a:solidFill>
                <a:effectLst/>
                <a:uLnTx/>
                <a:uFillTx/>
                <a:latin typeface="Lucida Sans"/>
                <a:cs typeface="Lucida Sans"/>
              </a:rPr>
              <a:t> </a:t>
            </a:r>
            <a:r>
              <a:rPr kumimoji="0" lang="en-US" b="0" i="0" u="none" strike="noStrike" kern="0" cap="none" spc="-40" normalizeH="0" baseline="0" noProof="0" dirty="0">
                <a:ln>
                  <a:noFill/>
                </a:ln>
                <a:solidFill>
                  <a:sysClr val="windowText" lastClr="000000"/>
                </a:solidFill>
                <a:effectLst/>
                <a:uLnTx/>
                <a:uFillTx/>
                <a:latin typeface="Lucida Sans"/>
                <a:cs typeface="Lucida Sans"/>
              </a:rPr>
              <a:t>business</a:t>
            </a:r>
            <a:r>
              <a:rPr kumimoji="0" lang="en-US" b="0" i="0" u="none" strike="noStrike" kern="0" cap="none" spc="-20" normalizeH="0" baseline="0" noProof="0" dirty="0">
                <a:ln>
                  <a:noFill/>
                </a:ln>
                <a:solidFill>
                  <a:sysClr val="windowText" lastClr="000000"/>
                </a:solidFill>
                <a:effectLst/>
                <a:uLnTx/>
                <a:uFillTx/>
                <a:latin typeface="Lucida Sans"/>
                <a:cs typeface="Lucida Sans"/>
              </a:rPr>
              <a:t> </a:t>
            </a:r>
            <a:r>
              <a:rPr kumimoji="0" lang="en-US" b="0" i="0" u="none" strike="noStrike" kern="0" cap="none" spc="-10" normalizeH="0" baseline="0" noProof="0" dirty="0">
                <a:ln>
                  <a:noFill/>
                </a:ln>
                <a:solidFill>
                  <a:sysClr val="windowText" lastClr="000000"/>
                </a:solidFill>
                <a:effectLst/>
                <a:uLnTx/>
                <a:uFillTx/>
                <a:latin typeface="Lucida Sans"/>
                <a:cs typeface="Lucida Sans"/>
              </a:rPr>
              <a:t>decisions</a:t>
            </a:r>
            <a:r>
              <a:rPr kumimoji="0" lang="en-US" b="0" i="0" u="none" strike="noStrike" kern="0" cap="none" spc="0" normalizeH="0" baseline="0" noProof="0" dirty="0">
                <a:ln>
                  <a:noFill/>
                </a:ln>
                <a:solidFill>
                  <a:sysClr val="windowText" lastClr="000000"/>
                </a:solidFill>
                <a:effectLst/>
                <a:uLnTx/>
                <a:uFillTx/>
                <a:latin typeface="Lucida Sans"/>
                <a:cs typeface="Lucida Sans"/>
              </a:rPr>
              <a:t>	</a:t>
            </a:r>
          </a:p>
          <a:p>
            <a:pPr marL="548640" marR="2176780" lvl="0" indent="-285750" defTabSz="914400" eaLnBrk="1" fontAlgn="auto" latinLnBrk="0" hangingPunct="1">
              <a:lnSpc>
                <a:spcPct val="150000"/>
              </a:lnSpc>
              <a:spcBef>
                <a:spcPts val="30"/>
              </a:spcBef>
              <a:spcAft>
                <a:spcPts val="0"/>
              </a:spcAft>
              <a:buClrTx/>
              <a:buSzTx/>
              <a:buFont typeface="Wingdings" panose="05000000000000000000" pitchFamily="2" charset="2"/>
              <a:buChar char="q"/>
              <a:tabLst>
                <a:tab pos="4688840" algn="l"/>
              </a:tabLst>
              <a:defRPr/>
            </a:pPr>
            <a:r>
              <a:rPr kumimoji="0" lang="en-US" b="1" i="0" u="none" strike="noStrike" kern="0" cap="none" spc="-60" normalizeH="0" baseline="0" noProof="0" dirty="0">
                <a:ln>
                  <a:noFill/>
                </a:ln>
                <a:solidFill>
                  <a:sysClr val="windowText" lastClr="000000"/>
                </a:solidFill>
                <a:effectLst/>
                <a:uLnTx/>
                <a:uFillTx/>
                <a:latin typeface="Tahoma"/>
                <a:cs typeface="Tahoma"/>
              </a:rPr>
              <a:t>Technological</a:t>
            </a:r>
            <a:r>
              <a:rPr kumimoji="0" lang="en-US" b="1" i="0" u="none" strike="noStrike" kern="0" cap="none" spc="5" normalizeH="0" baseline="0" noProof="0" dirty="0">
                <a:ln>
                  <a:noFill/>
                </a:ln>
                <a:solidFill>
                  <a:sysClr val="windowText" lastClr="000000"/>
                </a:solidFill>
                <a:effectLst/>
                <a:uLnTx/>
                <a:uFillTx/>
                <a:latin typeface="Tahoma"/>
                <a:cs typeface="Tahoma"/>
              </a:rPr>
              <a:t> </a:t>
            </a:r>
            <a:r>
              <a:rPr kumimoji="0" lang="en-US" b="1" i="0" u="none" strike="noStrike" kern="0" cap="none" spc="-80" normalizeH="0" baseline="0" noProof="0" dirty="0">
                <a:ln>
                  <a:noFill/>
                </a:ln>
                <a:solidFill>
                  <a:sysClr val="windowText" lastClr="000000"/>
                </a:solidFill>
                <a:effectLst/>
                <a:uLnTx/>
                <a:uFillTx/>
                <a:latin typeface="Tahoma"/>
                <a:cs typeface="Tahoma"/>
              </a:rPr>
              <a:t>Risks:</a:t>
            </a:r>
            <a:r>
              <a:rPr kumimoji="0" lang="ar-EG" b="1" i="0" u="none" strike="noStrike" kern="0" cap="none" spc="-80" normalizeH="0" baseline="0" noProof="0" dirty="0">
                <a:ln>
                  <a:noFill/>
                </a:ln>
                <a:solidFill>
                  <a:sysClr val="windowText" lastClr="000000"/>
                </a:solidFill>
                <a:effectLst/>
                <a:uLnTx/>
                <a:uFillTx/>
                <a:latin typeface="Tahoma"/>
                <a:cs typeface="Tahoma"/>
              </a:rPr>
              <a:t> </a:t>
            </a:r>
            <a:r>
              <a:rPr kumimoji="0" lang="en-US" b="0" i="0" u="none" strike="noStrike" kern="0" cap="none" spc="-80" normalizeH="0" baseline="0" noProof="0" dirty="0">
                <a:ln>
                  <a:noFill/>
                </a:ln>
                <a:solidFill>
                  <a:sysClr val="windowText" lastClr="000000"/>
                </a:solidFill>
                <a:effectLst/>
                <a:uLnTx/>
                <a:uFillTx/>
                <a:latin typeface="Lucida Sans"/>
                <a:cs typeface="Lucida Sans"/>
              </a:rPr>
              <a:t>Cy</a:t>
            </a:r>
            <a:r>
              <a:rPr lang="en-US" spc="-80" dirty="0" err="1">
                <a:solidFill>
                  <a:sysClr val="windowText" lastClr="000000"/>
                </a:solidFill>
                <a:latin typeface="Lucida Sans"/>
                <a:cs typeface="Lucida Sans"/>
              </a:rPr>
              <a:t>ber</a:t>
            </a:r>
            <a:r>
              <a:rPr lang="en-US" spc="-80" dirty="0">
                <a:solidFill>
                  <a:sysClr val="windowText" lastClr="000000"/>
                </a:solidFill>
                <a:latin typeface="Lucida Sans"/>
                <a:cs typeface="Lucida Sans"/>
              </a:rPr>
              <a:t> treats,</a:t>
            </a:r>
            <a:endParaRPr kumimoji="0" lang="en-US" b="0" i="0" u="none" strike="noStrike" kern="0" cap="none" spc="-80" normalizeH="0" baseline="0" noProof="0" dirty="0">
              <a:ln>
                <a:noFill/>
              </a:ln>
              <a:solidFill>
                <a:sysClr val="windowText" lastClr="000000"/>
              </a:solidFill>
              <a:effectLst/>
              <a:uLnTx/>
              <a:uFillTx/>
              <a:latin typeface="Lucida Sans"/>
              <a:cs typeface="Lucida Sans"/>
            </a:endParaRPr>
          </a:p>
          <a:p>
            <a:pPr marL="548640" marR="2176780" lvl="0" indent="-285750" defTabSz="914400" eaLnBrk="1" fontAlgn="auto" latinLnBrk="0" hangingPunct="1">
              <a:lnSpc>
                <a:spcPct val="150000"/>
              </a:lnSpc>
              <a:spcBef>
                <a:spcPts val="30"/>
              </a:spcBef>
              <a:spcAft>
                <a:spcPts val="0"/>
              </a:spcAft>
              <a:buClrTx/>
              <a:buSzTx/>
              <a:buFont typeface="Wingdings" panose="05000000000000000000" pitchFamily="2" charset="2"/>
              <a:buChar char="q"/>
              <a:tabLst>
                <a:tab pos="4688840" algn="l"/>
              </a:tabLst>
              <a:defRPr/>
            </a:pPr>
            <a:r>
              <a:rPr kumimoji="0" lang="en-US" b="1" i="0" u="none" strike="noStrike" kern="0" cap="none" spc="-70" normalizeH="0" baseline="0" noProof="0" dirty="0">
                <a:ln>
                  <a:noFill/>
                </a:ln>
                <a:solidFill>
                  <a:sysClr val="windowText" lastClr="000000"/>
                </a:solidFill>
                <a:effectLst/>
                <a:uLnTx/>
                <a:uFillTx/>
                <a:latin typeface="Tahoma"/>
                <a:cs typeface="Tahoma"/>
              </a:rPr>
              <a:t>Reputational</a:t>
            </a:r>
            <a:r>
              <a:rPr kumimoji="0" lang="en-US" b="1" i="0" u="none" strike="noStrike" kern="0" cap="none" spc="10" normalizeH="0" baseline="0" noProof="0" dirty="0">
                <a:ln>
                  <a:noFill/>
                </a:ln>
                <a:solidFill>
                  <a:sysClr val="windowText" lastClr="000000"/>
                </a:solidFill>
                <a:effectLst/>
                <a:uLnTx/>
                <a:uFillTx/>
                <a:latin typeface="Tahoma"/>
                <a:cs typeface="Tahoma"/>
              </a:rPr>
              <a:t> </a:t>
            </a:r>
            <a:r>
              <a:rPr kumimoji="0" lang="en-US" b="1" i="0" u="none" strike="noStrike" kern="0" cap="none" spc="-60" normalizeH="0" baseline="0" noProof="0" dirty="0">
                <a:ln>
                  <a:noFill/>
                </a:ln>
                <a:solidFill>
                  <a:sysClr val="windowText" lastClr="000000"/>
                </a:solidFill>
                <a:effectLst/>
                <a:uLnTx/>
                <a:uFillTx/>
                <a:latin typeface="Tahoma"/>
                <a:cs typeface="Tahoma"/>
              </a:rPr>
              <a:t>Risks:</a:t>
            </a:r>
            <a:r>
              <a:rPr kumimoji="0" lang="ar-EG" b="1" i="0" u="none" strike="noStrike" kern="0" cap="none" spc="-60" normalizeH="0" baseline="0" noProof="0" dirty="0">
                <a:ln>
                  <a:noFill/>
                </a:ln>
                <a:solidFill>
                  <a:sysClr val="windowText" lastClr="000000"/>
                </a:solidFill>
                <a:effectLst/>
                <a:uLnTx/>
                <a:uFillTx/>
                <a:latin typeface="Tahoma"/>
                <a:cs typeface="Tahoma"/>
              </a:rPr>
              <a:t> </a:t>
            </a:r>
            <a:r>
              <a:rPr kumimoji="0" lang="en-US" b="0" i="0" u="none" strike="noStrike" kern="0" cap="none" spc="-60" normalizeH="0" baseline="0" noProof="0" dirty="0">
                <a:ln>
                  <a:noFill/>
                </a:ln>
                <a:solidFill>
                  <a:sysClr val="windowText" lastClr="000000"/>
                </a:solidFill>
                <a:effectLst/>
                <a:uLnTx/>
                <a:uFillTx/>
                <a:latin typeface="Lucida Sans"/>
                <a:cs typeface="Lucida Sans"/>
              </a:rPr>
              <a:t>Bad</a:t>
            </a:r>
            <a:r>
              <a:rPr kumimoji="0" lang="en-US" b="0" i="0" u="none" strike="noStrike" kern="0" cap="none" spc="5" normalizeH="0" baseline="0" noProof="0" dirty="0">
                <a:ln>
                  <a:noFill/>
                </a:ln>
                <a:solidFill>
                  <a:sysClr val="windowText" lastClr="000000"/>
                </a:solidFill>
                <a:effectLst/>
                <a:uLnTx/>
                <a:uFillTx/>
                <a:latin typeface="Lucida Sans"/>
                <a:cs typeface="Lucida Sans"/>
              </a:rPr>
              <a:t> </a:t>
            </a:r>
            <a:r>
              <a:rPr kumimoji="0" lang="en-US" b="0" i="0" u="none" strike="noStrike" kern="0" cap="none" spc="-40" normalizeH="0" baseline="0" noProof="0" dirty="0">
                <a:ln>
                  <a:noFill/>
                </a:ln>
                <a:solidFill>
                  <a:sysClr val="windowText" lastClr="000000"/>
                </a:solidFill>
                <a:effectLst/>
                <a:uLnTx/>
                <a:uFillTx/>
                <a:latin typeface="Lucida Sans"/>
                <a:cs typeface="Lucida Sans"/>
              </a:rPr>
              <a:t>reviews,</a:t>
            </a:r>
            <a:r>
              <a:rPr kumimoji="0" lang="en-US" b="0" i="0" u="none" strike="noStrike" kern="0" cap="none" spc="-30" normalizeH="0" baseline="0" noProof="0" dirty="0">
                <a:ln>
                  <a:noFill/>
                </a:ln>
                <a:solidFill>
                  <a:sysClr val="windowText" lastClr="000000"/>
                </a:solidFill>
                <a:effectLst/>
                <a:uLnTx/>
                <a:uFillTx/>
                <a:latin typeface="Lucida Sans"/>
                <a:cs typeface="Lucida Sans"/>
              </a:rPr>
              <a:t> </a:t>
            </a:r>
            <a:r>
              <a:rPr kumimoji="0" lang="en-US" b="0" i="0" u="none" strike="noStrike" kern="0" cap="none" spc="-10" normalizeH="0" baseline="0" noProof="0" dirty="0">
                <a:ln>
                  <a:noFill/>
                </a:ln>
                <a:solidFill>
                  <a:sysClr val="windowText" lastClr="000000"/>
                </a:solidFill>
                <a:effectLst/>
                <a:uLnTx/>
                <a:uFillTx/>
                <a:latin typeface="Lucida Sans"/>
                <a:cs typeface="Lucida Sans"/>
              </a:rPr>
              <a:t>scandals</a:t>
            </a:r>
            <a:endParaRPr kumimoji="0" lang="en-US" b="0" i="0" u="none" strike="noStrike" kern="0" cap="none" spc="0" normalizeH="0" baseline="0" noProof="0" dirty="0">
              <a:ln>
                <a:noFill/>
              </a:ln>
              <a:solidFill>
                <a:sysClr val="windowText" lastClr="000000"/>
              </a:solidFill>
              <a:effectLst/>
              <a:uLnTx/>
              <a:uFillTx/>
              <a:latin typeface="Lucida Sans"/>
              <a:cs typeface="Lucida Sans"/>
            </a:endParaRPr>
          </a:p>
        </p:txBody>
      </p:sp>
      <p:pic>
        <p:nvPicPr>
          <p:cNvPr id="2" name="Graphic 21">
            <a:extLst>
              <a:ext uri="{FF2B5EF4-FFF2-40B4-BE49-F238E27FC236}">
                <a16:creationId xmlns:a16="http://schemas.microsoft.com/office/drawing/2014/main" id="{04899486-5FBF-A566-E041-2772B9E23A7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58441" y="605121"/>
            <a:ext cx="2024202" cy="945164"/>
          </a:xfrm>
          <a:prstGeom prst="rect">
            <a:avLst/>
          </a:prstGeom>
        </p:spPr>
      </p:pic>
      <p:sp>
        <p:nvSpPr>
          <p:cNvPr id="3" name="TextBox 2">
            <a:extLst>
              <a:ext uri="{FF2B5EF4-FFF2-40B4-BE49-F238E27FC236}">
                <a16:creationId xmlns:a16="http://schemas.microsoft.com/office/drawing/2014/main" id="{7DDC7F4D-44F5-2228-CC75-6CA8BB716F16}"/>
              </a:ext>
            </a:extLst>
          </p:cNvPr>
          <p:cNvSpPr txBox="1"/>
          <p:nvPr/>
        </p:nvSpPr>
        <p:spPr>
          <a:xfrm>
            <a:off x="2182643" y="1351090"/>
            <a:ext cx="2819400" cy="369332"/>
          </a:xfrm>
          <a:prstGeom prst="rect">
            <a:avLst/>
          </a:prstGeom>
          <a:solidFill>
            <a:srgbClr val="00B0F0"/>
          </a:solidFill>
        </p:spPr>
        <p:txBody>
          <a:bodyPr wrap="square">
            <a:spAutoFit/>
          </a:bodyPr>
          <a:lstStyle/>
          <a:p>
            <a:pPr marL="12700">
              <a:lnSpc>
                <a:spcPct val="100000"/>
              </a:lnSpc>
              <a:spcBef>
                <a:spcPts val="100"/>
              </a:spcBef>
            </a:pPr>
            <a:r>
              <a:rPr lang="en-US" sz="1800" b="1" spc="-75" dirty="0">
                <a:solidFill>
                  <a:schemeClr val="bg1"/>
                </a:solidFill>
                <a:latin typeface="Arial"/>
                <a:cs typeface="Arial"/>
              </a:rPr>
              <a:t>Type of  RISKS</a:t>
            </a:r>
          </a:p>
        </p:txBody>
      </p:sp>
    </p:spTree>
    <p:extLst>
      <p:ext uri="{BB962C8B-B14F-4D97-AF65-F5344CB8AC3E}">
        <p14:creationId xmlns:p14="http://schemas.microsoft.com/office/powerpoint/2010/main" val="84937843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E271824-8867-44EB-B946-CD0CF5DE08A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A2FF884-44CF-4808-FBF7-8B1AF2F11AE1}"/>
              </a:ext>
            </a:extLst>
          </p:cNvPr>
          <p:cNvSpPr/>
          <p:nvPr/>
        </p:nvSpPr>
        <p:spPr>
          <a:xfrm>
            <a:off x="2306113" y="1038738"/>
            <a:ext cx="8712935" cy="40147"/>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790883B2-B9F6-FAB6-1F7D-7A1155C35521}"/>
              </a:ext>
            </a:extLst>
          </p:cNvPr>
          <p:cNvSpPr/>
          <p:nvPr/>
        </p:nvSpPr>
        <p:spPr>
          <a:xfrm>
            <a:off x="7558824" y="1400175"/>
            <a:ext cx="3625271" cy="552245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4360744B-8392-5399-008B-6348993FD93B}"/>
              </a:ext>
            </a:extLst>
          </p:cNvPr>
          <p:cNvSpPr/>
          <p:nvPr/>
        </p:nvSpPr>
        <p:spPr>
          <a:xfrm>
            <a:off x="434390" y="1628775"/>
            <a:ext cx="9795459" cy="467607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98450" marR="209550" lvl="0" indent="-285750" algn="just" defTabSz="914400" eaLnBrk="1" fontAlgn="auto" latinLnBrk="0" hangingPunct="1">
              <a:lnSpc>
                <a:spcPct val="120600"/>
              </a:lnSpc>
              <a:spcBef>
                <a:spcPts val="365"/>
              </a:spcBef>
              <a:spcAft>
                <a:spcPts val="0"/>
              </a:spcAft>
              <a:buClrTx/>
              <a:buSzTx/>
              <a:buFont typeface="Arial" panose="020B0604020202020204" pitchFamily="34" charset="0"/>
              <a:buChar char="•"/>
              <a:tabLst/>
              <a:defRPr/>
            </a:pPr>
            <a:r>
              <a:rPr kumimoji="0" lang="en-US" sz="1400" b="1" i="0" u="none" strike="noStrike" kern="0" cap="none" spc="-30" normalizeH="0" baseline="0" noProof="0" dirty="0">
                <a:ln>
                  <a:noFill/>
                </a:ln>
                <a:solidFill>
                  <a:sysClr val="windowText" lastClr="000000"/>
                </a:solidFill>
                <a:effectLst/>
                <a:uLnTx/>
                <a:uFillTx/>
                <a:latin typeface="Lucida Sans"/>
                <a:cs typeface="Lucida Sans"/>
              </a:rPr>
              <a:t>Financial</a:t>
            </a:r>
            <a:r>
              <a:rPr kumimoji="0" lang="en-US" sz="1400" b="1" i="0" u="none" strike="noStrike" kern="0" cap="none" spc="-60" normalizeH="0" baseline="0" noProof="0" dirty="0">
                <a:ln>
                  <a:noFill/>
                </a:ln>
                <a:solidFill>
                  <a:sysClr val="windowText" lastClr="000000"/>
                </a:solidFill>
                <a:effectLst/>
                <a:uLnTx/>
                <a:uFillTx/>
                <a:latin typeface="Lucida Sans"/>
                <a:cs typeface="Lucida Sans"/>
              </a:rPr>
              <a:t> </a:t>
            </a:r>
            <a:r>
              <a:rPr kumimoji="0" lang="en-US" sz="1400" b="1" i="0" u="none" strike="noStrike" kern="0" cap="none" spc="-50" normalizeH="0" baseline="0" noProof="0" dirty="0">
                <a:ln>
                  <a:noFill/>
                </a:ln>
                <a:solidFill>
                  <a:sysClr val="windowText" lastClr="000000"/>
                </a:solidFill>
                <a:effectLst/>
                <a:uLnTx/>
                <a:uFillTx/>
                <a:latin typeface="Lucida Sans"/>
                <a:cs typeface="Lucida Sans"/>
              </a:rPr>
              <a:t>risks</a:t>
            </a:r>
            <a:r>
              <a:rPr kumimoji="0" lang="en-US" sz="1400" b="1" i="0" u="none" strike="noStrike" kern="0" cap="none" spc="-25"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35" normalizeH="0" baseline="0" noProof="0" dirty="0">
                <a:ln>
                  <a:noFill/>
                </a:ln>
                <a:solidFill>
                  <a:sysClr val="windowText" lastClr="000000"/>
                </a:solidFill>
                <a:effectLst/>
                <a:uLnTx/>
                <a:uFillTx/>
                <a:latin typeface="Lucida Sans"/>
                <a:cs typeface="Lucida Sans"/>
              </a:rPr>
              <a:t>are</a:t>
            </a:r>
            <a:r>
              <a:rPr kumimoji="0" lang="en-US" sz="1400" b="0" i="0" u="none" strike="noStrike" kern="0" cap="none" spc="0"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20" normalizeH="0" baseline="0" noProof="0" dirty="0">
                <a:ln>
                  <a:noFill/>
                </a:ln>
                <a:solidFill>
                  <a:sysClr val="windowText" lastClr="000000"/>
                </a:solidFill>
                <a:effectLst/>
                <a:uLnTx/>
                <a:uFillTx/>
                <a:latin typeface="Lucida Sans"/>
                <a:cs typeface="Lucida Sans"/>
              </a:rPr>
              <a:t>among</a:t>
            </a:r>
            <a:r>
              <a:rPr kumimoji="0" lang="en-US" sz="1400" b="0" i="0" u="none" strike="noStrike" kern="0" cap="none" spc="-50"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20" normalizeH="0" baseline="0" noProof="0" dirty="0">
                <a:ln>
                  <a:noFill/>
                </a:ln>
                <a:solidFill>
                  <a:sysClr val="windowText" lastClr="000000"/>
                </a:solidFill>
                <a:effectLst/>
                <a:uLnTx/>
                <a:uFillTx/>
                <a:latin typeface="Lucida Sans"/>
                <a:cs typeface="Lucida Sans"/>
              </a:rPr>
              <a:t>the</a:t>
            </a:r>
            <a:r>
              <a:rPr kumimoji="0" lang="en-US" sz="1400" b="0" i="0" u="none" strike="noStrike" kern="0" cap="none" spc="0" normalizeH="0" baseline="0" noProof="0" dirty="0">
                <a:ln>
                  <a:noFill/>
                </a:ln>
                <a:solidFill>
                  <a:sysClr val="windowText" lastClr="000000"/>
                </a:solidFill>
                <a:effectLst/>
                <a:uLnTx/>
                <a:uFillTx/>
                <a:latin typeface="Lucida Sans"/>
                <a:cs typeface="Lucida Sans"/>
              </a:rPr>
              <a:t> most</a:t>
            </a:r>
            <a:r>
              <a:rPr kumimoji="0" lang="en-US" sz="1400" b="0" i="0" u="none" strike="noStrike" kern="0" cap="none" spc="-30"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10" normalizeH="0" baseline="0" noProof="0" dirty="0">
                <a:ln>
                  <a:noFill/>
                </a:ln>
                <a:solidFill>
                  <a:sysClr val="windowText" lastClr="000000"/>
                </a:solidFill>
                <a:effectLst/>
                <a:uLnTx/>
                <a:uFillTx/>
                <a:latin typeface="Lucida Sans"/>
                <a:cs typeface="Lucida Sans"/>
              </a:rPr>
              <a:t>immediate</a:t>
            </a:r>
            <a:r>
              <a:rPr kumimoji="0" lang="en-US" sz="1400" b="0" i="0" u="none" strike="noStrike" kern="0" cap="none" spc="0"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10" normalizeH="0" baseline="0" noProof="0" dirty="0">
                <a:ln>
                  <a:noFill/>
                </a:ln>
                <a:solidFill>
                  <a:sysClr val="windowText" lastClr="000000"/>
                </a:solidFill>
                <a:effectLst/>
                <a:uLnTx/>
                <a:uFillTx/>
                <a:latin typeface="Lucida Sans"/>
                <a:cs typeface="Lucida Sans"/>
              </a:rPr>
              <a:t>and</a:t>
            </a:r>
            <a:r>
              <a:rPr kumimoji="0" lang="en-US" sz="1400" b="0" i="0" u="none" strike="noStrike" kern="0" cap="none" spc="-20"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25" normalizeH="0" baseline="0" noProof="0" dirty="0">
                <a:ln>
                  <a:noFill/>
                </a:ln>
                <a:solidFill>
                  <a:sysClr val="windowText" lastClr="000000"/>
                </a:solidFill>
                <a:effectLst/>
                <a:uLnTx/>
                <a:uFillTx/>
                <a:latin typeface="Lucida Sans"/>
                <a:cs typeface="Lucida Sans"/>
              </a:rPr>
              <a:t>potentially</a:t>
            </a:r>
            <a:r>
              <a:rPr kumimoji="0" lang="en-US" sz="1400" b="0" i="0" u="none" strike="noStrike" kern="0" cap="none" spc="-75"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20" normalizeH="0" baseline="0" noProof="0" dirty="0">
                <a:ln>
                  <a:noFill/>
                </a:ln>
                <a:solidFill>
                  <a:sysClr val="windowText" lastClr="000000"/>
                </a:solidFill>
                <a:effectLst/>
                <a:uLnTx/>
                <a:uFillTx/>
                <a:latin typeface="Lucida Sans"/>
                <a:cs typeface="Lucida Sans"/>
              </a:rPr>
              <a:t>damaging</a:t>
            </a:r>
            <a:r>
              <a:rPr kumimoji="0" lang="en-US" sz="1400" b="0" i="0" u="none" strike="noStrike" kern="0" cap="none" spc="-50"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25" normalizeH="0" baseline="0" noProof="0" dirty="0">
                <a:ln>
                  <a:noFill/>
                </a:ln>
                <a:solidFill>
                  <a:sysClr val="windowText" lastClr="000000"/>
                </a:solidFill>
                <a:effectLst/>
                <a:uLnTx/>
                <a:uFillTx/>
                <a:latin typeface="Lucida Sans"/>
                <a:cs typeface="Lucida Sans"/>
              </a:rPr>
              <a:t>threats </a:t>
            </a:r>
            <a:r>
              <a:rPr kumimoji="0" lang="en-US" sz="1400" b="0" i="0" u="none" strike="noStrike" kern="0" cap="none" spc="0" normalizeH="0" baseline="0" noProof="0" dirty="0">
                <a:ln>
                  <a:noFill/>
                </a:ln>
                <a:solidFill>
                  <a:sysClr val="windowText" lastClr="000000"/>
                </a:solidFill>
                <a:effectLst/>
                <a:uLnTx/>
                <a:uFillTx/>
                <a:latin typeface="Lucida Sans"/>
                <a:cs typeface="Lucida Sans"/>
              </a:rPr>
              <a:t>to</a:t>
            </a:r>
            <a:r>
              <a:rPr kumimoji="0" lang="en-US" sz="1400" b="0" i="0" u="none" strike="noStrike" kern="0" cap="none" spc="-30"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20" normalizeH="0" baseline="0" noProof="0" dirty="0">
                <a:ln>
                  <a:noFill/>
                </a:ln>
                <a:solidFill>
                  <a:sysClr val="windowText" lastClr="000000"/>
                </a:solidFill>
                <a:effectLst/>
                <a:uLnTx/>
                <a:uFillTx/>
                <a:latin typeface="Lucida Sans"/>
                <a:cs typeface="Lucida Sans"/>
              </a:rPr>
              <a:t>a</a:t>
            </a:r>
            <a:r>
              <a:rPr kumimoji="0" lang="en-US" sz="1400" b="0" i="0" u="none" strike="noStrike" kern="0" cap="none" spc="-65"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30" normalizeH="0" baseline="0" noProof="0" dirty="0">
                <a:ln>
                  <a:noFill/>
                </a:ln>
                <a:solidFill>
                  <a:sysClr val="windowText" lastClr="000000"/>
                </a:solidFill>
                <a:effectLst/>
                <a:uLnTx/>
                <a:uFillTx/>
                <a:latin typeface="Lucida Sans"/>
                <a:cs typeface="Lucida Sans"/>
              </a:rPr>
              <a:t>startup,</a:t>
            </a:r>
            <a:r>
              <a:rPr kumimoji="0" lang="en-US" sz="1400" b="0" i="0" u="none" strike="noStrike" kern="0" cap="none" spc="-45" normalizeH="0" baseline="0" noProof="0" dirty="0">
                <a:ln>
                  <a:noFill/>
                </a:ln>
                <a:solidFill>
                  <a:sysClr val="windowText" lastClr="000000"/>
                </a:solidFill>
                <a:effectLst/>
                <a:uLnTx/>
                <a:uFillTx/>
                <a:latin typeface="Lucida Sans"/>
                <a:cs typeface="Lucida Sans"/>
              </a:rPr>
              <a:t> involving</a:t>
            </a:r>
            <a:r>
              <a:rPr kumimoji="0" lang="en-US" sz="1400" b="0" i="0" u="none" strike="noStrike" kern="0" cap="none" spc="-50"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20" normalizeH="0" baseline="0" noProof="0" dirty="0">
                <a:ln>
                  <a:noFill/>
                </a:ln>
                <a:solidFill>
                  <a:sysClr val="windowText" lastClr="000000"/>
                </a:solidFill>
                <a:effectLst/>
                <a:uLnTx/>
                <a:uFillTx/>
                <a:latin typeface="Lucida Sans"/>
                <a:cs typeface="Lucida Sans"/>
              </a:rPr>
              <a:t>the</a:t>
            </a:r>
            <a:r>
              <a:rPr kumimoji="0" lang="en-US" sz="1400" b="0" i="0" u="none" strike="noStrike" kern="0" cap="none" spc="-5"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20" normalizeH="0" baseline="0" noProof="0" dirty="0">
                <a:ln>
                  <a:noFill/>
                </a:ln>
                <a:solidFill>
                  <a:sysClr val="windowText" lastClr="000000"/>
                </a:solidFill>
                <a:effectLst/>
                <a:uLnTx/>
                <a:uFillTx/>
                <a:latin typeface="Lucida Sans"/>
                <a:cs typeface="Lucida Sans"/>
              </a:rPr>
              <a:t>potential</a:t>
            </a:r>
            <a:r>
              <a:rPr kumimoji="0" lang="en-US" sz="1400" b="0" i="0" u="none" strike="noStrike" kern="0" cap="none" spc="-55"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25" normalizeH="0" baseline="0" noProof="0" dirty="0">
                <a:ln>
                  <a:noFill/>
                </a:ln>
                <a:solidFill>
                  <a:sysClr val="windowText" lastClr="000000"/>
                </a:solidFill>
                <a:effectLst/>
                <a:uLnTx/>
                <a:uFillTx/>
                <a:latin typeface="Lucida Sans"/>
                <a:cs typeface="Lucida Sans"/>
              </a:rPr>
              <a:t>for </a:t>
            </a:r>
            <a:r>
              <a:rPr kumimoji="0" lang="en-US" sz="1400" b="0" i="0" u="none" strike="noStrike" kern="0" cap="none" spc="-15" normalizeH="0" baseline="0" noProof="0" dirty="0">
                <a:ln>
                  <a:noFill/>
                </a:ln>
                <a:solidFill>
                  <a:sysClr val="windowText" lastClr="000000"/>
                </a:solidFill>
                <a:effectLst/>
                <a:uLnTx/>
                <a:uFillTx/>
                <a:latin typeface="Lucida Sans"/>
                <a:cs typeface="Lucida Sans"/>
              </a:rPr>
              <a:t>monetary</a:t>
            </a:r>
            <a:r>
              <a:rPr kumimoji="0" lang="en-US" sz="1400" b="0" i="0" u="none" strike="noStrike" kern="0" cap="none" spc="-80"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55" normalizeH="0" baseline="0" noProof="0" dirty="0">
                <a:ln>
                  <a:noFill/>
                </a:ln>
                <a:solidFill>
                  <a:sysClr val="windowText" lastClr="000000"/>
                </a:solidFill>
                <a:effectLst/>
                <a:uLnTx/>
                <a:uFillTx/>
                <a:latin typeface="Lucida Sans"/>
                <a:cs typeface="Lucida Sans"/>
              </a:rPr>
              <a:t>loss</a:t>
            </a:r>
            <a:r>
              <a:rPr kumimoji="0" lang="en-US" sz="1400" b="0" i="0" u="none" strike="noStrike" kern="0" cap="none" spc="-20" normalizeH="0" baseline="0" noProof="0" dirty="0">
                <a:ln>
                  <a:noFill/>
                </a:ln>
                <a:solidFill>
                  <a:sysClr val="windowText" lastClr="000000"/>
                </a:solidFill>
                <a:effectLst/>
                <a:uLnTx/>
                <a:uFillTx/>
                <a:latin typeface="Lucida Sans"/>
                <a:cs typeface="Lucida Sans"/>
              </a:rPr>
              <a:t> due</a:t>
            </a:r>
            <a:r>
              <a:rPr kumimoji="0" lang="en-US" sz="1400" b="0" i="0" u="none" strike="noStrike" kern="0" cap="none" spc="0" normalizeH="0" baseline="0" noProof="0" dirty="0">
                <a:ln>
                  <a:noFill/>
                </a:ln>
                <a:solidFill>
                  <a:sysClr val="windowText" lastClr="000000"/>
                </a:solidFill>
                <a:effectLst/>
                <a:uLnTx/>
                <a:uFillTx/>
                <a:latin typeface="Lucida Sans"/>
                <a:cs typeface="Lucida Sans"/>
              </a:rPr>
              <a:t> to</a:t>
            </a:r>
            <a:r>
              <a:rPr kumimoji="0" lang="en-US" sz="1400" b="0" i="0" u="none" strike="noStrike" kern="0" cap="none" spc="-30"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10" normalizeH="0" baseline="0" noProof="0" dirty="0">
                <a:ln>
                  <a:noFill/>
                </a:ln>
                <a:solidFill>
                  <a:sysClr val="windowText" lastClr="000000"/>
                </a:solidFill>
                <a:effectLst/>
                <a:uLnTx/>
                <a:uFillTx/>
                <a:latin typeface="Lucida Sans"/>
                <a:cs typeface="Lucida Sans"/>
              </a:rPr>
              <a:t>poor</a:t>
            </a:r>
            <a:r>
              <a:rPr kumimoji="0" lang="en-US" sz="1400" b="0" i="0" u="none" strike="noStrike" kern="0" cap="none" spc="-15"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45" normalizeH="0" baseline="0" noProof="0" dirty="0">
                <a:ln>
                  <a:noFill/>
                </a:ln>
                <a:solidFill>
                  <a:sysClr val="windowText" lastClr="000000"/>
                </a:solidFill>
                <a:effectLst/>
                <a:uLnTx/>
                <a:uFillTx/>
                <a:latin typeface="Lucida Sans"/>
                <a:cs typeface="Lucida Sans"/>
              </a:rPr>
              <a:t>planning, </a:t>
            </a:r>
            <a:r>
              <a:rPr kumimoji="0" lang="en-US" sz="1400" b="0" i="0" u="none" strike="noStrike" kern="0" cap="none" spc="-25" normalizeH="0" baseline="0" noProof="0" dirty="0">
                <a:ln>
                  <a:noFill/>
                </a:ln>
                <a:solidFill>
                  <a:sysClr val="windowText" lastClr="000000"/>
                </a:solidFill>
                <a:effectLst/>
                <a:uLnTx/>
                <a:uFillTx/>
                <a:latin typeface="Lucida Sans"/>
                <a:cs typeface="Lucida Sans"/>
              </a:rPr>
              <a:t>mismanagement,</a:t>
            </a:r>
            <a:r>
              <a:rPr kumimoji="0" lang="en-US" sz="1400" b="0" i="0" u="none" strike="noStrike" kern="0" cap="none" spc="-45"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10" normalizeH="0" baseline="0" noProof="0" dirty="0">
                <a:ln>
                  <a:noFill/>
                </a:ln>
                <a:solidFill>
                  <a:sysClr val="windowText" lastClr="000000"/>
                </a:solidFill>
                <a:effectLst/>
                <a:uLnTx/>
                <a:uFillTx/>
                <a:latin typeface="Lucida Sans"/>
                <a:cs typeface="Lucida Sans"/>
              </a:rPr>
              <a:t>or</a:t>
            </a:r>
            <a:r>
              <a:rPr kumimoji="0" lang="en-US" sz="1400" b="0" i="0" u="none" strike="noStrike" kern="0" cap="none" spc="-15"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40" normalizeH="0" baseline="0" noProof="0" dirty="0">
                <a:ln>
                  <a:noFill/>
                </a:ln>
                <a:solidFill>
                  <a:sysClr val="windowText" lastClr="000000"/>
                </a:solidFill>
                <a:effectLst/>
                <a:uLnTx/>
                <a:uFillTx/>
                <a:latin typeface="Lucida Sans"/>
                <a:cs typeface="Lucida Sans"/>
              </a:rPr>
              <a:t>external</a:t>
            </a:r>
            <a:r>
              <a:rPr kumimoji="0" lang="en-US" sz="1400" b="0" i="0" u="none" strike="noStrike" kern="0" cap="none" spc="-55"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10" normalizeH="0" baseline="0" noProof="0" dirty="0">
                <a:ln>
                  <a:noFill/>
                </a:ln>
                <a:solidFill>
                  <a:sysClr val="windowText" lastClr="000000"/>
                </a:solidFill>
                <a:effectLst/>
                <a:uLnTx/>
                <a:uFillTx/>
                <a:latin typeface="Lucida Sans"/>
                <a:cs typeface="Lucida Sans"/>
              </a:rPr>
              <a:t>economic</a:t>
            </a:r>
            <a:r>
              <a:rPr kumimoji="0" lang="en-US" sz="1400" b="0" i="0" u="none" strike="noStrike" kern="0" cap="none" spc="-40"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10" normalizeH="0" baseline="0" noProof="0" dirty="0">
                <a:ln>
                  <a:noFill/>
                </a:ln>
                <a:solidFill>
                  <a:sysClr val="windowText" lastClr="000000"/>
                </a:solidFill>
                <a:effectLst/>
                <a:uLnTx/>
                <a:uFillTx/>
                <a:latin typeface="Lucida Sans"/>
                <a:cs typeface="Lucida Sans"/>
              </a:rPr>
              <a:t>factors.</a:t>
            </a:r>
            <a:endParaRPr kumimoji="0" lang="en-US" sz="1400" b="0" i="0" u="none" strike="noStrike" kern="0" cap="none" spc="0" normalizeH="0" baseline="0" noProof="0" dirty="0">
              <a:ln>
                <a:noFill/>
              </a:ln>
              <a:solidFill>
                <a:sysClr val="windowText" lastClr="000000"/>
              </a:solidFill>
              <a:effectLst/>
              <a:uLnTx/>
              <a:uFillTx/>
              <a:latin typeface="Lucida Sans"/>
              <a:cs typeface="Lucida Sans"/>
            </a:endParaRPr>
          </a:p>
          <a:p>
            <a:pPr marL="0" marR="0" lvl="0" indent="0" algn="just" defTabSz="914400" eaLnBrk="1" fontAlgn="auto" latinLnBrk="0" hangingPunct="1">
              <a:lnSpc>
                <a:spcPct val="100000"/>
              </a:lnSpc>
              <a:spcBef>
                <a:spcPts val="254"/>
              </a:spcBef>
              <a:spcAft>
                <a:spcPts val="0"/>
              </a:spcAft>
              <a:buClrTx/>
              <a:buSzTx/>
              <a:buFontTx/>
              <a:buNone/>
              <a:tabLst/>
              <a:defRPr/>
            </a:pPr>
            <a:endParaRPr kumimoji="0" lang="en-US" sz="1400" b="0" i="0" u="none" strike="noStrike" kern="0" cap="none" spc="0" normalizeH="0" baseline="0" noProof="0" dirty="0">
              <a:ln>
                <a:noFill/>
              </a:ln>
              <a:solidFill>
                <a:sysClr val="windowText" lastClr="000000"/>
              </a:solidFill>
              <a:effectLst/>
              <a:uLnTx/>
              <a:uFillTx/>
              <a:latin typeface="Lucida Sans"/>
              <a:cs typeface="Lucida Sans"/>
            </a:endParaRPr>
          </a:p>
          <a:p>
            <a:pPr marL="363220" marR="0" lvl="0" indent="0" algn="just" defTabSz="914400" eaLnBrk="1" fontAlgn="auto" latinLnBrk="0" hangingPunct="1">
              <a:lnSpc>
                <a:spcPct val="100000"/>
              </a:lnSpc>
              <a:spcBef>
                <a:spcPts val="0"/>
              </a:spcBef>
              <a:spcAft>
                <a:spcPts val="0"/>
              </a:spcAft>
              <a:buClrTx/>
              <a:buSzTx/>
              <a:buFontTx/>
              <a:buNone/>
              <a:tabLst/>
              <a:defRPr/>
            </a:pPr>
            <a:r>
              <a:rPr kumimoji="0" lang="en-US" sz="1600" b="1" i="0" u="none" strike="noStrike" kern="0" cap="none" spc="-80" normalizeH="0" baseline="0" noProof="0" dirty="0">
                <a:ln>
                  <a:noFill/>
                </a:ln>
                <a:solidFill>
                  <a:srgbClr val="00B0F0"/>
                </a:solidFill>
                <a:effectLst/>
                <a:uLnTx/>
                <a:uFillTx/>
                <a:latin typeface="Lucida Sans"/>
                <a:cs typeface="Lucida Sans"/>
              </a:rPr>
              <a:t>Funding</a:t>
            </a:r>
            <a:r>
              <a:rPr kumimoji="0" lang="en-US" sz="1600" b="1" i="0" u="none" strike="noStrike" kern="0" cap="none" spc="-45" normalizeH="0" baseline="0" noProof="0" dirty="0">
                <a:ln>
                  <a:noFill/>
                </a:ln>
                <a:solidFill>
                  <a:srgbClr val="00B0F0"/>
                </a:solidFill>
                <a:effectLst/>
                <a:uLnTx/>
                <a:uFillTx/>
                <a:latin typeface="Lucida Sans"/>
                <a:cs typeface="Lucida Sans"/>
              </a:rPr>
              <a:t> </a:t>
            </a:r>
            <a:r>
              <a:rPr kumimoji="0" lang="en-US" sz="1600" b="1" i="0" u="none" strike="noStrike" kern="0" cap="none" spc="-10" normalizeH="0" baseline="0" noProof="0" dirty="0">
                <a:ln>
                  <a:noFill/>
                </a:ln>
                <a:solidFill>
                  <a:srgbClr val="00B0F0"/>
                </a:solidFill>
                <a:effectLst/>
                <a:uLnTx/>
                <a:uFillTx/>
                <a:latin typeface="Lucida Sans"/>
                <a:cs typeface="Lucida Sans"/>
              </a:rPr>
              <a:t>Issues</a:t>
            </a:r>
            <a:endParaRPr kumimoji="0" lang="en-US" sz="1600" b="0" i="0" u="none" strike="noStrike" kern="0" cap="none" spc="0" normalizeH="0" baseline="0" noProof="0" dirty="0">
              <a:ln>
                <a:noFill/>
              </a:ln>
              <a:solidFill>
                <a:sysClr val="windowText" lastClr="000000"/>
              </a:solidFill>
              <a:effectLst/>
              <a:uLnTx/>
              <a:uFillTx/>
              <a:latin typeface="Lucida Sans"/>
              <a:cs typeface="Lucida Sans"/>
            </a:endParaRPr>
          </a:p>
          <a:p>
            <a:pPr marL="363220" marR="286385" lvl="0" indent="0" algn="just" defTabSz="914400" eaLnBrk="1" fontAlgn="auto" latinLnBrk="0" hangingPunct="1">
              <a:lnSpc>
                <a:spcPct val="126099"/>
              </a:lnSpc>
              <a:spcBef>
                <a:spcPts val="320"/>
              </a:spcBef>
              <a:spcAft>
                <a:spcPts val="0"/>
              </a:spcAft>
              <a:buClrTx/>
              <a:buSzTx/>
              <a:buFontTx/>
              <a:buNone/>
              <a:tabLst/>
              <a:defRPr/>
            </a:pPr>
            <a:r>
              <a:rPr kumimoji="0" lang="en-US" sz="1400" b="0" i="0" u="none" strike="noStrike" kern="0" cap="none" spc="-45" normalizeH="0" baseline="0" noProof="0" dirty="0">
                <a:ln>
                  <a:noFill/>
                </a:ln>
                <a:solidFill>
                  <a:sysClr val="windowText" lastClr="000000"/>
                </a:solidFill>
                <a:effectLst/>
                <a:uLnTx/>
                <a:uFillTx/>
                <a:latin typeface="Lucida Sans"/>
                <a:cs typeface="Lucida Sans"/>
              </a:rPr>
              <a:t>Challenges</a:t>
            </a:r>
            <a:r>
              <a:rPr kumimoji="0" lang="en-US" sz="1400" b="0" i="0" u="none" strike="noStrike" kern="0" cap="none" spc="-10"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30" normalizeH="0" baseline="0" noProof="0" dirty="0">
                <a:ln>
                  <a:noFill/>
                </a:ln>
                <a:solidFill>
                  <a:sysClr val="windowText" lastClr="000000"/>
                </a:solidFill>
                <a:effectLst/>
                <a:uLnTx/>
                <a:uFillTx/>
                <a:latin typeface="Lucida Sans"/>
                <a:cs typeface="Lucida Sans"/>
              </a:rPr>
              <a:t>in</a:t>
            </a:r>
            <a:r>
              <a:rPr kumimoji="0" lang="en-US" sz="1400" b="0" i="0" u="none" strike="noStrike" kern="0" cap="none" spc="-55"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35" normalizeH="0" baseline="0" noProof="0" dirty="0">
                <a:ln>
                  <a:noFill/>
                </a:ln>
                <a:solidFill>
                  <a:sysClr val="windowText" lastClr="000000"/>
                </a:solidFill>
                <a:effectLst/>
                <a:uLnTx/>
                <a:uFillTx/>
                <a:latin typeface="Lucida Sans"/>
                <a:cs typeface="Lucida Sans"/>
              </a:rPr>
              <a:t>securing </a:t>
            </a:r>
            <a:r>
              <a:rPr kumimoji="0" lang="en-US" sz="1400" b="0" i="0" u="none" strike="noStrike" kern="0" cap="none" spc="-30" normalizeH="0" baseline="0" noProof="0" dirty="0">
                <a:ln>
                  <a:noFill/>
                </a:ln>
                <a:solidFill>
                  <a:sysClr val="windowText" lastClr="000000"/>
                </a:solidFill>
                <a:effectLst/>
                <a:uLnTx/>
                <a:uFillTx/>
                <a:latin typeface="Lucida Sans"/>
                <a:cs typeface="Lucida Sans"/>
              </a:rPr>
              <a:t>sufficient</a:t>
            </a:r>
            <a:r>
              <a:rPr kumimoji="0" lang="en-US" sz="1400" b="0" i="0" u="none" strike="noStrike" kern="0" cap="none" spc="-10" normalizeH="0" baseline="0" noProof="0" dirty="0">
                <a:ln>
                  <a:noFill/>
                </a:ln>
                <a:solidFill>
                  <a:sysClr val="windowText" lastClr="000000"/>
                </a:solidFill>
                <a:effectLst/>
                <a:uLnTx/>
                <a:uFillTx/>
                <a:latin typeface="Lucida Sans"/>
                <a:cs typeface="Lucida Sans"/>
              </a:rPr>
              <a:t> capital</a:t>
            </a:r>
            <a:r>
              <a:rPr kumimoji="0" lang="en-US" sz="1400" b="0" i="0" u="none" strike="noStrike" kern="0" cap="none" spc="-45"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0" normalizeH="0" baseline="0" noProof="0" dirty="0">
                <a:ln>
                  <a:noFill/>
                </a:ln>
                <a:solidFill>
                  <a:sysClr val="windowText" lastClr="000000"/>
                </a:solidFill>
                <a:effectLst/>
                <a:uLnTx/>
                <a:uFillTx/>
                <a:latin typeface="Lucida Sans"/>
                <a:cs typeface="Lucida Sans"/>
              </a:rPr>
              <a:t>from</a:t>
            </a:r>
            <a:r>
              <a:rPr kumimoji="0" lang="en-US" sz="1400" b="0" i="0" u="none" strike="noStrike" kern="0" cap="none" spc="-10"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30" normalizeH="0" baseline="0" noProof="0" dirty="0">
                <a:ln>
                  <a:noFill/>
                </a:ln>
                <a:solidFill>
                  <a:sysClr val="windowText" lastClr="000000"/>
                </a:solidFill>
                <a:effectLst/>
                <a:uLnTx/>
                <a:uFillTx/>
                <a:latin typeface="Lucida Sans"/>
                <a:cs typeface="Lucida Sans"/>
              </a:rPr>
              <a:t>personal</a:t>
            </a:r>
            <a:r>
              <a:rPr kumimoji="0" lang="en-US" sz="1400" b="0" i="0" u="none" strike="noStrike" kern="0" cap="none" spc="-45"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50" normalizeH="0" baseline="0" noProof="0" dirty="0">
                <a:ln>
                  <a:noFill/>
                </a:ln>
                <a:solidFill>
                  <a:sysClr val="windowText" lastClr="000000"/>
                </a:solidFill>
                <a:effectLst/>
                <a:uLnTx/>
                <a:uFillTx/>
                <a:latin typeface="Lucida Sans"/>
                <a:cs typeface="Lucida Sans"/>
              </a:rPr>
              <a:t>savings</a:t>
            </a:r>
            <a:r>
              <a:rPr kumimoji="0" lang="en-US" sz="1400" b="0" i="0" u="none" strike="noStrike" kern="0" cap="none" spc="-5"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10" normalizeH="0" baseline="0" noProof="0" dirty="0">
                <a:ln>
                  <a:noFill/>
                </a:ln>
                <a:solidFill>
                  <a:sysClr val="windowText" lastClr="000000"/>
                </a:solidFill>
                <a:effectLst/>
                <a:uLnTx/>
                <a:uFillTx/>
                <a:latin typeface="Lucida Sans"/>
                <a:cs typeface="Lucida Sans"/>
              </a:rPr>
              <a:t>or</a:t>
            </a:r>
            <a:r>
              <a:rPr kumimoji="0" lang="en-US" sz="1400" b="0" i="0" u="none" strike="noStrike" kern="0" cap="none" spc="-5"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40" normalizeH="0" baseline="0" noProof="0" dirty="0">
                <a:ln>
                  <a:noFill/>
                </a:ln>
                <a:solidFill>
                  <a:sysClr val="windowText" lastClr="000000"/>
                </a:solidFill>
                <a:effectLst/>
                <a:uLnTx/>
                <a:uFillTx/>
                <a:latin typeface="Lucida Sans"/>
                <a:cs typeface="Lucida Sans"/>
              </a:rPr>
              <a:t>external</a:t>
            </a:r>
            <a:r>
              <a:rPr kumimoji="0" lang="en-US" sz="1400" b="0" i="0" u="none" strike="noStrike" kern="0" cap="none" spc="-45"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50" normalizeH="0" baseline="0" noProof="0" dirty="0">
                <a:ln>
                  <a:noFill/>
                </a:ln>
                <a:solidFill>
                  <a:sysClr val="windowText" lastClr="000000"/>
                </a:solidFill>
                <a:effectLst/>
                <a:uLnTx/>
                <a:uFillTx/>
                <a:latin typeface="Lucida Sans"/>
                <a:cs typeface="Lucida Sans"/>
              </a:rPr>
              <a:t>investors.</a:t>
            </a:r>
            <a:r>
              <a:rPr kumimoji="0" lang="en-US" sz="1400" b="0" i="0" u="none" strike="noStrike" kern="0" cap="none" spc="-40"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10" normalizeH="0" baseline="0" noProof="0" dirty="0">
                <a:ln>
                  <a:noFill/>
                </a:ln>
                <a:solidFill>
                  <a:sysClr val="windowText" lastClr="000000"/>
                </a:solidFill>
                <a:effectLst/>
                <a:uLnTx/>
                <a:uFillTx/>
                <a:latin typeface="Lucida Sans"/>
                <a:cs typeface="Lucida Sans"/>
              </a:rPr>
              <a:t>Startups</a:t>
            </a:r>
            <a:r>
              <a:rPr kumimoji="0" lang="en-US" sz="1400" b="0" i="0" u="none" strike="noStrike" kern="0" cap="none" spc="-5"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30" normalizeH="0" baseline="0" noProof="0" dirty="0">
                <a:ln>
                  <a:noFill/>
                </a:ln>
                <a:solidFill>
                  <a:sysClr val="windowText" lastClr="000000"/>
                </a:solidFill>
                <a:effectLst/>
                <a:uLnTx/>
                <a:uFillTx/>
                <a:latin typeface="Lucida Sans"/>
                <a:cs typeface="Lucida Sans"/>
              </a:rPr>
              <a:t>often</a:t>
            </a:r>
            <a:r>
              <a:rPr kumimoji="0" lang="en-US" sz="1400" b="0" i="0" u="none" strike="noStrike" kern="0" cap="none" spc="-55"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35" normalizeH="0" baseline="0" noProof="0" dirty="0">
                <a:ln>
                  <a:noFill/>
                </a:ln>
                <a:solidFill>
                  <a:sysClr val="windowText" lastClr="000000"/>
                </a:solidFill>
                <a:effectLst/>
                <a:uLnTx/>
                <a:uFillTx/>
                <a:latin typeface="Lucida Sans"/>
                <a:cs typeface="Lucida Sans"/>
              </a:rPr>
              <a:t>struggle</a:t>
            </a:r>
            <a:r>
              <a:rPr kumimoji="0" lang="en-US" sz="1400" b="0" i="0" u="none" strike="noStrike" kern="0" cap="none" spc="15"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20" normalizeH="0" baseline="0" noProof="0" dirty="0">
                <a:ln>
                  <a:noFill/>
                </a:ln>
                <a:solidFill>
                  <a:sysClr val="windowText" lastClr="000000"/>
                </a:solidFill>
                <a:effectLst/>
                <a:uLnTx/>
                <a:uFillTx/>
                <a:latin typeface="Lucida Sans"/>
                <a:cs typeface="Lucida Sans"/>
              </a:rPr>
              <a:t>with </a:t>
            </a:r>
            <a:r>
              <a:rPr kumimoji="0" lang="en-US" sz="1400" b="0" i="0" u="none" strike="noStrike" kern="0" cap="none" spc="-25" normalizeH="0" baseline="0" noProof="0" dirty="0">
                <a:ln>
                  <a:noFill/>
                </a:ln>
                <a:solidFill>
                  <a:sysClr val="windowText" lastClr="000000"/>
                </a:solidFill>
                <a:effectLst/>
                <a:uLnTx/>
                <a:uFillTx/>
                <a:latin typeface="Lucida Sans"/>
                <a:cs typeface="Lucida Sans"/>
              </a:rPr>
              <a:t>creating</a:t>
            </a:r>
            <a:r>
              <a:rPr kumimoji="0" lang="en-US" sz="1400" b="0" i="0" u="none" strike="noStrike" kern="0" cap="none" spc="-45"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30" normalizeH="0" baseline="0" noProof="0" dirty="0">
                <a:ln>
                  <a:noFill/>
                </a:ln>
                <a:solidFill>
                  <a:sysClr val="windowText" lastClr="000000"/>
                </a:solidFill>
                <a:effectLst/>
                <a:uLnTx/>
                <a:uFillTx/>
                <a:latin typeface="Lucida Sans"/>
                <a:cs typeface="Lucida Sans"/>
              </a:rPr>
              <a:t>realistic </a:t>
            </a:r>
            <a:r>
              <a:rPr kumimoji="0" lang="en-US" sz="1400" b="0" i="0" u="none" strike="noStrike" kern="0" cap="none" spc="-35" normalizeH="0" baseline="0" noProof="0" dirty="0">
                <a:ln>
                  <a:noFill/>
                </a:ln>
                <a:solidFill>
                  <a:sysClr val="windowText" lastClr="000000"/>
                </a:solidFill>
                <a:effectLst/>
                <a:uLnTx/>
                <a:uFillTx/>
                <a:latin typeface="Lucida Sans"/>
                <a:cs typeface="Lucida Sans"/>
              </a:rPr>
              <a:t>financial</a:t>
            </a:r>
            <a:r>
              <a:rPr kumimoji="0" lang="en-US" sz="1400" b="0" i="0" u="none" strike="noStrike" kern="0" cap="none" spc="-55"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35" normalizeH="0" baseline="0" noProof="0" dirty="0">
                <a:ln>
                  <a:noFill/>
                </a:ln>
                <a:solidFill>
                  <a:sysClr val="windowText" lastClr="000000"/>
                </a:solidFill>
                <a:effectLst/>
                <a:uLnTx/>
                <a:uFillTx/>
                <a:latin typeface="Lucida Sans"/>
                <a:cs typeface="Lucida Sans"/>
              </a:rPr>
              <a:t>projections,</a:t>
            </a:r>
            <a:r>
              <a:rPr kumimoji="0" lang="en-US" sz="1400" b="0" i="0" u="none" strike="noStrike" kern="0" cap="none" spc="-40"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30" normalizeH="0" baseline="0" noProof="0" dirty="0">
                <a:ln>
                  <a:noFill/>
                </a:ln>
                <a:solidFill>
                  <a:sysClr val="windowText" lastClr="000000"/>
                </a:solidFill>
                <a:effectLst/>
                <a:uLnTx/>
                <a:uFillTx/>
                <a:latin typeface="Lucida Sans"/>
                <a:cs typeface="Lucida Sans"/>
              </a:rPr>
              <a:t>making</a:t>
            </a:r>
            <a:r>
              <a:rPr kumimoji="0" lang="en-US" sz="1400" b="0" i="0" u="none" strike="noStrike" kern="0" cap="none" spc="-40"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0" normalizeH="0" baseline="0" noProof="0" dirty="0">
                <a:ln>
                  <a:noFill/>
                </a:ln>
                <a:solidFill>
                  <a:sysClr val="windowText" lastClr="000000"/>
                </a:solidFill>
                <a:effectLst/>
                <a:uLnTx/>
                <a:uFillTx/>
                <a:latin typeface="Lucida Sans"/>
                <a:cs typeface="Lucida Sans"/>
              </a:rPr>
              <a:t>it</a:t>
            </a:r>
            <a:r>
              <a:rPr kumimoji="0" lang="en-US" sz="1400" b="0" i="0" u="none" strike="noStrike" kern="0" cap="none" spc="-15"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20" normalizeH="0" baseline="0" noProof="0" dirty="0">
                <a:ln>
                  <a:noFill/>
                </a:ln>
                <a:solidFill>
                  <a:sysClr val="windowText" lastClr="000000"/>
                </a:solidFill>
                <a:effectLst/>
                <a:uLnTx/>
                <a:uFillTx/>
                <a:latin typeface="Lucida Sans"/>
                <a:cs typeface="Lucida Sans"/>
              </a:rPr>
              <a:t>difficult </a:t>
            </a:r>
            <a:r>
              <a:rPr kumimoji="0" lang="en-US" sz="1400" b="0" i="0" u="none" strike="noStrike" kern="0" cap="none" spc="0" normalizeH="0" baseline="0" noProof="0" dirty="0">
                <a:ln>
                  <a:noFill/>
                </a:ln>
                <a:solidFill>
                  <a:sysClr val="windowText" lastClr="000000"/>
                </a:solidFill>
                <a:effectLst/>
                <a:uLnTx/>
                <a:uFillTx/>
                <a:latin typeface="Lucida Sans"/>
                <a:cs typeface="Lucida Sans"/>
              </a:rPr>
              <a:t>to</a:t>
            </a:r>
            <a:r>
              <a:rPr kumimoji="0" lang="en-US" sz="1400" b="0" i="0" u="none" strike="noStrike" kern="0" cap="none" spc="-25"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10" normalizeH="0" baseline="0" noProof="0" dirty="0">
                <a:ln>
                  <a:noFill/>
                </a:ln>
                <a:solidFill>
                  <a:sysClr val="windowText" lastClr="000000"/>
                </a:solidFill>
                <a:effectLst/>
                <a:uLnTx/>
                <a:uFillTx/>
                <a:latin typeface="Lucida Sans"/>
                <a:cs typeface="Lucida Sans"/>
              </a:rPr>
              <a:t>attract</a:t>
            </a:r>
            <a:r>
              <a:rPr kumimoji="0" lang="en-US" sz="1400" b="0" i="0" u="none" strike="noStrike" kern="0" cap="none" spc="-20"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40" normalizeH="0" baseline="0" noProof="0" dirty="0">
                <a:ln>
                  <a:noFill/>
                </a:ln>
                <a:solidFill>
                  <a:sysClr val="windowText" lastClr="000000"/>
                </a:solidFill>
                <a:effectLst/>
                <a:uLnTx/>
                <a:uFillTx/>
                <a:latin typeface="Lucida Sans"/>
                <a:cs typeface="Lucida Sans"/>
              </a:rPr>
              <a:t>investors</a:t>
            </a:r>
            <a:r>
              <a:rPr kumimoji="0" lang="en-US" sz="1400" b="0" i="0" u="none" strike="noStrike" kern="0" cap="none" spc="-10" normalizeH="0" baseline="0" noProof="0" dirty="0">
                <a:ln>
                  <a:noFill/>
                </a:ln>
                <a:solidFill>
                  <a:sysClr val="windowText" lastClr="000000"/>
                </a:solidFill>
                <a:effectLst/>
                <a:uLnTx/>
                <a:uFillTx/>
                <a:latin typeface="Lucida Sans"/>
                <a:cs typeface="Lucida Sans"/>
              </a:rPr>
              <a:t> and </a:t>
            </a:r>
            <a:r>
              <a:rPr kumimoji="0" lang="en-US" sz="1400" b="0" i="0" u="none" strike="noStrike" kern="0" cap="none" spc="-25" normalizeH="0" baseline="0" noProof="0" dirty="0">
                <a:ln>
                  <a:noFill/>
                </a:ln>
                <a:solidFill>
                  <a:sysClr val="windowText" lastClr="000000"/>
                </a:solidFill>
                <a:effectLst/>
                <a:uLnTx/>
                <a:uFillTx/>
                <a:latin typeface="Lucida Sans"/>
                <a:cs typeface="Lucida Sans"/>
              </a:rPr>
              <a:t>manage</a:t>
            </a:r>
            <a:r>
              <a:rPr kumimoji="0" lang="en-US" sz="1400" b="0" i="0" u="none" strike="noStrike" kern="0" cap="none" spc="5"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30" normalizeH="0" baseline="0" noProof="0" dirty="0">
                <a:ln>
                  <a:noFill/>
                </a:ln>
                <a:solidFill>
                  <a:sysClr val="windowText" lastClr="000000"/>
                </a:solidFill>
                <a:effectLst/>
                <a:uLnTx/>
                <a:uFillTx/>
                <a:latin typeface="Lucida Sans"/>
                <a:cs typeface="Lucida Sans"/>
              </a:rPr>
              <a:t>funds</a:t>
            </a:r>
            <a:r>
              <a:rPr kumimoji="0" lang="en-US" sz="1400" b="0" i="0" u="none" strike="noStrike" kern="0" cap="none" spc="-10" normalizeH="0" baseline="0" noProof="0" dirty="0">
                <a:ln>
                  <a:noFill/>
                </a:ln>
                <a:solidFill>
                  <a:sysClr val="windowText" lastClr="000000"/>
                </a:solidFill>
                <a:effectLst/>
                <a:uLnTx/>
                <a:uFillTx/>
                <a:latin typeface="Lucida Sans"/>
                <a:cs typeface="Lucida Sans"/>
              </a:rPr>
              <a:t> effectively.</a:t>
            </a:r>
            <a:endParaRPr kumimoji="0" lang="en-US" sz="1400" b="0" i="0" u="none" strike="noStrike" kern="0" cap="none" spc="0" normalizeH="0" baseline="0" noProof="0" dirty="0">
              <a:ln>
                <a:noFill/>
              </a:ln>
              <a:solidFill>
                <a:sysClr val="windowText" lastClr="000000"/>
              </a:solidFill>
              <a:effectLst/>
              <a:uLnTx/>
              <a:uFillTx/>
              <a:latin typeface="Lucida Sans"/>
              <a:cs typeface="Lucida Sans"/>
            </a:endParaRPr>
          </a:p>
          <a:p>
            <a:pPr marL="0" marR="0" lvl="0" indent="0" algn="just" defTabSz="914400" eaLnBrk="1" fontAlgn="auto" latinLnBrk="0" hangingPunct="1">
              <a:lnSpc>
                <a:spcPct val="100000"/>
              </a:lnSpc>
              <a:spcBef>
                <a:spcPts val="450"/>
              </a:spcBef>
              <a:spcAft>
                <a:spcPts val="0"/>
              </a:spcAft>
              <a:buClrTx/>
              <a:buSzTx/>
              <a:buFontTx/>
              <a:buNone/>
              <a:tabLst/>
              <a:defRPr/>
            </a:pPr>
            <a:endParaRPr kumimoji="0" lang="en-US" sz="1400" b="0" i="0" u="none" strike="noStrike" kern="0" cap="none" spc="0" normalizeH="0" baseline="0" noProof="0" dirty="0">
              <a:ln>
                <a:noFill/>
              </a:ln>
              <a:solidFill>
                <a:sysClr val="windowText" lastClr="000000"/>
              </a:solidFill>
              <a:effectLst/>
              <a:uLnTx/>
              <a:uFillTx/>
              <a:latin typeface="Lucida Sans"/>
              <a:cs typeface="Lucida Sans"/>
            </a:endParaRPr>
          </a:p>
          <a:p>
            <a:pPr marL="338455" marR="0" lvl="0" indent="0" algn="just" defTabSz="914400" eaLnBrk="1" fontAlgn="auto" latinLnBrk="0" hangingPunct="1">
              <a:lnSpc>
                <a:spcPct val="100000"/>
              </a:lnSpc>
              <a:spcBef>
                <a:spcPts val="0"/>
              </a:spcBef>
              <a:spcAft>
                <a:spcPts val="0"/>
              </a:spcAft>
              <a:buClrTx/>
              <a:buSzTx/>
              <a:buFontTx/>
              <a:buNone/>
              <a:tabLst/>
              <a:defRPr/>
            </a:pPr>
            <a:r>
              <a:rPr kumimoji="0" lang="en-US" sz="1600" b="1" i="0" u="none" strike="noStrike" kern="0" cap="none" spc="-105" normalizeH="0" baseline="0" noProof="0" dirty="0">
                <a:ln>
                  <a:noFill/>
                </a:ln>
                <a:solidFill>
                  <a:srgbClr val="00B0F0"/>
                </a:solidFill>
                <a:effectLst/>
                <a:uLnTx/>
                <a:uFillTx/>
                <a:latin typeface="Lucida Sans"/>
                <a:cs typeface="Lucida Sans"/>
              </a:rPr>
              <a:t>Cash</a:t>
            </a:r>
            <a:r>
              <a:rPr kumimoji="0" lang="en-US" sz="1600" b="1" i="0" u="none" strike="noStrike" kern="0" cap="none" spc="-10" normalizeH="0" baseline="0" noProof="0" dirty="0">
                <a:ln>
                  <a:noFill/>
                </a:ln>
                <a:solidFill>
                  <a:srgbClr val="00B0F0"/>
                </a:solidFill>
                <a:effectLst/>
                <a:uLnTx/>
                <a:uFillTx/>
                <a:latin typeface="Lucida Sans"/>
                <a:cs typeface="Lucida Sans"/>
              </a:rPr>
              <a:t> </a:t>
            </a:r>
            <a:r>
              <a:rPr kumimoji="0" lang="en-US" sz="1600" b="1" i="0" u="none" strike="noStrike" kern="0" cap="none" spc="-45" normalizeH="0" baseline="0" noProof="0" dirty="0">
                <a:ln>
                  <a:noFill/>
                </a:ln>
                <a:solidFill>
                  <a:srgbClr val="00B0F0"/>
                </a:solidFill>
                <a:effectLst/>
                <a:uLnTx/>
                <a:uFillTx/>
                <a:latin typeface="Lucida Sans"/>
                <a:cs typeface="Lucida Sans"/>
              </a:rPr>
              <a:t>Flow</a:t>
            </a:r>
            <a:r>
              <a:rPr kumimoji="0" lang="en-US" sz="1600" b="1" i="0" u="none" strike="noStrike" kern="0" cap="none" spc="-60" normalizeH="0" baseline="0" noProof="0" dirty="0">
                <a:ln>
                  <a:noFill/>
                </a:ln>
                <a:solidFill>
                  <a:srgbClr val="00B0F0"/>
                </a:solidFill>
                <a:effectLst/>
                <a:uLnTx/>
                <a:uFillTx/>
                <a:latin typeface="Lucida Sans"/>
                <a:cs typeface="Lucida Sans"/>
              </a:rPr>
              <a:t> </a:t>
            </a:r>
            <a:r>
              <a:rPr kumimoji="0" lang="en-US" sz="1600" b="1" i="0" u="none" strike="noStrike" kern="0" cap="none" spc="-20" normalizeH="0" baseline="0" noProof="0" dirty="0">
                <a:ln>
                  <a:noFill/>
                </a:ln>
                <a:solidFill>
                  <a:srgbClr val="00B0F0"/>
                </a:solidFill>
                <a:effectLst/>
                <a:uLnTx/>
                <a:uFillTx/>
                <a:latin typeface="Lucida Sans"/>
                <a:cs typeface="Lucida Sans"/>
              </a:rPr>
              <a:t>Gaps</a:t>
            </a:r>
            <a:endParaRPr kumimoji="0" lang="en-US" sz="1600" b="0" i="0" u="none" strike="noStrike" kern="0" cap="none" spc="0" normalizeH="0" baseline="0" noProof="0" dirty="0">
              <a:ln>
                <a:noFill/>
              </a:ln>
              <a:solidFill>
                <a:sysClr val="windowText" lastClr="000000"/>
              </a:solidFill>
              <a:effectLst/>
              <a:uLnTx/>
              <a:uFillTx/>
              <a:latin typeface="Lucida Sans"/>
              <a:cs typeface="Lucida Sans"/>
            </a:endParaRPr>
          </a:p>
          <a:p>
            <a:pPr marL="338455" marR="5080" lvl="0" indent="0" algn="just" defTabSz="914400" eaLnBrk="1" fontAlgn="auto" latinLnBrk="0" hangingPunct="1">
              <a:lnSpc>
                <a:spcPct val="126099"/>
              </a:lnSpc>
              <a:spcBef>
                <a:spcPts val="320"/>
              </a:spcBef>
              <a:spcAft>
                <a:spcPts val="0"/>
              </a:spcAft>
              <a:buClrTx/>
              <a:buSzTx/>
              <a:buFontTx/>
              <a:buNone/>
              <a:tabLst/>
              <a:defRPr/>
            </a:pPr>
            <a:r>
              <a:rPr kumimoji="0" lang="en-US" sz="1400" b="0" i="0" u="none" strike="noStrike" kern="0" cap="none" spc="-35" normalizeH="0" baseline="0" noProof="0" dirty="0">
                <a:ln>
                  <a:noFill/>
                </a:ln>
                <a:solidFill>
                  <a:sysClr val="windowText" lastClr="000000"/>
                </a:solidFill>
                <a:effectLst/>
                <a:uLnTx/>
                <a:uFillTx/>
                <a:latin typeface="Lucida Sans"/>
                <a:cs typeface="Lucida Sans"/>
              </a:rPr>
              <a:t>Running</a:t>
            </a:r>
            <a:r>
              <a:rPr kumimoji="0" lang="en-US" sz="1400" b="0" i="0" u="none" strike="noStrike" kern="0" cap="none" spc="-50"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10" normalizeH="0" baseline="0" noProof="0" dirty="0">
                <a:ln>
                  <a:noFill/>
                </a:ln>
                <a:solidFill>
                  <a:sysClr val="windowText" lastClr="000000"/>
                </a:solidFill>
                <a:effectLst/>
                <a:uLnTx/>
                <a:uFillTx/>
                <a:latin typeface="Lucida Sans"/>
                <a:cs typeface="Lucida Sans"/>
              </a:rPr>
              <a:t>out</a:t>
            </a:r>
            <a:r>
              <a:rPr kumimoji="0" lang="en-US" sz="1400" b="0" i="0" u="none" strike="noStrike" kern="0" cap="none" spc="-25"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35" normalizeH="0" baseline="0" noProof="0" dirty="0">
                <a:ln>
                  <a:noFill/>
                </a:ln>
                <a:solidFill>
                  <a:sysClr val="windowText" lastClr="000000"/>
                </a:solidFill>
                <a:effectLst/>
                <a:uLnTx/>
                <a:uFillTx/>
                <a:latin typeface="Lucida Sans"/>
                <a:cs typeface="Lucida Sans"/>
              </a:rPr>
              <a:t>of</a:t>
            </a:r>
            <a:r>
              <a:rPr kumimoji="0" lang="en-US" sz="1400" b="0" i="0" u="none" strike="noStrike" kern="0" cap="none" spc="-45"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25" normalizeH="0" baseline="0" noProof="0" dirty="0">
                <a:ln>
                  <a:noFill/>
                </a:ln>
                <a:solidFill>
                  <a:sysClr val="windowText" lastClr="000000"/>
                </a:solidFill>
                <a:effectLst/>
                <a:uLnTx/>
                <a:uFillTx/>
                <a:latin typeface="Lucida Sans"/>
                <a:cs typeface="Lucida Sans"/>
              </a:rPr>
              <a:t>operational</a:t>
            </a:r>
            <a:r>
              <a:rPr kumimoji="0" lang="en-US" sz="1400" b="0" i="0" u="none" strike="noStrike" kern="0" cap="none" spc="-55"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30" normalizeH="0" baseline="0" noProof="0" dirty="0">
                <a:ln>
                  <a:noFill/>
                </a:ln>
                <a:solidFill>
                  <a:sysClr val="windowText" lastClr="000000"/>
                </a:solidFill>
                <a:effectLst/>
                <a:uLnTx/>
                <a:uFillTx/>
                <a:latin typeface="Lucida Sans"/>
                <a:cs typeface="Lucida Sans"/>
              </a:rPr>
              <a:t>cash</a:t>
            </a:r>
            <a:r>
              <a:rPr kumimoji="0" lang="en-US" sz="1400" b="0" i="0" u="none" strike="noStrike" kern="0" cap="none" spc="-70"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20" normalizeH="0" baseline="0" noProof="0" dirty="0">
                <a:ln>
                  <a:noFill/>
                </a:ln>
                <a:solidFill>
                  <a:sysClr val="windowText" lastClr="000000"/>
                </a:solidFill>
                <a:effectLst/>
                <a:uLnTx/>
                <a:uFillTx/>
                <a:latin typeface="Lucida Sans"/>
                <a:cs typeface="Lucida Sans"/>
              </a:rPr>
              <a:t>due</a:t>
            </a:r>
            <a:r>
              <a:rPr kumimoji="0" lang="en-US" sz="1400" b="0" i="0" u="none" strike="noStrike" kern="0" cap="none" spc="0" normalizeH="0" baseline="0" noProof="0" dirty="0">
                <a:ln>
                  <a:noFill/>
                </a:ln>
                <a:solidFill>
                  <a:sysClr val="windowText" lastClr="000000"/>
                </a:solidFill>
                <a:effectLst/>
                <a:uLnTx/>
                <a:uFillTx/>
                <a:latin typeface="Lucida Sans"/>
                <a:cs typeface="Lucida Sans"/>
              </a:rPr>
              <a:t> to</a:t>
            </a:r>
            <a:r>
              <a:rPr kumimoji="0" lang="en-US" sz="1400" b="0" i="0" u="none" strike="noStrike" kern="0" cap="none" spc="-30"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40" normalizeH="0" baseline="0" noProof="0" dirty="0">
                <a:ln>
                  <a:noFill/>
                </a:ln>
                <a:solidFill>
                  <a:sysClr val="windowText" lastClr="000000"/>
                </a:solidFill>
                <a:effectLst/>
                <a:uLnTx/>
                <a:uFillTx/>
                <a:latin typeface="Lucida Sans"/>
                <a:cs typeface="Lucida Sans"/>
              </a:rPr>
              <a:t>delays</a:t>
            </a:r>
            <a:r>
              <a:rPr kumimoji="0" lang="en-US" sz="1400" b="0" i="0" u="none" strike="noStrike" kern="0" cap="none" spc="-20"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30" normalizeH="0" baseline="0" noProof="0" dirty="0">
                <a:ln>
                  <a:noFill/>
                </a:ln>
                <a:solidFill>
                  <a:sysClr val="windowText" lastClr="000000"/>
                </a:solidFill>
                <a:effectLst/>
                <a:uLnTx/>
                <a:uFillTx/>
                <a:latin typeface="Lucida Sans"/>
                <a:cs typeface="Lucida Sans"/>
              </a:rPr>
              <a:t>in</a:t>
            </a:r>
            <a:r>
              <a:rPr kumimoji="0" lang="en-US" sz="1400" b="0" i="0" u="none" strike="noStrike" kern="0" cap="none" spc="-65"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10" normalizeH="0" baseline="0" noProof="0" dirty="0">
                <a:ln>
                  <a:noFill/>
                </a:ln>
                <a:solidFill>
                  <a:sysClr val="windowText" lastClr="000000"/>
                </a:solidFill>
                <a:effectLst/>
                <a:uLnTx/>
                <a:uFillTx/>
                <a:latin typeface="Lucida Sans"/>
                <a:cs typeface="Lucida Sans"/>
              </a:rPr>
              <a:t>customer</a:t>
            </a:r>
            <a:r>
              <a:rPr kumimoji="0" lang="en-US" sz="1400" b="0" i="0" u="none" strike="noStrike" kern="0" cap="none" spc="-15"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35" normalizeH="0" baseline="0" noProof="0" dirty="0">
                <a:ln>
                  <a:noFill/>
                </a:ln>
                <a:solidFill>
                  <a:sysClr val="windowText" lastClr="000000"/>
                </a:solidFill>
                <a:effectLst/>
                <a:uLnTx/>
                <a:uFillTx/>
                <a:latin typeface="Lucida Sans"/>
                <a:cs typeface="Lucida Sans"/>
              </a:rPr>
              <a:t>payments,</a:t>
            </a:r>
            <a:r>
              <a:rPr kumimoji="0" lang="en-US" sz="1400" b="0" i="0" u="none" strike="noStrike" kern="0" cap="none" spc="-45"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25" normalizeH="0" baseline="0" noProof="0" dirty="0">
                <a:ln>
                  <a:noFill/>
                </a:ln>
                <a:solidFill>
                  <a:sysClr val="windowText" lastClr="000000"/>
                </a:solidFill>
                <a:effectLst/>
                <a:uLnTx/>
                <a:uFillTx/>
                <a:latin typeface="Lucida Sans"/>
                <a:cs typeface="Lucida Sans"/>
              </a:rPr>
              <a:t>unexpected</a:t>
            </a:r>
            <a:r>
              <a:rPr kumimoji="0" lang="en-US" sz="1400" b="0" i="0" u="none" strike="noStrike" kern="0" cap="none" spc="-15"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55" normalizeH="0" baseline="0" noProof="0" dirty="0">
                <a:ln>
                  <a:noFill/>
                </a:ln>
                <a:solidFill>
                  <a:sysClr val="windowText" lastClr="000000"/>
                </a:solidFill>
                <a:effectLst/>
                <a:uLnTx/>
                <a:uFillTx/>
                <a:latin typeface="Lucida Sans"/>
                <a:cs typeface="Lucida Sans"/>
              </a:rPr>
              <a:t>expenses,</a:t>
            </a:r>
            <a:r>
              <a:rPr kumimoji="0" lang="en-US" sz="1400" b="0" i="0" u="none" strike="noStrike" kern="0" cap="none" spc="-50"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10" normalizeH="0" baseline="0" noProof="0" dirty="0">
                <a:ln>
                  <a:noFill/>
                </a:ln>
                <a:solidFill>
                  <a:sysClr val="windowText" lastClr="000000"/>
                </a:solidFill>
                <a:effectLst/>
                <a:uLnTx/>
                <a:uFillTx/>
                <a:latin typeface="Lucida Sans"/>
                <a:cs typeface="Lucida Sans"/>
              </a:rPr>
              <a:t>or </a:t>
            </a:r>
            <a:r>
              <a:rPr kumimoji="0" lang="en-US" sz="1400" b="0" i="0" u="none" strike="noStrike" kern="0" cap="none" spc="-25" normalizeH="0" baseline="0" noProof="0" dirty="0">
                <a:ln>
                  <a:noFill/>
                </a:ln>
                <a:solidFill>
                  <a:sysClr val="windowText" lastClr="000000"/>
                </a:solidFill>
                <a:effectLst/>
                <a:uLnTx/>
                <a:uFillTx/>
                <a:latin typeface="Lucida Sans"/>
                <a:cs typeface="Lucida Sans"/>
              </a:rPr>
              <a:t>inadequate</a:t>
            </a:r>
            <a:r>
              <a:rPr kumimoji="0" lang="en-US" sz="1400" b="0" i="0" u="none" strike="noStrike" kern="0" cap="none" spc="0"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10" normalizeH="0" baseline="0" noProof="0" dirty="0">
                <a:ln>
                  <a:noFill/>
                </a:ln>
                <a:solidFill>
                  <a:sysClr val="windowText" lastClr="000000"/>
                </a:solidFill>
                <a:effectLst/>
                <a:uLnTx/>
                <a:uFillTx/>
                <a:latin typeface="Lucida Sans"/>
                <a:cs typeface="Lucida Sans"/>
              </a:rPr>
              <a:t>financial </a:t>
            </a:r>
            <a:r>
              <a:rPr kumimoji="0" lang="en-US" sz="1400" b="0" i="0" u="none" strike="noStrike" kern="0" cap="none" spc="-45" normalizeH="0" baseline="0" noProof="0" dirty="0">
                <a:ln>
                  <a:noFill/>
                </a:ln>
                <a:solidFill>
                  <a:sysClr val="windowText" lastClr="000000"/>
                </a:solidFill>
                <a:effectLst/>
                <a:uLnTx/>
                <a:uFillTx/>
                <a:latin typeface="Lucida Sans"/>
                <a:cs typeface="Lucida Sans"/>
              </a:rPr>
              <a:t>planning.</a:t>
            </a:r>
            <a:r>
              <a:rPr kumimoji="0" lang="en-US" sz="1400" b="0" i="0" u="none" strike="noStrike" kern="0" cap="none" spc="-55"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45" normalizeH="0" baseline="0" noProof="0" dirty="0">
                <a:ln>
                  <a:noFill/>
                </a:ln>
                <a:solidFill>
                  <a:sysClr val="windowText" lastClr="000000"/>
                </a:solidFill>
                <a:effectLst/>
                <a:uLnTx/>
                <a:uFillTx/>
                <a:latin typeface="Lucida Sans"/>
                <a:cs typeface="Lucida Sans"/>
              </a:rPr>
              <a:t>Cash</a:t>
            </a:r>
            <a:r>
              <a:rPr kumimoji="0" lang="en-US" sz="1400" b="0" i="0" u="none" strike="noStrike" kern="0" cap="none" spc="-75"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0" normalizeH="0" baseline="0" noProof="0" dirty="0">
                <a:ln>
                  <a:noFill/>
                </a:ln>
                <a:solidFill>
                  <a:sysClr val="windowText" lastClr="000000"/>
                </a:solidFill>
                <a:effectLst/>
                <a:uLnTx/>
                <a:uFillTx/>
                <a:latin typeface="Lucida Sans"/>
                <a:cs typeface="Lucida Sans"/>
              </a:rPr>
              <a:t>flow</a:t>
            </a:r>
            <a:r>
              <a:rPr kumimoji="0" lang="en-US" sz="1400" b="0" i="0" u="none" strike="noStrike" kern="0" cap="none" spc="-20"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10" normalizeH="0" baseline="0" noProof="0" dirty="0">
                <a:ln>
                  <a:noFill/>
                </a:ln>
                <a:solidFill>
                  <a:sysClr val="windowText" lastClr="000000"/>
                </a:solidFill>
                <a:effectLst/>
                <a:uLnTx/>
                <a:uFillTx/>
                <a:latin typeface="Lucida Sans"/>
                <a:cs typeface="Lucida Sans"/>
              </a:rPr>
              <a:t>problems</a:t>
            </a:r>
            <a:r>
              <a:rPr kumimoji="0" lang="en-US" sz="1400" b="0" i="0" u="none" strike="noStrike" kern="0" cap="none" spc="-20"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35" normalizeH="0" baseline="0" noProof="0" dirty="0">
                <a:ln>
                  <a:noFill/>
                </a:ln>
                <a:solidFill>
                  <a:sysClr val="windowText" lastClr="000000"/>
                </a:solidFill>
                <a:effectLst/>
                <a:uLnTx/>
                <a:uFillTx/>
                <a:latin typeface="Lucida Sans"/>
                <a:cs typeface="Lucida Sans"/>
              </a:rPr>
              <a:t>are</a:t>
            </a:r>
            <a:r>
              <a:rPr kumimoji="0" lang="en-US" sz="1400" b="0" i="0" u="none" strike="noStrike" kern="0" cap="none" spc="-5"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40" normalizeH="0" baseline="0" noProof="0" dirty="0">
                <a:ln>
                  <a:noFill/>
                </a:ln>
                <a:solidFill>
                  <a:sysClr val="windowText" lastClr="000000"/>
                </a:solidFill>
                <a:effectLst/>
                <a:uLnTx/>
                <a:uFillTx/>
                <a:latin typeface="Lucida Sans"/>
                <a:cs typeface="Lucida Sans"/>
              </a:rPr>
              <a:t>one</a:t>
            </a:r>
            <a:r>
              <a:rPr kumimoji="0" lang="en-US" sz="1400" b="0" i="0" u="none" strike="noStrike" kern="0" cap="none" spc="0"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35" normalizeH="0" baseline="0" noProof="0" dirty="0">
                <a:ln>
                  <a:noFill/>
                </a:ln>
                <a:solidFill>
                  <a:sysClr val="windowText" lastClr="000000"/>
                </a:solidFill>
                <a:effectLst/>
                <a:uLnTx/>
                <a:uFillTx/>
                <a:latin typeface="Lucida Sans"/>
                <a:cs typeface="Lucida Sans"/>
              </a:rPr>
              <a:t>of</a:t>
            </a:r>
            <a:r>
              <a:rPr kumimoji="0" lang="en-US" sz="1400" b="0" i="0" u="none" strike="noStrike" kern="0" cap="none" spc="-50"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20" normalizeH="0" baseline="0" noProof="0" dirty="0">
                <a:ln>
                  <a:noFill/>
                </a:ln>
                <a:solidFill>
                  <a:sysClr val="windowText" lastClr="000000"/>
                </a:solidFill>
                <a:effectLst/>
                <a:uLnTx/>
                <a:uFillTx/>
                <a:latin typeface="Lucida Sans"/>
                <a:cs typeface="Lucida Sans"/>
              </a:rPr>
              <a:t>the</a:t>
            </a:r>
            <a:r>
              <a:rPr kumimoji="0" lang="en-US" sz="1400" b="0" i="0" u="none" strike="noStrike" kern="0" cap="none" spc="0"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10" normalizeH="0" baseline="0" noProof="0" dirty="0">
                <a:ln>
                  <a:noFill/>
                </a:ln>
                <a:solidFill>
                  <a:sysClr val="windowText" lastClr="000000"/>
                </a:solidFill>
                <a:effectLst/>
                <a:uLnTx/>
                <a:uFillTx/>
                <a:latin typeface="Lucida Sans"/>
                <a:cs typeface="Lucida Sans"/>
              </a:rPr>
              <a:t>primary</a:t>
            </a:r>
            <a:r>
              <a:rPr kumimoji="0" lang="en-US" sz="1400" b="0" i="0" u="none" strike="noStrike" kern="0" cap="none" spc="-80"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40" normalizeH="0" baseline="0" noProof="0" dirty="0">
                <a:ln>
                  <a:noFill/>
                </a:ln>
                <a:solidFill>
                  <a:sysClr val="windowText" lastClr="000000"/>
                </a:solidFill>
                <a:effectLst/>
                <a:uLnTx/>
                <a:uFillTx/>
                <a:latin typeface="Lucida Sans"/>
                <a:cs typeface="Lucida Sans"/>
              </a:rPr>
              <a:t>reasons</a:t>
            </a:r>
            <a:r>
              <a:rPr kumimoji="0" lang="en-US" sz="1400" b="0" i="0" u="none" strike="noStrike" kern="0" cap="none" spc="-25" normalizeH="0" baseline="0" noProof="0" dirty="0">
                <a:ln>
                  <a:noFill/>
                </a:ln>
                <a:solidFill>
                  <a:sysClr val="windowText" lastClr="000000"/>
                </a:solidFill>
                <a:effectLst/>
                <a:uLnTx/>
                <a:uFillTx/>
                <a:latin typeface="Lucida Sans"/>
                <a:cs typeface="Lucida Sans"/>
              </a:rPr>
              <a:t> for</a:t>
            </a:r>
            <a:r>
              <a:rPr kumimoji="0" lang="en-US" sz="1400" b="0" i="0" u="none" strike="noStrike" kern="0" cap="none" spc="-15"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10" normalizeH="0" baseline="0" noProof="0" dirty="0">
                <a:ln>
                  <a:noFill/>
                </a:ln>
                <a:solidFill>
                  <a:sysClr val="windowText" lastClr="000000"/>
                </a:solidFill>
                <a:effectLst/>
                <a:uLnTx/>
                <a:uFillTx/>
                <a:latin typeface="Lucida Sans"/>
                <a:cs typeface="Lucida Sans"/>
              </a:rPr>
              <a:t>startup</a:t>
            </a:r>
            <a:r>
              <a:rPr kumimoji="0" lang="en-US" sz="1400" b="0" i="0" u="none" strike="noStrike" kern="0" cap="none" spc="-20"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45" normalizeH="0" baseline="0" noProof="0" dirty="0">
                <a:ln>
                  <a:noFill/>
                </a:ln>
                <a:solidFill>
                  <a:sysClr val="windowText" lastClr="000000"/>
                </a:solidFill>
                <a:effectLst/>
                <a:uLnTx/>
                <a:uFillTx/>
                <a:latin typeface="Lucida Sans"/>
                <a:cs typeface="Lucida Sans"/>
              </a:rPr>
              <a:t>failure,</a:t>
            </a:r>
            <a:r>
              <a:rPr kumimoji="0" lang="en-US" sz="1400" b="0" i="0" u="none" strike="noStrike" kern="0" cap="none" spc="-50"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45" normalizeH="0" baseline="0" noProof="0" dirty="0">
                <a:ln>
                  <a:noFill/>
                </a:ln>
                <a:solidFill>
                  <a:sysClr val="windowText" lastClr="000000"/>
                </a:solidFill>
                <a:effectLst/>
                <a:uLnTx/>
                <a:uFillTx/>
                <a:latin typeface="Lucida Sans"/>
                <a:cs typeface="Lucida Sans"/>
              </a:rPr>
              <a:t>even</a:t>
            </a:r>
            <a:r>
              <a:rPr kumimoji="0" lang="en-US" sz="1400" b="0" i="0" u="none" strike="noStrike" kern="0" cap="none" spc="-65"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25" normalizeH="0" baseline="0" noProof="0" dirty="0">
                <a:ln>
                  <a:noFill/>
                </a:ln>
                <a:solidFill>
                  <a:sysClr val="windowText" lastClr="000000"/>
                </a:solidFill>
                <a:effectLst/>
                <a:uLnTx/>
                <a:uFillTx/>
                <a:latin typeface="Lucida Sans"/>
                <a:cs typeface="Lucida Sans"/>
              </a:rPr>
              <a:t>for</a:t>
            </a:r>
            <a:r>
              <a:rPr kumimoji="0" lang="en-US" sz="1400" b="0" i="0" u="none" strike="noStrike" kern="0" cap="none" spc="-20"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45" normalizeH="0" baseline="0" noProof="0" dirty="0">
                <a:ln>
                  <a:noFill/>
                </a:ln>
                <a:solidFill>
                  <a:sysClr val="windowText" lastClr="000000"/>
                </a:solidFill>
                <a:effectLst/>
                <a:uLnTx/>
                <a:uFillTx/>
                <a:latin typeface="Lucida Sans"/>
                <a:cs typeface="Lucida Sans"/>
              </a:rPr>
              <a:t>businesses</a:t>
            </a:r>
            <a:r>
              <a:rPr kumimoji="0" lang="en-US" sz="1400" b="0" i="0" u="none" strike="noStrike" kern="0" cap="none" spc="-25"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0" normalizeH="0" baseline="0" noProof="0" dirty="0">
                <a:ln>
                  <a:noFill/>
                </a:ln>
                <a:solidFill>
                  <a:sysClr val="windowText" lastClr="000000"/>
                </a:solidFill>
                <a:effectLst/>
                <a:uLnTx/>
                <a:uFillTx/>
                <a:latin typeface="Lucida Sans"/>
                <a:cs typeface="Lucida Sans"/>
              </a:rPr>
              <a:t>with</a:t>
            </a:r>
            <a:r>
              <a:rPr kumimoji="0" lang="en-US" sz="1400" b="0" i="0" u="none" strike="noStrike" kern="0" cap="none" spc="-70"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30" normalizeH="0" baseline="0" noProof="0" dirty="0">
                <a:ln>
                  <a:noFill/>
                </a:ln>
                <a:solidFill>
                  <a:sysClr val="windowText" lastClr="000000"/>
                </a:solidFill>
                <a:effectLst/>
                <a:uLnTx/>
                <a:uFillTx/>
                <a:latin typeface="Lucida Sans"/>
                <a:cs typeface="Lucida Sans"/>
              </a:rPr>
              <a:t>strong</a:t>
            </a:r>
            <a:r>
              <a:rPr kumimoji="0" lang="en-US" sz="1400" b="0" i="0" u="none" strike="noStrike" kern="0" cap="none" spc="-50"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10" normalizeH="0" baseline="0" noProof="0" dirty="0">
                <a:ln>
                  <a:noFill/>
                </a:ln>
                <a:solidFill>
                  <a:sysClr val="windowText" lastClr="000000"/>
                </a:solidFill>
                <a:effectLst/>
                <a:uLnTx/>
                <a:uFillTx/>
                <a:latin typeface="Lucida Sans"/>
                <a:cs typeface="Lucida Sans"/>
              </a:rPr>
              <a:t>sales.</a:t>
            </a:r>
            <a:endParaRPr kumimoji="0" lang="en-US" sz="1400" b="0" i="0" u="none" strike="noStrike" kern="0" cap="none" spc="0" normalizeH="0" baseline="0" noProof="0" dirty="0">
              <a:ln>
                <a:noFill/>
              </a:ln>
              <a:solidFill>
                <a:sysClr val="windowText" lastClr="000000"/>
              </a:solidFill>
              <a:effectLst/>
              <a:uLnTx/>
              <a:uFillTx/>
              <a:latin typeface="Lucida Sans"/>
              <a:cs typeface="Lucida Sans"/>
            </a:endParaRPr>
          </a:p>
          <a:p>
            <a:pPr marL="0" marR="0" lvl="0" indent="0" algn="just" defTabSz="914400" eaLnBrk="1" fontAlgn="auto" latinLnBrk="0" hangingPunct="1">
              <a:lnSpc>
                <a:spcPct val="100000"/>
              </a:lnSpc>
              <a:spcBef>
                <a:spcPts val="520"/>
              </a:spcBef>
              <a:spcAft>
                <a:spcPts val="0"/>
              </a:spcAft>
              <a:buClrTx/>
              <a:buSzTx/>
              <a:buFontTx/>
              <a:buNone/>
              <a:tabLst/>
              <a:defRPr/>
            </a:pPr>
            <a:endParaRPr kumimoji="0" lang="en-US" sz="1400" b="0" i="0" u="none" strike="noStrike" kern="0" cap="none" spc="0" normalizeH="0" baseline="0" noProof="0" dirty="0">
              <a:ln>
                <a:noFill/>
              </a:ln>
              <a:solidFill>
                <a:sysClr val="windowText" lastClr="000000"/>
              </a:solidFill>
              <a:effectLst/>
              <a:uLnTx/>
              <a:uFillTx/>
              <a:latin typeface="Lucida Sans"/>
              <a:cs typeface="Lucida Sans"/>
            </a:endParaRPr>
          </a:p>
          <a:p>
            <a:pPr marL="338455" marR="0" lvl="0" indent="0" algn="just" defTabSz="914400" eaLnBrk="1" fontAlgn="auto" latinLnBrk="0" hangingPunct="1">
              <a:lnSpc>
                <a:spcPct val="100000"/>
              </a:lnSpc>
              <a:spcBef>
                <a:spcPts val="0"/>
              </a:spcBef>
              <a:spcAft>
                <a:spcPts val="0"/>
              </a:spcAft>
              <a:buClrTx/>
              <a:buSzTx/>
              <a:buFontTx/>
              <a:buNone/>
              <a:tabLst/>
              <a:defRPr/>
            </a:pPr>
            <a:r>
              <a:rPr kumimoji="0" lang="en-US" sz="1600" b="1" i="0" u="none" strike="noStrike" kern="0" cap="none" spc="-85" normalizeH="0" baseline="0" noProof="0" dirty="0">
                <a:ln>
                  <a:noFill/>
                </a:ln>
                <a:solidFill>
                  <a:srgbClr val="00B0F0"/>
                </a:solidFill>
                <a:effectLst/>
                <a:uLnTx/>
                <a:uFillTx/>
                <a:latin typeface="Lucida Sans"/>
                <a:cs typeface="Lucida Sans"/>
              </a:rPr>
              <a:t>Underpricing</a:t>
            </a:r>
            <a:r>
              <a:rPr kumimoji="0" lang="en-US" sz="1600" b="1" i="0" u="none" strike="noStrike" kern="0" cap="none" spc="-40" normalizeH="0" baseline="0" noProof="0" dirty="0">
                <a:ln>
                  <a:noFill/>
                </a:ln>
                <a:solidFill>
                  <a:srgbClr val="00B0F0"/>
                </a:solidFill>
                <a:effectLst/>
                <a:uLnTx/>
                <a:uFillTx/>
                <a:latin typeface="Lucida Sans"/>
                <a:cs typeface="Lucida Sans"/>
              </a:rPr>
              <a:t> </a:t>
            </a:r>
            <a:r>
              <a:rPr kumimoji="0" lang="en-US" sz="1600" b="1" i="0" u="none" strike="noStrike" kern="0" cap="none" spc="-70" normalizeH="0" baseline="0" noProof="0" dirty="0">
                <a:ln>
                  <a:noFill/>
                </a:ln>
                <a:solidFill>
                  <a:srgbClr val="00B0F0"/>
                </a:solidFill>
                <a:effectLst/>
                <a:uLnTx/>
                <a:uFillTx/>
                <a:latin typeface="Lucida Sans"/>
                <a:cs typeface="Lucida Sans"/>
              </a:rPr>
              <a:t>Products</a:t>
            </a:r>
            <a:r>
              <a:rPr kumimoji="0" lang="en-US" sz="1600" b="1" i="0" u="none" strike="noStrike" kern="0" cap="none" spc="-50" normalizeH="0" baseline="0" noProof="0" dirty="0">
                <a:ln>
                  <a:noFill/>
                </a:ln>
                <a:solidFill>
                  <a:srgbClr val="00B0F0"/>
                </a:solidFill>
                <a:effectLst/>
                <a:uLnTx/>
                <a:uFillTx/>
                <a:latin typeface="Lucida Sans"/>
                <a:cs typeface="Lucida Sans"/>
              </a:rPr>
              <a:t> </a:t>
            </a:r>
            <a:r>
              <a:rPr kumimoji="0" lang="en-US" sz="1600" b="1" i="0" u="none" strike="noStrike" kern="0" cap="none" spc="-90" normalizeH="0" baseline="0" noProof="0" dirty="0">
                <a:ln>
                  <a:noFill/>
                </a:ln>
                <a:solidFill>
                  <a:srgbClr val="00B0F0"/>
                </a:solidFill>
                <a:effectLst/>
                <a:uLnTx/>
                <a:uFillTx/>
                <a:latin typeface="Lucida Sans"/>
                <a:cs typeface="Lucida Sans"/>
              </a:rPr>
              <a:t>or</a:t>
            </a:r>
            <a:r>
              <a:rPr kumimoji="0" lang="en-US" sz="1600" b="1" i="0" u="none" strike="noStrike" kern="0" cap="none" spc="-30" normalizeH="0" baseline="0" noProof="0" dirty="0">
                <a:ln>
                  <a:noFill/>
                </a:ln>
                <a:solidFill>
                  <a:srgbClr val="00B0F0"/>
                </a:solidFill>
                <a:effectLst/>
                <a:uLnTx/>
                <a:uFillTx/>
                <a:latin typeface="Lucida Sans"/>
                <a:cs typeface="Lucida Sans"/>
              </a:rPr>
              <a:t> </a:t>
            </a:r>
            <a:r>
              <a:rPr kumimoji="0" lang="en-US" sz="1600" b="1" i="0" u="none" strike="noStrike" kern="0" cap="none" spc="-10" normalizeH="0" baseline="0" noProof="0" dirty="0">
                <a:ln>
                  <a:noFill/>
                </a:ln>
                <a:solidFill>
                  <a:srgbClr val="00B0F0"/>
                </a:solidFill>
                <a:effectLst/>
                <a:uLnTx/>
                <a:uFillTx/>
                <a:latin typeface="Lucida Sans"/>
                <a:cs typeface="Lucida Sans"/>
              </a:rPr>
              <a:t>Services</a:t>
            </a:r>
            <a:endParaRPr kumimoji="0" lang="en-US" sz="1600" b="0" i="0" u="none" strike="noStrike" kern="0" cap="none" spc="0" normalizeH="0" baseline="0" noProof="0" dirty="0">
              <a:ln>
                <a:noFill/>
              </a:ln>
              <a:solidFill>
                <a:sysClr val="windowText" lastClr="000000"/>
              </a:solidFill>
              <a:effectLst/>
              <a:uLnTx/>
              <a:uFillTx/>
              <a:latin typeface="Lucida Sans"/>
              <a:cs typeface="Lucida Sans"/>
            </a:endParaRPr>
          </a:p>
          <a:p>
            <a:pPr marL="338455" marR="369570" lvl="0" indent="0" algn="just" defTabSz="914400" eaLnBrk="1" fontAlgn="auto" latinLnBrk="0" hangingPunct="1">
              <a:lnSpc>
                <a:spcPct val="126099"/>
              </a:lnSpc>
              <a:spcBef>
                <a:spcPts val="254"/>
              </a:spcBef>
              <a:spcAft>
                <a:spcPts val="0"/>
              </a:spcAft>
              <a:buClrTx/>
              <a:buSzTx/>
              <a:buFontTx/>
              <a:buNone/>
              <a:tabLst/>
              <a:defRPr/>
            </a:pPr>
            <a:r>
              <a:rPr kumimoji="0" lang="en-US" sz="1400" b="0" i="0" u="none" strike="noStrike" kern="0" cap="none" spc="-10" normalizeH="0" baseline="0" noProof="0" dirty="0">
                <a:ln>
                  <a:noFill/>
                </a:ln>
                <a:solidFill>
                  <a:sysClr val="windowText" lastClr="000000"/>
                </a:solidFill>
                <a:effectLst/>
                <a:uLnTx/>
                <a:uFillTx/>
                <a:latin typeface="Lucida Sans"/>
                <a:cs typeface="Lucida Sans"/>
              </a:rPr>
              <a:t>Setting</a:t>
            </a:r>
            <a:r>
              <a:rPr kumimoji="0" lang="en-US" sz="1400" b="0" i="0" u="none" strike="noStrike" kern="0" cap="none" spc="-55"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20" normalizeH="0" baseline="0" noProof="0" dirty="0">
                <a:ln>
                  <a:noFill/>
                </a:ln>
                <a:solidFill>
                  <a:sysClr val="windowText" lastClr="000000"/>
                </a:solidFill>
                <a:effectLst/>
                <a:uLnTx/>
                <a:uFillTx/>
                <a:latin typeface="Lucida Sans"/>
                <a:cs typeface="Lucida Sans"/>
              </a:rPr>
              <a:t>prices</a:t>
            </a:r>
            <a:r>
              <a:rPr kumimoji="0" lang="en-US" sz="1400" b="0" i="0" u="none" strike="noStrike" kern="0" cap="none" spc="-30"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10" normalizeH="0" baseline="0" noProof="0" dirty="0">
                <a:ln>
                  <a:noFill/>
                </a:ln>
                <a:solidFill>
                  <a:sysClr val="windowText" lastClr="000000"/>
                </a:solidFill>
                <a:effectLst/>
                <a:uLnTx/>
                <a:uFillTx/>
                <a:latin typeface="Lucida Sans"/>
                <a:cs typeface="Lucida Sans"/>
              </a:rPr>
              <a:t>too</a:t>
            </a:r>
            <a:r>
              <a:rPr kumimoji="0" lang="en-US" sz="1400" b="0" i="0" u="none" strike="noStrike" kern="0" cap="none" spc="-40"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0" normalizeH="0" baseline="0" noProof="0" dirty="0">
                <a:ln>
                  <a:noFill/>
                </a:ln>
                <a:solidFill>
                  <a:sysClr val="windowText" lastClr="000000"/>
                </a:solidFill>
                <a:effectLst/>
                <a:uLnTx/>
                <a:uFillTx/>
                <a:latin typeface="Lucida Sans"/>
                <a:cs typeface="Lucida Sans"/>
              </a:rPr>
              <a:t>low</a:t>
            </a:r>
            <a:r>
              <a:rPr kumimoji="0" lang="en-US" sz="1400" b="0" i="0" u="none" strike="noStrike" kern="0" cap="none" spc="-20" normalizeH="0" baseline="0" noProof="0" dirty="0">
                <a:ln>
                  <a:noFill/>
                </a:ln>
                <a:solidFill>
                  <a:sysClr val="windowText" lastClr="000000"/>
                </a:solidFill>
                <a:effectLst/>
                <a:uLnTx/>
                <a:uFillTx/>
                <a:latin typeface="Lucida Sans"/>
                <a:cs typeface="Lucida Sans"/>
              </a:rPr>
              <a:t> can</a:t>
            </a:r>
            <a:r>
              <a:rPr kumimoji="0" lang="en-US" sz="1400" b="0" i="0" u="none" strike="noStrike" kern="0" cap="none" spc="-75"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20" normalizeH="0" baseline="0" noProof="0" dirty="0">
                <a:ln>
                  <a:noFill/>
                </a:ln>
                <a:solidFill>
                  <a:sysClr val="windowText" lastClr="000000"/>
                </a:solidFill>
                <a:effectLst/>
                <a:uLnTx/>
                <a:uFillTx/>
                <a:latin typeface="Lucida Sans"/>
                <a:cs typeface="Lucida Sans"/>
              </a:rPr>
              <a:t>lead</a:t>
            </a:r>
            <a:r>
              <a:rPr kumimoji="0" lang="en-US" sz="1400" b="0" i="0" u="none" strike="noStrike" kern="0" cap="none" spc="-25"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0" normalizeH="0" baseline="0" noProof="0" dirty="0">
                <a:ln>
                  <a:noFill/>
                </a:ln>
                <a:solidFill>
                  <a:sysClr val="windowText" lastClr="000000"/>
                </a:solidFill>
                <a:effectLst/>
                <a:uLnTx/>
                <a:uFillTx/>
                <a:latin typeface="Lucida Sans"/>
                <a:cs typeface="Lucida Sans"/>
              </a:rPr>
              <a:t>to</a:t>
            </a:r>
            <a:r>
              <a:rPr kumimoji="0" lang="en-US" sz="1400" b="0" i="0" u="none" strike="noStrike" kern="0" cap="none" spc="-40"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35" normalizeH="0" baseline="0" noProof="0" dirty="0">
                <a:ln>
                  <a:noFill/>
                </a:ln>
                <a:solidFill>
                  <a:sysClr val="windowText" lastClr="000000"/>
                </a:solidFill>
                <a:effectLst/>
                <a:uLnTx/>
                <a:uFillTx/>
                <a:latin typeface="Lucida Sans"/>
                <a:cs typeface="Lucida Sans"/>
              </a:rPr>
              <a:t>insufficient</a:t>
            </a:r>
            <a:r>
              <a:rPr kumimoji="0" lang="en-US" sz="1400" b="0" i="0" u="none" strike="noStrike" kern="0" cap="none" spc="-30"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40" normalizeH="0" baseline="0" noProof="0" dirty="0">
                <a:ln>
                  <a:noFill/>
                </a:ln>
                <a:solidFill>
                  <a:sysClr val="windowText" lastClr="000000"/>
                </a:solidFill>
                <a:effectLst/>
                <a:uLnTx/>
                <a:uFillTx/>
                <a:latin typeface="Lucida Sans"/>
                <a:cs typeface="Lucida Sans"/>
              </a:rPr>
              <a:t>revenue</a:t>
            </a:r>
            <a:r>
              <a:rPr kumimoji="0" lang="en-US" sz="1400" b="0" i="0" u="none" strike="noStrike" kern="0" cap="none" spc="-10"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0" normalizeH="0" baseline="0" noProof="0" dirty="0">
                <a:ln>
                  <a:noFill/>
                </a:ln>
                <a:solidFill>
                  <a:sysClr val="windowText" lastClr="000000"/>
                </a:solidFill>
                <a:effectLst/>
                <a:uLnTx/>
                <a:uFillTx/>
                <a:latin typeface="Lucida Sans"/>
                <a:cs typeface="Lucida Sans"/>
              </a:rPr>
              <a:t>to</a:t>
            </a:r>
            <a:r>
              <a:rPr kumimoji="0" lang="en-US" sz="1400" b="0" i="0" u="none" strike="noStrike" kern="0" cap="none" spc="-40"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25" normalizeH="0" baseline="0" noProof="0" dirty="0">
                <a:ln>
                  <a:noFill/>
                </a:ln>
                <a:solidFill>
                  <a:sysClr val="windowText" lastClr="000000"/>
                </a:solidFill>
                <a:effectLst/>
                <a:uLnTx/>
                <a:uFillTx/>
                <a:latin typeface="Lucida Sans"/>
                <a:cs typeface="Lucida Sans"/>
              </a:rPr>
              <a:t>cover operational</a:t>
            </a:r>
            <a:r>
              <a:rPr kumimoji="0" lang="en-US" sz="1400" b="0" i="0" u="none" strike="noStrike" kern="0" cap="none" spc="-60"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25" normalizeH="0" baseline="0" noProof="0" dirty="0">
                <a:ln>
                  <a:noFill/>
                </a:ln>
                <a:solidFill>
                  <a:sysClr val="windowText" lastClr="000000"/>
                </a:solidFill>
                <a:effectLst/>
                <a:uLnTx/>
                <a:uFillTx/>
                <a:latin typeface="Lucida Sans"/>
                <a:cs typeface="Lucida Sans"/>
              </a:rPr>
              <a:t>costs</a:t>
            </a:r>
            <a:r>
              <a:rPr kumimoji="0" lang="en-US" sz="1400" b="0" i="0" u="none" strike="noStrike" kern="0" cap="none" spc="-30"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10" normalizeH="0" baseline="0" noProof="0" dirty="0">
                <a:ln>
                  <a:noFill/>
                </a:ln>
                <a:solidFill>
                  <a:sysClr val="windowText" lastClr="000000"/>
                </a:solidFill>
                <a:effectLst/>
                <a:uLnTx/>
                <a:uFillTx/>
                <a:latin typeface="Lucida Sans"/>
                <a:cs typeface="Lucida Sans"/>
              </a:rPr>
              <a:t>and</a:t>
            </a:r>
            <a:r>
              <a:rPr kumimoji="0" lang="en-US" sz="1400" b="0" i="0" u="none" strike="noStrike" kern="0" cap="none" spc="-25"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35" normalizeH="0" baseline="0" noProof="0" dirty="0">
                <a:ln>
                  <a:noFill/>
                </a:ln>
                <a:solidFill>
                  <a:sysClr val="windowText" lastClr="000000"/>
                </a:solidFill>
                <a:effectLst/>
                <a:uLnTx/>
                <a:uFillTx/>
                <a:latin typeface="Lucida Sans"/>
                <a:cs typeface="Lucida Sans"/>
              </a:rPr>
              <a:t>achieve</a:t>
            </a:r>
            <a:r>
              <a:rPr kumimoji="0" lang="en-US" sz="1400" b="0" i="0" u="none" strike="noStrike" kern="0" cap="none" spc="-5"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30" normalizeH="0" baseline="0" noProof="0" dirty="0">
                <a:ln>
                  <a:noFill/>
                </a:ln>
                <a:solidFill>
                  <a:sysClr val="windowText" lastClr="000000"/>
                </a:solidFill>
                <a:effectLst/>
                <a:uLnTx/>
                <a:uFillTx/>
                <a:latin typeface="Lucida Sans"/>
                <a:cs typeface="Lucida Sans"/>
              </a:rPr>
              <a:t>profitability.</a:t>
            </a:r>
            <a:r>
              <a:rPr kumimoji="0" lang="en-US" sz="1400" b="0" i="0" u="none" strike="noStrike" kern="0" cap="none" spc="-60"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20" normalizeH="0" baseline="0" noProof="0" dirty="0">
                <a:ln>
                  <a:noFill/>
                </a:ln>
                <a:solidFill>
                  <a:sysClr val="windowText" lastClr="000000"/>
                </a:solidFill>
                <a:effectLst/>
                <a:uLnTx/>
                <a:uFillTx/>
                <a:latin typeface="Lucida Sans"/>
                <a:cs typeface="Lucida Sans"/>
              </a:rPr>
              <a:t>Many </a:t>
            </a:r>
            <a:r>
              <a:rPr kumimoji="0" lang="en-US" sz="1400" b="0" i="0" u="none" strike="noStrike" kern="0" cap="none" spc="-30" normalizeH="0" baseline="0" noProof="0" dirty="0">
                <a:ln>
                  <a:noFill/>
                </a:ln>
                <a:solidFill>
                  <a:sysClr val="windowText" lastClr="000000"/>
                </a:solidFill>
                <a:effectLst/>
                <a:uLnTx/>
                <a:uFillTx/>
                <a:latin typeface="Lucida Sans"/>
                <a:cs typeface="Lucida Sans"/>
              </a:rPr>
              <a:t>entrepreneurs</a:t>
            </a:r>
            <a:r>
              <a:rPr kumimoji="0" lang="en-US" sz="1400" b="0" i="0" u="none" strike="noStrike" kern="0" cap="none" spc="-15"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35" normalizeH="0" baseline="0" noProof="0" dirty="0">
                <a:ln>
                  <a:noFill/>
                </a:ln>
                <a:solidFill>
                  <a:sysClr val="windowText" lastClr="000000"/>
                </a:solidFill>
                <a:effectLst/>
                <a:uLnTx/>
                <a:uFillTx/>
                <a:latin typeface="Lucida Sans"/>
                <a:cs typeface="Lucida Sans"/>
              </a:rPr>
              <a:t>undervalue</a:t>
            </a:r>
            <a:r>
              <a:rPr kumimoji="0" lang="en-US" sz="1400" b="0" i="0" u="none" strike="noStrike" kern="0" cap="none" spc="15"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25" normalizeH="0" baseline="0" noProof="0" dirty="0">
                <a:ln>
                  <a:noFill/>
                </a:ln>
                <a:solidFill>
                  <a:sysClr val="windowText" lastClr="000000"/>
                </a:solidFill>
                <a:effectLst/>
                <a:uLnTx/>
                <a:uFillTx/>
                <a:latin typeface="Lucida Sans"/>
                <a:cs typeface="Lucida Sans"/>
              </a:rPr>
              <a:t>their</a:t>
            </a:r>
            <a:r>
              <a:rPr kumimoji="0" lang="en-US" sz="1400" b="0" i="0" u="none" strike="noStrike" kern="0" cap="none" spc="-5"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40" normalizeH="0" baseline="0" noProof="0" dirty="0">
                <a:ln>
                  <a:noFill/>
                </a:ln>
                <a:solidFill>
                  <a:sysClr val="windowText" lastClr="000000"/>
                </a:solidFill>
                <a:effectLst/>
                <a:uLnTx/>
                <a:uFillTx/>
                <a:latin typeface="Lucida Sans"/>
                <a:cs typeface="Lucida Sans"/>
              </a:rPr>
              <a:t>offerings</a:t>
            </a:r>
            <a:r>
              <a:rPr kumimoji="0" lang="en-US" sz="1400" b="0" i="0" u="none" strike="noStrike" kern="0" cap="none" spc="-15"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30" normalizeH="0" baseline="0" noProof="0" dirty="0">
                <a:ln>
                  <a:noFill/>
                </a:ln>
                <a:solidFill>
                  <a:sysClr val="windowText" lastClr="000000"/>
                </a:solidFill>
                <a:effectLst/>
                <a:uLnTx/>
                <a:uFillTx/>
                <a:latin typeface="Lucida Sans"/>
                <a:cs typeface="Lucida Sans"/>
              </a:rPr>
              <a:t>in</a:t>
            </a:r>
            <a:r>
              <a:rPr kumimoji="0" lang="en-US" sz="1400" b="0" i="0" u="none" strike="noStrike" kern="0" cap="none" spc="-55"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30" normalizeH="0" baseline="0" noProof="0" dirty="0">
                <a:ln>
                  <a:noFill/>
                </a:ln>
                <a:solidFill>
                  <a:sysClr val="windowText" lastClr="000000"/>
                </a:solidFill>
                <a:effectLst/>
                <a:uLnTx/>
                <a:uFillTx/>
                <a:latin typeface="Lucida Sans"/>
                <a:cs typeface="Lucida Sans"/>
              </a:rPr>
              <a:t>an</a:t>
            </a:r>
            <a:r>
              <a:rPr kumimoji="0" lang="en-US" sz="1400" b="0" i="0" u="none" strike="noStrike" kern="0" cap="none" spc="-60"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0" normalizeH="0" baseline="0" noProof="0" dirty="0">
                <a:ln>
                  <a:noFill/>
                </a:ln>
                <a:solidFill>
                  <a:sysClr val="windowText" lastClr="000000"/>
                </a:solidFill>
                <a:effectLst/>
                <a:uLnTx/>
                <a:uFillTx/>
                <a:latin typeface="Lucida Sans"/>
                <a:cs typeface="Lucida Sans"/>
              </a:rPr>
              <a:t>attempt</a:t>
            </a:r>
            <a:r>
              <a:rPr kumimoji="0" lang="en-US" sz="1400" b="0" i="0" u="none" strike="noStrike" kern="0" cap="none" spc="-15"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0" normalizeH="0" baseline="0" noProof="0" dirty="0">
                <a:ln>
                  <a:noFill/>
                </a:ln>
                <a:solidFill>
                  <a:sysClr val="windowText" lastClr="000000"/>
                </a:solidFill>
                <a:effectLst/>
                <a:uLnTx/>
                <a:uFillTx/>
                <a:latin typeface="Lucida Sans"/>
                <a:cs typeface="Lucida Sans"/>
              </a:rPr>
              <a:t>to</a:t>
            </a:r>
            <a:r>
              <a:rPr kumimoji="0" lang="en-US" sz="1400" b="0" i="0" u="none" strike="noStrike" kern="0" cap="none" spc="-25"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20" normalizeH="0" baseline="0" noProof="0" dirty="0">
                <a:ln>
                  <a:noFill/>
                </a:ln>
                <a:solidFill>
                  <a:sysClr val="windowText" lastClr="000000"/>
                </a:solidFill>
                <a:effectLst/>
                <a:uLnTx/>
                <a:uFillTx/>
                <a:latin typeface="Lucida Sans"/>
                <a:cs typeface="Lucida Sans"/>
              </a:rPr>
              <a:t>compete,</a:t>
            </a:r>
            <a:r>
              <a:rPr kumimoji="0" lang="en-US" sz="1400" b="0" i="0" u="none" strike="noStrike" kern="0" cap="none" spc="-35"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25" normalizeH="0" baseline="0" noProof="0" dirty="0">
                <a:ln>
                  <a:noFill/>
                </a:ln>
                <a:solidFill>
                  <a:sysClr val="windowText" lastClr="000000"/>
                </a:solidFill>
                <a:effectLst/>
                <a:uLnTx/>
                <a:uFillTx/>
                <a:latin typeface="Lucida Sans"/>
                <a:cs typeface="Lucida Sans"/>
              </a:rPr>
              <a:t>creating</a:t>
            </a:r>
            <a:r>
              <a:rPr kumimoji="0" lang="en-US" sz="1400" b="0" i="0" u="none" strike="noStrike" kern="0" cap="none" spc="-35" normalizeH="0" baseline="0" noProof="0" dirty="0">
                <a:ln>
                  <a:noFill/>
                </a:ln>
                <a:solidFill>
                  <a:sysClr val="windowText" lastClr="000000"/>
                </a:solidFill>
                <a:effectLst/>
                <a:uLnTx/>
                <a:uFillTx/>
                <a:latin typeface="Lucida Sans"/>
                <a:cs typeface="Lucida Sans"/>
              </a:rPr>
              <a:t> unsustainable</a:t>
            </a:r>
            <a:r>
              <a:rPr kumimoji="0" lang="en-US" sz="1400" b="0" i="0" u="none" strike="noStrike" kern="0" cap="none" spc="10"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40" normalizeH="0" baseline="0" noProof="0" dirty="0">
                <a:ln>
                  <a:noFill/>
                </a:ln>
                <a:solidFill>
                  <a:sysClr val="windowText" lastClr="000000"/>
                </a:solidFill>
                <a:effectLst/>
                <a:uLnTx/>
                <a:uFillTx/>
                <a:latin typeface="Lucida Sans"/>
                <a:cs typeface="Lucida Sans"/>
              </a:rPr>
              <a:t>business</a:t>
            </a:r>
            <a:r>
              <a:rPr kumimoji="0" lang="en-US" sz="1400" b="0" i="0" u="none" strike="noStrike" kern="0" cap="none" spc="-10" normalizeH="0" baseline="0" noProof="0" dirty="0">
                <a:ln>
                  <a:noFill/>
                </a:ln>
                <a:solidFill>
                  <a:sysClr val="windowText" lastClr="000000"/>
                </a:solidFill>
                <a:effectLst/>
                <a:uLnTx/>
                <a:uFillTx/>
                <a:latin typeface="Lucida Sans"/>
                <a:cs typeface="Lucida Sans"/>
              </a:rPr>
              <a:t> models.</a:t>
            </a:r>
            <a:endParaRPr kumimoji="0" lang="en-US" sz="1400" b="0" i="0" u="none" strike="noStrike" kern="0" cap="none" spc="0" normalizeH="0" baseline="0" noProof="0" dirty="0">
              <a:ln>
                <a:noFill/>
              </a:ln>
              <a:solidFill>
                <a:sysClr val="windowText" lastClr="000000"/>
              </a:solidFill>
              <a:effectLst/>
              <a:uLnTx/>
              <a:uFillTx/>
              <a:latin typeface="Lucida Sans"/>
              <a:cs typeface="Lucida Sans"/>
            </a:endParaRPr>
          </a:p>
        </p:txBody>
      </p:sp>
      <p:pic>
        <p:nvPicPr>
          <p:cNvPr id="2" name="Graphic 21">
            <a:extLst>
              <a:ext uri="{FF2B5EF4-FFF2-40B4-BE49-F238E27FC236}">
                <a16:creationId xmlns:a16="http://schemas.microsoft.com/office/drawing/2014/main" id="{311644F2-B657-DB6D-79DB-83E51B9269F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58441" y="605121"/>
            <a:ext cx="2024202" cy="945164"/>
          </a:xfrm>
          <a:prstGeom prst="rect">
            <a:avLst/>
          </a:prstGeom>
        </p:spPr>
      </p:pic>
      <p:sp>
        <p:nvSpPr>
          <p:cNvPr id="4" name="TextBox 3">
            <a:extLst>
              <a:ext uri="{FF2B5EF4-FFF2-40B4-BE49-F238E27FC236}">
                <a16:creationId xmlns:a16="http://schemas.microsoft.com/office/drawing/2014/main" id="{6B31B531-82AD-8421-B801-F0A1B302B3F5}"/>
              </a:ext>
            </a:extLst>
          </p:cNvPr>
          <p:cNvSpPr txBox="1"/>
          <p:nvPr/>
        </p:nvSpPr>
        <p:spPr>
          <a:xfrm>
            <a:off x="2381250" y="1259443"/>
            <a:ext cx="2819400" cy="369332"/>
          </a:xfrm>
          <a:prstGeom prst="rect">
            <a:avLst/>
          </a:prstGeom>
          <a:solidFill>
            <a:srgbClr val="00B0F0"/>
          </a:solidFill>
        </p:spPr>
        <p:txBody>
          <a:bodyPr wrap="square">
            <a:spAutoFit/>
          </a:bodyPr>
          <a:lstStyle/>
          <a:p>
            <a:pPr marL="12700">
              <a:lnSpc>
                <a:spcPct val="100000"/>
              </a:lnSpc>
              <a:spcBef>
                <a:spcPts val="100"/>
              </a:spcBef>
            </a:pPr>
            <a:r>
              <a:rPr lang="en-US" sz="1800" b="1" spc="-75" dirty="0">
                <a:solidFill>
                  <a:schemeClr val="bg1"/>
                </a:solidFill>
                <a:latin typeface="Arial"/>
                <a:cs typeface="Arial"/>
              </a:rPr>
              <a:t>FINANCIAL RISKS</a:t>
            </a:r>
          </a:p>
        </p:txBody>
      </p:sp>
    </p:spTree>
    <p:extLst>
      <p:ext uri="{BB962C8B-B14F-4D97-AF65-F5344CB8AC3E}">
        <p14:creationId xmlns:p14="http://schemas.microsoft.com/office/powerpoint/2010/main" val="347338430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B99CD4-40BC-378C-A9DA-828E49531A5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DC5B747-6DB7-1EAA-A33C-E689DBEC9213}"/>
              </a:ext>
            </a:extLst>
          </p:cNvPr>
          <p:cNvSpPr/>
          <p:nvPr/>
        </p:nvSpPr>
        <p:spPr>
          <a:xfrm>
            <a:off x="2306113" y="1038738"/>
            <a:ext cx="8712935" cy="40147"/>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FAA3D844-8330-6ECC-1714-106181909164}"/>
              </a:ext>
            </a:extLst>
          </p:cNvPr>
          <p:cNvSpPr/>
          <p:nvPr/>
        </p:nvSpPr>
        <p:spPr>
          <a:xfrm>
            <a:off x="7558824" y="1400175"/>
            <a:ext cx="3625271" cy="552245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51A22401-659A-E2E6-2B9E-07361C1E859C}"/>
              </a:ext>
            </a:extLst>
          </p:cNvPr>
          <p:cNvSpPr/>
          <p:nvPr/>
        </p:nvSpPr>
        <p:spPr>
          <a:xfrm>
            <a:off x="434390" y="1628775"/>
            <a:ext cx="9795459" cy="467607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98450" marR="41910" lvl="0" indent="-285750" algn="just" defTabSz="914400" eaLnBrk="1" fontAlgn="auto" latinLnBrk="0" hangingPunct="1">
              <a:lnSpc>
                <a:spcPct val="122400"/>
              </a:lnSpc>
              <a:spcBef>
                <a:spcPts val="95"/>
              </a:spcBef>
              <a:spcAft>
                <a:spcPts val="0"/>
              </a:spcAft>
              <a:buClrTx/>
              <a:buSzTx/>
              <a:buFont typeface="Arial" panose="020B0604020202020204" pitchFamily="34" charset="0"/>
              <a:buChar char="•"/>
              <a:tabLst/>
              <a:defRPr/>
            </a:pPr>
            <a:r>
              <a:rPr kumimoji="0" lang="en-US" sz="1400" b="1" i="0" u="none" strike="noStrike" kern="0" cap="none" spc="-55" normalizeH="0" baseline="0" noProof="0" dirty="0">
                <a:ln>
                  <a:noFill/>
                </a:ln>
                <a:solidFill>
                  <a:sysClr val="windowText" lastClr="000000"/>
                </a:solidFill>
                <a:effectLst/>
                <a:uLnTx/>
                <a:uFillTx/>
                <a:latin typeface="Verdana"/>
                <a:cs typeface="Verdana"/>
              </a:rPr>
              <a:t>Market</a:t>
            </a:r>
            <a:r>
              <a:rPr kumimoji="0" lang="en-US" sz="1400" b="1" i="0" u="none" strike="noStrike" kern="0" cap="none" spc="-110" normalizeH="0" baseline="0" noProof="0" dirty="0">
                <a:ln>
                  <a:noFill/>
                </a:ln>
                <a:solidFill>
                  <a:sysClr val="windowText" lastClr="000000"/>
                </a:solidFill>
                <a:effectLst/>
                <a:uLnTx/>
                <a:uFillTx/>
                <a:latin typeface="Verdana"/>
                <a:cs typeface="Verdana"/>
              </a:rPr>
              <a:t> </a:t>
            </a:r>
            <a:r>
              <a:rPr kumimoji="0" lang="en-US" sz="1400" b="1" i="0" u="none" strike="noStrike" kern="0" cap="none" spc="-100" normalizeH="0" baseline="0" noProof="0" dirty="0">
                <a:ln>
                  <a:noFill/>
                </a:ln>
                <a:solidFill>
                  <a:sysClr val="windowText" lastClr="000000"/>
                </a:solidFill>
                <a:effectLst/>
                <a:uLnTx/>
                <a:uFillTx/>
                <a:latin typeface="Verdana"/>
                <a:cs typeface="Verdana"/>
              </a:rPr>
              <a:t>risks</a:t>
            </a:r>
            <a:r>
              <a:rPr kumimoji="0" lang="en-US" sz="1400" b="1" i="0" u="none" strike="noStrike" kern="0" cap="none" spc="-114" normalizeH="0" baseline="0" noProof="0" dirty="0">
                <a:ln>
                  <a:noFill/>
                </a:ln>
                <a:solidFill>
                  <a:sysClr val="windowText" lastClr="000000"/>
                </a:solidFill>
                <a:effectLst/>
                <a:uLnTx/>
                <a:uFillTx/>
                <a:latin typeface="Verdana"/>
                <a:cs typeface="Verdana"/>
              </a:rPr>
              <a:t> </a:t>
            </a:r>
            <a:r>
              <a:rPr kumimoji="0" lang="en-US" sz="1400" b="0" i="0" u="none" strike="noStrike" kern="0" cap="none" spc="-80" normalizeH="0" baseline="0" noProof="0" dirty="0">
                <a:ln>
                  <a:noFill/>
                </a:ln>
                <a:solidFill>
                  <a:sysClr val="windowText" lastClr="000000"/>
                </a:solidFill>
                <a:effectLst/>
                <a:uLnTx/>
                <a:uFillTx/>
                <a:latin typeface="Verdana"/>
                <a:cs typeface="Verdana"/>
              </a:rPr>
              <a:t>refer</a:t>
            </a:r>
            <a:r>
              <a:rPr kumimoji="0" lang="en-US" sz="1400" b="0" i="0" u="none" strike="noStrike" kern="0" cap="none" spc="-90" normalizeH="0" baseline="0" noProof="0" dirty="0">
                <a:ln>
                  <a:noFill/>
                </a:ln>
                <a:solidFill>
                  <a:sysClr val="windowText" lastClr="000000"/>
                </a:solidFill>
                <a:effectLst/>
                <a:uLnTx/>
                <a:uFillTx/>
                <a:latin typeface="Verdana"/>
                <a:cs typeface="Verdana"/>
              </a:rPr>
              <a:t> </a:t>
            </a:r>
            <a:r>
              <a:rPr kumimoji="0" lang="en-US" sz="1400" b="0" i="0" u="none" strike="noStrike" kern="0" cap="none" spc="-60" normalizeH="0" baseline="0" noProof="0" dirty="0">
                <a:ln>
                  <a:noFill/>
                </a:ln>
                <a:solidFill>
                  <a:sysClr val="windowText" lastClr="000000"/>
                </a:solidFill>
                <a:effectLst/>
                <a:uLnTx/>
                <a:uFillTx/>
                <a:latin typeface="Verdana"/>
                <a:cs typeface="Verdana"/>
              </a:rPr>
              <a:t>to</a:t>
            </a:r>
            <a:r>
              <a:rPr kumimoji="0" lang="en-US" sz="1400" b="0" i="0" u="none" strike="noStrike" kern="0" cap="none" spc="-105" normalizeH="0" baseline="0" noProof="0" dirty="0">
                <a:ln>
                  <a:noFill/>
                </a:ln>
                <a:solidFill>
                  <a:sysClr val="windowText" lastClr="000000"/>
                </a:solidFill>
                <a:effectLst/>
                <a:uLnTx/>
                <a:uFillTx/>
                <a:latin typeface="Verdana"/>
                <a:cs typeface="Verdana"/>
              </a:rPr>
              <a:t> </a:t>
            </a:r>
            <a:r>
              <a:rPr kumimoji="0" lang="en-US" sz="1400" b="0" i="0" u="none" strike="noStrike" kern="0" cap="none" spc="-50" normalizeH="0" baseline="0" noProof="0" dirty="0">
                <a:ln>
                  <a:noFill/>
                </a:ln>
                <a:solidFill>
                  <a:sysClr val="windowText" lastClr="000000"/>
                </a:solidFill>
                <a:effectLst/>
                <a:uLnTx/>
                <a:uFillTx/>
                <a:latin typeface="Verdana"/>
                <a:cs typeface="Verdana"/>
              </a:rPr>
              <a:t>potential</a:t>
            </a:r>
            <a:r>
              <a:rPr kumimoji="0" lang="en-US" sz="1400" b="0" i="0" u="none" strike="noStrike" kern="0" cap="none" spc="-105" normalizeH="0" baseline="0" noProof="0" dirty="0">
                <a:ln>
                  <a:noFill/>
                </a:ln>
                <a:solidFill>
                  <a:sysClr val="windowText" lastClr="000000"/>
                </a:solidFill>
                <a:effectLst/>
                <a:uLnTx/>
                <a:uFillTx/>
                <a:latin typeface="Verdana"/>
                <a:cs typeface="Verdana"/>
              </a:rPr>
              <a:t> losses</a:t>
            </a:r>
            <a:r>
              <a:rPr kumimoji="0" lang="en-US" sz="1400" b="0" i="0" u="none" strike="noStrike" kern="0" cap="none" spc="-120" normalizeH="0" baseline="0" noProof="0" dirty="0">
                <a:ln>
                  <a:noFill/>
                </a:ln>
                <a:solidFill>
                  <a:sysClr val="windowText" lastClr="000000"/>
                </a:solidFill>
                <a:effectLst/>
                <a:uLnTx/>
                <a:uFillTx/>
                <a:latin typeface="Verdana"/>
                <a:cs typeface="Verdana"/>
              </a:rPr>
              <a:t> </a:t>
            </a:r>
            <a:r>
              <a:rPr kumimoji="0" lang="en-US" sz="1400" b="0" i="0" u="none" strike="noStrike" kern="0" cap="none" spc="-75" normalizeH="0" baseline="0" noProof="0" dirty="0">
                <a:ln>
                  <a:noFill/>
                </a:ln>
                <a:solidFill>
                  <a:sysClr val="windowText" lastClr="000000"/>
                </a:solidFill>
                <a:effectLst/>
                <a:uLnTx/>
                <a:uFillTx/>
                <a:latin typeface="Verdana"/>
                <a:cs typeface="Verdana"/>
              </a:rPr>
              <a:t>arising</a:t>
            </a:r>
            <a:r>
              <a:rPr kumimoji="0" lang="en-US" sz="1400" b="0" i="0" u="none" strike="noStrike" kern="0" cap="none" spc="-50" normalizeH="0" baseline="0" noProof="0" dirty="0">
                <a:ln>
                  <a:noFill/>
                </a:ln>
                <a:solidFill>
                  <a:sysClr val="windowText" lastClr="000000"/>
                </a:solidFill>
                <a:effectLst/>
                <a:uLnTx/>
                <a:uFillTx/>
                <a:latin typeface="Verdana"/>
                <a:cs typeface="Verdana"/>
              </a:rPr>
              <a:t> </a:t>
            </a:r>
            <a:r>
              <a:rPr kumimoji="0" lang="en-US" sz="1400" b="0" i="0" u="none" strike="noStrike" kern="0" cap="none" spc="-75" normalizeH="0" baseline="0" noProof="0" dirty="0">
                <a:ln>
                  <a:noFill/>
                </a:ln>
                <a:solidFill>
                  <a:sysClr val="windowText" lastClr="000000"/>
                </a:solidFill>
                <a:effectLst/>
                <a:uLnTx/>
                <a:uFillTx/>
                <a:latin typeface="Verdana"/>
                <a:cs typeface="Verdana"/>
              </a:rPr>
              <a:t>from</a:t>
            </a:r>
            <a:r>
              <a:rPr kumimoji="0" lang="en-US" sz="1400" b="0" i="0" u="none" strike="noStrike" kern="0" cap="none" spc="-65" normalizeH="0" baseline="0" noProof="0" dirty="0">
                <a:ln>
                  <a:noFill/>
                </a:ln>
                <a:solidFill>
                  <a:sysClr val="windowText" lastClr="000000"/>
                </a:solidFill>
                <a:effectLst/>
                <a:uLnTx/>
                <a:uFillTx/>
                <a:latin typeface="Verdana"/>
                <a:cs typeface="Verdana"/>
              </a:rPr>
              <a:t> </a:t>
            </a:r>
            <a:r>
              <a:rPr kumimoji="0" lang="en-US" sz="1400" b="0" i="0" u="none" strike="noStrike" kern="0" cap="none" spc="-75" normalizeH="0" baseline="0" noProof="0" dirty="0">
                <a:ln>
                  <a:noFill/>
                </a:ln>
                <a:solidFill>
                  <a:sysClr val="windowText" lastClr="000000"/>
                </a:solidFill>
                <a:effectLst/>
                <a:uLnTx/>
                <a:uFillTx/>
                <a:latin typeface="Verdana"/>
                <a:cs typeface="Verdana"/>
              </a:rPr>
              <a:t>external</a:t>
            </a:r>
            <a:r>
              <a:rPr kumimoji="0" lang="en-US" sz="1400" b="0" i="0" u="none" strike="noStrike" kern="0" cap="none" spc="-105" normalizeH="0" baseline="0" noProof="0" dirty="0">
                <a:ln>
                  <a:noFill/>
                </a:ln>
                <a:solidFill>
                  <a:sysClr val="windowText" lastClr="000000"/>
                </a:solidFill>
                <a:effectLst/>
                <a:uLnTx/>
                <a:uFillTx/>
                <a:latin typeface="Verdana"/>
                <a:cs typeface="Verdana"/>
              </a:rPr>
              <a:t> </a:t>
            </a:r>
            <a:r>
              <a:rPr kumimoji="0" lang="en-US" sz="1400" b="0" i="0" u="none" strike="noStrike" kern="0" cap="none" spc="-60" normalizeH="0" baseline="0" noProof="0" dirty="0">
                <a:ln>
                  <a:noFill/>
                </a:ln>
                <a:solidFill>
                  <a:sysClr val="windowText" lastClr="000000"/>
                </a:solidFill>
                <a:effectLst/>
                <a:uLnTx/>
                <a:uFillTx/>
                <a:latin typeface="Verdana"/>
                <a:cs typeface="Verdana"/>
              </a:rPr>
              <a:t>market</a:t>
            </a:r>
            <a:r>
              <a:rPr kumimoji="0" lang="en-US" sz="1400" b="0" i="0" u="none" strike="noStrike" kern="0" cap="none" spc="-110" normalizeH="0" baseline="0" noProof="0" dirty="0">
                <a:ln>
                  <a:noFill/>
                </a:ln>
                <a:solidFill>
                  <a:sysClr val="windowText" lastClr="000000"/>
                </a:solidFill>
                <a:effectLst/>
                <a:uLnTx/>
                <a:uFillTx/>
                <a:latin typeface="Verdana"/>
                <a:cs typeface="Verdana"/>
              </a:rPr>
              <a:t> </a:t>
            </a:r>
            <a:r>
              <a:rPr kumimoji="0" lang="en-US" sz="1400" b="0" i="0" u="none" strike="noStrike" kern="0" cap="none" spc="-90" normalizeH="0" baseline="0" noProof="0" dirty="0">
                <a:ln>
                  <a:noFill/>
                </a:ln>
                <a:solidFill>
                  <a:sysClr val="windowText" lastClr="000000"/>
                </a:solidFill>
                <a:effectLst/>
                <a:uLnTx/>
                <a:uFillTx/>
                <a:latin typeface="Verdana"/>
                <a:cs typeface="Verdana"/>
              </a:rPr>
              <a:t>factors</a:t>
            </a:r>
            <a:r>
              <a:rPr kumimoji="0" lang="en-US" sz="1400" b="0" i="0" u="none" strike="noStrike" kern="0" cap="none" spc="-114" normalizeH="0" baseline="0" noProof="0" dirty="0">
                <a:ln>
                  <a:noFill/>
                </a:ln>
                <a:solidFill>
                  <a:sysClr val="windowText" lastClr="000000"/>
                </a:solidFill>
                <a:effectLst/>
                <a:uLnTx/>
                <a:uFillTx/>
                <a:latin typeface="Verdana"/>
                <a:cs typeface="Verdana"/>
              </a:rPr>
              <a:t> </a:t>
            </a:r>
            <a:r>
              <a:rPr kumimoji="0" lang="en-US" sz="1400" b="0" i="0" u="none" strike="noStrike" kern="0" cap="none" spc="-45" normalizeH="0" baseline="0" noProof="0" dirty="0">
                <a:ln>
                  <a:noFill/>
                </a:ln>
                <a:solidFill>
                  <a:sysClr val="windowText" lastClr="000000"/>
                </a:solidFill>
                <a:effectLst/>
                <a:uLnTx/>
                <a:uFillTx/>
                <a:latin typeface="Verdana"/>
                <a:cs typeface="Verdana"/>
              </a:rPr>
              <a:t>and</a:t>
            </a:r>
            <a:r>
              <a:rPr kumimoji="0" lang="en-US" sz="1400" b="0" i="0" u="none" strike="noStrike" kern="0" cap="none" spc="-110" normalizeH="0" baseline="0" noProof="0" dirty="0">
                <a:ln>
                  <a:noFill/>
                </a:ln>
                <a:solidFill>
                  <a:sysClr val="windowText" lastClr="000000"/>
                </a:solidFill>
                <a:effectLst/>
                <a:uLnTx/>
                <a:uFillTx/>
                <a:latin typeface="Verdana"/>
                <a:cs typeface="Verdana"/>
              </a:rPr>
              <a:t> </a:t>
            </a:r>
            <a:r>
              <a:rPr kumimoji="0" lang="en-US" sz="1400" b="0" i="0" u="none" strike="noStrike" kern="0" cap="none" spc="-60" normalizeH="0" baseline="0" noProof="0" dirty="0">
                <a:ln>
                  <a:noFill/>
                </a:ln>
                <a:solidFill>
                  <a:sysClr val="windowText" lastClr="000000"/>
                </a:solidFill>
                <a:effectLst/>
                <a:uLnTx/>
                <a:uFillTx/>
                <a:latin typeface="Verdana"/>
                <a:cs typeface="Verdana"/>
              </a:rPr>
              <a:t>changes</a:t>
            </a:r>
            <a:r>
              <a:rPr kumimoji="0" lang="en-US" sz="1400" b="0" i="0" u="none" strike="noStrike" kern="0" cap="none" spc="-114" normalizeH="0" baseline="0" noProof="0" dirty="0">
                <a:ln>
                  <a:noFill/>
                </a:ln>
                <a:solidFill>
                  <a:sysClr val="windowText" lastClr="000000"/>
                </a:solidFill>
                <a:effectLst/>
                <a:uLnTx/>
                <a:uFillTx/>
                <a:latin typeface="Verdana"/>
                <a:cs typeface="Verdana"/>
              </a:rPr>
              <a:t> </a:t>
            </a:r>
            <a:r>
              <a:rPr kumimoji="0" lang="en-US" sz="1400" b="0" i="0" u="none" strike="noStrike" kern="0" cap="none" spc="-40" normalizeH="0" baseline="0" noProof="0" dirty="0">
                <a:ln>
                  <a:noFill/>
                </a:ln>
                <a:solidFill>
                  <a:sysClr val="windowText" lastClr="000000"/>
                </a:solidFill>
                <a:effectLst/>
                <a:uLnTx/>
                <a:uFillTx/>
                <a:latin typeface="Verdana"/>
                <a:cs typeface="Verdana"/>
              </a:rPr>
              <a:t>in</a:t>
            </a:r>
            <a:r>
              <a:rPr kumimoji="0" lang="en-US" sz="1400" b="0" i="0" u="none" strike="noStrike" kern="0" cap="none" spc="-80" normalizeH="0" baseline="0" noProof="0" dirty="0">
                <a:ln>
                  <a:noFill/>
                </a:ln>
                <a:solidFill>
                  <a:sysClr val="windowText" lastClr="000000"/>
                </a:solidFill>
                <a:effectLst/>
                <a:uLnTx/>
                <a:uFillTx/>
                <a:latin typeface="Verdana"/>
                <a:cs typeface="Verdana"/>
              </a:rPr>
              <a:t> </a:t>
            </a:r>
            <a:r>
              <a:rPr kumimoji="0" lang="en-US" sz="1400" b="0" i="0" u="none" strike="noStrike" kern="0" cap="none" spc="-90" normalizeH="0" baseline="0" noProof="0" dirty="0">
                <a:ln>
                  <a:noFill/>
                </a:ln>
                <a:solidFill>
                  <a:sysClr val="windowText" lastClr="000000"/>
                </a:solidFill>
                <a:effectLst/>
                <a:uLnTx/>
                <a:uFillTx/>
                <a:latin typeface="Verdana"/>
                <a:cs typeface="Verdana"/>
              </a:rPr>
              <a:t>the</a:t>
            </a:r>
            <a:r>
              <a:rPr kumimoji="0" lang="en-US" sz="1400" b="0" i="0" u="none" strike="noStrike" kern="0" cap="none" spc="30" normalizeH="0" baseline="0" noProof="0" dirty="0">
                <a:ln>
                  <a:noFill/>
                </a:ln>
                <a:solidFill>
                  <a:sysClr val="windowText" lastClr="000000"/>
                </a:solidFill>
                <a:effectLst/>
                <a:uLnTx/>
                <a:uFillTx/>
                <a:latin typeface="Verdana"/>
                <a:cs typeface="Verdana"/>
              </a:rPr>
              <a:t> </a:t>
            </a:r>
            <a:r>
              <a:rPr kumimoji="0" lang="en-US" sz="1400" b="0" i="0" u="none" strike="noStrike" kern="0" cap="none" spc="-85" normalizeH="0" baseline="0" noProof="0" dirty="0">
                <a:ln>
                  <a:noFill/>
                </a:ln>
                <a:solidFill>
                  <a:sysClr val="windowText" lastClr="000000"/>
                </a:solidFill>
                <a:effectLst/>
                <a:uLnTx/>
                <a:uFillTx/>
                <a:latin typeface="Verdana"/>
                <a:cs typeface="Verdana"/>
              </a:rPr>
              <a:t>business</a:t>
            </a:r>
            <a:r>
              <a:rPr kumimoji="0" lang="en-US" sz="1400" b="0" i="0" u="none" strike="noStrike" kern="0" cap="none" spc="-120" normalizeH="0" baseline="0" noProof="0" dirty="0">
                <a:ln>
                  <a:noFill/>
                </a:ln>
                <a:solidFill>
                  <a:sysClr val="windowText" lastClr="000000"/>
                </a:solidFill>
                <a:effectLst/>
                <a:uLnTx/>
                <a:uFillTx/>
                <a:latin typeface="Verdana"/>
                <a:cs typeface="Verdana"/>
              </a:rPr>
              <a:t> </a:t>
            </a:r>
            <a:r>
              <a:rPr kumimoji="0" lang="en-US" sz="1400" b="0" i="0" u="none" strike="noStrike" kern="0" cap="none" spc="-10" normalizeH="0" baseline="0" noProof="0" dirty="0">
                <a:ln>
                  <a:noFill/>
                </a:ln>
                <a:solidFill>
                  <a:sysClr val="windowText" lastClr="000000"/>
                </a:solidFill>
                <a:effectLst/>
                <a:uLnTx/>
                <a:uFillTx/>
                <a:latin typeface="Verdana"/>
                <a:cs typeface="Verdana"/>
              </a:rPr>
              <a:t>environment. </a:t>
            </a:r>
            <a:r>
              <a:rPr kumimoji="0" lang="en-US" sz="1400" b="0" i="0" u="none" strike="noStrike" kern="0" cap="none" spc="-130" normalizeH="0" baseline="0" noProof="0" dirty="0">
                <a:ln>
                  <a:noFill/>
                </a:ln>
                <a:solidFill>
                  <a:sysClr val="windowText" lastClr="000000"/>
                </a:solidFill>
                <a:effectLst/>
                <a:uLnTx/>
                <a:uFillTx/>
                <a:latin typeface="Verdana"/>
                <a:cs typeface="Verdana"/>
              </a:rPr>
              <a:t>These</a:t>
            </a:r>
            <a:r>
              <a:rPr kumimoji="0" lang="en-US" sz="1400" b="0" i="0" u="none" strike="noStrike" kern="0" cap="none" spc="20" normalizeH="0" baseline="0" noProof="0" dirty="0">
                <a:ln>
                  <a:noFill/>
                </a:ln>
                <a:solidFill>
                  <a:sysClr val="windowText" lastClr="000000"/>
                </a:solidFill>
                <a:effectLst/>
                <a:uLnTx/>
                <a:uFillTx/>
                <a:latin typeface="Verdana"/>
                <a:cs typeface="Verdana"/>
              </a:rPr>
              <a:t> </a:t>
            </a:r>
            <a:r>
              <a:rPr kumimoji="0" lang="en-US" sz="1400" b="0" i="0" u="none" strike="noStrike" kern="0" cap="none" spc="-100" normalizeH="0" baseline="0" noProof="0" dirty="0">
                <a:ln>
                  <a:noFill/>
                </a:ln>
                <a:solidFill>
                  <a:sysClr val="windowText" lastClr="000000"/>
                </a:solidFill>
                <a:effectLst/>
                <a:uLnTx/>
                <a:uFillTx/>
                <a:latin typeface="Verdana"/>
                <a:cs typeface="Verdana"/>
              </a:rPr>
              <a:t>risks</a:t>
            </a:r>
            <a:r>
              <a:rPr kumimoji="0" lang="en-US" sz="1400" b="0" i="0" u="none" strike="noStrike" kern="0" cap="none" spc="-120" normalizeH="0" baseline="0" noProof="0" dirty="0">
                <a:ln>
                  <a:noFill/>
                </a:ln>
                <a:solidFill>
                  <a:sysClr val="windowText" lastClr="000000"/>
                </a:solidFill>
                <a:effectLst/>
                <a:uLnTx/>
                <a:uFillTx/>
                <a:latin typeface="Verdana"/>
                <a:cs typeface="Verdana"/>
              </a:rPr>
              <a:t> </a:t>
            </a:r>
            <a:r>
              <a:rPr kumimoji="0" lang="en-US" sz="1400" b="0" i="0" u="none" strike="noStrike" kern="0" cap="none" spc="-50" normalizeH="0" baseline="0" noProof="0" dirty="0">
                <a:ln>
                  <a:noFill/>
                </a:ln>
                <a:solidFill>
                  <a:sysClr val="windowText" lastClr="000000"/>
                </a:solidFill>
                <a:effectLst/>
                <a:uLnTx/>
                <a:uFillTx/>
                <a:latin typeface="Verdana"/>
                <a:cs typeface="Verdana"/>
              </a:rPr>
              <a:t>can</a:t>
            </a:r>
            <a:r>
              <a:rPr kumimoji="0" lang="en-US" sz="1400" b="0" i="0" u="none" strike="noStrike" kern="0" cap="none" spc="-85" normalizeH="0" baseline="0" noProof="0" dirty="0">
                <a:ln>
                  <a:noFill/>
                </a:ln>
                <a:solidFill>
                  <a:sysClr val="windowText" lastClr="000000"/>
                </a:solidFill>
                <a:effectLst/>
                <a:uLnTx/>
                <a:uFillTx/>
                <a:latin typeface="Verdana"/>
                <a:cs typeface="Verdana"/>
              </a:rPr>
              <a:t> </a:t>
            </a:r>
            <a:r>
              <a:rPr kumimoji="0" lang="en-US" sz="1400" b="0" i="0" u="none" strike="noStrike" kern="0" cap="none" spc="-55" normalizeH="0" baseline="0" noProof="0" dirty="0">
                <a:ln>
                  <a:noFill/>
                </a:ln>
                <a:solidFill>
                  <a:sysClr val="windowText" lastClr="000000"/>
                </a:solidFill>
                <a:effectLst/>
                <a:uLnTx/>
                <a:uFillTx/>
                <a:latin typeface="Verdana"/>
                <a:cs typeface="Verdana"/>
              </a:rPr>
              <a:t>significantly</a:t>
            </a:r>
            <a:r>
              <a:rPr kumimoji="0" lang="en-US" sz="1400" b="0" i="0" u="none" strike="noStrike" kern="0" cap="none" spc="-50" normalizeH="0" baseline="0" noProof="0" dirty="0">
                <a:ln>
                  <a:noFill/>
                </a:ln>
                <a:solidFill>
                  <a:sysClr val="windowText" lastClr="000000"/>
                </a:solidFill>
                <a:effectLst/>
                <a:uLnTx/>
                <a:uFillTx/>
                <a:latin typeface="Verdana"/>
                <a:cs typeface="Verdana"/>
              </a:rPr>
              <a:t> </a:t>
            </a:r>
            <a:r>
              <a:rPr kumimoji="0" lang="en-US" sz="1400" b="0" i="0" u="none" strike="noStrike" kern="0" cap="none" spc="-40" normalizeH="0" baseline="0" noProof="0" dirty="0">
                <a:ln>
                  <a:noFill/>
                </a:ln>
                <a:solidFill>
                  <a:sysClr val="windowText" lastClr="000000"/>
                </a:solidFill>
                <a:effectLst/>
                <a:uLnTx/>
                <a:uFillTx/>
                <a:latin typeface="Verdana"/>
                <a:cs typeface="Verdana"/>
              </a:rPr>
              <a:t>impact</a:t>
            </a:r>
            <a:r>
              <a:rPr kumimoji="0" lang="en-US" sz="1400" b="0" i="0" u="none" strike="noStrike" kern="0" cap="none" spc="-110" normalizeH="0" baseline="0" noProof="0" dirty="0">
                <a:ln>
                  <a:noFill/>
                </a:ln>
                <a:solidFill>
                  <a:sysClr val="windowText" lastClr="000000"/>
                </a:solidFill>
                <a:effectLst/>
                <a:uLnTx/>
                <a:uFillTx/>
                <a:latin typeface="Verdana"/>
                <a:cs typeface="Verdana"/>
              </a:rPr>
              <a:t> </a:t>
            </a:r>
            <a:r>
              <a:rPr kumimoji="0" lang="en-US" sz="1400" b="0" i="0" u="none" strike="noStrike" kern="0" cap="none" spc="-90" normalizeH="0" baseline="0" noProof="0" dirty="0">
                <a:ln>
                  <a:noFill/>
                </a:ln>
                <a:solidFill>
                  <a:sysClr val="windowText" lastClr="000000"/>
                </a:solidFill>
                <a:effectLst/>
                <a:uLnTx/>
                <a:uFillTx/>
                <a:latin typeface="Verdana"/>
                <a:cs typeface="Verdana"/>
              </a:rPr>
              <a:t>a</a:t>
            </a:r>
            <a:r>
              <a:rPr kumimoji="0" lang="en-US" sz="1400" b="0" i="0" u="none" strike="noStrike" kern="0" cap="none" spc="-55" normalizeH="0" baseline="0" noProof="0" dirty="0">
                <a:ln>
                  <a:noFill/>
                </a:ln>
                <a:solidFill>
                  <a:sysClr val="windowText" lastClr="000000"/>
                </a:solidFill>
                <a:effectLst/>
                <a:uLnTx/>
                <a:uFillTx/>
                <a:latin typeface="Verdana"/>
                <a:cs typeface="Verdana"/>
              </a:rPr>
              <a:t> </a:t>
            </a:r>
            <a:r>
              <a:rPr kumimoji="0" lang="en-US" sz="1400" b="0" i="0" u="none" strike="noStrike" kern="0" cap="none" spc="-85" normalizeH="0" baseline="0" noProof="0" dirty="0">
                <a:ln>
                  <a:noFill/>
                </a:ln>
                <a:solidFill>
                  <a:sysClr val="windowText" lastClr="000000"/>
                </a:solidFill>
                <a:effectLst/>
                <a:uLnTx/>
                <a:uFillTx/>
                <a:latin typeface="Verdana"/>
                <a:cs typeface="Verdana"/>
              </a:rPr>
              <a:t>startup's</a:t>
            </a:r>
            <a:r>
              <a:rPr kumimoji="0" lang="en-US" sz="1400" b="0" i="0" u="none" strike="noStrike" kern="0" cap="none" spc="-125" normalizeH="0" baseline="0" noProof="0" dirty="0">
                <a:ln>
                  <a:noFill/>
                </a:ln>
                <a:solidFill>
                  <a:sysClr val="windowText" lastClr="000000"/>
                </a:solidFill>
                <a:effectLst/>
                <a:uLnTx/>
                <a:uFillTx/>
                <a:latin typeface="Verdana"/>
                <a:cs typeface="Verdana"/>
              </a:rPr>
              <a:t> </a:t>
            </a:r>
            <a:r>
              <a:rPr kumimoji="0" lang="en-US" sz="1400" b="0" i="0" u="none" strike="noStrike" kern="0" cap="none" spc="-70" normalizeH="0" baseline="0" noProof="0" dirty="0">
                <a:ln>
                  <a:noFill/>
                </a:ln>
                <a:solidFill>
                  <a:sysClr val="windowText" lastClr="000000"/>
                </a:solidFill>
                <a:effectLst/>
                <a:uLnTx/>
                <a:uFillTx/>
                <a:latin typeface="Verdana"/>
                <a:cs typeface="Verdana"/>
              </a:rPr>
              <a:t>viability</a:t>
            </a:r>
            <a:r>
              <a:rPr kumimoji="0" lang="en-US" sz="1400" b="0" i="0" u="none" strike="noStrike" kern="0" cap="none" spc="-55" normalizeH="0" baseline="0" noProof="0" dirty="0">
                <a:ln>
                  <a:noFill/>
                </a:ln>
                <a:solidFill>
                  <a:sysClr val="windowText" lastClr="000000"/>
                </a:solidFill>
                <a:effectLst/>
                <a:uLnTx/>
                <a:uFillTx/>
                <a:latin typeface="Verdana"/>
                <a:cs typeface="Verdana"/>
              </a:rPr>
              <a:t> </a:t>
            </a:r>
            <a:r>
              <a:rPr kumimoji="0" lang="en-US" sz="1400" b="0" i="0" u="none" strike="noStrike" kern="0" cap="none" spc="-80" normalizeH="0" baseline="0" noProof="0" dirty="0">
                <a:ln>
                  <a:noFill/>
                </a:ln>
                <a:solidFill>
                  <a:sysClr val="windowText" lastClr="000000"/>
                </a:solidFill>
                <a:effectLst/>
                <a:uLnTx/>
                <a:uFillTx/>
                <a:latin typeface="Verdana"/>
                <a:cs typeface="Verdana"/>
              </a:rPr>
              <a:t>regardless</a:t>
            </a:r>
            <a:r>
              <a:rPr kumimoji="0" lang="en-US" sz="1400" b="0" i="0" u="none" strike="noStrike" kern="0" cap="none" spc="-120" normalizeH="0" baseline="0" noProof="0" dirty="0">
                <a:ln>
                  <a:noFill/>
                </a:ln>
                <a:solidFill>
                  <a:sysClr val="windowText" lastClr="000000"/>
                </a:solidFill>
                <a:effectLst/>
                <a:uLnTx/>
                <a:uFillTx/>
                <a:latin typeface="Verdana"/>
                <a:cs typeface="Verdana"/>
              </a:rPr>
              <a:t> </a:t>
            </a:r>
            <a:r>
              <a:rPr kumimoji="0" lang="en-US" sz="1400" b="0" i="0" u="none" strike="noStrike" kern="0" cap="none" spc="-60" normalizeH="0" baseline="0" noProof="0" dirty="0">
                <a:ln>
                  <a:noFill/>
                </a:ln>
                <a:solidFill>
                  <a:sysClr val="windowText" lastClr="000000"/>
                </a:solidFill>
                <a:effectLst/>
                <a:uLnTx/>
                <a:uFillTx/>
                <a:latin typeface="Verdana"/>
                <a:cs typeface="Verdana"/>
              </a:rPr>
              <a:t>of</a:t>
            </a:r>
            <a:r>
              <a:rPr kumimoji="0" lang="en-US" sz="1400" b="0" i="0" u="none" strike="noStrike" kern="0" cap="none" spc="-114" normalizeH="0" baseline="0" noProof="0" dirty="0">
                <a:ln>
                  <a:noFill/>
                </a:ln>
                <a:solidFill>
                  <a:sysClr val="windowText" lastClr="000000"/>
                </a:solidFill>
                <a:effectLst/>
                <a:uLnTx/>
                <a:uFillTx/>
                <a:latin typeface="Verdana"/>
                <a:cs typeface="Verdana"/>
              </a:rPr>
              <a:t> </a:t>
            </a:r>
            <a:r>
              <a:rPr kumimoji="0" lang="en-US" sz="1400" b="0" i="0" u="none" strike="noStrike" kern="0" cap="none" spc="-50" normalizeH="0" baseline="0" noProof="0" dirty="0">
                <a:ln>
                  <a:noFill/>
                </a:ln>
                <a:solidFill>
                  <a:sysClr val="windowText" lastClr="000000"/>
                </a:solidFill>
                <a:effectLst/>
                <a:uLnTx/>
                <a:uFillTx/>
                <a:latin typeface="Verdana"/>
                <a:cs typeface="Verdana"/>
              </a:rPr>
              <a:t>how</a:t>
            </a:r>
            <a:r>
              <a:rPr kumimoji="0" lang="en-US" sz="1400" b="0" i="0" u="none" strike="noStrike" kern="0" cap="none" spc="-95" normalizeH="0" baseline="0" noProof="0" dirty="0">
                <a:ln>
                  <a:noFill/>
                </a:ln>
                <a:solidFill>
                  <a:sysClr val="windowText" lastClr="000000"/>
                </a:solidFill>
                <a:effectLst/>
                <a:uLnTx/>
                <a:uFillTx/>
                <a:latin typeface="Verdana"/>
                <a:cs typeface="Verdana"/>
              </a:rPr>
              <a:t> </a:t>
            </a:r>
            <a:r>
              <a:rPr kumimoji="0" lang="en-US" sz="1400" b="0" i="0" u="none" strike="noStrike" kern="0" cap="none" spc="-30" normalizeH="0" baseline="0" noProof="0" dirty="0">
                <a:ln>
                  <a:noFill/>
                </a:ln>
                <a:solidFill>
                  <a:sysClr val="windowText" lastClr="000000"/>
                </a:solidFill>
                <a:effectLst/>
                <a:uLnTx/>
                <a:uFillTx/>
                <a:latin typeface="Verdana"/>
                <a:cs typeface="Verdana"/>
              </a:rPr>
              <a:t>well</a:t>
            </a:r>
            <a:r>
              <a:rPr kumimoji="0" lang="en-US" sz="1400" b="0" i="0" u="none" strike="noStrike" kern="0" cap="none" spc="-110" normalizeH="0" baseline="0" noProof="0" dirty="0">
                <a:ln>
                  <a:noFill/>
                </a:ln>
                <a:solidFill>
                  <a:sysClr val="windowText" lastClr="000000"/>
                </a:solidFill>
                <a:effectLst/>
                <a:uLnTx/>
                <a:uFillTx/>
                <a:latin typeface="Verdana"/>
                <a:cs typeface="Verdana"/>
              </a:rPr>
              <a:t> </a:t>
            </a:r>
            <a:r>
              <a:rPr kumimoji="0" lang="en-US" sz="1400" b="0" i="0" u="none" strike="noStrike" kern="0" cap="none" spc="-40" normalizeH="0" baseline="0" noProof="0" dirty="0">
                <a:ln>
                  <a:noFill/>
                </a:ln>
                <a:solidFill>
                  <a:sysClr val="windowText" lastClr="000000"/>
                </a:solidFill>
                <a:effectLst/>
                <a:uLnTx/>
                <a:uFillTx/>
                <a:latin typeface="Verdana"/>
                <a:cs typeface="Verdana"/>
              </a:rPr>
              <a:t>it</a:t>
            </a:r>
            <a:r>
              <a:rPr kumimoji="0" lang="en-US" sz="1400" b="0" i="0" u="none" strike="noStrike" kern="0" cap="none" spc="-110" normalizeH="0" baseline="0" noProof="0" dirty="0">
                <a:ln>
                  <a:noFill/>
                </a:ln>
                <a:solidFill>
                  <a:sysClr val="windowText" lastClr="000000"/>
                </a:solidFill>
                <a:effectLst/>
                <a:uLnTx/>
                <a:uFillTx/>
                <a:latin typeface="Verdana"/>
                <a:cs typeface="Verdana"/>
              </a:rPr>
              <a:t> </a:t>
            </a:r>
            <a:r>
              <a:rPr kumimoji="0" lang="en-US" sz="1400" b="0" i="0" u="none" strike="noStrike" kern="0" cap="none" spc="-75" normalizeH="0" baseline="0" noProof="0" dirty="0">
                <a:ln>
                  <a:noFill/>
                </a:ln>
                <a:solidFill>
                  <a:sysClr val="windowText" lastClr="000000"/>
                </a:solidFill>
                <a:effectLst/>
                <a:uLnTx/>
                <a:uFillTx/>
                <a:latin typeface="Verdana"/>
                <a:cs typeface="Verdana"/>
              </a:rPr>
              <a:t>operates</a:t>
            </a:r>
            <a:r>
              <a:rPr kumimoji="0" lang="en-US" sz="1400" b="0" i="0" u="none" strike="noStrike" kern="0" cap="none" spc="-120" normalizeH="0" baseline="0" noProof="0" dirty="0">
                <a:ln>
                  <a:noFill/>
                </a:ln>
                <a:solidFill>
                  <a:sysClr val="windowText" lastClr="000000"/>
                </a:solidFill>
                <a:effectLst/>
                <a:uLnTx/>
                <a:uFillTx/>
                <a:latin typeface="Verdana"/>
                <a:cs typeface="Verdana"/>
              </a:rPr>
              <a:t> </a:t>
            </a:r>
            <a:r>
              <a:rPr kumimoji="0" lang="en-US" sz="1400" b="0" i="0" u="none" strike="noStrike" kern="0" cap="none" spc="-10" normalizeH="0" baseline="0" noProof="0" dirty="0">
                <a:ln>
                  <a:noFill/>
                </a:ln>
                <a:solidFill>
                  <a:sysClr val="windowText" lastClr="000000"/>
                </a:solidFill>
                <a:effectLst/>
                <a:uLnTx/>
                <a:uFillTx/>
                <a:latin typeface="Verdana"/>
                <a:cs typeface="Verdana"/>
              </a:rPr>
              <a:t>internally.</a:t>
            </a:r>
            <a:endParaRPr kumimoji="0" lang="en-US" sz="1400" b="0" i="0" u="none" strike="noStrike" kern="0" cap="none" spc="0" normalizeH="0" baseline="0" noProof="0" dirty="0">
              <a:ln>
                <a:noFill/>
              </a:ln>
              <a:solidFill>
                <a:sysClr val="windowText" lastClr="000000"/>
              </a:solidFill>
              <a:effectLst/>
              <a:uLnTx/>
              <a:uFillTx/>
              <a:latin typeface="Verdana"/>
              <a:cs typeface="Verdana"/>
            </a:endParaRPr>
          </a:p>
          <a:p>
            <a:pPr marL="0" marR="0" lvl="0" indent="0" algn="just" defTabSz="914400" eaLnBrk="1" fontAlgn="auto" latinLnBrk="0" hangingPunct="1">
              <a:lnSpc>
                <a:spcPct val="100000"/>
              </a:lnSpc>
              <a:spcBef>
                <a:spcPts val="509"/>
              </a:spcBef>
              <a:spcAft>
                <a:spcPts val="0"/>
              </a:spcAft>
              <a:buClrTx/>
              <a:buSzTx/>
              <a:buFontTx/>
              <a:buNone/>
              <a:tabLst/>
              <a:defRPr/>
            </a:pPr>
            <a:endParaRPr kumimoji="0" lang="en-US" sz="1400" b="0" i="0" u="none" strike="noStrike" kern="0" cap="none" spc="0" normalizeH="0" baseline="0" noProof="0" dirty="0">
              <a:ln>
                <a:noFill/>
              </a:ln>
              <a:solidFill>
                <a:sysClr val="windowText" lastClr="000000"/>
              </a:solidFill>
              <a:effectLst/>
              <a:uLnTx/>
              <a:uFillTx/>
              <a:latin typeface="Verdana"/>
              <a:cs typeface="Verdana"/>
            </a:endParaRPr>
          </a:p>
          <a:p>
            <a:pPr marL="374015" marR="0" lvl="0" indent="0" algn="just" defTabSz="914400" eaLnBrk="1" fontAlgn="auto" latinLnBrk="0" hangingPunct="1">
              <a:lnSpc>
                <a:spcPct val="100000"/>
              </a:lnSpc>
              <a:spcBef>
                <a:spcPts val="0"/>
              </a:spcBef>
              <a:spcAft>
                <a:spcPts val="0"/>
              </a:spcAft>
              <a:buClrTx/>
              <a:buSzTx/>
              <a:buFontTx/>
              <a:buNone/>
              <a:tabLst/>
              <a:defRPr/>
            </a:pPr>
            <a:r>
              <a:rPr kumimoji="0" lang="en-US" sz="1400" b="1" i="0" u="none" strike="noStrike" kern="0" cap="none" spc="-105" normalizeH="0" baseline="0" noProof="0" dirty="0">
                <a:ln>
                  <a:noFill/>
                </a:ln>
                <a:solidFill>
                  <a:sysClr val="windowText" lastClr="000000"/>
                </a:solidFill>
                <a:effectLst/>
                <a:uLnTx/>
                <a:uFillTx/>
                <a:latin typeface="Tahoma"/>
                <a:cs typeface="Tahoma"/>
              </a:rPr>
              <a:t>Changes</a:t>
            </a:r>
            <a:r>
              <a:rPr kumimoji="0" lang="en-US" sz="1400" b="1" i="0" u="none" strike="noStrike" kern="0" cap="none" spc="-90" normalizeH="0" baseline="0" noProof="0" dirty="0">
                <a:ln>
                  <a:noFill/>
                </a:ln>
                <a:solidFill>
                  <a:sysClr val="windowText" lastClr="000000"/>
                </a:solidFill>
                <a:effectLst/>
                <a:uLnTx/>
                <a:uFillTx/>
                <a:latin typeface="Tahoma"/>
                <a:cs typeface="Tahoma"/>
              </a:rPr>
              <a:t> </a:t>
            </a:r>
            <a:r>
              <a:rPr kumimoji="0" lang="en-US" sz="1400" b="1" i="0" u="none" strike="noStrike" kern="0" cap="none" spc="-80" normalizeH="0" baseline="0" noProof="0" dirty="0">
                <a:ln>
                  <a:noFill/>
                </a:ln>
                <a:solidFill>
                  <a:sysClr val="windowText" lastClr="000000"/>
                </a:solidFill>
                <a:effectLst/>
                <a:uLnTx/>
                <a:uFillTx/>
                <a:latin typeface="Tahoma"/>
                <a:cs typeface="Tahoma"/>
              </a:rPr>
              <a:t>in</a:t>
            </a:r>
            <a:r>
              <a:rPr kumimoji="0" lang="en-US" sz="1400" b="1" i="0" u="none" strike="noStrike" kern="0" cap="none" spc="-100" normalizeH="0" baseline="0" noProof="0" dirty="0">
                <a:ln>
                  <a:noFill/>
                </a:ln>
                <a:solidFill>
                  <a:sysClr val="windowText" lastClr="000000"/>
                </a:solidFill>
                <a:effectLst/>
                <a:uLnTx/>
                <a:uFillTx/>
                <a:latin typeface="Tahoma"/>
                <a:cs typeface="Tahoma"/>
              </a:rPr>
              <a:t> Consumer</a:t>
            </a:r>
            <a:r>
              <a:rPr kumimoji="0" lang="en-US" sz="1400" b="1" i="0" u="none" strike="noStrike" kern="0" cap="none" spc="-40" normalizeH="0" baseline="0" noProof="0" dirty="0">
                <a:ln>
                  <a:noFill/>
                </a:ln>
                <a:solidFill>
                  <a:sysClr val="windowText" lastClr="000000"/>
                </a:solidFill>
                <a:effectLst/>
                <a:uLnTx/>
                <a:uFillTx/>
                <a:latin typeface="Tahoma"/>
                <a:cs typeface="Tahoma"/>
              </a:rPr>
              <a:t> </a:t>
            </a:r>
            <a:r>
              <a:rPr kumimoji="0" lang="en-US" sz="1400" b="1" i="0" u="none" strike="noStrike" kern="0" cap="none" spc="-10" normalizeH="0" baseline="0" noProof="0" dirty="0">
                <a:ln>
                  <a:noFill/>
                </a:ln>
                <a:solidFill>
                  <a:sysClr val="windowText" lastClr="000000"/>
                </a:solidFill>
                <a:effectLst/>
                <a:uLnTx/>
                <a:uFillTx/>
                <a:latin typeface="Tahoma"/>
                <a:cs typeface="Tahoma"/>
              </a:rPr>
              <a:t>Demand</a:t>
            </a:r>
            <a:endParaRPr kumimoji="0" lang="en-US" sz="1400" b="0" i="0" u="none" strike="noStrike" kern="0" cap="none" spc="0" normalizeH="0" baseline="0" noProof="0" dirty="0">
              <a:ln>
                <a:noFill/>
              </a:ln>
              <a:solidFill>
                <a:sysClr val="windowText" lastClr="000000"/>
              </a:solidFill>
              <a:effectLst/>
              <a:uLnTx/>
              <a:uFillTx/>
              <a:latin typeface="Tahoma"/>
              <a:cs typeface="Tahoma"/>
            </a:endParaRPr>
          </a:p>
          <a:p>
            <a:pPr marL="374015" marR="5080" lvl="0" indent="0" algn="just" defTabSz="914400" eaLnBrk="1" fontAlgn="auto" latinLnBrk="0" hangingPunct="1">
              <a:lnSpc>
                <a:spcPct val="105500"/>
              </a:lnSpc>
              <a:spcBef>
                <a:spcPts val="375"/>
              </a:spcBef>
              <a:spcAft>
                <a:spcPts val="0"/>
              </a:spcAft>
              <a:buClrTx/>
              <a:buSzTx/>
              <a:buFontTx/>
              <a:buNone/>
              <a:tabLst/>
              <a:defRPr/>
            </a:pPr>
            <a:r>
              <a:rPr kumimoji="0" lang="en-US" sz="1400" b="0" i="0" u="none" strike="noStrike" kern="0" cap="none" spc="-60" normalizeH="0" baseline="0" noProof="0" dirty="0">
                <a:ln>
                  <a:noFill/>
                </a:ln>
                <a:solidFill>
                  <a:sysClr val="windowText" lastClr="000000"/>
                </a:solidFill>
                <a:effectLst/>
                <a:uLnTx/>
                <a:uFillTx/>
                <a:latin typeface="Verdana"/>
                <a:cs typeface="Verdana"/>
              </a:rPr>
              <a:t>Sudden</a:t>
            </a:r>
            <a:r>
              <a:rPr kumimoji="0" lang="en-US" sz="1400" b="0" i="0" u="none" strike="noStrike" kern="0" cap="none" spc="-65" normalizeH="0" baseline="0" noProof="0" dirty="0">
                <a:ln>
                  <a:noFill/>
                </a:ln>
                <a:solidFill>
                  <a:sysClr val="windowText" lastClr="000000"/>
                </a:solidFill>
                <a:effectLst/>
                <a:uLnTx/>
                <a:uFillTx/>
                <a:latin typeface="Verdana"/>
                <a:cs typeface="Verdana"/>
              </a:rPr>
              <a:t> </a:t>
            </a:r>
            <a:r>
              <a:rPr kumimoji="0" lang="en-US" sz="1400" b="0" i="0" u="none" strike="noStrike" kern="0" cap="none" spc="-40" normalizeH="0" baseline="0" noProof="0" dirty="0">
                <a:ln>
                  <a:noFill/>
                </a:ln>
                <a:solidFill>
                  <a:sysClr val="windowText" lastClr="000000"/>
                </a:solidFill>
                <a:effectLst/>
                <a:uLnTx/>
                <a:uFillTx/>
                <a:latin typeface="Verdana"/>
                <a:cs typeface="Verdana"/>
              </a:rPr>
              <a:t>shifts</a:t>
            </a:r>
            <a:r>
              <a:rPr kumimoji="0" lang="en-US" sz="1400" b="0" i="0" u="none" strike="noStrike" kern="0" cap="none" spc="-60" normalizeH="0" baseline="0" noProof="0" dirty="0">
                <a:ln>
                  <a:noFill/>
                </a:ln>
                <a:solidFill>
                  <a:sysClr val="windowText" lastClr="000000"/>
                </a:solidFill>
                <a:effectLst/>
                <a:uLnTx/>
                <a:uFillTx/>
                <a:latin typeface="Verdana"/>
                <a:cs typeface="Verdana"/>
              </a:rPr>
              <a:t> </a:t>
            </a:r>
            <a:r>
              <a:rPr kumimoji="0" lang="en-US" sz="1400" b="0" i="0" u="none" strike="noStrike" kern="0" cap="none" spc="-20" normalizeH="0" baseline="0" noProof="0" dirty="0">
                <a:ln>
                  <a:noFill/>
                </a:ln>
                <a:solidFill>
                  <a:sysClr val="windowText" lastClr="000000"/>
                </a:solidFill>
                <a:effectLst/>
                <a:uLnTx/>
                <a:uFillTx/>
                <a:latin typeface="Verdana"/>
                <a:cs typeface="Verdana"/>
              </a:rPr>
              <a:t>in</a:t>
            </a:r>
            <a:r>
              <a:rPr kumimoji="0" lang="en-US" sz="1400" b="0" i="0" u="none" strike="noStrike" kern="0" cap="none" spc="-60" normalizeH="0" baseline="0" noProof="0" dirty="0">
                <a:ln>
                  <a:noFill/>
                </a:ln>
                <a:solidFill>
                  <a:sysClr val="windowText" lastClr="000000"/>
                </a:solidFill>
                <a:effectLst/>
                <a:uLnTx/>
                <a:uFillTx/>
                <a:latin typeface="Verdana"/>
                <a:cs typeface="Verdana"/>
              </a:rPr>
              <a:t> </a:t>
            </a:r>
            <a:r>
              <a:rPr kumimoji="0" lang="en-US" sz="1400" b="0" i="0" u="none" strike="noStrike" kern="0" cap="none" spc="-55" normalizeH="0" baseline="0" noProof="0" dirty="0">
                <a:ln>
                  <a:noFill/>
                </a:ln>
                <a:solidFill>
                  <a:sysClr val="windowText" lastClr="000000"/>
                </a:solidFill>
                <a:effectLst/>
                <a:uLnTx/>
                <a:uFillTx/>
                <a:latin typeface="Verdana"/>
                <a:cs typeface="Verdana"/>
              </a:rPr>
              <a:t>customer</a:t>
            </a:r>
            <a:r>
              <a:rPr kumimoji="0" lang="en-US" sz="1400" b="0" i="0" u="none" strike="noStrike" kern="0" cap="none" spc="-120" normalizeH="0" baseline="0" noProof="0" dirty="0">
                <a:ln>
                  <a:noFill/>
                </a:ln>
                <a:solidFill>
                  <a:sysClr val="windowText" lastClr="000000"/>
                </a:solidFill>
                <a:effectLst/>
                <a:uLnTx/>
                <a:uFillTx/>
                <a:latin typeface="Verdana"/>
                <a:cs typeface="Verdana"/>
              </a:rPr>
              <a:t> </a:t>
            </a:r>
            <a:r>
              <a:rPr kumimoji="0" lang="en-US" sz="1400" b="0" i="0" u="none" strike="noStrike" kern="0" cap="none" spc="-75" normalizeH="0" baseline="0" noProof="0" dirty="0">
                <a:ln>
                  <a:noFill/>
                </a:ln>
                <a:solidFill>
                  <a:sysClr val="windowText" lastClr="000000"/>
                </a:solidFill>
                <a:effectLst/>
                <a:uLnTx/>
                <a:uFillTx/>
                <a:latin typeface="Verdana"/>
                <a:cs typeface="Verdana"/>
              </a:rPr>
              <a:t>preferences,</a:t>
            </a:r>
            <a:r>
              <a:rPr kumimoji="0" lang="en-US" sz="1400" b="0" i="0" u="none" strike="noStrike" kern="0" cap="none" spc="-125" normalizeH="0" baseline="0" noProof="0" dirty="0">
                <a:ln>
                  <a:noFill/>
                </a:ln>
                <a:solidFill>
                  <a:sysClr val="windowText" lastClr="000000"/>
                </a:solidFill>
                <a:effectLst/>
                <a:uLnTx/>
                <a:uFillTx/>
                <a:latin typeface="Verdana"/>
                <a:cs typeface="Verdana"/>
              </a:rPr>
              <a:t> </a:t>
            </a:r>
            <a:r>
              <a:rPr kumimoji="0" lang="en-US" sz="1400" b="0" i="0" u="none" strike="noStrike" kern="0" cap="none" spc="-70" normalizeH="0" baseline="0" noProof="0" dirty="0">
                <a:ln>
                  <a:noFill/>
                </a:ln>
                <a:solidFill>
                  <a:sysClr val="windowText" lastClr="000000"/>
                </a:solidFill>
                <a:effectLst/>
                <a:uLnTx/>
                <a:uFillTx/>
                <a:latin typeface="Verdana"/>
                <a:cs typeface="Verdana"/>
              </a:rPr>
              <a:t>seasonal</a:t>
            </a:r>
            <a:r>
              <a:rPr kumimoji="0" lang="en-US" sz="1400" b="0" i="0" u="none" strike="noStrike" kern="0" cap="none" spc="-75" normalizeH="0" baseline="0" noProof="0" dirty="0">
                <a:ln>
                  <a:noFill/>
                </a:ln>
                <a:solidFill>
                  <a:sysClr val="windowText" lastClr="000000"/>
                </a:solidFill>
                <a:effectLst/>
                <a:uLnTx/>
                <a:uFillTx/>
                <a:latin typeface="Verdana"/>
                <a:cs typeface="Verdana"/>
              </a:rPr>
              <a:t> </a:t>
            </a:r>
            <a:r>
              <a:rPr kumimoji="0" lang="en-US" sz="1400" b="0" i="0" u="none" strike="noStrike" kern="0" cap="none" spc="-50" normalizeH="0" baseline="0" noProof="0" dirty="0">
                <a:ln>
                  <a:noFill/>
                </a:ln>
                <a:solidFill>
                  <a:sysClr val="windowText" lastClr="000000"/>
                </a:solidFill>
                <a:effectLst/>
                <a:uLnTx/>
                <a:uFillTx/>
                <a:latin typeface="Verdana"/>
                <a:cs typeface="Verdana"/>
              </a:rPr>
              <a:t>fluctuations,</a:t>
            </a:r>
            <a:r>
              <a:rPr kumimoji="0" lang="en-US" sz="1400" b="0" i="0" u="none" strike="noStrike" kern="0" cap="none" spc="-130" normalizeH="0" baseline="0" noProof="0" dirty="0">
                <a:ln>
                  <a:noFill/>
                </a:ln>
                <a:solidFill>
                  <a:sysClr val="windowText" lastClr="000000"/>
                </a:solidFill>
                <a:effectLst/>
                <a:uLnTx/>
                <a:uFillTx/>
                <a:latin typeface="Verdana"/>
                <a:cs typeface="Verdana"/>
              </a:rPr>
              <a:t> </a:t>
            </a:r>
            <a:r>
              <a:rPr kumimoji="0" lang="en-US" sz="1400" b="0" i="0" u="none" strike="noStrike" kern="0" cap="none" spc="-65" normalizeH="0" baseline="0" noProof="0" dirty="0">
                <a:ln>
                  <a:noFill/>
                </a:ln>
                <a:solidFill>
                  <a:sysClr val="windowText" lastClr="000000"/>
                </a:solidFill>
                <a:effectLst/>
                <a:uLnTx/>
                <a:uFillTx/>
                <a:latin typeface="Verdana"/>
                <a:cs typeface="Verdana"/>
              </a:rPr>
              <a:t>or</a:t>
            </a:r>
            <a:r>
              <a:rPr kumimoji="0" lang="en-US" sz="1400" b="0" i="0" u="none" strike="noStrike" kern="0" cap="none" spc="-114" normalizeH="0" baseline="0" noProof="0" dirty="0">
                <a:ln>
                  <a:noFill/>
                </a:ln>
                <a:solidFill>
                  <a:sysClr val="windowText" lastClr="000000"/>
                </a:solidFill>
                <a:effectLst/>
                <a:uLnTx/>
                <a:uFillTx/>
                <a:latin typeface="Verdana"/>
                <a:cs typeface="Verdana"/>
              </a:rPr>
              <a:t> </a:t>
            </a:r>
            <a:r>
              <a:rPr kumimoji="0" lang="en-US" sz="1400" b="0" i="0" u="none" strike="noStrike" kern="0" cap="none" spc="-55" normalizeH="0" baseline="0" noProof="0" dirty="0">
                <a:ln>
                  <a:noFill/>
                </a:ln>
                <a:solidFill>
                  <a:sysClr val="windowText" lastClr="000000"/>
                </a:solidFill>
                <a:effectLst/>
                <a:uLnTx/>
                <a:uFillTx/>
                <a:latin typeface="Verdana"/>
                <a:cs typeface="Verdana"/>
              </a:rPr>
              <a:t>emerging</a:t>
            </a:r>
            <a:r>
              <a:rPr kumimoji="0" lang="en-US" sz="1400" b="0" i="0" u="none" strike="noStrike" kern="0" cap="none" spc="-110" normalizeH="0" baseline="0" noProof="0" dirty="0">
                <a:ln>
                  <a:noFill/>
                </a:ln>
                <a:solidFill>
                  <a:sysClr val="windowText" lastClr="000000"/>
                </a:solidFill>
                <a:effectLst/>
                <a:uLnTx/>
                <a:uFillTx/>
                <a:latin typeface="Verdana"/>
                <a:cs typeface="Verdana"/>
              </a:rPr>
              <a:t> </a:t>
            </a:r>
            <a:r>
              <a:rPr kumimoji="0" lang="en-US" sz="1400" b="0" i="0" u="none" strike="noStrike" kern="0" cap="none" spc="-55" normalizeH="0" baseline="0" noProof="0" dirty="0">
                <a:ln>
                  <a:noFill/>
                </a:ln>
                <a:solidFill>
                  <a:sysClr val="windowText" lastClr="000000"/>
                </a:solidFill>
                <a:effectLst/>
                <a:uLnTx/>
                <a:uFillTx/>
                <a:latin typeface="Verdana"/>
                <a:cs typeface="Verdana"/>
              </a:rPr>
              <a:t>trends can</a:t>
            </a:r>
            <a:r>
              <a:rPr kumimoji="0" lang="en-US" sz="1400" b="0" i="0" u="none" strike="noStrike" kern="0" cap="none" spc="-65" normalizeH="0" baseline="0" noProof="0" dirty="0">
                <a:ln>
                  <a:noFill/>
                </a:ln>
                <a:solidFill>
                  <a:sysClr val="windowText" lastClr="000000"/>
                </a:solidFill>
                <a:effectLst/>
                <a:uLnTx/>
                <a:uFillTx/>
                <a:latin typeface="Verdana"/>
                <a:cs typeface="Verdana"/>
              </a:rPr>
              <a:t> render</a:t>
            </a:r>
            <a:r>
              <a:rPr kumimoji="0" lang="en-US" sz="1400" b="0" i="0" u="none" strike="noStrike" kern="0" cap="none" spc="-114" normalizeH="0" baseline="0" noProof="0" dirty="0">
                <a:ln>
                  <a:noFill/>
                </a:ln>
                <a:solidFill>
                  <a:sysClr val="windowText" lastClr="000000"/>
                </a:solidFill>
                <a:effectLst/>
                <a:uLnTx/>
                <a:uFillTx/>
                <a:latin typeface="Verdana"/>
                <a:cs typeface="Verdana"/>
              </a:rPr>
              <a:t> </a:t>
            </a:r>
            <a:r>
              <a:rPr kumimoji="0" lang="en-US" sz="1400" b="0" i="0" u="none" strike="noStrike" kern="0" cap="none" spc="-80" normalizeH="0" baseline="0" noProof="0" dirty="0">
                <a:ln>
                  <a:noFill/>
                </a:ln>
                <a:solidFill>
                  <a:sysClr val="windowText" lastClr="000000"/>
                </a:solidFill>
                <a:effectLst/>
                <a:uLnTx/>
                <a:uFillTx/>
                <a:latin typeface="Verdana"/>
                <a:cs typeface="Verdana"/>
              </a:rPr>
              <a:t>a</a:t>
            </a:r>
            <a:r>
              <a:rPr kumimoji="0" lang="en-US" sz="1400" b="0" i="0" u="none" strike="noStrike" kern="0" cap="none" spc="-125" normalizeH="0" baseline="0" noProof="0" dirty="0">
                <a:ln>
                  <a:noFill/>
                </a:ln>
                <a:solidFill>
                  <a:sysClr val="windowText" lastClr="000000"/>
                </a:solidFill>
                <a:effectLst/>
                <a:uLnTx/>
                <a:uFillTx/>
                <a:latin typeface="Verdana"/>
                <a:cs typeface="Verdana"/>
              </a:rPr>
              <a:t> </a:t>
            </a:r>
            <a:r>
              <a:rPr kumimoji="0" lang="en-US" sz="1400" b="0" i="0" u="none" strike="noStrike" kern="0" cap="none" spc="-40" normalizeH="0" baseline="0" noProof="0" dirty="0">
                <a:ln>
                  <a:noFill/>
                </a:ln>
                <a:solidFill>
                  <a:sysClr val="windowText" lastClr="000000"/>
                </a:solidFill>
                <a:effectLst/>
                <a:uLnTx/>
                <a:uFillTx/>
                <a:latin typeface="Verdana"/>
                <a:cs typeface="Verdana"/>
              </a:rPr>
              <a:t>product</a:t>
            </a:r>
            <a:r>
              <a:rPr kumimoji="0" lang="en-US" sz="1400" b="0" i="0" u="none" strike="noStrike" kern="0" cap="none" spc="-55" normalizeH="0" baseline="0" noProof="0" dirty="0">
                <a:ln>
                  <a:noFill/>
                </a:ln>
                <a:solidFill>
                  <a:sysClr val="windowText" lastClr="000000"/>
                </a:solidFill>
                <a:effectLst/>
                <a:uLnTx/>
                <a:uFillTx/>
                <a:latin typeface="Verdana"/>
                <a:cs typeface="Verdana"/>
              </a:rPr>
              <a:t> obsolete</a:t>
            </a:r>
            <a:r>
              <a:rPr kumimoji="0" lang="en-US" sz="1400" b="0" i="0" u="none" strike="noStrike" kern="0" cap="none" spc="-45" normalizeH="0" baseline="0" noProof="0" dirty="0">
                <a:ln>
                  <a:noFill/>
                </a:ln>
                <a:solidFill>
                  <a:sysClr val="windowText" lastClr="000000"/>
                </a:solidFill>
                <a:effectLst/>
                <a:uLnTx/>
                <a:uFillTx/>
                <a:latin typeface="Verdana"/>
                <a:cs typeface="Verdana"/>
              </a:rPr>
              <a:t> </a:t>
            </a:r>
            <a:r>
              <a:rPr kumimoji="0" lang="en-US" sz="1400" b="0" i="0" u="none" strike="noStrike" kern="0" cap="none" spc="-65" normalizeH="0" baseline="0" noProof="0" dirty="0">
                <a:ln>
                  <a:noFill/>
                </a:ln>
                <a:solidFill>
                  <a:sysClr val="windowText" lastClr="000000"/>
                </a:solidFill>
                <a:effectLst/>
                <a:uLnTx/>
                <a:uFillTx/>
                <a:latin typeface="Verdana"/>
                <a:cs typeface="Verdana"/>
              </a:rPr>
              <a:t>or</a:t>
            </a:r>
            <a:r>
              <a:rPr kumimoji="0" lang="en-US" sz="1400" b="0" i="0" u="none" strike="noStrike" kern="0" cap="none" spc="-114" normalizeH="0" baseline="0" noProof="0" dirty="0">
                <a:ln>
                  <a:noFill/>
                </a:ln>
                <a:solidFill>
                  <a:sysClr val="windowText" lastClr="000000"/>
                </a:solidFill>
                <a:effectLst/>
                <a:uLnTx/>
                <a:uFillTx/>
                <a:latin typeface="Verdana"/>
                <a:cs typeface="Verdana"/>
              </a:rPr>
              <a:t> </a:t>
            </a:r>
            <a:r>
              <a:rPr kumimoji="0" lang="en-US" sz="1400" b="0" i="0" u="none" strike="noStrike" kern="0" cap="none" spc="-75" normalizeH="0" baseline="0" noProof="0" dirty="0">
                <a:ln>
                  <a:noFill/>
                </a:ln>
                <a:solidFill>
                  <a:sysClr val="windowText" lastClr="000000"/>
                </a:solidFill>
                <a:effectLst/>
                <a:uLnTx/>
                <a:uFillTx/>
                <a:latin typeface="Verdana"/>
                <a:cs typeface="Verdana"/>
              </a:rPr>
              <a:t>reduce</a:t>
            </a:r>
            <a:r>
              <a:rPr kumimoji="0" lang="en-US" sz="1400" b="0" i="0" u="none" strike="noStrike" kern="0" cap="none" spc="-50" normalizeH="0" baseline="0" noProof="0" dirty="0">
                <a:ln>
                  <a:noFill/>
                </a:ln>
                <a:solidFill>
                  <a:sysClr val="windowText" lastClr="000000"/>
                </a:solidFill>
                <a:effectLst/>
                <a:uLnTx/>
                <a:uFillTx/>
                <a:latin typeface="Verdana"/>
                <a:cs typeface="Verdana"/>
              </a:rPr>
              <a:t> </a:t>
            </a:r>
            <a:r>
              <a:rPr kumimoji="0" lang="en-US" sz="1400" b="0" i="0" u="none" strike="noStrike" kern="0" cap="none" spc="-25" normalizeH="0" baseline="0" noProof="0" dirty="0">
                <a:ln>
                  <a:noFill/>
                </a:ln>
                <a:solidFill>
                  <a:sysClr val="windowText" lastClr="000000"/>
                </a:solidFill>
                <a:effectLst/>
                <a:uLnTx/>
                <a:uFillTx/>
                <a:latin typeface="Verdana"/>
                <a:cs typeface="Verdana"/>
              </a:rPr>
              <a:t>its </a:t>
            </a:r>
            <a:r>
              <a:rPr kumimoji="0" lang="en-US" sz="1400" b="0" i="0" u="none" strike="noStrike" kern="0" cap="none" spc="-65" normalizeH="0" baseline="0" noProof="0" dirty="0">
                <a:ln>
                  <a:noFill/>
                </a:ln>
                <a:solidFill>
                  <a:sysClr val="windowText" lastClr="000000"/>
                </a:solidFill>
                <a:effectLst/>
                <a:uLnTx/>
                <a:uFillTx/>
                <a:latin typeface="Verdana"/>
                <a:cs typeface="Verdana"/>
              </a:rPr>
              <a:t>market </a:t>
            </a:r>
            <a:r>
              <a:rPr kumimoji="0" lang="en-US" sz="1400" b="0" i="0" u="none" strike="noStrike" kern="0" cap="none" spc="-70" normalizeH="0" baseline="0" noProof="0" dirty="0">
                <a:ln>
                  <a:noFill/>
                </a:ln>
                <a:solidFill>
                  <a:sysClr val="windowText" lastClr="000000"/>
                </a:solidFill>
                <a:effectLst/>
                <a:uLnTx/>
                <a:uFillTx/>
                <a:latin typeface="Verdana"/>
                <a:cs typeface="Verdana"/>
              </a:rPr>
              <a:t>appeal.</a:t>
            </a:r>
            <a:r>
              <a:rPr kumimoji="0" lang="en-US" sz="1400" b="0" i="0" u="none" strike="noStrike" kern="0" cap="none" spc="-130" normalizeH="0" baseline="0" noProof="0" dirty="0">
                <a:ln>
                  <a:noFill/>
                </a:ln>
                <a:solidFill>
                  <a:sysClr val="windowText" lastClr="000000"/>
                </a:solidFill>
                <a:effectLst/>
                <a:uLnTx/>
                <a:uFillTx/>
                <a:latin typeface="Verdana"/>
                <a:cs typeface="Verdana"/>
              </a:rPr>
              <a:t> </a:t>
            </a:r>
            <a:r>
              <a:rPr kumimoji="0" lang="en-US" sz="1400" b="0" i="0" u="none" strike="noStrike" kern="0" cap="none" spc="-70" normalizeH="0" baseline="0" noProof="0" dirty="0">
                <a:ln>
                  <a:noFill/>
                </a:ln>
                <a:solidFill>
                  <a:sysClr val="windowText" lastClr="000000"/>
                </a:solidFill>
                <a:effectLst/>
                <a:uLnTx/>
                <a:uFillTx/>
                <a:latin typeface="Verdana"/>
                <a:cs typeface="Verdana"/>
              </a:rPr>
              <a:t>Startups</a:t>
            </a:r>
            <a:r>
              <a:rPr kumimoji="0" lang="en-US" sz="1400" b="0" i="0" u="none" strike="noStrike" kern="0" cap="none" spc="-60" normalizeH="0" baseline="0" noProof="0" dirty="0">
                <a:ln>
                  <a:noFill/>
                </a:ln>
                <a:solidFill>
                  <a:sysClr val="windowText" lastClr="000000"/>
                </a:solidFill>
                <a:effectLst/>
                <a:uLnTx/>
                <a:uFillTx/>
                <a:latin typeface="Verdana"/>
                <a:cs typeface="Verdana"/>
              </a:rPr>
              <a:t> </a:t>
            </a:r>
            <a:r>
              <a:rPr kumimoji="0" lang="en-US" sz="1400" b="0" i="0" u="none" strike="noStrike" kern="0" cap="none" spc="-45" normalizeH="0" baseline="0" noProof="0" dirty="0">
                <a:ln>
                  <a:noFill/>
                </a:ln>
                <a:solidFill>
                  <a:sysClr val="windowText" lastClr="000000"/>
                </a:solidFill>
                <a:effectLst/>
                <a:uLnTx/>
                <a:uFillTx/>
                <a:latin typeface="Verdana"/>
                <a:cs typeface="Verdana"/>
              </a:rPr>
              <a:t>often</a:t>
            </a:r>
            <a:r>
              <a:rPr kumimoji="0" lang="en-US" sz="1400" b="0" i="0" u="none" strike="noStrike" kern="0" cap="none" spc="-65" normalizeH="0" baseline="0" noProof="0" dirty="0">
                <a:ln>
                  <a:noFill/>
                </a:ln>
                <a:solidFill>
                  <a:sysClr val="windowText" lastClr="000000"/>
                </a:solidFill>
                <a:effectLst/>
                <a:uLnTx/>
                <a:uFillTx/>
                <a:latin typeface="Verdana"/>
                <a:cs typeface="Verdana"/>
              </a:rPr>
              <a:t> </a:t>
            </a:r>
            <a:r>
              <a:rPr kumimoji="0" lang="en-US" sz="1400" b="0" i="0" u="none" strike="noStrike" kern="0" cap="none" spc="-70" normalizeH="0" baseline="0" noProof="0" dirty="0">
                <a:ln>
                  <a:noFill/>
                </a:ln>
                <a:solidFill>
                  <a:sysClr val="windowText" lastClr="000000"/>
                </a:solidFill>
                <a:effectLst/>
                <a:uLnTx/>
                <a:uFillTx/>
                <a:latin typeface="Verdana"/>
                <a:cs typeface="Verdana"/>
              </a:rPr>
              <a:t>face</a:t>
            </a:r>
            <a:r>
              <a:rPr kumimoji="0" lang="en-US" sz="1400" b="0" i="0" u="none" strike="noStrike" kern="0" cap="none" spc="-50" normalizeH="0" baseline="0" noProof="0" dirty="0">
                <a:ln>
                  <a:noFill/>
                </a:ln>
                <a:solidFill>
                  <a:sysClr val="windowText" lastClr="000000"/>
                </a:solidFill>
                <a:effectLst/>
                <a:uLnTx/>
                <a:uFillTx/>
                <a:latin typeface="Verdana"/>
                <a:cs typeface="Verdana"/>
              </a:rPr>
              <a:t> </a:t>
            </a:r>
            <a:r>
              <a:rPr kumimoji="0" lang="en-US" sz="1400" b="0" i="0" u="none" strike="noStrike" kern="0" cap="none" spc="-55" normalizeH="0" baseline="0" noProof="0" dirty="0">
                <a:ln>
                  <a:noFill/>
                </a:ln>
                <a:solidFill>
                  <a:sysClr val="windowText" lastClr="000000"/>
                </a:solidFill>
                <a:effectLst/>
                <a:uLnTx/>
                <a:uFillTx/>
                <a:latin typeface="Verdana"/>
                <a:cs typeface="Verdana"/>
              </a:rPr>
              <a:t>the</a:t>
            </a:r>
            <a:r>
              <a:rPr kumimoji="0" lang="en-US" sz="1400" b="0" i="0" u="none" strike="noStrike" kern="0" cap="none" spc="-50" normalizeH="0" baseline="0" noProof="0" dirty="0">
                <a:ln>
                  <a:noFill/>
                </a:ln>
                <a:solidFill>
                  <a:sysClr val="windowText" lastClr="000000"/>
                </a:solidFill>
                <a:effectLst/>
                <a:uLnTx/>
                <a:uFillTx/>
                <a:latin typeface="Verdana"/>
                <a:cs typeface="Verdana"/>
              </a:rPr>
              <a:t> challenge </a:t>
            </a:r>
            <a:r>
              <a:rPr kumimoji="0" lang="en-US" sz="1400" b="0" i="0" u="none" strike="noStrike" kern="0" cap="none" spc="-45" normalizeH="0" baseline="0" noProof="0" dirty="0">
                <a:ln>
                  <a:noFill/>
                </a:ln>
                <a:solidFill>
                  <a:sysClr val="windowText" lastClr="000000"/>
                </a:solidFill>
                <a:effectLst/>
                <a:uLnTx/>
                <a:uFillTx/>
                <a:latin typeface="Verdana"/>
                <a:cs typeface="Verdana"/>
              </a:rPr>
              <a:t>of</a:t>
            </a:r>
            <a:r>
              <a:rPr kumimoji="0" lang="en-US" sz="1400" b="0" i="0" u="none" strike="noStrike" kern="0" cap="none" spc="-70" normalizeH="0" baseline="0" noProof="0" dirty="0">
                <a:ln>
                  <a:noFill/>
                </a:ln>
                <a:solidFill>
                  <a:sysClr val="windowText" lastClr="000000"/>
                </a:solidFill>
                <a:effectLst/>
                <a:uLnTx/>
                <a:uFillTx/>
                <a:latin typeface="Verdana"/>
                <a:cs typeface="Verdana"/>
              </a:rPr>
              <a:t> </a:t>
            </a:r>
            <a:r>
              <a:rPr kumimoji="0" lang="en-US" sz="1400" b="0" i="0" u="none" strike="noStrike" kern="0" cap="none" spc="-65" normalizeH="0" baseline="0" noProof="0" dirty="0">
                <a:ln>
                  <a:noFill/>
                </a:ln>
                <a:solidFill>
                  <a:sysClr val="windowText" lastClr="000000"/>
                </a:solidFill>
                <a:effectLst/>
                <a:uLnTx/>
                <a:uFillTx/>
                <a:latin typeface="Verdana"/>
                <a:cs typeface="Verdana"/>
              </a:rPr>
              <a:t>accurately</a:t>
            </a:r>
            <a:r>
              <a:rPr kumimoji="0" lang="en-US" sz="1400" b="0" i="0" u="none" strike="noStrike" kern="0" cap="none" spc="-60" normalizeH="0" baseline="0" noProof="0" dirty="0">
                <a:ln>
                  <a:noFill/>
                </a:ln>
                <a:solidFill>
                  <a:sysClr val="windowText" lastClr="000000"/>
                </a:solidFill>
                <a:effectLst/>
                <a:uLnTx/>
                <a:uFillTx/>
                <a:latin typeface="Verdana"/>
                <a:cs typeface="Verdana"/>
              </a:rPr>
              <a:t> </a:t>
            </a:r>
            <a:r>
              <a:rPr kumimoji="0" lang="en-US" sz="1400" b="0" i="0" u="none" strike="noStrike" kern="0" cap="none" spc="-30" normalizeH="0" baseline="0" noProof="0" dirty="0">
                <a:ln>
                  <a:noFill/>
                </a:ln>
                <a:solidFill>
                  <a:sysClr val="windowText" lastClr="000000"/>
                </a:solidFill>
                <a:effectLst/>
                <a:uLnTx/>
                <a:uFillTx/>
                <a:latin typeface="Verdana"/>
                <a:cs typeface="Verdana"/>
              </a:rPr>
              <a:t>predicting</a:t>
            </a:r>
            <a:r>
              <a:rPr kumimoji="0" lang="en-US" sz="1400" b="0" i="0" u="none" strike="noStrike" kern="0" cap="none" spc="-114" normalizeH="0" baseline="0" noProof="0" dirty="0">
                <a:ln>
                  <a:noFill/>
                </a:ln>
                <a:solidFill>
                  <a:sysClr val="windowText" lastClr="000000"/>
                </a:solidFill>
                <a:effectLst/>
                <a:uLnTx/>
                <a:uFillTx/>
                <a:latin typeface="Verdana"/>
                <a:cs typeface="Verdana"/>
              </a:rPr>
              <a:t> </a:t>
            </a:r>
            <a:r>
              <a:rPr kumimoji="0" lang="en-US" sz="1400" b="0" i="0" u="none" strike="noStrike" kern="0" cap="none" spc="-45" normalizeH="0" baseline="0" noProof="0" dirty="0">
                <a:ln>
                  <a:noFill/>
                </a:ln>
                <a:solidFill>
                  <a:sysClr val="windowText" lastClr="000000"/>
                </a:solidFill>
                <a:effectLst/>
                <a:uLnTx/>
                <a:uFillTx/>
                <a:latin typeface="Verdana"/>
                <a:cs typeface="Verdana"/>
              </a:rPr>
              <a:t>and</a:t>
            </a:r>
            <a:r>
              <a:rPr kumimoji="0" lang="en-US" sz="1400" b="0" i="0" u="none" strike="noStrike" kern="0" cap="none" spc="-90" normalizeH="0" baseline="0" noProof="0" dirty="0">
                <a:ln>
                  <a:noFill/>
                </a:ln>
                <a:solidFill>
                  <a:sysClr val="windowText" lastClr="000000"/>
                </a:solidFill>
                <a:effectLst/>
                <a:uLnTx/>
                <a:uFillTx/>
                <a:latin typeface="Verdana"/>
                <a:cs typeface="Verdana"/>
              </a:rPr>
              <a:t> </a:t>
            </a:r>
            <a:r>
              <a:rPr kumimoji="0" lang="en-US" sz="1400" b="0" i="0" u="none" strike="noStrike" kern="0" cap="none" spc="-35" normalizeH="0" baseline="0" noProof="0" dirty="0">
                <a:ln>
                  <a:noFill/>
                </a:ln>
                <a:solidFill>
                  <a:sysClr val="windowText" lastClr="000000"/>
                </a:solidFill>
                <a:effectLst/>
                <a:uLnTx/>
                <a:uFillTx/>
                <a:latin typeface="Verdana"/>
                <a:cs typeface="Verdana"/>
              </a:rPr>
              <a:t>adapting</a:t>
            </a:r>
            <a:r>
              <a:rPr kumimoji="0" lang="en-US" sz="1400" b="0" i="0" u="none" strike="noStrike" kern="0" cap="none" spc="-110" normalizeH="0" baseline="0" noProof="0" dirty="0">
                <a:ln>
                  <a:noFill/>
                </a:ln>
                <a:solidFill>
                  <a:sysClr val="windowText" lastClr="000000"/>
                </a:solidFill>
                <a:effectLst/>
                <a:uLnTx/>
                <a:uFillTx/>
                <a:latin typeface="Verdana"/>
                <a:cs typeface="Verdana"/>
              </a:rPr>
              <a:t> </a:t>
            </a:r>
            <a:r>
              <a:rPr kumimoji="0" lang="en-US" sz="1400" b="0" i="0" u="none" strike="noStrike" kern="0" cap="none" spc="-30" normalizeH="0" baseline="0" noProof="0" dirty="0">
                <a:ln>
                  <a:noFill/>
                </a:ln>
                <a:solidFill>
                  <a:sysClr val="windowText" lastClr="000000"/>
                </a:solidFill>
                <a:effectLst/>
                <a:uLnTx/>
                <a:uFillTx/>
                <a:latin typeface="Verdana"/>
                <a:cs typeface="Verdana"/>
              </a:rPr>
              <a:t>to</a:t>
            </a:r>
            <a:r>
              <a:rPr kumimoji="0" lang="en-US" sz="1400" b="0" i="0" u="none" strike="noStrike" kern="0" cap="none" spc="-95" normalizeH="0" baseline="0" noProof="0" dirty="0">
                <a:ln>
                  <a:noFill/>
                </a:ln>
                <a:solidFill>
                  <a:sysClr val="windowText" lastClr="000000"/>
                </a:solidFill>
                <a:effectLst/>
                <a:uLnTx/>
                <a:uFillTx/>
                <a:latin typeface="Verdana"/>
                <a:cs typeface="Verdana"/>
              </a:rPr>
              <a:t> </a:t>
            </a:r>
            <a:r>
              <a:rPr kumimoji="0" lang="en-US" sz="1400" b="0" i="0" u="none" strike="noStrike" kern="0" cap="none" spc="-70" normalizeH="0" baseline="0" noProof="0" dirty="0">
                <a:ln>
                  <a:noFill/>
                </a:ln>
                <a:solidFill>
                  <a:sysClr val="windowText" lastClr="000000"/>
                </a:solidFill>
                <a:effectLst/>
                <a:uLnTx/>
                <a:uFillTx/>
                <a:latin typeface="Verdana"/>
                <a:cs typeface="Verdana"/>
              </a:rPr>
              <a:t>these</a:t>
            </a:r>
            <a:r>
              <a:rPr kumimoji="0" lang="en-US" sz="1400" b="0" i="0" u="none" strike="noStrike" kern="0" cap="none" spc="-50" normalizeH="0" baseline="0" noProof="0" dirty="0">
                <a:ln>
                  <a:noFill/>
                </a:ln>
                <a:solidFill>
                  <a:sysClr val="windowText" lastClr="000000"/>
                </a:solidFill>
                <a:effectLst/>
                <a:uLnTx/>
                <a:uFillTx/>
                <a:latin typeface="Verdana"/>
                <a:cs typeface="Verdana"/>
              </a:rPr>
              <a:t> </a:t>
            </a:r>
            <a:r>
              <a:rPr kumimoji="0" lang="en-US" sz="1400" b="0" i="0" u="none" strike="noStrike" kern="0" cap="none" spc="-40" normalizeH="0" baseline="0" noProof="0" dirty="0">
                <a:ln>
                  <a:noFill/>
                </a:ln>
                <a:solidFill>
                  <a:sysClr val="windowText" lastClr="000000"/>
                </a:solidFill>
                <a:effectLst/>
                <a:uLnTx/>
                <a:uFillTx/>
                <a:latin typeface="Verdana"/>
                <a:cs typeface="Verdana"/>
              </a:rPr>
              <a:t>demand</a:t>
            </a:r>
            <a:r>
              <a:rPr kumimoji="0" lang="en-US" sz="1400" b="0" i="0" u="none" strike="noStrike" kern="0" cap="none" spc="-90" normalizeH="0" baseline="0" noProof="0" dirty="0">
                <a:ln>
                  <a:noFill/>
                </a:ln>
                <a:solidFill>
                  <a:sysClr val="windowText" lastClr="000000"/>
                </a:solidFill>
                <a:effectLst/>
                <a:uLnTx/>
                <a:uFillTx/>
                <a:latin typeface="Verdana"/>
                <a:cs typeface="Verdana"/>
              </a:rPr>
              <a:t> </a:t>
            </a:r>
            <a:r>
              <a:rPr kumimoji="0" lang="en-US" sz="1400" b="0" i="0" u="none" strike="noStrike" kern="0" cap="none" spc="-10" normalizeH="0" baseline="0" noProof="0" dirty="0">
                <a:ln>
                  <a:noFill/>
                </a:ln>
                <a:solidFill>
                  <a:sysClr val="windowText" lastClr="000000"/>
                </a:solidFill>
                <a:effectLst/>
                <a:uLnTx/>
                <a:uFillTx/>
                <a:latin typeface="Verdana"/>
                <a:cs typeface="Verdana"/>
              </a:rPr>
              <a:t>changes.</a:t>
            </a:r>
            <a:endParaRPr kumimoji="0" lang="en-US" sz="1400" b="0" i="0" u="none" strike="noStrike" kern="0" cap="none" spc="0" normalizeH="0" baseline="0" noProof="0" dirty="0">
              <a:ln>
                <a:noFill/>
              </a:ln>
              <a:solidFill>
                <a:sysClr val="windowText" lastClr="000000"/>
              </a:solidFill>
              <a:effectLst/>
              <a:uLnTx/>
              <a:uFillTx/>
              <a:latin typeface="Verdana"/>
              <a:cs typeface="Verdana"/>
            </a:endParaRPr>
          </a:p>
          <a:p>
            <a:pPr marL="0" marR="0" lvl="0" indent="0" algn="just" defTabSz="914400" eaLnBrk="1" fontAlgn="auto" latinLnBrk="0" hangingPunct="1">
              <a:lnSpc>
                <a:spcPct val="100000"/>
              </a:lnSpc>
              <a:spcBef>
                <a:spcPts val="280"/>
              </a:spcBef>
              <a:spcAft>
                <a:spcPts val="0"/>
              </a:spcAft>
              <a:buClrTx/>
              <a:buSzTx/>
              <a:buFontTx/>
              <a:buNone/>
              <a:tabLst/>
              <a:defRPr/>
            </a:pPr>
            <a:endParaRPr kumimoji="0" lang="en-US" sz="1400" b="0" i="0" u="none" strike="noStrike" kern="0" cap="none" spc="0" normalizeH="0" baseline="0" noProof="0" dirty="0">
              <a:ln>
                <a:noFill/>
              </a:ln>
              <a:solidFill>
                <a:sysClr val="windowText" lastClr="000000"/>
              </a:solidFill>
              <a:effectLst/>
              <a:uLnTx/>
              <a:uFillTx/>
              <a:latin typeface="Verdana"/>
              <a:cs typeface="Verdana"/>
            </a:endParaRPr>
          </a:p>
          <a:p>
            <a:pPr marL="374015" marR="0" lvl="0" indent="0" algn="just" defTabSz="914400" eaLnBrk="1" fontAlgn="auto" latinLnBrk="0" hangingPunct="1">
              <a:lnSpc>
                <a:spcPct val="100000"/>
              </a:lnSpc>
              <a:spcBef>
                <a:spcPts val="0"/>
              </a:spcBef>
              <a:spcAft>
                <a:spcPts val="0"/>
              </a:spcAft>
              <a:buClrTx/>
              <a:buSzTx/>
              <a:buFontTx/>
              <a:buNone/>
              <a:tabLst/>
              <a:defRPr/>
            </a:pPr>
            <a:r>
              <a:rPr kumimoji="0" lang="en-US" sz="1400" b="1" i="0" u="none" strike="noStrike" kern="0" cap="none" spc="-75" normalizeH="0" baseline="0" noProof="0" dirty="0">
                <a:ln>
                  <a:noFill/>
                </a:ln>
                <a:solidFill>
                  <a:sysClr val="windowText" lastClr="000000"/>
                </a:solidFill>
                <a:effectLst/>
                <a:uLnTx/>
                <a:uFillTx/>
                <a:latin typeface="Tahoma"/>
                <a:cs typeface="Tahoma"/>
              </a:rPr>
              <a:t>Competitive</a:t>
            </a:r>
            <a:r>
              <a:rPr kumimoji="0" lang="en-US" sz="1400" b="1" i="0" u="none" strike="noStrike" kern="0" cap="none" spc="-50" normalizeH="0" baseline="0" noProof="0" dirty="0">
                <a:ln>
                  <a:noFill/>
                </a:ln>
                <a:solidFill>
                  <a:sysClr val="windowText" lastClr="000000"/>
                </a:solidFill>
                <a:effectLst/>
                <a:uLnTx/>
                <a:uFillTx/>
                <a:latin typeface="Tahoma"/>
                <a:cs typeface="Tahoma"/>
              </a:rPr>
              <a:t> </a:t>
            </a:r>
            <a:r>
              <a:rPr kumimoji="0" lang="en-US" sz="1400" b="1" i="0" u="none" strike="noStrike" kern="0" cap="none" spc="-10" normalizeH="0" baseline="0" noProof="0" dirty="0">
                <a:ln>
                  <a:noFill/>
                </a:ln>
                <a:solidFill>
                  <a:sysClr val="windowText" lastClr="000000"/>
                </a:solidFill>
                <a:effectLst/>
                <a:uLnTx/>
                <a:uFillTx/>
                <a:latin typeface="Tahoma"/>
                <a:cs typeface="Tahoma"/>
              </a:rPr>
              <a:t>Pressures</a:t>
            </a:r>
            <a:endParaRPr kumimoji="0" lang="en-US" sz="1400" b="0" i="0" u="none" strike="noStrike" kern="0" cap="none" spc="0" normalizeH="0" baseline="0" noProof="0" dirty="0">
              <a:ln>
                <a:noFill/>
              </a:ln>
              <a:solidFill>
                <a:sysClr val="windowText" lastClr="000000"/>
              </a:solidFill>
              <a:effectLst/>
              <a:uLnTx/>
              <a:uFillTx/>
              <a:latin typeface="Tahoma"/>
              <a:cs typeface="Tahoma"/>
            </a:endParaRPr>
          </a:p>
          <a:p>
            <a:pPr marL="374015" marR="95250" lvl="0" indent="0" algn="just" defTabSz="914400" eaLnBrk="1" fontAlgn="auto" latinLnBrk="0" hangingPunct="1">
              <a:lnSpc>
                <a:spcPct val="107900"/>
              </a:lnSpc>
              <a:spcBef>
                <a:spcPts val="340"/>
              </a:spcBef>
              <a:spcAft>
                <a:spcPts val="0"/>
              </a:spcAft>
              <a:buClrTx/>
              <a:buSzTx/>
              <a:buFontTx/>
              <a:buNone/>
              <a:tabLst/>
              <a:defRPr/>
            </a:pPr>
            <a:r>
              <a:rPr kumimoji="0" lang="en-US" sz="1400" b="0" i="0" u="none" strike="noStrike" kern="0" cap="none" spc="-35" normalizeH="0" baseline="0" noProof="0" dirty="0">
                <a:ln>
                  <a:noFill/>
                </a:ln>
                <a:solidFill>
                  <a:sysClr val="windowText" lastClr="000000"/>
                </a:solidFill>
                <a:effectLst/>
                <a:uLnTx/>
                <a:uFillTx/>
                <a:latin typeface="Verdana"/>
                <a:cs typeface="Verdana"/>
              </a:rPr>
              <a:t>New</a:t>
            </a:r>
            <a:r>
              <a:rPr kumimoji="0" lang="en-US" sz="1400" b="0" i="0" u="none" strike="noStrike" kern="0" cap="none" spc="-125" normalizeH="0" baseline="0" noProof="0" dirty="0">
                <a:ln>
                  <a:noFill/>
                </a:ln>
                <a:solidFill>
                  <a:sysClr val="windowText" lastClr="000000"/>
                </a:solidFill>
                <a:effectLst/>
                <a:uLnTx/>
                <a:uFillTx/>
                <a:latin typeface="Verdana"/>
                <a:cs typeface="Verdana"/>
              </a:rPr>
              <a:t> </a:t>
            </a:r>
            <a:r>
              <a:rPr kumimoji="0" lang="en-US" sz="1400" b="0" i="0" u="none" strike="noStrike" kern="0" cap="none" spc="-35" normalizeH="0" baseline="0" noProof="0" dirty="0">
                <a:ln>
                  <a:noFill/>
                </a:ln>
                <a:solidFill>
                  <a:sysClr val="windowText" lastClr="000000"/>
                </a:solidFill>
                <a:effectLst/>
                <a:uLnTx/>
                <a:uFillTx/>
                <a:latin typeface="Verdana"/>
                <a:cs typeface="Verdana"/>
              </a:rPr>
              <a:t>competitors</a:t>
            </a:r>
            <a:r>
              <a:rPr kumimoji="0" lang="en-US" sz="1400" b="0" i="0" u="none" strike="noStrike" kern="0" cap="none" spc="-65" normalizeH="0" baseline="0" noProof="0" dirty="0">
                <a:ln>
                  <a:noFill/>
                </a:ln>
                <a:solidFill>
                  <a:sysClr val="windowText" lastClr="000000"/>
                </a:solidFill>
                <a:effectLst/>
                <a:uLnTx/>
                <a:uFillTx/>
                <a:latin typeface="Verdana"/>
                <a:cs typeface="Verdana"/>
              </a:rPr>
              <a:t> </a:t>
            </a:r>
            <a:r>
              <a:rPr kumimoji="0" lang="en-US" sz="1400" b="0" i="0" u="none" strike="noStrike" kern="0" cap="none" spc="-50" normalizeH="0" baseline="0" noProof="0" dirty="0">
                <a:ln>
                  <a:noFill/>
                </a:ln>
                <a:solidFill>
                  <a:sysClr val="windowText" lastClr="000000"/>
                </a:solidFill>
                <a:effectLst/>
                <a:uLnTx/>
                <a:uFillTx/>
                <a:latin typeface="Verdana"/>
                <a:cs typeface="Verdana"/>
              </a:rPr>
              <a:t>entering</a:t>
            </a:r>
            <a:r>
              <a:rPr kumimoji="0" lang="en-US" sz="1400" b="0" i="0" u="none" strike="noStrike" kern="0" cap="none" spc="-114" normalizeH="0" baseline="0" noProof="0" dirty="0">
                <a:ln>
                  <a:noFill/>
                </a:ln>
                <a:solidFill>
                  <a:sysClr val="windowText" lastClr="000000"/>
                </a:solidFill>
                <a:effectLst/>
                <a:uLnTx/>
                <a:uFillTx/>
                <a:latin typeface="Verdana"/>
                <a:cs typeface="Verdana"/>
              </a:rPr>
              <a:t> </a:t>
            </a:r>
            <a:r>
              <a:rPr kumimoji="0" lang="en-US" sz="1400" b="0" i="0" u="none" strike="noStrike" kern="0" cap="none" spc="-55" normalizeH="0" baseline="0" noProof="0" dirty="0">
                <a:ln>
                  <a:noFill/>
                </a:ln>
                <a:solidFill>
                  <a:sysClr val="windowText" lastClr="000000"/>
                </a:solidFill>
                <a:effectLst/>
                <a:uLnTx/>
                <a:uFillTx/>
                <a:latin typeface="Verdana"/>
                <a:cs typeface="Verdana"/>
              </a:rPr>
              <a:t>the </a:t>
            </a:r>
            <a:r>
              <a:rPr kumimoji="0" lang="en-US" sz="1400" b="0" i="0" u="none" strike="noStrike" kern="0" cap="none" spc="-75" normalizeH="0" baseline="0" noProof="0" dirty="0">
                <a:ln>
                  <a:noFill/>
                </a:ln>
                <a:solidFill>
                  <a:sysClr val="windowText" lastClr="000000"/>
                </a:solidFill>
                <a:effectLst/>
                <a:uLnTx/>
                <a:uFillTx/>
                <a:latin typeface="Verdana"/>
                <a:cs typeface="Verdana"/>
              </a:rPr>
              <a:t>market,</a:t>
            </a:r>
            <a:r>
              <a:rPr kumimoji="0" lang="en-US" sz="1400" b="0" i="0" u="none" strike="noStrike" kern="0" cap="none" spc="-135" normalizeH="0" baseline="0" noProof="0" dirty="0">
                <a:ln>
                  <a:noFill/>
                </a:ln>
                <a:solidFill>
                  <a:sysClr val="windowText" lastClr="000000"/>
                </a:solidFill>
                <a:effectLst/>
                <a:uLnTx/>
                <a:uFillTx/>
                <a:latin typeface="Verdana"/>
                <a:cs typeface="Verdana"/>
              </a:rPr>
              <a:t> </a:t>
            </a:r>
            <a:r>
              <a:rPr kumimoji="0" lang="en-US" sz="1400" b="0" i="0" u="none" strike="noStrike" kern="0" cap="none" spc="-50" normalizeH="0" baseline="0" noProof="0" dirty="0">
                <a:ln>
                  <a:noFill/>
                </a:ln>
                <a:solidFill>
                  <a:sysClr val="windowText" lastClr="000000"/>
                </a:solidFill>
                <a:effectLst/>
                <a:uLnTx/>
                <a:uFillTx/>
                <a:latin typeface="Verdana"/>
                <a:cs typeface="Verdana"/>
              </a:rPr>
              <a:t>price</a:t>
            </a:r>
            <a:r>
              <a:rPr kumimoji="0" lang="en-US" sz="1400" b="0" i="0" u="none" strike="noStrike" kern="0" cap="none" spc="-55" normalizeH="0" baseline="0" noProof="0" dirty="0">
                <a:ln>
                  <a:noFill/>
                </a:ln>
                <a:solidFill>
                  <a:sysClr val="windowText" lastClr="000000"/>
                </a:solidFill>
                <a:effectLst/>
                <a:uLnTx/>
                <a:uFillTx/>
                <a:latin typeface="Verdana"/>
                <a:cs typeface="Verdana"/>
              </a:rPr>
              <a:t> </a:t>
            </a:r>
            <a:r>
              <a:rPr kumimoji="0" lang="en-US" sz="1400" b="0" i="0" u="none" strike="noStrike" kern="0" cap="none" spc="-100" normalizeH="0" baseline="0" noProof="0" dirty="0">
                <a:ln>
                  <a:noFill/>
                </a:ln>
                <a:solidFill>
                  <a:sysClr val="windowText" lastClr="000000"/>
                </a:solidFill>
                <a:effectLst/>
                <a:uLnTx/>
                <a:uFillTx/>
                <a:latin typeface="Verdana"/>
                <a:cs typeface="Verdana"/>
              </a:rPr>
              <a:t>wars,</a:t>
            </a:r>
            <a:r>
              <a:rPr kumimoji="0" lang="en-US" sz="1400" b="0" i="0" u="none" strike="noStrike" kern="0" cap="none" spc="-130" normalizeH="0" baseline="0" noProof="0" dirty="0">
                <a:ln>
                  <a:noFill/>
                </a:ln>
                <a:solidFill>
                  <a:sysClr val="windowText" lastClr="000000"/>
                </a:solidFill>
                <a:effectLst/>
                <a:uLnTx/>
                <a:uFillTx/>
                <a:latin typeface="Verdana"/>
                <a:cs typeface="Verdana"/>
              </a:rPr>
              <a:t> </a:t>
            </a:r>
            <a:r>
              <a:rPr kumimoji="0" lang="en-US" sz="1400" b="0" i="0" u="none" strike="noStrike" kern="0" cap="none" spc="-65" normalizeH="0" baseline="0" noProof="0" dirty="0">
                <a:ln>
                  <a:noFill/>
                </a:ln>
                <a:solidFill>
                  <a:sysClr val="windowText" lastClr="000000"/>
                </a:solidFill>
                <a:effectLst/>
                <a:uLnTx/>
                <a:uFillTx/>
                <a:latin typeface="Verdana"/>
                <a:cs typeface="Verdana"/>
              </a:rPr>
              <a:t>or</a:t>
            </a:r>
            <a:r>
              <a:rPr kumimoji="0" lang="en-US" sz="1400" b="0" i="0" u="none" strike="noStrike" kern="0" cap="none" spc="-125" normalizeH="0" baseline="0" noProof="0" dirty="0">
                <a:ln>
                  <a:noFill/>
                </a:ln>
                <a:solidFill>
                  <a:sysClr val="windowText" lastClr="000000"/>
                </a:solidFill>
                <a:effectLst/>
                <a:uLnTx/>
                <a:uFillTx/>
                <a:latin typeface="Verdana"/>
                <a:cs typeface="Verdana"/>
              </a:rPr>
              <a:t> </a:t>
            </a:r>
            <a:r>
              <a:rPr kumimoji="0" lang="en-US" sz="1400" b="0" i="0" u="none" strike="noStrike" kern="0" cap="none" spc="-65" normalizeH="0" baseline="0" noProof="0" dirty="0">
                <a:ln>
                  <a:noFill/>
                </a:ln>
                <a:solidFill>
                  <a:sysClr val="windowText" lastClr="000000"/>
                </a:solidFill>
                <a:effectLst/>
                <a:uLnTx/>
                <a:uFillTx/>
                <a:latin typeface="Verdana"/>
                <a:cs typeface="Verdana"/>
              </a:rPr>
              <a:t>innovative</a:t>
            </a:r>
            <a:r>
              <a:rPr kumimoji="0" lang="en-US" sz="1400" b="0" i="0" u="none" strike="noStrike" kern="0" cap="none" spc="-55" normalizeH="0" baseline="0" noProof="0" dirty="0">
                <a:ln>
                  <a:noFill/>
                </a:ln>
                <a:solidFill>
                  <a:sysClr val="windowText" lastClr="000000"/>
                </a:solidFill>
                <a:effectLst/>
                <a:uLnTx/>
                <a:uFillTx/>
                <a:latin typeface="Verdana"/>
                <a:cs typeface="Verdana"/>
              </a:rPr>
              <a:t> </a:t>
            </a:r>
            <a:r>
              <a:rPr kumimoji="0" lang="en-US" sz="1400" b="0" i="0" u="none" strike="noStrike" kern="0" cap="none" spc="-65" normalizeH="0" baseline="0" noProof="0" dirty="0">
                <a:ln>
                  <a:noFill/>
                </a:ln>
                <a:solidFill>
                  <a:sysClr val="windowText" lastClr="000000"/>
                </a:solidFill>
                <a:effectLst/>
                <a:uLnTx/>
                <a:uFillTx/>
                <a:latin typeface="Verdana"/>
                <a:cs typeface="Verdana"/>
              </a:rPr>
              <a:t>alternatives </a:t>
            </a:r>
            <a:r>
              <a:rPr kumimoji="0" lang="en-US" sz="1400" b="0" i="0" u="none" strike="noStrike" kern="0" cap="none" spc="-55" normalizeH="0" baseline="0" noProof="0" dirty="0">
                <a:ln>
                  <a:noFill/>
                </a:ln>
                <a:solidFill>
                  <a:sysClr val="windowText" lastClr="000000"/>
                </a:solidFill>
                <a:effectLst/>
                <a:uLnTx/>
                <a:uFillTx/>
                <a:latin typeface="Verdana"/>
                <a:cs typeface="Verdana"/>
              </a:rPr>
              <a:t>can</a:t>
            </a:r>
            <a:r>
              <a:rPr kumimoji="0" lang="en-US" sz="1400" b="0" i="0" u="none" strike="noStrike" kern="0" cap="none" spc="-70" normalizeH="0" baseline="0" noProof="0" dirty="0">
                <a:ln>
                  <a:noFill/>
                </a:ln>
                <a:solidFill>
                  <a:sysClr val="windowText" lastClr="000000"/>
                </a:solidFill>
                <a:effectLst/>
                <a:uLnTx/>
                <a:uFillTx/>
                <a:latin typeface="Verdana"/>
                <a:cs typeface="Verdana"/>
              </a:rPr>
              <a:t> </a:t>
            </a:r>
            <a:r>
              <a:rPr kumimoji="0" lang="en-US" sz="1400" b="0" i="0" u="none" strike="noStrike" kern="0" cap="none" spc="-75" normalizeH="0" baseline="0" noProof="0" dirty="0">
                <a:ln>
                  <a:noFill/>
                </a:ln>
                <a:solidFill>
                  <a:sysClr val="windowText" lastClr="000000"/>
                </a:solidFill>
                <a:effectLst/>
                <a:uLnTx/>
                <a:uFillTx/>
                <a:latin typeface="Verdana"/>
                <a:cs typeface="Verdana"/>
              </a:rPr>
              <a:t>erode</a:t>
            </a:r>
            <a:r>
              <a:rPr kumimoji="0" lang="en-US" sz="1400" b="0" i="0" u="none" strike="noStrike" kern="0" cap="none" spc="-55" normalizeH="0" baseline="0" noProof="0" dirty="0">
                <a:ln>
                  <a:noFill/>
                </a:ln>
                <a:solidFill>
                  <a:sysClr val="windowText" lastClr="000000"/>
                </a:solidFill>
                <a:effectLst/>
                <a:uLnTx/>
                <a:uFillTx/>
                <a:latin typeface="Verdana"/>
                <a:cs typeface="Verdana"/>
              </a:rPr>
              <a:t> </a:t>
            </a:r>
            <a:r>
              <a:rPr kumimoji="0" lang="en-US" sz="1400" b="0" i="0" u="none" strike="noStrike" kern="0" cap="none" spc="-65" normalizeH="0" baseline="0" noProof="0" dirty="0">
                <a:ln>
                  <a:noFill/>
                </a:ln>
                <a:solidFill>
                  <a:sysClr val="windowText" lastClr="000000"/>
                </a:solidFill>
                <a:effectLst/>
                <a:uLnTx/>
                <a:uFillTx/>
                <a:latin typeface="Verdana"/>
                <a:cs typeface="Verdana"/>
              </a:rPr>
              <a:t>market </a:t>
            </a:r>
            <a:r>
              <a:rPr kumimoji="0" lang="en-US" sz="1400" b="0" i="0" u="none" strike="noStrike" kern="0" cap="none" spc="-90" normalizeH="0" baseline="0" noProof="0" dirty="0">
                <a:ln>
                  <a:noFill/>
                </a:ln>
                <a:solidFill>
                  <a:sysClr val="windowText" lastClr="000000"/>
                </a:solidFill>
                <a:effectLst/>
                <a:uLnTx/>
                <a:uFillTx/>
                <a:latin typeface="Verdana"/>
                <a:cs typeface="Verdana"/>
              </a:rPr>
              <a:t>share</a:t>
            </a:r>
            <a:r>
              <a:rPr kumimoji="0" lang="en-US" sz="1400" b="0" i="0" u="none" strike="noStrike" kern="0" cap="none" spc="-50" normalizeH="0" baseline="0" noProof="0" dirty="0">
                <a:ln>
                  <a:noFill/>
                </a:ln>
                <a:solidFill>
                  <a:sysClr val="windowText" lastClr="000000"/>
                </a:solidFill>
                <a:effectLst/>
                <a:uLnTx/>
                <a:uFillTx/>
                <a:latin typeface="Verdana"/>
                <a:cs typeface="Verdana"/>
              </a:rPr>
              <a:t> </a:t>
            </a:r>
            <a:r>
              <a:rPr kumimoji="0" lang="en-US" sz="1400" b="0" i="0" u="none" strike="noStrike" kern="0" cap="none" spc="-45" normalizeH="0" baseline="0" noProof="0" dirty="0">
                <a:ln>
                  <a:noFill/>
                </a:ln>
                <a:solidFill>
                  <a:sysClr val="windowText" lastClr="000000"/>
                </a:solidFill>
                <a:effectLst/>
                <a:uLnTx/>
                <a:uFillTx/>
                <a:latin typeface="Verdana"/>
                <a:cs typeface="Verdana"/>
              </a:rPr>
              <a:t>and</a:t>
            </a:r>
            <a:r>
              <a:rPr kumimoji="0" lang="en-US" sz="1400" b="0" i="0" u="none" strike="noStrike" kern="0" cap="none" spc="-95" normalizeH="0" baseline="0" noProof="0" dirty="0">
                <a:ln>
                  <a:noFill/>
                </a:ln>
                <a:solidFill>
                  <a:sysClr val="windowText" lastClr="000000"/>
                </a:solidFill>
                <a:effectLst/>
                <a:uLnTx/>
                <a:uFillTx/>
                <a:latin typeface="Verdana"/>
                <a:cs typeface="Verdana"/>
              </a:rPr>
              <a:t> </a:t>
            </a:r>
            <a:r>
              <a:rPr kumimoji="0" lang="en-US" sz="1400" b="0" i="0" u="none" strike="noStrike" kern="0" cap="none" spc="-45" normalizeH="0" baseline="0" noProof="0" dirty="0">
                <a:ln>
                  <a:noFill/>
                </a:ln>
                <a:solidFill>
                  <a:sysClr val="windowText" lastClr="000000"/>
                </a:solidFill>
                <a:effectLst/>
                <a:uLnTx/>
                <a:uFillTx/>
                <a:latin typeface="Verdana"/>
                <a:cs typeface="Verdana"/>
              </a:rPr>
              <a:t>profit</a:t>
            </a:r>
            <a:r>
              <a:rPr kumimoji="0" lang="en-US" sz="1400" b="0" i="0" u="none" strike="noStrike" kern="0" cap="none" spc="-65" normalizeH="0" baseline="0" noProof="0" dirty="0">
                <a:ln>
                  <a:noFill/>
                </a:ln>
                <a:solidFill>
                  <a:sysClr val="windowText" lastClr="000000"/>
                </a:solidFill>
                <a:effectLst/>
                <a:uLnTx/>
                <a:uFillTx/>
                <a:latin typeface="Verdana"/>
                <a:cs typeface="Verdana"/>
              </a:rPr>
              <a:t> </a:t>
            </a:r>
            <a:r>
              <a:rPr kumimoji="0" lang="en-US" sz="1400" b="0" i="0" u="none" strike="noStrike" kern="0" cap="none" spc="-10" normalizeH="0" baseline="0" noProof="0" dirty="0">
                <a:ln>
                  <a:noFill/>
                </a:ln>
                <a:solidFill>
                  <a:sysClr val="windowText" lastClr="000000"/>
                </a:solidFill>
                <a:effectLst/>
                <a:uLnTx/>
                <a:uFillTx/>
                <a:latin typeface="Verdana"/>
                <a:cs typeface="Verdana"/>
              </a:rPr>
              <a:t>margins. </a:t>
            </a:r>
            <a:r>
              <a:rPr kumimoji="0" lang="en-US" sz="1400" b="0" i="0" u="none" strike="noStrike" kern="0" cap="none" spc="-40" normalizeH="0" baseline="0" noProof="0" dirty="0">
                <a:ln>
                  <a:noFill/>
                </a:ln>
                <a:solidFill>
                  <a:sysClr val="windowText" lastClr="000000"/>
                </a:solidFill>
                <a:effectLst/>
                <a:uLnTx/>
                <a:uFillTx/>
                <a:latin typeface="Verdana"/>
                <a:cs typeface="Verdana"/>
              </a:rPr>
              <a:t>Established</a:t>
            </a:r>
            <a:r>
              <a:rPr kumimoji="0" lang="en-US" sz="1400" b="0" i="0" u="none" strike="noStrike" kern="0" cap="none" spc="-80" normalizeH="0" baseline="0" noProof="0" dirty="0">
                <a:ln>
                  <a:noFill/>
                </a:ln>
                <a:solidFill>
                  <a:sysClr val="windowText" lastClr="000000"/>
                </a:solidFill>
                <a:effectLst/>
                <a:uLnTx/>
                <a:uFillTx/>
                <a:latin typeface="Verdana"/>
                <a:cs typeface="Verdana"/>
              </a:rPr>
              <a:t> </a:t>
            </a:r>
            <a:r>
              <a:rPr kumimoji="0" lang="en-US" sz="1400" b="0" i="0" u="none" strike="noStrike" kern="0" cap="none" spc="-50" normalizeH="0" baseline="0" noProof="0" dirty="0">
                <a:ln>
                  <a:noFill/>
                </a:ln>
                <a:solidFill>
                  <a:sysClr val="windowText" lastClr="000000"/>
                </a:solidFill>
                <a:effectLst/>
                <a:uLnTx/>
                <a:uFillTx/>
                <a:latin typeface="Verdana"/>
                <a:cs typeface="Verdana"/>
              </a:rPr>
              <a:t>companies </a:t>
            </a:r>
            <a:r>
              <a:rPr kumimoji="0" lang="en-US" sz="1400" b="0" i="0" u="none" strike="noStrike" kern="0" cap="none" spc="-80" normalizeH="0" baseline="0" noProof="0" dirty="0">
                <a:ln>
                  <a:noFill/>
                </a:ln>
                <a:solidFill>
                  <a:sysClr val="windowText" lastClr="000000"/>
                </a:solidFill>
                <a:effectLst/>
                <a:uLnTx/>
                <a:uFillTx/>
                <a:latin typeface="Verdana"/>
                <a:cs typeface="Verdana"/>
              </a:rPr>
              <a:t>may</a:t>
            </a:r>
            <a:r>
              <a:rPr kumimoji="0" lang="en-US" sz="1400" b="0" i="0" u="none" strike="noStrike" kern="0" cap="none" spc="-50" normalizeH="0" baseline="0" noProof="0" dirty="0">
                <a:ln>
                  <a:noFill/>
                </a:ln>
                <a:solidFill>
                  <a:sysClr val="windowText" lastClr="000000"/>
                </a:solidFill>
                <a:effectLst/>
                <a:uLnTx/>
                <a:uFillTx/>
                <a:latin typeface="Verdana"/>
                <a:cs typeface="Verdana"/>
              </a:rPr>
              <a:t> </a:t>
            </a:r>
            <a:r>
              <a:rPr kumimoji="0" lang="en-US" sz="1400" b="0" i="0" u="none" strike="noStrike" kern="0" cap="none" spc="-60" normalizeH="0" baseline="0" noProof="0" dirty="0">
                <a:ln>
                  <a:noFill/>
                </a:ln>
                <a:solidFill>
                  <a:sysClr val="windowText" lastClr="000000"/>
                </a:solidFill>
                <a:effectLst/>
                <a:uLnTx/>
                <a:uFillTx/>
                <a:latin typeface="Verdana"/>
                <a:cs typeface="Verdana"/>
              </a:rPr>
              <a:t>also</a:t>
            </a:r>
            <a:r>
              <a:rPr kumimoji="0" lang="en-US" sz="1400" b="0" i="0" u="none" strike="noStrike" kern="0" cap="none" spc="-85" normalizeH="0" baseline="0" noProof="0" dirty="0">
                <a:ln>
                  <a:noFill/>
                </a:ln>
                <a:solidFill>
                  <a:sysClr val="windowText" lastClr="000000"/>
                </a:solidFill>
                <a:effectLst/>
                <a:uLnTx/>
                <a:uFillTx/>
                <a:latin typeface="Verdana"/>
                <a:cs typeface="Verdana"/>
              </a:rPr>
              <a:t> </a:t>
            </a:r>
            <a:r>
              <a:rPr kumimoji="0" lang="en-US" sz="1400" b="0" i="0" u="none" strike="noStrike" kern="0" cap="none" spc="-95" normalizeH="0" baseline="0" noProof="0" dirty="0">
                <a:ln>
                  <a:noFill/>
                </a:ln>
                <a:solidFill>
                  <a:sysClr val="windowText" lastClr="000000"/>
                </a:solidFill>
                <a:effectLst/>
                <a:uLnTx/>
                <a:uFillTx/>
                <a:latin typeface="Verdana"/>
                <a:cs typeface="Verdana"/>
              </a:rPr>
              <a:t>leverage</a:t>
            </a:r>
            <a:r>
              <a:rPr kumimoji="0" lang="en-US" sz="1400" b="0" i="0" u="none" strike="noStrike" kern="0" cap="none" spc="-40" normalizeH="0" baseline="0" noProof="0" dirty="0">
                <a:ln>
                  <a:noFill/>
                </a:ln>
                <a:solidFill>
                  <a:sysClr val="windowText" lastClr="000000"/>
                </a:solidFill>
                <a:effectLst/>
                <a:uLnTx/>
                <a:uFillTx/>
                <a:latin typeface="Verdana"/>
                <a:cs typeface="Verdana"/>
              </a:rPr>
              <a:t> their</a:t>
            </a:r>
            <a:r>
              <a:rPr kumimoji="0" lang="en-US" sz="1400" b="0" i="0" u="none" strike="noStrike" kern="0" cap="none" spc="-110" normalizeH="0" baseline="0" noProof="0" dirty="0">
                <a:ln>
                  <a:noFill/>
                </a:ln>
                <a:solidFill>
                  <a:sysClr val="windowText" lastClr="000000"/>
                </a:solidFill>
                <a:effectLst/>
                <a:uLnTx/>
                <a:uFillTx/>
                <a:latin typeface="Verdana"/>
                <a:cs typeface="Verdana"/>
              </a:rPr>
              <a:t> </a:t>
            </a:r>
            <a:r>
              <a:rPr kumimoji="0" lang="en-US" sz="1400" b="0" i="0" u="none" strike="noStrike" kern="0" cap="none" spc="-80" normalizeH="0" baseline="0" noProof="0" dirty="0">
                <a:ln>
                  <a:noFill/>
                </a:ln>
                <a:solidFill>
                  <a:sysClr val="windowText" lastClr="000000"/>
                </a:solidFill>
                <a:effectLst/>
                <a:uLnTx/>
                <a:uFillTx/>
                <a:latin typeface="Verdana"/>
                <a:cs typeface="Verdana"/>
              </a:rPr>
              <a:t>resources</a:t>
            </a:r>
            <a:r>
              <a:rPr kumimoji="0" lang="en-US" sz="1400" b="0" i="0" u="none" strike="noStrike" kern="0" cap="none" spc="-45" normalizeH="0" baseline="0" noProof="0" dirty="0">
                <a:ln>
                  <a:noFill/>
                </a:ln>
                <a:solidFill>
                  <a:sysClr val="windowText" lastClr="000000"/>
                </a:solidFill>
                <a:effectLst/>
                <a:uLnTx/>
                <a:uFillTx/>
                <a:latin typeface="Verdana"/>
                <a:cs typeface="Verdana"/>
              </a:rPr>
              <a:t> </a:t>
            </a:r>
            <a:r>
              <a:rPr kumimoji="0" lang="en-US" sz="1400" b="0" i="0" u="none" strike="noStrike" kern="0" cap="none" spc="-30" normalizeH="0" baseline="0" noProof="0" dirty="0">
                <a:ln>
                  <a:noFill/>
                </a:ln>
                <a:solidFill>
                  <a:sysClr val="windowText" lastClr="000000"/>
                </a:solidFill>
                <a:effectLst/>
                <a:uLnTx/>
                <a:uFillTx/>
                <a:latin typeface="Verdana"/>
                <a:cs typeface="Verdana"/>
              </a:rPr>
              <a:t>to</a:t>
            </a:r>
            <a:r>
              <a:rPr kumimoji="0" lang="en-US" sz="1400" b="0" i="0" u="none" strike="noStrike" kern="0" cap="none" spc="-85" normalizeH="0" baseline="0" noProof="0" dirty="0">
                <a:ln>
                  <a:noFill/>
                </a:ln>
                <a:solidFill>
                  <a:sysClr val="windowText" lastClr="000000"/>
                </a:solidFill>
                <a:effectLst/>
                <a:uLnTx/>
                <a:uFillTx/>
                <a:latin typeface="Verdana"/>
                <a:cs typeface="Verdana"/>
              </a:rPr>
              <a:t> </a:t>
            </a:r>
            <a:r>
              <a:rPr kumimoji="0" lang="en-US" sz="1400" b="0" i="0" u="none" strike="noStrike" kern="0" cap="none" spc="-70" normalizeH="0" baseline="0" noProof="0" dirty="0">
                <a:ln>
                  <a:noFill/>
                </a:ln>
                <a:solidFill>
                  <a:sysClr val="windowText" lastClr="000000"/>
                </a:solidFill>
                <a:effectLst/>
                <a:uLnTx/>
                <a:uFillTx/>
                <a:latin typeface="Verdana"/>
                <a:cs typeface="Verdana"/>
              </a:rPr>
              <a:t>outmaneuver</a:t>
            </a:r>
            <a:r>
              <a:rPr kumimoji="0" lang="en-US" sz="1400" b="0" i="0" u="none" strike="noStrike" kern="0" cap="none" spc="-110" normalizeH="0" baseline="0" noProof="0" dirty="0">
                <a:ln>
                  <a:noFill/>
                </a:ln>
                <a:solidFill>
                  <a:sysClr val="windowText" lastClr="000000"/>
                </a:solidFill>
                <a:effectLst/>
                <a:uLnTx/>
                <a:uFillTx/>
                <a:latin typeface="Verdana"/>
                <a:cs typeface="Verdana"/>
              </a:rPr>
              <a:t> </a:t>
            </a:r>
            <a:r>
              <a:rPr kumimoji="0" lang="en-US" sz="1400" b="0" i="0" u="none" strike="noStrike" kern="0" cap="none" spc="-60" normalizeH="0" baseline="0" noProof="0" dirty="0">
                <a:ln>
                  <a:noFill/>
                </a:ln>
                <a:solidFill>
                  <a:sysClr val="windowText" lastClr="000000"/>
                </a:solidFill>
                <a:effectLst/>
                <a:uLnTx/>
                <a:uFillTx/>
                <a:latin typeface="Verdana"/>
                <a:cs typeface="Verdana"/>
              </a:rPr>
              <a:t>startups</a:t>
            </a:r>
            <a:r>
              <a:rPr kumimoji="0" lang="en-US" sz="1400" b="0" i="0" u="none" strike="noStrike" kern="0" cap="none" spc="-50" normalizeH="0" baseline="0" noProof="0" dirty="0">
                <a:ln>
                  <a:noFill/>
                </a:ln>
                <a:solidFill>
                  <a:sysClr val="windowText" lastClr="000000"/>
                </a:solidFill>
                <a:effectLst/>
                <a:uLnTx/>
                <a:uFillTx/>
                <a:latin typeface="Verdana"/>
                <a:cs typeface="Verdana"/>
              </a:rPr>
              <a:t> through</a:t>
            </a:r>
            <a:r>
              <a:rPr kumimoji="0" lang="en-US" sz="1400" b="0" i="0" u="none" strike="noStrike" kern="0" cap="none" spc="-65" normalizeH="0" baseline="0" noProof="0" dirty="0">
                <a:ln>
                  <a:noFill/>
                </a:ln>
                <a:solidFill>
                  <a:sysClr val="windowText" lastClr="000000"/>
                </a:solidFill>
                <a:effectLst/>
                <a:uLnTx/>
                <a:uFillTx/>
                <a:latin typeface="Verdana"/>
                <a:cs typeface="Verdana"/>
              </a:rPr>
              <a:t> </a:t>
            </a:r>
            <a:r>
              <a:rPr kumimoji="0" lang="en-US" sz="1400" b="0" i="0" u="none" strike="noStrike" kern="0" cap="none" spc="-90" normalizeH="0" baseline="0" noProof="0" dirty="0">
                <a:ln>
                  <a:noFill/>
                </a:ln>
                <a:solidFill>
                  <a:sysClr val="windowText" lastClr="000000"/>
                </a:solidFill>
                <a:effectLst/>
                <a:uLnTx/>
                <a:uFillTx/>
                <a:latin typeface="Verdana"/>
                <a:cs typeface="Verdana"/>
              </a:rPr>
              <a:t>aggressive</a:t>
            </a:r>
            <a:r>
              <a:rPr kumimoji="0" lang="en-US" sz="1400" b="0" i="0" u="none" strike="noStrike" kern="0" cap="none" spc="-35" normalizeH="0" baseline="0" noProof="0" dirty="0">
                <a:ln>
                  <a:noFill/>
                </a:ln>
                <a:solidFill>
                  <a:sysClr val="windowText" lastClr="000000"/>
                </a:solidFill>
                <a:effectLst/>
                <a:uLnTx/>
                <a:uFillTx/>
                <a:latin typeface="Verdana"/>
                <a:cs typeface="Verdana"/>
              </a:rPr>
              <a:t> </a:t>
            </a:r>
            <a:r>
              <a:rPr kumimoji="0" lang="en-US" sz="1400" b="0" i="0" u="none" strike="noStrike" kern="0" cap="none" spc="-45" normalizeH="0" baseline="0" noProof="0" dirty="0">
                <a:ln>
                  <a:noFill/>
                </a:ln>
                <a:solidFill>
                  <a:sysClr val="windowText" lastClr="000000"/>
                </a:solidFill>
                <a:effectLst/>
                <a:uLnTx/>
                <a:uFillTx/>
                <a:latin typeface="Verdana"/>
                <a:cs typeface="Verdana"/>
              </a:rPr>
              <a:t>marketing</a:t>
            </a:r>
            <a:r>
              <a:rPr kumimoji="0" lang="en-US" sz="1400" b="0" i="0" u="none" strike="noStrike" kern="0" cap="none" spc="-105" normalizeH="0" baseline="0" noProof="0" dirty="0">
                <a:ln>
                  <a:noFill/>
                </a:ln>
                <a:solidFill>
                  <a:sysClr val="windowText" lastClr="000000"/>
                </a:solidFill>
                <a:effectLst/>
                <a:uLnTx/>
                <a:uFillTx/>
                <a:latin typeface="Verdana"/>
                <a:cs typeface="Verdana"/>
              </a:rPr>
              <a:t> </a:t>
            </a:r>
            <a:r>
              <a:rPr kumimoji="0" lang="en-US" sz="1400" b="0" i="0" u="none" strike="noStrike" kern="0" cap="none" spc="-65" normalizeH="0" baseline="0" noProof="0" dirty="0">
                <a:ln>
                  <a:noFill/>
                </a:ln>
                <a:solidFill>
                  <a:sysClr val="windowText" lastClr="000000"/>
                </a:solidFill>
                <a:effectLst/>
                <a:uLnTx/>
                <a:uFillTx/>
                <a:latin typeface="Verdana"/>
                <a:cs typeface="Verdana"/>
              </a:rPr>
              <a:t>or</a:t>
            </a:r>
            <a:r>
              <a:rPr kumimoji="0" lang="en-US" sz="1400" b="0" i="0" u="none" strike="noStrike" kern="0" cap="none" spc="-110" normalizeH="0" baseline="0" noProof="0" dirty="0">
                <a:ln>
                  <a:noFill/>
                </a:ln>
                <a:solidFill>
                  <a:sysClr val="windowText" lastClr="000000"/>
                </a:solidFill>
                <a:effectLst/>
                <a:uLnTx/>
                <a:uFillTx/>
                <a:latin typeface="Verdana"/>
                <a:cs typeface="Verdana"/>
              </a:rPr>
              <a:t> </a:t>
            </a:r>
            <a:r>
              <a:rPr kumimoji="0" lang="en-US" sz="1400" b="0" i="0" u="none" strike="noStrike" kern="0" cap="none" spc="-10" normalizeH="0" baseline="0" noProof="0" dirty="0">
                <a:ln>
                  <a:noFill/>
                </a:ln>
                <a:solidFill>
                  <a:sysClr val="windowText" lastClr="000000"/>
                </a:solidFill>
                <a:effectLst/>
                <a:uLnTx/>
                <a:uFillTx/>
                <a:latin typeface="Verdana"/>
                <a:cs typeface="Verdana"/>
              </a:rPr>
              <a:t>pricing strategies.</a:t>
            </a:r>
            <a:endParaRPr kumimoji="0" lang="en-US" sz="1400" b="0" i="0" u="none" strike="noStrike" kern="0" cap="none" spc="0" normalizeH="0" baseline="0" noProof="0" dirty="0">
              <a:ln>
                <a:noFill/>
              </a:ln>
              <a:solidFill>
                <a:sysClr val="windowText" lastClr="000000"/>
              </a:solidFill>
              <a:effectLst/>
              <a:uLnTx/>
              <a:uFillTx/>
              <a:latin typeface="Verdana"/>
              <a:cs typeface="Verdana"/>
            </a:endParaRPr>
          </a:p>
          <a:p>
            <a:pPr marL="0" marR="0" lvl="0" indent="0" algn="just" defTabSz="914400" eaLnBrk="1" fontAlgn="auto" latinLnBrk="0" hangingPunct="1">
              <a:lnSpc>
                <a:spcPct val="100000"/>
              </a:lnSpc>
              <a:spcBef>
                <a:spcPts val="280"/>
              </a:spcBef>
              <a:spcAft>
                <a:spcPts val="0"/>
              </a:spcAft>
              <a:buClrTx/>
              <a:buSzTx/>
              <a:buFontTx/>
              <a:buNone/>
              <a:tabLst/>
              <a:defRPr/>
            </a:pPr>
            <a:endParaRPr kumimoji="0" lang="en-US" sz="1400" b="0" i="0" u="none" strike="noStrike" kern="0" cap="none" spc="0" normalizeH="0" baseline="0" noProof="0" dirty="0">
              <a:ln>
                <a:noFill/>
              </a:ln>
              <a:solidFill>
                <a:sysClr val="windowText" lastClr="000000"/>
              </a:solidFill>
              <a:effectLst/>
              <a:uLnTx/>
              <a:uFillTx/>
              <a:latin typeface="Verdana"/>
              <a:cs typeface="Verdana"/>
            </a:endParaRPr>
          </a:p>
          <a:p>
            <a:pPr marL="374015" marR="0" lvl="0" indent="0" algn="just" defTabSz="914400" eaLnBrk="1" fontAlgn="auto" latinLnBrk="0" hangingPunct="1">
              <a:lnSpc>
                <a:spcPct val="100000"/>
              </a:lnSpc>
              <a:spcBef>
                <a:spcPts val="5"/>
              </a:spcBef>
              <a:spcAft>
                <a:spcPts val="0"/>
              </a:spcAft>
              <a:buClrTx/>
              <a:buSzTx/>
              <a:buFontTx/>
              <a:buNone/>
              <a:tabLst/>
              <a:defRPr/>
            </a:pPr>
            <a:r>
              <a:rPr kumimoji="0" lang="en-US" sz="1400" b="1" i="0" u="none" strike="noStrike" kern="0" cap="none" spc="-120" normalizeH="0" baseline="0" noProof="0" dirty="0">
                <a:ln>
                  <a:noFill/>
                </a:ln>
                <a:solidFill>
                  <a:sysClr val="windowText" lastClr="000000"/>
                </a:solidFill>
                <a:effectLst/>
                <a:uLnTx/>
                <a:uFillTx/>
                <a:latin typeface="Tahoma"/>
                <a:cs typeface="Tahoma"/>
              </a:rPr>
              <a:t>Weak</a:t>
            </a:r>
            <a:r>
              <a:rPr kumimoji="0" lang="en-US" sz="1400" b="1" i="0" u="none" strike="noStrike" kern="0" cap="none" spc="-50" normalizeH="0" baseline="0" noProof="0" dirty="0">
                <a:ln>
                  <a:noFill/>
                </a:ln>
                <a:solidFill>
                  <a:sysClr val="windowText" lastClr="000000"/>
                </a:solidFill>
                <a:effectLst/>
                <a:uLnTx/>
                <a:uFillTx/>
                <a:latin typeface="Tahoma"/>
                <a:cs typeface="Tahoma"/>
              </a:rPr>
              <a:t> </a:t>
            </a:r>
            <a:r>
              <a:rPr kumimoji="0" lang="en-US" sz="1400" b="1" i="0" u="none" strike="noStrike" kern="0" cap="none" spc="-114" normalizeH="0" baseline="0" noProof="0" dirty="0">
                <a:ln>
                  <a:noFill/>
                </a:ln>
                <a:solidFill>
                  <a:sysClr val="windowText" lastClr="000000"/>
                </a:solidFill>
                <a:effectLst/>
                <a:uLnTx/>
                <a:uFillTx/>
                <a:latin typeface="Tahoma"/>
                <a:cs typeface="Tahoma"/>
              </a:rPr>
              <a:t>Message-</a:t>
            </a:r>
            <a:r>
              <a:rPr kumimoji="0" lang="en-US" sz="1400" b="1" i="0" u="none" strike="noStrike" kern="0" cap="none" spc="-95" normalizeH="0" baseline="0" noProof="0" dirty="0">
                <a:ln>
                  <a:noFill/>
                </a:ln>
                <a:solidFill>
                  <a:sysClr val="windowText" lastClr="000000"/>
                </a:solidFill>
                <a:effectLst/>
                <a:uLnTx/>
                <a:uFillTx/>
                <a:latin typeface="Tahoma"/>
                <a:cs typeface="Tahoma"/>
              </a:rPr>
              <a:t>Market</a:t>
            </a:r>
            <a:r>
              <a:rPr kumimoji="0" lang="en-US" sz="1400" b="1" i="0" u="none" strike="noStrike" kern="0" cap="none" spc="-50" normalizeH="0" baseline="0" noProof="0" dirty="0">
                <a:ln>
                  <a:noFill/>
                </a:ln>
                <a:solidFill>
                  <a:sysClr val="windowText" lastClr="000000"/>
                </a:solidFill>
                <a:effectLst/>
                <a:uLnTx/>
                <a:uFillTx/>
                <a:latin typeface="Tahoma"/>
                <a:cs typeface="Tahoma"/>
              </a:rPr>
              <a:t> </a:t>
            </a:r>
            <a:r>
              <a:rPr kumimoji="0" lang="en-US" sz="1400" b="1" i="0" u="none" strike="noStrike" kern="0" cap="none" spc="-25" normalizeH="0" baseline="0" noProof="0" dirty="0">
                <a:ln>
                  <a:noFill/>
                </a:ln>
                <a:solidFill>
                  <a:sysClr val="windowText" lastClr="000000"/>
                </a:solidFill>
                <a:effectLst/>
                <a:uLnTx/>
                <a:uFillTx/>
                <a:latin typeface="Tahoma"/>
                <a:cs typeface="Tahoma"/>
              </a:rPr>
              <a:t>Fit</a:t>
            </a:r>
            <a:endParaRPr kumimoji="0" lang="en-US" sz="1400" b="0" i="0" u="none" strike="noStrike" kern="0" cap="none" spc="0" normalizeH="0" baseline="0" noProof="0" dirty="0">
              <a:ln>
                <a:noFill/>
              </a:ln>
              <a:solidFill>
                <a:sysClr val="windowText" lastClr="000000"/>
              </a:solidFill>
              <a:effectLst/>
              <a:uLnTx/>
              <a:uFillTx/>
              <a:latin typeface="Tahoma"/>
              <a:cs typeface="Tahoma"/>
            </a:endParaRPr>
          </a:p>
          <a:p>
            <a:pPr marL="374015" marR="60325" lvl="0" indent="0" algn="just" defTabSz="914400" eaLnBrk="1" fontAlgn="auto" latinLnBrk="0" hangingPunct="1">
              <a:lnSpc>
                <a:spcPct val="107900"/>
              </a:lnSpc>
              <a:spcBef>
                <a:spcPts val="340"/>
              </a:spcBef>
              <a:spcAft>
                <a:spcPts val="0"/>
              </a:spcAft>
              <a:buClrTx/>
              <a:buSzTx/>
              <a:buFontTx/>
              <a:buNone/>
              <a:tabLst/>
              <a:defRPr/>
            </a:pPr>
            <a:r>
              <a:rPr kumimoji="0" lang="en-US" sz="1400" b="0" i="0" u="none" strike="noStrike" kern="0" cap="none" spc="-15" normalizeH="0" baseline="0" noProof="0" dirty="0">
                <a:ln>
                  <a:noFill/>
                </a:ln>
                <a:solidFill>
                  <a:sysClr val="windowText" lastClr="000000"/>
                </a:solidFill>
                <a:effectLst/>
                <a:uLnTx/>
                <a:uFillTx/>
                <a:latin typeface="Verdana"/>
                <a:cs typeface="Verdana"/>
              </a:rPr>
              <a:t>A</a:t>
            </a:r>
            <a:r>
              <a:rPr kumimoji="0" lang="en-US" sz="1400" b="0" i="0" u="none" strike="noStrike" kern="0" cap="none" spc="-90" normalizeH="0" baseline="0" noProof="0" dirty="0">
                <a:ln>
                  <a:noFill/>
                </a:ln>
                <a:solidFill>
                  <a:sysClr val="windowText" lastClr="000000"/>
                </a:solidFill>
                <a:effectLst/>
                <a:uLnTx/>
                <a:uFillTx/>
                <a:latin typeface="Verdana"/>
                <a:cs typeface="Verdana"/>
              </a:rPr>
              <a:t> </a:t>
            </a:r>
            <a:r>
              <a:rPr kumimoji="0" lang="en-US" sz="1400" b="0" i="0" u="none" strike="noStrike" kern="0" cap="none" spc="-55" normalizeH="0" baseline="0" noProof="0" dirty="0">
                <a:ln>
                  <a:noFill/>
                </a:ln>
                <a:solidFill>
                  <a:sysClr val="windowText" lastClr="000000"/>
                </a:solidFill>
                <a:effectLst/>
                <a:uLnTx/>
                <a:uFillTx/>
                <a:latin typeface="Verdana"/>
                <a:cs typeface="Verdana"/>
              </a:rPr>
              <a:t>startup</a:t>
            </a:r>
            <a:r>
              <a:rPr kumimoji="0" lang="en-US" sz="1400" b="0" i="0" u="none" strike="noStrike" kern="0" cap="none" spc="-100" normalizeH="0" baseline="0" noProof="0" dirty="0">
                <a:ln>
                  <a:noFill/>
                </a:ln>
                <a:solidFill>
                  <a:sysClr val="windowText" lastClr="000000"/>
                </a:solidFill>
                <a:effectLst/>
                <a:uLnTx/>
                <a:uFillTx/>
                <a:latin typeface="Verdana"/>
                <a:cs typeface="Verdana"/>
              </a:rPr>
              <a:t> </a:t>
            </a:r>
            <a:r>
              <a:rPr kumimoji="0" lang="en-US" sz="1400" b="0" i="0" u="none" strike="noStrike" kern="0" cap="none" spc="-80" normalizeH="0" baseline="0" noProof="0" dirty="0">
                <a:ln>
                  <a:noFill/>
                </a:ln>
                <a:solidFill>
                  <a:sysClr val="windowText" lastClr="000000"/>
                </a:solidFill>
                <a:effectLst/>
                <a:uLnTx/>
                <a:uFillTx/>
                <a:latin typeface="Verdana"/>
                <a:cs typeface="Verdana"/>
              </a:rPr>
              <a:t>may</a:t>
            </a:r>
            <a:r>
              <a:rPr kumimoji="0" lang="en-US" sz="1400" b="0" i="0" u="none" strike="noStrike" kern="0" cap="none" spc="-65" normalizeH="0" baseline="0" noProof="0" dirty="0">
                <a:ln>
                  <a:noFill/>
                </a:ln>
                <a:solidFill>
                  <a:sysClr val="windowText" lastClr="000000"/>
                </a:solidFill>
                <a:effectLst/>
                <a:uLnTx/>
                <a:uFillTx/>
                <a:latin typeface="Verdana"/>
                <a:cs typeface="Verdana"/>
              </a:rPr>
              <a:t> </a:t>
            </a:r>
            <a:r>
              <a:rPr kumimoji="0" lang="en-US" sz="1400" b="0" i="0" u="none" strike="noStrike" kern="0" cap="none" spc="-105" normalizeH="0" baseline="0" noProof="0" dirty="0">
                <a:ln>
                  <a:noFill/>
                </a:ln>
                <a:solidFill>
                  <a:sysClr val="windowText" lastClr="000000"/>
                </a:solidFill>
                <a:effectLst/>
                <a:uLnTx/>
                <a:uFillTx/>
                <a:latin typeface="Verdana"/>
                <a:cs typeface="Verdana"/>
              </a:rPr>
              <a:t>have</a:t>
            </a:r>
            <a:r>
              <a:rPr kumimoji="0" lang="en-US" sz="1400" b="0" i="0" u="none" strike="noStrike" kern="0" cap="none" spc="-55" normalizeH="0" baseline="0" noProof="0" dirty="0">
                <a:ln>
                  <a:noFill/>
                </a:ln>
                <a:solidFill>
                  <a:sysClr val="windowText" lastClr="000000"/>
                </a:solidFill>
                <a:effectLst/>
                <a:uLnTx/>
                <a:uFillTx/>
                <a:latin typeface="Verdana"/>
                <a:cs typeface="Verdana"/>
              </a:rPr>
              <a:t> </a:t>
            </a:r>
            <a:r>
              <a:rPr kumimoji="0" lang="en-US" sz="1400" b="0" i="0" u="none" strike="noStrike" kern="0" cap="none" spc="-75" normalizeH="0" baseline="0" noProof="0" dirty="0">
                <a:ln>
                  <a:noFill/>
                </a:ln>
                <a:solidFill>
                  <a:sysClr val="windowText" lastClr="000000"/>
                </a:solidFill>
                <a:effectLst/>
                <a:uLnTx/>
                <a:uFillTx/>
                <a:latin typeface="Verdana"/>
                <a:cs typeface="Verdana"/>
              </a:rPr>
              <a:t>an </a:t>
            </a:r>
            <a:r>
              <a:rPr kumimoji="0" lang="en-US" sz="1400" b="0" i="0" u="none" strike="noStrike" kern="0" cap="none" spc="-50" normalizeH="0" baseline="0" noProof="0" dirty="0">
                <a:ln>
                  <a:noFill/>
                </a:ln>
                <a:solidFill>
                  <a:sysClr val="windowText" lastClr="000000"/>
                </a:solidFill>
                <a:effectLst/>
                <a:uLnTx/>
                <a:uFillTx/>
                <a:latin typeface="Verdana"/>
                <a:cs typeface="Verdana"/>
              </a:rPr>
              <a:t>excellent</a:t>
            </a:r>
            <a:r>
              <a:rPr kumimoji="0" lang="en-US" sz="1400" b="0" i="0" u="none" strike="noStrike" kern="0" cap="none" spc="-65" normalizeH="0" baseline="0" noProof="0" dirty="0">
                <a:ln>
                  <a:noFill/>
                </a:ln>
                <a:solidFill>
                  <a:sysClr val="windowText" lastClr="000000"/>
                </a:solidFill>
                <a:effectLst/>
                <a:uLnTx/>
                <a:uFillTx/>
                <a:latin typeface="Verdana"/>
                <a:cs typeface="Verdana"/>
              </a:rPr>
              <a:t> </a:t>
            </a:r>
            <a:r>
              <a:rPr kumimoji="0" lang="en-US" sz="1400" b="0" i="0" u="none" strike="noStrike" kern="0" cap="none" spc="-40" normalizeH="0" baseline="0" noProof="0" dirty="0">
                <a:ln>
                  <a:noFill/>
                </a:ln>
                <a:solidFill>
                  <a:sysClr val="windowText" lastClr="000000"/>
                </a:solidFill>
                <a:effectLst/>
                <a:uLnTx/>
                <a:uFillTx/>
                <a:latin typeface="Verdana"/>
                <a:cs typeface="Verdana"/>
              </a:rPr>
              <a:t>product</a:t>
            </a:r>
            <a:r>
              <a:rPr kumimoji="0" lang="en-US" sz="1400" b="0" i="0" u="none" strike="noStrike" kern="0" cap="none" spc="-70" normalizeH="0" baseline="0" noProof="0" dirty="0">
                <a:ln>
                  <a:noFill/>
                </a:ln>
                <a:solidFill>
                  <a:sysClr val="windowText" lastClr="000000"/>
                </a:solidFill>
                <a:effectLst/>
                <a:uLnTx/>
                <a:uFillTx/>
                <a:latin typeface="Verdana"/>
                <a:cs typeface="Verdana"/>
              </a:rPr>
              <a:t> </a:t>
            </a:r>
            <a:r>
              <a:rPr kumimoji="0" lang="en-US" sz="1400" b="0" i="0" u="none" strike="noStrike" kern="0" cap="none" spc="-40" normalizeH="0" baseline="0" noProof="0" dirty="0">
                <a:ln>
                  <a:noFill/>
                </a:ln>
                <a:solidFill>
                  <a:sysClr val="windowText" lastClr="000000"/>
                </a:solidFill>
                <a:effectLst/>
                <a:uLnTx/>
                <a:uFillTx/>
                <a:latin typeface="Verdana"/>
                <a:cs typeface="Verdana"/>
              </a:rPr>
              <a:t>but</a:t>
            </a:r>
            <a:r>
              <a:rPr kumimoji="0" lang="en-US" sz="1400" b="0" i="0" u="none" strike="noStrike" kern="0" cap="none" spc="-65" normalizeH="0" baseline="0" noProof="0" dirty="0">
                <a:ln>
                  <a:noFill/>
                </a:ln>
                <a:solidFill>
                  <a:sysClr val="windowText" lastClr="000000"/>
                </a:solidFill>
                <a:effectLst/>
                <a:uLnTx/>
                <a:uFillTx/>
                <a:latin typeface="Verdana"/>
                <a:cs typeface="Verdana"/>
              </a:rPr>
              <a:t> </a:t>
            </a:r>
            <a:r>
              <a:rPr kumimoji="0" lang="en-US" sz="1400" b="0" i="0" u="none" strike="noStrike" kern="0" cap="none" spc="-35" normalizeH="0" baseline="0" noProof="0" dirty="0">
                <a:ln>
                  <a:noFill/>
                </a:ln>
                <a:solidFill>
                  <a:sysClr val="windowText" lastClr="000000"/>
                </a:solidFill>
                <a:effectLst/>
                <a:uLnTx/>
                <a:uFillTx/>
                <a:latin typeface="Verdana"/>
                <a:cs typeface="Verdana"/>
              </a:rPr>
              <a:t>fail</a:t>
            </a:r>
            <a:r>
              <a:rPr kumimoji="0" lang="en-US" sz="1400" b="0" i="0" u="none" strike="noStrike" kern="0" cap="none" spc="-85" normalizeH="0" baseline="0" noProof="0" dirty="0">
                <a:ln>
                  <a:noFill/>
                </a:ln>
                <a:solidFill>
                  <a:sysClr val="windowText" lastClr="000000"/>
                </a:solidFill>
                <a:effectLst/>
                <a:uLnTx/>
                <a:uFillTx/>
                <a:latin typeface="Verdana"/>
                <a:cs typeface="Verdana"/>
              </a:rPr>
              <a:t> </a:t>
            </a:r>
            <a:r>
              <a:rPr kumimoji="0" lang="en-US" sz="1400" b="0" i="0" u="none" strike="noStrike" kern="0" cap="none" spc="-30" normalizeH="0" baseline="0" noProof="0" dirty="0">
                <a:ln>
                  <a:noFill/>
                </a:ln>
                <a:solidFill>
                  <a:sysClr val="windowText" lastClr="000000"/>
                </a:solidFill>
                <a:effectLst/>
                <a:uLnTx/>
                <a:uFillTx/>
                <a:latin typeface="Verdana"/>
                <a:cs typeface="Verdana"/>
              </a:rPr>
              <a:t>to</a:t>
            </a:r>
            <a:r>
              <a:rPr kumimoji="0" lang="en-US" sz="1400" b="0" i="0" u="none" strike="noStrike" kern="0" cap="none" spc="-100" normalizeH="0" baseline="0" noProof="0" dirty="0">
                <a:ln>
                  <a:noFill/>
                </a:ln>
                <a:solidFill>
                  <a:sysClr val="windowText" lastClr="000000"/>
                </a:solidFill>
                <a:effectLst/>
                <a:uLnTx/>
                <a:uFillTx/>
                <a:latin typeface="Verdana"/>
                <a:cs typeface="Verdana"/>
              </a:rPr>
              <a:t> </a:t>
            </a:r>
            <a:r>
              <a:rPr kumimoji="0" lang="en-US" sz="1400" b="0" i="0" u="none" strike="noStrike" kern="0" cap="none" spc="-45" normalizeH="0" baseline="0" noProof="0" dirty="0">
                <a:ln>
                  <a:noFill/>
                </a:ln>
                <a:solidFill>
                  <a:sysClr val="windowText" lastClr="000000"/>
                </a:solidFill>
                <a:effectLst/>
                <a:uLnTx/>
                <a:uFillTx/>
                <a:latin typeface="Verdana"/>
                <a:cs typeface="Verdana"/>
              </a:rPr>
              <a:t>communicate</a:t>
            </a:r>
            <a:r>
              <a:rPr kumimoji="0" lang="en-US" sz="1400" b="0" i="0" u="none" strike="noStrike" kern="0" cap="none" spc="-55" normalizeH="0" baseline="0" noProof="0" dirty="0">
                <a:ln>
                  <a:noFill/>
                </a:ln>
                <a:solidFill>
                  <a:sysClr val="windowText" lastClr="000000"/>
                </a:solidFill>
                <a:effectLst/>
                <a:uLnTx/>
                <a:uFillTx/>
                <a:latin typeface="Verdana"/>
                <a:cs typeface="Verdana"/>
              </a:rPr>
              <a:t> </a:t>
            </a:r>
            <a:r>
              <a:rPr kumimoji="0" lang="en-US" sz="1400" b="0" i="0" u="none" strike="noStrike" kern="0" cap="none" spc="-40" normalizeH="0" baseline="0" noProof="0" dirty="0">
                <a:ln>
                  <a:noFill/>
                </a:ln>
                <a:solidFill>
                  <a:sysClr val="windowText" lastClr="000000"/>
                </a:solidFill>
                <a:effectLst/>
                <a:uLnTx/>
                <a:uFillTx/>
                <a:latin typeface="Verdana"/>
                <a:cs typeface="Verdana"/>
              </a:rPr>
              <a:t>its</a:t>
            </a:r>
            <a:r>
              <a:rPr kumimoji="0" lang="en-US" sz="1400" b="0" i="0" u="none" strike="noStrike" kern="0" cap="none" spc="-70" normalizeH="0" baseline="0" noProof="0" dirty="0">
                <a:ln>
                  <a:noFill/>
                </a:ln>
                <a:solidFill>
                  <a:sysClr val="windowText" lastClr="000000"/>
                </a:solidFill>
                <a:effectLst/>
                <a:uLnTx/>
                <a:uFillTx/>
                <a:latin typeface="Verdana"/>
                <a:cs typeface="Verdana"/>
              </a:rPr>
              <a:t> </a:t>
            </a:r>
            <a:r>
              <a:rPr kumimoji="0" lang="en-US" sz="1400" b="0" i="0" u="none" strike="noStrike" kern="0" cap="none" spc="-95" normalizeH="0" baseline="0" noProof="0" dirty="0">
                <a:ln>
                  <a:noFill/>
                </a:ln>
                <a:solidFill>
                  <a:sysClr val="windowText" lastClr="000000"/>
                </a:solidFill>
                <a:effectLst/>
                <a:uLnTx/>
                <a:uFillTx/>
                <a:latin typeface="Verdana"/>
                <a:cs typeface="Verdana"/>
              </a:rPr>
              <a:t>value</a:t>
            </a:r>
            <a:r>
              <a:rPr kumimoji="0" lang="en-US" sz="1400" b="0" i="0" u="none" strike="noStrike" kern="0" cap="none" spc="-55" normalizeH="0" baseline="0" noProof="0" dirty="0">
                <a:ln>
                  <a:noFill/>
                </a:ln>
                <a:solidFill>
                  <a:sysClr val="windowText" lastClr="000000"/>
                </a:solidFill>
                <a:effectLst/>
                <a:uLnTx/>
                <a:uFillTx/>
                <a:latin typeface="Verdana"/>
                <a:cs typeface="Verdana"/>
              </a:rPr>
              <a:t> </a:t>
            </a:r>
            <a:r>
              <a:rPr kumimoji="0" lang="en-US" sz="1400" b="0" i="0" u="none" strike="noStrike" kern="0" cap="none" spc="-35" normalizeH="0" baseline="0" noProof="0" dirty="0">
                <a:ln>
                  <a:noFill/>
                </a:ln>
                <a:solidFill>
                  <a:sysClr val="windowText" lastClr="000000"/>
                </a:solidFill>
                <a:effectLst/>
                <a:uLnTx/>
                <a:uFillTx/>
                <a:latin typeface="Verdana"/>
                <a:cs typeface="Verdana"/>
              </a:rPr>
              <a:t>proposition</a:t>
            </a:r>
            <a:r>
              <a:rPr kumimoji="0" lang="en-US" sz="1400" b="0" i="0" u="none" strike="noStrike" kern="0" cap="none" spc="-75" normalizeH="0" baseline="0" noProof="0" dirty="0">
                <a:ln>
                  <a:noFill/>
                </a:ln>
                <a:solidFill>
                  <a:sysClr val="windowText" lastClr="000000"/>
                </a:solidFill>
                <a:effectLst/>
                <a:uLnTx/>
                <a:uFillTx/>
                <a:latin typeface="Verdana"/>
                <a:cs typeface="Verdana"/>
              </a:rPr>
              <a:t> </a:t>
            </a:r>
            <a:r>
              <a:rPr kumimoji="0" lang="en-US" sz="1400" b="0" i="0" u="none" strike="noStrike" kern="0" cap="none" spc="-60" normalizeH="0" baseline="0" noProof="0" dirty="0">
                <a:ln>
                  <a:noFill/>
                </a:ln>
                <a:solidFill>
                  <a:sysClr val="windowText" lastClr="000000"/>
                </a:solidFill>
                <a:effectLst/>
                <a:uLnTx/>
                <a:uFillTx/>
                <a:latin typeface="Verdana"/>
                <a:cs typeface="Verdana"/>
              </a:rPr>
              <a:t>effectively</a:t>
            </a:r>
            <a:r>
              <a:rPr kumimoji="0" lang="en-US" sz="1400" b="0" i="0" u="none" strike="noStrike" kern="0" cap="none" spc="-65" normalizeH="0" baseline="0" noProof="0" dirty="0">
                <a:ln>
                  <a:noFill/>
                </a:ln>
                <a:solidFill>
                  <a:sysClr val="windowText" lastClr="000000"/>
                </a:solidFill>
                <a:effectLst/>
                <a:uLnTx/>
                <a:uFillTx/>
                <a:latin typeface="Verdana"/>
                <a:cs typeface="Verdana"/>
              </a:rPr>
              <a:t> </a:t>
            </a:r>
            <a:r>
              <a:rPr kumimoji="0" lang="en-US" sz="1400" b="0" i="0" u="none" strike="noStrike" kern="0" cap="none" spc="-30" normalizeH="0" baseline="0" noProof="0" dirty="0">
                <a:ln>
                  <a:noFill/>
                </a:ln>
                <a:solidFill>
                  <a:sysClr val="windowText" lastClr="000000"/>
                </a:solidFill>
                <a:effectLst/>
                <a:uLnTx/>
                <a:uFillTx/>
                <a:latin typeface="Verdana"/>
                <a:cs typeface="Verdana"/>
              </a:rPr>
              <a:t>to</a:t>
            </a:r>
            <a:r>
              <a:rPr kumimoji="0" lang="en-US" sz="1400" b="0" i="0" u="none" strike="noStrike" kern="0" cap="none" spc="-100" normalizeH="0" baseline="0" noProof="0" dirty="0">
                <a:ln>
                  <a:noFill/>
                </a:ln>
                <a:solidFill>
                  <a:sysClr val="windowText" lastClr="000000"/>
                </a:solidFill>
                <a:effectLst/>
                <a:uLnTx/>
                <a:uFillTx/>
                <a:latin typeface="Verdana"/>
                <a:cs typeface="Verdana"/>
              </a:rPr>
              <a:t> </a:t>
            </a:r>
            <a:r>
              <a:rPr kumimoji="0" lang="en-US" sz="1400" b="0" i="0" u="none" strike="noStrike" kern="0" cap="none" spc="-55" normalizeH="0" baseline="0" noProof="0" dirty="0">
                <a:ln>
                  <a:noFill/>
                </a:ln>
                <a:solidFill>
                  <a:sysClr val="windowText" lastClr="000000"/>
                </a:solidFill>
                <a:effectLst/>
                <a:uLnTx/>
                <a:uFillTx/>
                <a:latin typeface="Verdana"/>
                <a:cs typeface="Verdana"/>
              </a:rPr>
              <a:t>the </a:t>
            </a:r>
            <a:r>
              <a:rPr kumimoji="0" lang="en-US" sz="1400" b="0" i="0" u="none" strike="noStrike" kern="0" cap="none" spc="-70" normalizeH="0" baseline="0" noProof="0" dirty="0">
                <a:ln>
                  <a:noFill/>
                </a:ln>
                <a:solidFill>
                  <a:sysClr val="windowText" lastClr="000000"/>
                </a:solidFill>
                <a:effectLst/>
                <a:uLnTx/>
                <a:uFillTx/>
                <a:latin typeface="Verdana"/>
                <a:cs typeface="Verdana"/>
              </a:rPr>
              <a:t>target </a:t>
            </a:r>
            <a:r>
              <a:rPr kumimoji="0" lang="en-US" sz="1400" b="0" i="0" u="none" strike="noStrike" kern="0" cap="none" spc="-10" normalizeH="0" baseline="0" noProof="0" dirty="0">
                <a:ln>
                  <a:noFill/>
                </a:ln>
                <a:solidFill>
                  <a:sysClr val="windowText" lastClr="000000"/>
                </a:solidFill>
                <a:effectLst/>
                <a:uLnTx/>
                <a:uFillTx/>
                <a:latin typeface="Verdana"/>
                <a:cs typeface="Verdana"/>
              </a:rPr>
              <a:t>audience. </a:t>
            </a:r>
            <a:r>
              <a:rPr kumimoji="0" lang="en-US" sz="1400" b="0" i="0" u="none" strike="noStrike" kern="0" cap="none" spc="-45" normalizeH="0" baseline="0" noProof="0" dirty="0">
                <a:ln>
                  <a:noFill/>
                </a:ln>
                <a:solidFill>
                  <a:sysClr val="windowText" lastClr="000000"/>
                </a:solidFill>
                <a:effectLst/>
                <a:uLnTx/>
                <a:uFillTx/>
                <a:latin typeface="Verdana"/>
                <a:cs typeface="Verdana"/>
              </a:rPr>
              <a:t>When</a:t>
            </a:r>
            <a:r>
              <a:rPr kumimoji="0" lang="en-US" sz="1400" b="0" i="0" u="none" strike="noStrike" kern="0" cap="none" spc="-70" normalizeH="0" baseline="0" noProof="0" dirty="0">
                <a:ln>
                  <a:noFill/>
                </a:ln>
                <a:solidFill>
                  <a:sysClr val="windowText" lastClr="000000"/>
                </a:solidFill>
                <a:effectLst/>
                <a:uLnTx/>
                <a:uFillTx/>
                <a:latin typeface="Verdana"/>
                <a:cs typeface="Verdana"/>
              </a:rPr>
              <a:t> </a:t>
            </a:r>
            <a:r>
              <a:rPr kumimoji="0" lang="en-US" sz="1400" b="0" i="0" u="none" strike="noStrike" kern="0" cap="none" spc="-45" normalizeH="0" baseline="0" noProof="0" dirty="0">
                <a:ln>
                  <a:noFill/>
                </a:ln>
                <a:solidFill>
                  <a:sysClr val="windowText" lastClr="000000"/>
                </a:solidFill>
                <a:effectLst/>
                <a:uLnTx/>
                <a:uFillTx/>
                <a:latin typeface="Verdana"/>
                <a:cs typeface="Verdana"/>
              </a:rPr>
              <a:t>marketing</a:t>
            </a:r>
            <a:r>
              <a:rPr kumimoji="0" lang="en-US" sz="1400" b="0" i="0" u="none" strike="noStrike" kern="0" cap="none" spc="-110" normalizeH="0" baseline="0" noProof="0" dirty="0">
                <a:ln>
                  <a:noFill/>
                </a:ln>
                <a:solidFill>
                  <a:sysClr val="windowText" lastClr="000000"/>
                </a:solidFill>
                <a:effectLst/>
                <a:uLnTx/>
                <a:uFillTx/>
                <a:latin typeface="Verdana"/>
                <a:cs typeface="Verdana"/>
              </a:rPr>
              <a:t> </a:t>
            </a:r>
            <a:r>
              <a:rPr kumimoji="0" lang="en-US" sz="1400" b="0" i="0" u="none" strike="noStrike" kern="0" cap="none" spc="-80" normalizeH="0" baseline="0" noProof="0" dirty="0">
                <a:ln>
                  <a:noFill/>
                </a:ln>
                <a:solidFill>
                  <a:sysClr val="windowText" lastClr="000000"/>
                </a:solidFill>
                <a:effectLst/>
                <a:uLnTx/>
                <a:uFillTx/>
                <a:latin typeface="Verdana"/>
                <a:cs typeface="Verdana"/>
              </a:rPr>
              <a:t>messages</a:t>
            </a:r>
            <a:r>
              <a:rPr kumimoji="0" lang="en-US" sz="1400" b="0" i="0" u="none" strike="noStrike" kern="0" cap="none" spc="-65" normalizeH="0" baseline="0" noProof="0" dirty="0">
                <a:ln>
                  <a:noFill/>
                </a:ln>
                <a:solidFill>
                  <a:sysClr val="windowText" lastClr="000000"/>
                </a:solidFill>
                <a:effectLst/>
                <a:uLnTx/>
                <a:uFillTx/>
                <a:latin typeface="Verdana"/>
                <a:cs typeface="Verdana"/>
              </a:rPr>
              <a:t> </a:t>
            </a:r>
            <a:r>
              <a:rPr kumimoji="0" lang="en-US" sz="1400" b="0" i="0" u="none" strike="noStrike" kern="0" cap="none" spc="-45" normalizeH="0" baseline="0" noProof="0" dirty="0">
                <a:ln>
                  <a:noFill/>
                </a:ln>
                <a:solidFill>
                  <a:sysClr val="windowText" lastClr="000000"/>
                </a:solidFill>
                <a:effectLst/>
                <a:uLnTx/>
                <a:uFillTx/>
                <a:latin typeface="Verdana"/>
                <a:cs typeface="Verdana"/>
              </a:rPr>
              <a:t>don't</a:t>
            </a:r>
            <a:r>
              <a:rPr kumimoji="0" lang="en-US" sz="1400" b="0" i="0" u="none" strike="noStrike" kern="0" cap="none" spc="-60" normalizeH="0" baseline="0" noProof="0" dirty="0">
                <a:ln>
                  <a:noFill/>
                </a:ln>
                <a:solidFill>
                  <a:sysClr val="windowText" lastClr="000000"/>
                </a:solidFill>
                <a:effectLst/>
                <a:uLnTx/>
                <a:uFillTx/>
                <a:latin typeface="Verdana"/>
                <a:cs typeface="Verdana"/>
              </a:rPr>
              <a:t> </a:t>
            </a:r>
            <a:r>
              <a:rPr kumimoji="0" lang="en-US" sz="1400" b="0" i="0" u="none" strike="noStrike" kern="0" cap="none" spc="-75" normalizeH="0" baseline="0" noProof="0" dirty="0">
                <a:ln>
                  <a:noFill/>
                </a:ln>
                <a:solidFill>
                  <a:sysClr val="windowText" lastClr="000000"/>
                </a:solidFill>
                <a:effectLst/>
                <a:uLnTx/>
                <a:uFillTx/>
                <a:latin typeface="Verdana"/>
                <a:cs typeface="Verdana"/>
              </a:rPr>
              <a:t>resonate</a:t>
            </a:r>
            <a:r>
              <a:rPr kumimoji="0" lang="en-US" sz="1400" b="0" i="0" u="none" strike="noStrike" kern="0" cap="none" spc="-50" normalizeH="0" baseline="0" noProof="0" dirty="0">
                <a:ln>
                  <a:noFill/>
                </a:ln>
                <a:solidFill>
                  <a:sysClr val="windowText" lastClr="000000"/>
                </a:solidFill>
                <a:effectLst/>
                <a:uLnTx/>
                <a:uFillTx/>
                <a:latin typeface="Verdana"/>
                <a:cs typeface="Verdana"/>
              </a:rPr>
              <a:t> </a:t>
            </a:r>
            <a:r>
              <a:rPr kumimoji="0" lang="en-US" sz="1400" b="0" i="0" u="none" strike="noStrike" kern="0" cap="none" spc="-10" normalizeH="0" baseline="0" noProof="0" dirty="0">
                <a:ln>
                  <a:noFill/>
                </a:ln>
                <a:solidFill>
                  <a:sysClr val="windowText" lastClr="000000"/>
                </a:solidFill>
                <a:effectLst/>
                <a:uLnTx/>
                <a:uFillTx/>
                <a:latin typeface="Verdana"/>
                <a:cs typeface="Verdana"/>
              </a:rPr>
              <a:t>with</a:t>
            </a:r>
            <a:r>
              <a:rPr kumimoji="0" lang="en-US" sz="1400" b="0" i="0" u="none" strike="noStrike" kern="0" cap="none" spc="-70" normalizeH="0" baseline="0" noProof="0" dirty="0">
                <a:ln>
                  <a:noFill/>
                </a:ln>
                <a:solidFill>
                  <a:sysClr val="windowText" lastClr="000000"/>
                </a:solidFill>
                <a:effectLst/>
                <a:uLnTx/>
                <a:uFillTx/>
                <a:latin typeface="Verdana"/>
                <a:cs typeface="Verdana"/>
              </a:rPr>
              <a:t> </a:t>
            </a:r>
            <a:r>
              <a:rPr kumimoji="0" lang="en-US" sz="1400" b="0" i="0" u="none" strike="noStrike" kern="0" cap="none" spc="-35" normalizeH="0" baseline="0" noProof="0" dirty="0">
                <a:ln>
                  <a:noFill/>
                </a:ln>
                <a:solidFill>
                  <a:sysClr val="windowText" lastClr="000000"/>
                </a:solidFill>
                <a:effectLst/>
                <a:uLnTx/>
                <a:uFillTx/>
                <a:latin typeface="Verdana"/>
                <a:cs typeface="Verdana"/>
              </a:rPr>
              <a:t>potential</a:t>
            </a:r>
            <a:r>
              <a:rPr kumimoji="0" lang="en-US" sz="1400" b="0" i="0" u="none" strike="noStrike" kern="0" cap="none" spc="-80" normalizeH="0" baseline="0" noProof="0" dirty="0">
                <a:ln>
                  <a:noFill/>
                </a:ln>
                <a:solidFill>
                  <a:sysClr val="windowText" lastClr="000000"/>
                </a:solidFill>
                <a:effectLst/>
                <a:uLnTx/>
                <a:uFillTx/>
                <a:latin typeface="Verdana"/>
                <a:cs typeface="Verdana"/>
              </a:rPr>
              <a:t> </a:t>
            </a:r>
            <a:r>
              <a:rPr kumimoji="0" lang="en-US" sz="1400" b="0" i="0" u="none" strike="noStrike" kern="0" cap="none" spc="-75" normalizeH="0" baseline="0" noProof="0" dirty="0">
                <a:ln>
                  <a:noFill/>
                </a:ln>
                <a:solidFill>
                  <a:sysClr val="windowText" lastClr="000000"/>
                </a:solidFill>
                <a:effectLst/>
                <a:uLnTx/>
                <a:uFillTx/>
                <a:latin typeface="Verdana"/>
                <a:cs typeface="Verdana"/>
              </a:rPr>
              <a:t>customers,</a:t>
            </a:r>
            <a:r>
              <a:rPr kumimoji="0" lang="en-US" sz="1400" b="0" i="0" u="none" strike="noStrike" kern="0" cap="none" spc="-130" normalizeH="0" baseline="0" noProof="0" dirty="0">
                <a:ln>
                  <a:noFill/>
                </a:ln>
                <a:solidFill>
                  <a:sysClr val="windowText" lastClr="000000"/>
                </a:solidFill>
                <a:effectLst/>
                <a:uLnTx/>
                <a:uFillTx/>
                <a:latin typeface="Verdana"/>
                <a:cs typeface="Verdana"/>
              </a:rPr>
              <a:t> </a:t>
            </a:r>
            <a:r>
              <a:rPr kumimoji="0" lang="en-US" sz="1400" b="0" i="0" u="none" strike="noStrike" kern="0" cap="none" spc="-100" normalizeH="0" baseline="0" noProof="0" dirty="0">
                <a:ln>
                  <a:noFill/>
                </a:ln>
                <a:solidFill>
                  <a:sysClr val="windowText" lastClr="000000"/>
                </a:solidFill>
                <a:effectLst/>
                <a:uLnTx/>
                <a:uFillTx/>
                <a:latin typeface="Verdana"/>
                <a:cs typeface="Verdana"/>
              </a:rPr>
              <a:t>even</a:t>
            </a:r>
            <a:r>
              <a:rPr kumimoji="0" lang="en-US" sz="1400" b="0" i="0" u="none" strike="noStrike" kern="0" cap="none" spc="-65" normalizeH="0" baseline="0" noProof="0" dirty="0">
                <a:ln>
                  <a:noFill/>
                </a:ln>
                <a:solidFill>
                  <a:sysClr val="windowText" lastClr="000000"/>
                </a:solidFill>
                <a:effectLst/>
                <a:uLnTx/>
                <a:uFillTx/>
                <a:latin typeface="Verdana"/>
                <a:cs typeface="Verdana"/>
              </a:rPr>
              <a:t> </a:t>
            </a:r>
            <a:r>
              <a:rPr kumimoji="0" lang="en-US" sz="1400" b="0" i="0" u="none" strike="noStrike" kern="0" cap="none" spc="-60" normalizeH="0" baseline="0" noProof="0" dirty="0">
                <a:ln>
                  <a:noFill/>
                </a:ln>
                <a:solidFill>
                  <a:sysClr val="windowText" lastClr="000000"/>
                </a:solidFill>
                <a:effectLst/>
                <a:uLnTx/>
                <a:uFillTx/>
                <a:latin typeface="Verdana"/>
                <a:cs typeface="Verdana"/>
              </a:rPr>
              <a:t>superior</a:t>
            </a:r>
            <a:r>
              <a:rPr kumimoji="0" lang="en-US" sz="1400" b="0" i="0" u="none" strike="noStrike" kern="0" cap="none" spc="-120" normalizeH="0" baseline="0" noProof="0" dirty="0">
                <a:ln>
                  <a:noFill/>
                </a:ln>
                <a:solidFill>
                  <a:sysClr val="windowText" lastClr="000000"/>
                </a:solidFill>
                <a:effectLst/>
                <a:uLnTx/>
                <a:uFillTx/>
                <a:latin typeface="Verdana"/>
                <a:cs typeface="Verdana"/>
              </a:rPr>
              <a:t> </a:t>
            </a:r>
            <a:r>
              <a:rPr kumimoji="0" lang="en-US" sz="1400" b="0" i="0" u="none" strike="noStrike" kern="0" cap="none" spc="-45" normalizeH="0" baseline="0" noProof="0" dirty="0">
                <a:ln>
                  <a:noFill/>
                </a:ln>
                <a:solidFill>
                  <a:sysClr val="windowText" lastClr="000000"/>
                </a:solidFill>
                <a:effectLst/>
                <a:uLnTx/>
                <a:uFillTx/>
                <a:latin typeface="Verdana"/>
                <a:cs typeface="Verdana"/>
              </a:rPr>
              <a:t>products</a:t>
            </a:r>
            <a:r>
              <a:rPr kumimoji="0" lang="en-US" sz="1400" b="0" i="0" u="none" strike="noStrike" kern="0" cap="none" spc="-60" normalizeH="0" baseline="0" noProof="0" dirty="0">
                <a:ln>
                  <a:noFill/>
                </a:ln>
                <a:solidFill>
                  <a:sysClr val="windowText" lastClr="000000"/>
                </a:solidFill>
                <a:effectLst/>
                <a:uLnTx/>
                <a:uFillTx/>
                <a:latin typeface="Verdana"/>
                <a:cs typeface="Verdana"/>
              </a:rPr>
              <a:t> </a:t>
            </a:r>
            <a:r>
              <a:rPr kumimoji="0" lang="en-US" sz="1400" b="0" i="0" u="none" strike="noStrike" kern="0" cap="none" spc="-55" normalizeH="0" baseline="0" noProof="0" dirty="0">
                <a:ln>
                  <a:noFill/>
                </a:ln>
                <a:solidFill>
                  <a:sysClr val="windowText" lastClr="000000"/>
                </a:solidFill>
                <a:effectLst/>
                <a:uLnTx/>
                <a:uFillTx/>
                <a:latin typeface="Verdana"/>
                <a:cs typeface="Verdana"/>
              </a:rPr>
              <a:t>can</a:t>
            </a:r>
            <a:r>
              <a:rPr kumimoji="0" lang="en-US" sz="1400" b="0" i="0" u="none" strike="noStrike" kern="0" cap="none" spc="-65" normalizeH="0" baseline="0" noProof="0" dirty="0">
                <a:ln>
                  <a:noFill/>
                </a:ln>
                <a:solidFill>
                  <a:sysClr val="windowText" lastClr="000000"/>
                </a:solidFill>
                <a:effectLst/>
                <a:uLnTx/>
                <a:uFillTx/>
                <a:latin typeface="Verdana"/>
                <a:cs typeface="Verdana"/>
              </a:rPr>
              <a:t> struggle</a:t>
            </a:r>
            <a:r>
              <a:rPr kumimoji="0" lang="en-US" sz="1400" b="0" i="0" u="none" strike="noStrike" kern="0" cap="none" spc="-50" normalizeH="0" baseline="0" noProof="0" dirty="0">
                <a:ln>
                  <a:noFill/>
                </a:ln>
                <a:solidFill>
                  <a:sysClr val="windowText" lastClr="000000"/>
                </a:solidFill>
                <a:effectLst/>
                <a:uLnTx/>
                <a:uFillTx/>
                <a:latin typeface="Verdana"/>
                <a:cs typeface="Verdana"/>
              </a:rPr>
              <a:t> </a:t>
            </a:r>
            <a:r>
              <a:rPr kumimoji="0" lang="en-US" sz="1400" b="0" i="0" u="none" strike="noStrike" kern="0" cap="none" spc="-30" normalizeH="0" baseline="0" noProof="0" dirty="0">
                <a:ln>
                  <a:noFill/>
                </a:ln>
                <a:solidFill>
                  <a:sysClr val="windowText" lastClr="000000"/>
                </a:solidFill>
                <a:effectLst/>
                <a:uLnTx/>
                <a:uFillTx/>
                <a:latin typeface="Verdana"/>
                <a:cs typeface="Verdana"/>
              </a:rPr>
              <a:t>to</a:t>
            </a:r>
            <a:r>
              <a:rPr kumimoji="0" lang="en-US" sz="1400" b="0" i="0" u="none" strike="noStrike" kern="0" cap="none" spc="-95" normalizeH="0" baseline="0" noProof="0" dirty="0">
                <a:ln>
                  <a:noFill/>
                </a:ln>
                <a:solidFill>
                  <a:sysClr val="windowText" lastClr="000000"/>
                </a:solidFill>
                <a:effectLst/>
                <a:uLnTx/>
                <a:uFillTx/>
                <a:latin typeface="Verdana"/>
                <a:cs typeface="Verdana"/>
              </a:rPr>
              <a:t> </a:t>
            </a:r>
            <a:r>
              <a:rPr kumimoji="0" lang="en-US" sz="1400" b="0" i="0" u="none" strike="noStrike" kern="0" cap="none" spc="-55" normalizeH="0" baseline="0" noProof="0" dirty="0">
                <a:ln>
                  <a:noFill/>
                </a:ln>
                <a:solidFill>
                  <a:sysClr val="windowText" lastClr="000000"/>
                </a:solidFill>
                <a:effectLst/>
                <a:uLnTx/>
                <a:uFillTx/>
                <a:latin typeface="Verdana"/>
                <a:cs typeface="Verdana"/>
              </a:rPr>
              <a:t>gain</a:t>
            </a:r>
            <a:r>
              <a:rPr kumimoji="0" lang="en-US" sz="1400" b="0" i="0" u="none" strike="noStrike" kern="0" cap="none" spc="-70" normalizeH="0" baseline="0" noProof="0" dirty="0">
                <a:ln>
                  <a:noFill/>
                </a:ln>
                <a:solidFill>
                  <a:sysClr val="windowText" lastClr="000000"/>
                </a:solidFill>
                <a:effectLst/>
                <a:uLnTx/>
                <a:uFillTx/>
                <a:latin typeface="Verdana"/>
                <a:cs typeface="Verdana"/>
              </a:rPr>
              <a:t> </a:t>
            </a:r>
            <a:r>
              <a:rPr kumimoji="0" lang="en-US" sz="1400" b="0" i="0" u="none" strike="noStrike" kern="0" cap="none" spc="-40" normalizeH="0" baseline="0" noProof="0" dirty="0">
                <a:ln>
                  <a:noFill/>
                </a:ln>
                <a:solidFill>
                  <a:sysClr val="windowText" lastClr="000000"/>
                </a:solidFill>
                <a:effectLst/>
                <a:uLnTx/>
                <a:uFillTx/>
                <a:latin typeface="Verdana"/>
                <a:cs typeface="Verdana"/>
              </a:rPr>
              <a:t>traction</a:t>
            </a:r>
            <a:r>
              <a:rPr kumimoji="0" lang="en-US" sz="1400" b="0" i="0" u="none" strike="noStrike" kern="0" cap="none" spc="-65" normalizeH="0" baseline="0" noProof="0" dirty="0">
                <a:ln>
                  <a:noFill/>
                </a:ln>
                <a:solidFill>
                  <a:sysClr val="windowText" lastClr="000000"/>
                </a:solidFill>
                <a:effectLst/>
                <a:uLnTx/>
                <a:uFillTx/>
                <a:latin typeface="Verdana"/>
                <a:cs typeface="Verdana"/>
              </a:rPr>
              <a:t> </a:t>
            </a:r>
            <a:r>
              <a:rPr kumimoji="0" lang="en-US" sz="1400" b="0" i="0" u="none" strike="noStrike" kern="0" cap="none" spc="-25" normalizeH="0" baseline="0" noProof="0" dirty="0">
                <a:ln>
                  <a:noFill/>
                </a:ln>
                <a:solidFill>
                  <a:sysClr val="windowText" lastClr="000000"/>
                </a:solidFill>
                <a:effectLst/>
                <a:uLnTx/>
                <a:uFillTx/>
                <a:latin typeface="Verdana"/>
                <a:cs typeface="Verdana"/>
              </a:rPr>
              <a:t>in </a:t>
            </a:r>
            <a:r>
              <a:rPr kumimoji="0" lang="en-US" sz="1400" b="0" i="0" u="none" strike="noStrike" kern="0" cap="none" spc="-55" normalizeH="0" baseline="0" noProof="0" dirty="0">
                <a:ln>
                  <a:noFill/>
                </a:ln>
                <a:solidFill>
                  <a:sysClr val="windowText" lastClr="000000"/>
                </a:solidFill>
                <a:effectLst/>
                <a:uLnTx/>
                <a:uFillTx/>
                <a:latin typeface="Verdana"/>
                <a:cs typeface="Verdana"/>
              </a:rPr>
              <a:t>the</a:t>
            </a:r>
            <a:r>
              <a:rPr kumimoji="0" lang="en-US" sz="1400" b="0" i="0" u="none" strike="noStrike" kern="0" cap="none" spc="-75" normalizeH="0" baseline="0" noProof="0" dirty="0">
                <a:ln>
                  <a:noFill/>
                </a:ln>
                <a:solidFill>
                  <a:sysClr val="windowText" lastClr="000000"/>
                </a:solidFill>
                <a:effectLst/>
                <a:uLnTx/>
                <a:uFillTx/>
                <a:latin typeface="Verdana"/>
                <a:cs typeface="Verdana"/>
              </a:rPr>
              <a:t> </a:t>
            </a:r>
            <a:r>
              <a:rPr kumimoji="0" lang="en-US" sz="1400" b="0" i="0" u="none" strike="noStrike" kern="0" cap="none" spc="-10" normalizeH="0" baseline="0" noProof="0" dirty="0">
                <a:ln>
                  <a:noFill/>
                </a:ln>
                <a:solidFill>
                  <a:sysClr val="windowText" lastClr="000000"/>
                </a:solidFill>
                <a:effectLst/>
                <a:uLnTx/>
                <a:uFillTx/>
                <a:latin typeface="Verdana"/>
                <a:cs typeface="Verdana"/>
              </a:rPr>
              <a:t>marketplace.</a:t>
            </a:r>
            <a:endParaRPr kumimoji="0" lang="en-US" sz="1400" b="0" i="0" u="none" strike="noStrike" kern="0" cap="none" spc="0" normalizeH="0" baseline="0" noProof="0" dirty="0">
              <a:ln>
                <a:noFill/>
              </a:ln>
              <a:solidFill>
                <a:sysClr val="windowText" lastClr="000000"/>
              </a:solidFill>
              <a:effectLst/>
              <a:uLnTx/>
              <a:uFillTx/>
              <a:latin typeface="Verdana"/>
              <a:cs typeface="Verdana"/>
            </a:endParaRPr>
          </a:p>
        </p:txBody>
      </p:sp>
      <p:pic>
        <p:nvPicPr>
          <p:cNvPr id="2" name="Graphic 21">
            <a:extLst>
              <a:ext uri="{FF2B5EF4-FFF2-40B4-BE49-F238E27FC236}">
                <a16:creationId xmlns:a16="http://schemas.microsoft.com/office/drawing/2014/main" id="{1E84BE1E-AEEF-99F9-9085-57A99741527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58441" y="605121"/>
            <a:ext cx="2024202" cy="945164"/>
          </a:xfrm>
          <a:prstGeom prst="rect">
            <a:avLst/>
          </a:prstGeom>
        </p:spPr>
      </p:pic>
      <p:sp>
        <p:nvSpPr>
          <p:cNvPr id="4" name="TextBox 3">
            <a:extLst>
              <a:ext uri="{FF2B5EF4-FFF2-40B4-BE49-F238E27FC236}">
                <a16:creationId xmlns:a16="http://schemas.microsoft.com/office/drawing/2014/main" id="{DDDF3953-C44E-34AD-D918-51F839D6D33F}"/>
              </a:ext>
            </a:extLst>
          </p:cNvPr>
          <p:cNvSpPr txBox="1"/>
          <p:nvPr/>
        </p:nvSpPr>
        <p:spPr>
          <a:xfrm>
            <a:off x="2356133" y="1400175"/>
            <a:ext cx="2234917" cy="369332"/>
          </a:xfrm>
          <a:prstGeom prst="rect">
            <a:avLst/>
          </a:prstGeom>
          <a:solidFill>
            <a:srgbClr val="00B0F0"/>
          </a:solidFill>
        </p:spPr>
        <p:txBody>
          <a:bodyPr wrap="square">
            <a:spAutoFit/>
          </a:bodyPr>
          <a:lstStyle/>
          <a:p>
            <a:pPr marL="12700">
              <a:lnSpc>
                <a:spcPct val="100000"/>
              </a:lnSpc>
              <a:spcBef>
                <a:spcPts val="100"/>
              </a:spcBef>
            </a:pPr>
            <a:r>
              <a:rPr lang="en-US" sz="1800" b="1" spc="-75" dirty="0">
                <a:solidFill>
                  <a:schemeClr val="bg1"/>
                </a:solidFill>
                <a:latin typeface="Arial"/>
                <a:cs typeface="Arial"/>
              </a:rPr>
              <a:t>MARKET RISKS</a:t>
            </a:r>
          </a:p>
        </p:txBody>
      </p:sp>
    </p:spTree>
    <p:extLst>
      <p:ext uri="{BB962C8B-B14F-4D97-AF65-F5344CB8AC3E}">
        <p14:creationId xmlns:p14="http://schemas.microsoft.com/office/powerpoint/2010/main" val="75884213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DAC79C-2885-46E0-8811-FB8BC1C465E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2BA7507-7FE5-A64F-7CA3-9E20351B08E6}"/>
              </a:ext>
            </a:extLst>
          </p:cNvPr>
          <p:cNvSpPr/>
          <p:nvPr/>
        </p:nvSpPr>
        <p:spPr>
          <a:xfrm>
            <a:off x="2306113" y="1038738"/>
            <a:ext cx="8712935" cy="40147"/>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D19F961A-AF39-B374-41E9-665743B78A22}"/>
              </a:ext>
            </a:extLst>
          </p:cNvPr>
          <p:cNvSpPr/>
          <p:nvPr/>
        </p:nvSpPr>
        <p:spPr>
          <a:xfrm>
            <a:off x="7558824" y="1400175"/>
            <a:ext cx="3625271" cy="552245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C88E079D-3975-8A87-EBEB-528F365B0A88}"/>
              </a:ext>
            </a:extLst>
          </p:cNvPr>
          <p:cNvSpPr/>
          <p:nvPr/>
        </p:nvSpPr>
        <p:spPr>
          <a:xfrm>
            <a:off x="434390" y="1628775"/>
            <a:ext cx="9795459" cy="487680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98450" marR="5080" lvl="0" indent="-285750" algn="just" defTabSz="914400" eaLnBrk="1" fontAlgn="auto" latinLnBrk="0" hangingPunct="1">
              <a:lnSpc>
                <a:spcPct val="126099"/>
              </a:lnSpc>
              <a:spcBef>
                <a:spcPts val="95"/>
              </a:spcBef>
              <a:spcAft>
                <a:spcPts val="0"/>
              </a:spcAft>
              <a:buClrTx/>
              <a:buSzTx/>
              <a:buFont typeface="Arial" panose="020B0604020202020204" pitchFamily="34" charset="0"/>
              <a:buChar char="•"/>
              <a:tabLst/>
              <a:defRPr/>
            </a:pPr>
            <a:r>
              <a:rPr kumimoji="0" lang="en-US" sz="1600" b="1" i="0" u="none" strike="noStrike" kern="0" cap="none" spc="-30" normalizeH="0" baseline="0" noProof="0" dirty="0">
                <a:ln>
                  <a:noFill/>
                </a:ln>
                <a:solidFill>
                  <a:sysClr val="windowText" lastClr="000000"/>
                </a:solidFill>
                <a:effectLst/>
                <a:uLnTx/>
                <a:uFillTx/>
                <a:latin typeface="Lucida Sans"/>
                <a:cs typeface="Lucida Sans"/>
              </a:rPr>
              <a:t>Operational</a:t>
            </a:r>
            <a:r>
              <a:rPr kumimoji="0" lang="en-US" sz="1600" b="1" i="0" u="none" strike="noStrike" kern="0" cap="none" spc="-60" normalizeH="0" baseline="0" noProof="0" dirty="0">
                <a:ln>
                  <a:noFill/>
                </a:ln>
                <a:solidFill>
                  <a:sysClr val="windowText" lastClr="000000"/>
                </a:solidFill>
                <a:effectLst/>
                <a:uLnTx/>
                <a:uFillTx/>
                <a:latin typeface="Lucida Sans"/>
                <a:cs typeface="Lucida Sans"/>
              </a:rPr>
              <a:t> </a:t>
            </a:r>
            <a:r>
              <a:rPr kumimoji="0" lang="en-US" sz="1600" b="1" i="0" u="none" strike="noStrike" kern="0" cap="none" spc="-50" normalizeH="0" baseline="0" noProof="0" dirty="0">
                <a:ln>
                  <a:noFill/>
                </a:ln>
                <a:solidFill>
                  <a:sysClr val="windowText" lastClr="000000"/>
                </a:solidFill>
                <a:effectLst/>
                <a:uLnTx/>
                <a:uFillTx/>
                <a:latin typeface="Lucida Sans"/>
                <a:cs typeface="Lucida Sans"/>
              </a:rPr>
              <a:t>risks</a:t>
            </a:r>
            <a:r>
              <a:rPr kumimoji="0" lang="en-US" sz="1600" b="1" i="0" u="none" strike="noStrike" kern="0" cap="none" spc="-2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50" normalizeH="0" baseline="0" noProof="0" dirty="0">
                <a:ln>
                  <a:noFill/>
                </a:ln>
                <a:solidFill>
                  <a:sysClr val="windowText" lastClr="000000"/>
                </a:solidFill>
                <a:effectLst/>
                <a:uLnTx/>
                <a:uFillTx/>
                <a:latin typeface="Lucida Sans"/>
                <a:cs typeface="Lucida Sans"/>
              </a:rPr>
              <a:t>involve</a:t>
            </a:r>
            <a:r>
              <a:rPr kumimoji="0" lang="en-US" sz="1600" b="0" i="0" u="none" strike="noStrike" kern="0" cap="none" spc="-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20" normalizeH="0" baseline="0" noProof="0" dirty="0">
                <a:ln>
                  <a:noFill/>
                </a:ln>
                <a:solidFill>
                  <a:sysClr val="windowText" lastClr="000000"/>
                </a:solidFill>
                <a:effectLst/>
                <a:uLnTx/>
                <a:uFillTx/>
                <a:latin typeface="Lucida Sans"/>
                <a:cs typeface="Lucida Sans"/>
              </a:rPr>
              <a:t>potential</a:t>
            </a:r>
            <a:r>
              <a:rPr kumimoji="0" lang="en-US" sz="1600" b="0" i="0" u="none" strike="noStrike" kern="0" cap="none" spc="-55" normalizeH="0" baseline="0" noProof="0" dirty="0">
                <a:ln>
                  <a:noFill/>
                </a:ln>
                <a:solidFill>
                  <a:sysClr val="windowText" lastClr="000000"/>
                </a:solidFill>
                <a:effectLst/>
                <a:uLnTx/>
                <a:uFillTx/>
                <a:latin typeface="Lucida Sans"/>
                <a:cs typeface="Lucida Sans"/>
              </a:rPr>
              <a:t> losses</a:t>
            </a:r>
            <a:r>
              <a:rPr kumimoji="0" lang="en-US" sz="1600" b="0" i="0" u="none" strike="noStrike" kern="0" cap="none" spc="-2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0" normalizeH="0" baseline="0" noProof="0" dirty="0">
                <a:ln>
                  <a:noFill/>
                </a:ln>
                <a:solidFill>
                  <a:sysClr val="windowText" lastClr="000000"/>
                </a:solidFill>
                <a:effectLst/>
                <a:uLnTx/>
                <a:uFillTx/>
                <a:latin typeface="Lucida Sans"/>
                <a:cs typeface="Lucida Sans"/>
              </a:rPr>
              <a:t>from</a:t>
            </a:r>
            <a:r>
              <a:rPr kumimoji="0" lang="en-US" sz="1600" b="0" i="0" u="none" strike="noStrike" kern="0" cap="none" spc="-25" normalizeH="0" baseline="0" noProof="0" dirty="0">
                <a:ln>
                  <a:noFill/>
                </a:ln>
                <a:solidFill>
                  <a:sysClr val="windowText" lastClr="000000"/>
                </a:solidFill>
                <a:effectLst/>
                <a:uLnTx/>
                <a:uFillTx/>
                <a:latin typeface="Lucida Sans"/>
                <a:cs typeface="Lucida Sans"/>
              </a:rPr>
              <a:t> inadequate</a:t>
            </a:r>
            <a:r>
              <a:rPr kumimoji="0" lang="en-US" sz="1600" b="0" i="0" u="none" strike="noStrike" kern="0" cap="none" spc="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10" normalizeH="0" baseline="0" noProof="0" dirty="0">
                <a:ln>
                  <a:noFill/>
                </a:ln>
                <a:solidFill>
                  <a:sysClr val="windowText" lastClr="000000"/>
                </a:solidFill>
                <a:effectLst/>
                <a:uLnTx/>
                <a:uFillTx/>
                <a:latin typeface="Lucida Sans"/>
                <a:cs typeface="Lucida Sans"/>
              </a:rPr>
              <a:t>or</a:t>
            </a:r>
            <a:r>
              <a:rPr kumimoji="0" lang="en-US" sz="1600" b="0" i="0" u="none" strike="noStrike" kern="0" cap="none" spc="-1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25" normalizeH="0" baseline="0" noProof="0" dirty="0">
                <a:ln>
                  <a:noFill/>
                </a:ln>
                <a:solidFill>
                  <a:sysClr val="windowText" lastClr="000000"/>
                </a:solidFill>
                <a:effectLst/>
                <a:uLnTx/>
                <a:uFillTx/>
                <a:latin typeface="Lucida Sans"/>
                <a:cs typeface="Lucida Sans"/>
              </a:rPr>
              <a:t>failed</a:t>
            </a:r>
            <a:r>
              <a:rPr kumimoji="0" lang="en-US" sz="1600" b="0" i="0" u="none" strike="noStrike" kern="0" cap="none" spc="-2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30" normalizeH="0" baseline="0" noProof="0" dirty="0">
                <a:ln>
                  <a:noFill/>
                </a:ln>
                <a:solidFill>
                  <a:sysClr val="windowText" lastClr="000000"/>
                </a:solidFill>
                <a:effectLst/>
                <a:uLnTx/>
                <a:uFillTx/>
                <a:latin typeface="Lucida Sans"/>
                <a:cs typeface="Lucida Sans"/>
              </a:rPr>
              <a:t>internal</a:t>
            </a:r>
            <a:r>
              <a:rPr kumimoji="0" lang="en-US" sz="1600" b="0" i="0" u="none" strike="noStrike" kern="0" cap="none" spc="-5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40" normalizeH="0" baseline="0" noProof="0" dirty="0">
                <a:ln>
                  <a:noFill/>
                </a:ln>
                <a:solidFill>
                  <a:sysClr val="windowText" lastClr="000000"/>
                </a:solidFill>
                <a:effectLst/>
                <a:uLnTx/>
                <a:uFillTx/>
                <a:latin typeface="Lucida Sans"/>
                <a:cs typeface="Lucida Sans"/>
              </a:rPr>
              <a:t>processes,</a:t>
            </a:r>
            <a:r>
              <a:rPr kumimoji="0" lang="en-US" sz="1600" b="0" i="0" u="none" strike="noStrike" kern="0" cap="none" spc="-5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30" normalizeH="0" baseline="0" noProof="0" dirty="0">
                <a:ln>
                  <a:noFill/>
                </a:ln>
                <a:solidFill>
                  <a:sysClr val="windowText" lastClr="000000"/>
                </a:solidFill>
                <a:effectLst/>
                <a:uLnTx/>
                <a:uFillTx/>
                <a:latin typeface="Lucida Sans"/>
                <a:cs typeface="Lucida Sans"/>
              </a:rPr>
              <a:t>people,</a:t>
            </a:r>
            <a:r>
              <a:rPr kumimoji="0" lang="en-US" sz="1600" b="0" i="0" u="none" strike="noStrike" kern="0" cap="none" spc="-4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10" normalizeH="0" baseline="0" noProof="0" dirty="0">
                <a:ln>
                  <a:noFill/>
                </a:ln>
                <a:solidFill>
                  <a:sysClr val="windowText" lastClr="000000"/>
                </a:solidFill>
                <a:effectLst/>
                <a:uLnTx/>
                <a:uFillTx/>
                <a:latin typeface="Lucida Sans"/>
                <a:cs typeface="Lucida Sans"/>
              </a:rPr>
              <a:t>and</a:t>
            </a:r>
            <a:r>
              <a:rPr kumimoji="0" lang="en-US" sz="1600" b="0" i="0" u="none" strike="noStrike" kern="0" cap="none" spc="-1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45" normalizeH="0" baseline="0" noProof="0" dirty="0">
                <a:ln>
                  <a:noFill/>
                </a:ln>
                <a:solidFill>
                  <a:sysClr val="windowText" lastClr="000000"/>
                </a:solidFill>
                <a:effectLst/>
                <a:uLnTx/>
                <a:uFillTx/>
                <a:latin typeface="Lucida Sans"/>
                <a:cs typeface="Lucida Sans"/>
              </a:rPr>
              <a:t>systems,</a:t>
            </a:r>
            <a:r>
              <a:rPr kumimoji="0" lang="en-US" sz="1600" b="0" i="0" u="none" strike="noStrike" kern="0" cap="none" spc="-5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10" normalizeH="0" baseline="0" noProof="0" dirty="0">
                <a:ln>
                  <a:noFill/>
                </a:ln>
                <a:solidFill>
                  <a:sysClr val="windowText" lastClr="000000"/>
                </a:solidFill>
                <a:effectLst/>
                <a:uLnTx/>
                <a:uFillTx/>
                <a:latin typeface="Lucida Sans"/>
                <a:cs typeface="Lucida Sans"/>
              </a:rPr>
              <a:t>or</a:t>
            </a:r>
            <a:r>
              <a:rPr kumimoji="0" lang="en-US" sz="1600" b="0" i="0" u="none" strike="noStrike" kern="0" cap="none" spc="-1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0" normalizeH="0" baseline="0" noProof="0" dirty="0">
                <a:ln>
                  <a:noFill/>
                </a:ln>
                <a:solidFill>
                  <a:sysClr val="windowText" lastClr="000000"/>
                </a:solidFill>
                <a:effectLst/>
                <a:uLnTx/>
                <a:uFillTx/>
                <a:latin typeface="Lucida Sans"/>
                <a:cs typeface="Lucida Sans"/>
              </a:rPr>
              <a:t>from</a:t>
            </a:r>
            <a:r>
              <a:rPr kumimoji="0" lang="en-US" sz="1600" b="0" i="0" u="none" strike="noStrike" kern="0" cap="none" spc="-2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10" normalizeH="0" baseline="0" noProof="0" dirty="0">
                <a:ln>
                  <a:noFill/>
                </a:ln>
                <a:solidFill>
                  <a:sysClr val="windowText" lastClr="000000"/>
                </a:solidFill>
                <a:effectLst/>
                <a:uLnTx/>
                <a:uFillTx/>
                <a:latin typeface="Lucida Sans"/>
                <a:cs typeface="Lucida Sans"/>
              </a:rPr>
              <a:t>external </a:t>
            </a:r>
            <a:r>
              <a:rPr kumimoji="0" lang="en-US" sz="1600" b="0" i="0" u="none" strike="noStrike" kern="0" cap="none" spc="-40" normalizeH="0" baseline="0" noProof="0" dirty="0">
                <a:ln>
                  <a:noFill/>
                </a:ln>
                <a:solidFill>
                  <a:sysClr val="windowText" lastClr="000000"/>
                </a:solidFill>
                <a:effectLst/>
                <a:uLnTx/>
                <a:uFillTx/>
                <a:latin typeface="Lucida Sans"/>
                <a:cs typeface="Lucida Sans"/>
              </a:rPr>
              <a:t>events</a:t>
            </a:r>
            <a:r>
              <a:rPr kumimoji="0" lang="en-US" sz="1600" b="0" i="0" u="none" strike="noStrike" kern="0" cap="none" spc="-2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10" normalizeH="0" baseline="0" noProof="0" dirty="0">
                <a:ln>
                  <a:noFill/>
                </a:ln>
                <a:solidFill>
                  <a:sysClr val="windowText" lastClr="000000"/>
                </a:solidFill>
                <a:effectLst/>
                <a:uLnTx/>
                <a:uFillTx/>
                <a:latin typeface="Lucida Sans"/>
                <a:cs typeface="Lucida Sans"/>
              </a:rPr>
              <a:t>that</a:t>
            </a:r>
            <a:r>
              <a:rPr kumimoji="0" lang="en-US" sz="1600" b="0" i="0" u="none" strike="noStrike" kern="0" cap="none" spc="-2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10" normalizeH="0" baseline="0" noProof="0" dirty="0">
                <a:ln>
                  <a:noFill/>
                </a:ln>
                <a:solidFill>
                  <a:sysClr val="windowText" lastClr="000000"/>
                </a:solidFill>
                <a:effectLst/>
                <a:uLnTx/>
                <a:uFillTx/>
                <a:latin typeface="Lucida Sans"/>
                <a:cs typeface="Lucida Sans"/>
              </a:rPr>
              <a:t>disrupt</a:t>
            </a:r>
            <a:r>
              <a:rPr kumimoji="0" lang="en-US" sz="1600" b="0" i="0" u="none" strike="noStrike" kern="0" cap="none" spc="-2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25" normalizeH="0" baseline="0" noProof="0" dirty="0">
                <a:ln>
                  <a:noFill/>
                </a:ln>
                <a:solidFill>
                  <a:sysClr val="windowText" lastClr="000000"/>
                </a:solidFill>
                <a:effectLst/>
                <a:uLnTx/>
                <a:uFillTx/>
                <a:latin typeface="Lucida Sans"/>
                <a:cs typeface="Lucida Sans"/>
              </a:rPr>
              <a:t>day-</a:t>
            </a:r>
            <a:r>
              <a:rPr kumimoji="0" lang="en-US" sz="1600" b="0" i="0" u="none" strike="noStrike" kern="0" cap="none" spc="-10" normalizeH="0" baseline="0" noProof="0" dirty="0">
                <a:ln>
                  <a:noFill/>
                </a:ln>
                <a:solidFill>
                  <a:sysClr val="windowText" lastClr="000000"/>
                </a:solidFill>
                <a:effectLst/>
                <a:uLnTx/>
                <a:uFillTx/>
                <a:latin typeface="Lucida Sans"/>
                <a:cs typeface="Lucida Sans"/>
              </a:rPr>
              <a:t>to-</a:t>
            </a:r>
            <a:r>
              <a:rPr kumimoji="0" lang="en-US" sz="1600" b="0" i="0" u="none" strike="noStrike" kern="0" cap="none" spc="-25" normalizeH="0" baseline="0" noProof="0" dirty="0">
                <a:ln>
                  <a:noFill/>
                </a:ln>
                <a:solidFill>
                  <a:sysClr val="windowText" lastClr="000000"/>
                </a:solidFill>
                <a:effectLst/>
                <a:uLnTx/>
                <a:uFillTx/>
                <a:latin typeface="Lucida Sans"/>
                <a:cs typeface="Lucida Sans"/>
              </a:rPr>
              <a:t>day</a:t>
            </a:r>
            <a:r>
              <a:rPr kumimoji="0" lang="en-US" sz="1600" b="0" i="0" u="none" strike="noStrike" kern="0" cap="none" spc="-7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40" normalizeH="0" baseline="0" noProof="0" dirty="0">
                <a:ln>
                  <a:noFill/>
                </a:ln>
                <a:solidFill>
                  <a:sysClr val="windowText" lastClr="000000"/>
                </a:solidFill>
                <a:effectLst/>
                <a:uLnTx/>
                <a:uFillTx/>
                <a:latin typeface="Lucida Sans"/>
                <a:cs typeface="Lucida Sans"/>
              </a:rPr>
              <a:t>business</a:t>
            </a:r>
            <a:r>
              <a:rPr kumimoji="0" lang="en-US" sz="1600" b="0" i="0" u="none" strike="noStrike" kern="0" cap="none" spc="-2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10" normalizeH="0" baseline="0" noProof="0" dirty="0">
                <a:ln>
                  <a:noFill/>
                </a:ln>
                <a:solidFill>
                  <a:sysClr val="windowText" lastClr="000000"/>
                </a:solidFill>
                <a:effectLst/>
                <a:uLnTx/>
                <a:uFillTx/>
                <a:latin typeface="Lucida Sans"/>
                <a:cs typeface="Lucida Sans"/>
              </a:rPr>
              <a:t>functions.</a:t>
            </a:r>
            <a:endParaRPr kumimoji="0" lang="en-US" sz="1600" b="0" i="0" u="none" strike="noStrike" kern="0" cap="none" spc="0" normalizeH="0" baseline="0" noProof="0" dirty="0">
              <a:ln>
                <a:noFill/>
              </a:ln>
              <a:solidFill>
                <a:sysClr val="windowText" lastClr="000000"/>
              </a:solidFill>
              <a:effectLst/>
              <a:uLnTx/>
              <a:uFillTx/>
              <a:latin typeface="Lucida Sans"/>
              <a:cs typeface="Lucida Sans"/>
            </a:endParaRPr>
          </a:p>
          <a:p>
            <a:pPr marL="313055" marR="0" lvl="0" indent="0" algn="just" defTabSz="914400" eaLnBrk="1" fontAlgn="auto" latinLnBrk="0" hangingPunct="1">
              <a:lnSpc>
                <a:spcPct val="100000"/>
              </a:lnSpc>
              <a:spcBef>
                <a:spcPts val="985"/>
              </a:spcBef>
              <a:spcAft>
                <a:spcPts val="0"/>
              </a:spcAft>
              <a:buClrTx/>
              <a:buSzTx/>
              <a:buFontTx/>
              <a:buNone/>
              <a:tabLst/>
              <a:defRPr/>
            </a:pPr>
            <a:r>
              <a:rPr kumimoji="0" lang="en-US" b="1" i="0" u="none" strike="noStrike" kern="0" cap="none" spc="-55" normalizeH="0" baseline="0" noProof="0" dirty="0">
                <a:ln>
                  <a:noFill/>
                </a:ln>
                <a:solidFill>
                  <a:sysClr val="windowText" lastClr="000000"/>
                </a:solidFill>
                <a:effectLst/>
                <a:uLnTx/>
                <a:uFillTx/>
                <a:latin typeface="Lucida Sans"/>
                <a:cs typeface="Lucida Sans"/>
              </a:rPr>
              <a:t>Supply</a:t>
            </a:r>
            <a:r>
              <a:rPr kumimoji="0" lang="en-US" b="1" i="0" u="none" strike="noStrike" kern="0" cap="none" spc="-45" normalizeH="0" baseline="0" noProof="0" dirty="0">
                <a:ln>
                  <a:noFill/>
                </a:ln>
                <a:solidFill>
                  <a:sysClr val="windowText" lastClr="000000"/>
                </a:solidFill>
                <a:effectLst/>
                <a:uLnTx/>
                <a:uFillTx/>
                <a:latin typeface="Lucida Sans"/>
                <a:cs typeface="Lucida Sans"/>
              </a:rPr>
              <a:t> </a:t>
            </a:r>
            <a:r>
              <a:rPr kumimoji="0" lang="en-US" b="1" i="0" u="none" strike="noStrike" kern="0" cap="none" spc="-80" normalizeH="0" baseline="0" noProof="0" dirty="0">
                <a:ln>
                  <a:noFill/>
                </a:ln>
                <a:solidFill>
                  <a:sysClr val="windowText" lastClr="000000"/>
                </a:solidFill>
                <a:effectLst/>
                <a:uLnTx/>
                <a:uFillTx/>
                <a:latin typeface="Lucida Sans"/>
                <a:cs typeface="Lucida Sans"/>
              </a:rPr>
              <a:t>Chain</a:t>
            </a:r>
            <a:r>
              <a:rPr kumimoji="0" lang="en-US" b="1" i="0" u="none" strike="noStrike" kern="0" cap="none" spc="-70" normalizeH="0" baseline="0" noProof="0" dirty="0">
                <a:ln>
                  <a:noFill/>
                </a:ln>
                <a:solidFill>
                  <a:sysClr val="windowText" lastClr="000000"/>
                </a:solidFill>
                <a:effectLst/>
                <a:uLnTx/>
                <a:uFillTx/>
                <a:latin typeface="Lucida Sans"/>
                <a:cs typeface="Lucida Sans"/>
              </a:rPr>
              <a:t> </a:t>
            </a:r>
            <a:r>
              <a:rPr kumimoji="0" lang="en-US" b="1" i="0" u="none" strike="noStrike" kern="0" cap="none" spc="-10" normalizeH="0" baseline="0" noProof="0" dirty="0">
                <a:ln>
                  <a:noFill/>
                </a:ln>
                <a:solidFill>
                  <a:sysClr val="windowText" lastClr="000000"/>
                </a:solidFill>
                <a:effectLst/>
                <a:uLnTx/>
                <a:uFillTx/>
                <a:latin typeface="Lucida Sans"/>
                <a:cs typeface="Lucida Sans"/>
              </a:rPr>
              <a:t>Disruptions</a:t>
            </a:r>
            <a:endParaRPr kumimoji="0" lang="en-US" i="0" u="none" strike="noStrike" kern="0" cap="none" spc="0" normalizeH="0" baseline="0" noProof="0" dirty="0">
              <a:ln>
                <a:noFill/>
              </a:ln>
              <a:solidFill>
                <a:sysClr val="windowText" lastClr="000000"/>
              </a:solidFill>
              <a:effectLst/>
              <a:uLnTx/>
              <a:uFillTx/>
              <a:latin typeface="Lucida Sans"/>
              <a:cs typeface="Lucida Sans"/>
            </a:endParaRPr>
          </a:p>
          <a:p>
            <a:pPr marL="313055" marR="218440" lvl="0" indent="0" algn="just" defTabSz="914400" eaLnBrk="1" fontAlgn="auto" latinLnBrk="0" hangingPunct="1">
              <a:lnSpc>
                <a:spcPct val="126099"/>
              </a:lnSpc>
              <a:spcBef>
                <a:spcPts val="254"/>
              </a:spcBef>
              <a:spcAft>
                <a:spcPts val="0"/>
              </a:spcAft>
              <a:buClrTx/>
              <a:buSzTx/>
              <a:buFontTx/>
              <a:buNone/>
              <a:tabLst/>
              <a:defRPr/>
            </a:pPr>
            <a:r>
              <a:rPr kumimoji="0" lang="en-US" sz="1600" b="0" i="0" u="none" strike="noStrike" kern="0" cap="none" spc="-25" normalizeH="0" baseline="0" noProof="0" dirty="0">
                <a:ln>
                  <a:noFill/>
                </a:ln>
                <a:solidFill>
                  <a:sysClr val="windowText" lastClr="000000"/>
                </a:solidFill>
                <a:effectLst/>
                <a:uLnTx/>
                <a:uFillTx/>
                <a:latin typeface="Lucida Sans"/>
                <a:cs typeface="Lucida Sans"/>
              </a:rPr>
              <a:t>Dependence</a:t>
            </a:r>
            <a:r>
              <a:rPr kumimoji="0" lang="en-US" sz="1600" b="0" i="0" u="none" strike="noStrike" kern="0" cap="none" spc="1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25" normalizeH="0" baseline="0" noProof="0" dirty="0">
                <a:ln>
                  <a:noFill/>
                </a:ln>
                <a:solidFill>
                  <a:sysClr val="windowText" lastClr="000000"/>
                </a:solidFill>
                <a:effectLst/>
                <a:uLnTx/>
                <a:uFillTx/>
                <a:latin typeface="Lucida Sans"/>
                <a:cs typeface="Lucida Sans"/>
              </a:rPr>
              <a:t>on</a:t>
            </a:r>
            <a:r>
              <a:rPr kumimoji="0" lang="en-US" sz="1600" b="0" i="0" u="none" strike="noStrike" kern="0" cap="none" spc="-50" normalizeH="0" baseline="0" noProof="0" dirty="0">
                <a:ln>
                  <a:noFill/>
                </a:ln>
                <a:solidFill>
                  <a:sysClr val="windowText" lastClr="000000"/>
                </a:solidFill>
                <a:effectLst/>
                <a:uLnTx/>
                <a:uFillTx/>
                <a:latin typeface="Lucida Sans"/>
                <a:cs typeface="Lucida Sans"/>
              </a:rPr>
              <a:t> single</a:t>
            </a:r>
            <a:r>
              <a:rPr kumimoji="0" lang="en-US" sz="1600" b="0" i="0" u="none" strike="noStrike" kern="0" cap="none" spc="1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40" normalizeH="0" baseline="0" noProof="0" dirty="0">
                <a:ln>
                  <a:noFill/>
                </a:ln>
                <a:solidFill>
                  <a:sysClr val="windowText" lastClr="000000"/>
                </a:solidFill>
                <a:effectLst/>
                <a:uLnTx/>
                <a:uFillTx/>
                <a:latin typeface="Lucida Sans"/>
                <a:cs typeface="Lucida Sans"/>
              </a:rPr>
              <a:t>suppliers,</a:t>
            </a:r>
            <a:r>
              <a:rPr kumimoji="0" lang="en-US" sz="1600" b="0" i="0" u="none" strike="noStrike" kern="0" cap="none" spc="-3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20" normalizeH="0" baseline="0" noProof="0" dirty="0">
                <a:ln>
                  <a:noFill/>
                </a:ln>
                <a:solidFill>
                  <a:sysClr val="windowText" lastClr="000000"/>
                </a:solidFill>
                <a:effectLst/>
                <a:uLnTx/>
                <a:uFillTx/>
                <a:latin typeface="Lucida Sans"/>
                <a:cs typeface="Lucida Sans"/>
              </a:rPr>
              <a:t>transportation</a:t>
            </a:r>
            <a:r>
              <a:rPr kumimoji="0" lang="en-US" sz="1600" b="0" i="0" u="none" strike="noStrike" kern="0" cap="none" spc="-5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60" normalizeH="0" baseline="0" noProof="0" dirty="0">
                <a:ln>
                  <a:noFill/>
                </a:ln>
                <a:solidFill>
                  <a:sysClr val="windowText" lastClr="000000"/>
                </a:solidFill>
                <a:effectLst/>
                <a:uLnTx/>
                <a:uFillTx/>
                <a:latin typeface="Lucida Sans"/>
                <a:cs typeface="Lucida Sans"/>
              </a:rPr>
              <a:t>issues,</a:t>
            </a:r>
            <a:r>
              <a:rPr kumimoji="0" lang="en-US" sz="1600" b="0" i="0" u="none" strike="noStrike" kern="0" cap="none" spc="-3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20" normalizeH="0" baseline="0" noProof="0" dirty="0">
                <a:ln>
                  <a:noFill/>
                </a:ln>
                <a:solidFill>
                  <a:sysClr val="windowText" lastClr="000000"/>
                </a:solidFill>
                <a:effectLst/>
                <a:uLnTx/>
                <a:uFillTx/>
                <a:latin typeface="Lucida Sans"/>
                <a:cs typeface="Lucida Sans"/>
              </a:rPr>
              <a:t>material</a:t>
            </a:r>
            <a:r>
              <a:rPr kumimoji="0" lang="en-US" sz="1600" b="0" i="0" u="none" strike="noStrike" kern="0" cap="none" spc="-45" normalizeH="0" baseline="0" noProof="0" dirty="0">
                <a:ln>
                  <a:noFill/>
                </a:ln>
                <a:solidFill>
                  <a:sysClr val="windowText" lastClr="000000"/>
                </a:solidFill>
                <a:effectLst/>
                <a:uLnTx/>
                <a:uFillTx/>
                <a:latin typeface="Lucida Sans"/>
                <a:cs typeface="Lucida Sans"/>
              </a:rPr>
              <a:t> shortages,</a:t>
            </a:r>
            <a:r>
              <a:rPr kumimoji="0" lang="en-US" sz="1600" b="0" i="0" u="none" strike="noStrike" kern="0" cap="none" spc="-3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10" normalizeH="0" baseline="0" noProof="0" dirty="0">
                <a:ln>
                  <a:noFill/>
                </a:ln>
                <a:solidFill>
                  <a:sysClr val="windowText" lastClr="000000"/>
                </a:solidFill>
                <a:effectLst/>
                <a:uLnTx/>
                <a:uFillTx/>
                <a:latin typeface="Lucida Sans"/>
                <a:cs typeface="Lucida Sans"/>
              </a:rPr>
              <a:t>or</a:t>
            </a:r>
            <a:r>
              <a:rPr kumimoji="0" lang="en-US" sz="1600" b="0" i="0" u="none" strike="noStrike" kern="0" cap="none" spc="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25" normalizeH="0" baseline="0" noProof="0" dirty="0">
                <a:ln>
                  <a:noFill/>
                </a:ln>
                <a:solidFill>
                  <a:sysClr val="windowText" lastClr="000000"/>
                </a:solidFill>
                <a:effectLst/>
                <a:uLnTx/>
                <a:uFillTx/>
                <a:latin typeface="Lucida Sans"/>
                <a:cs typeface="Lucida Sans"/>
              </a:rPr>
              <a:t>global</a:t>
            </a:r>
            <a:r>
              <a:rPr kumimoji="0" lang="en-US" sz="1600" b="0" i="0" u="none" strike="noStrike" kern="0" cap="none" spc="-4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40" normalizeH="0" baseline="0" noProof="0" dirty="0">
                <a:ln>
                  <a:noFill/>
                </a:ln>
                <a:solidFill>
                  <a:sysClr val="windowText" lastClr="000000"/>
                </a:solidFill>
                <a:effectLst/>
                <a:uLnTx/>
                <a:uFillTx/>
                <a:latin typeface="Lucida Sans"/>
                <a:cs typeface="Lucida Sans"/>
              </a:rPr>
              <a:t>events</a:t>
            </a:r>
            <a:r>
              <a:rPr kumimoji="0" lang="en-US" sz="1600" b="0" i="0" u="none" strike="noStrike" kern="0" cap="none" spc="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20" normalizeH="0" baseline="0" noProof="0" dirty="0">
                <a:ln>
                  <a:noFill/>
                </a:ln>
                <a:solidFill>
                  <a:sysClr val="windowText" lastClr="000000"/>
                </a:solidFill>
                <a:effectLst/>
                <a:uLnTx/>
                <a:uFillTx/>
                <a:latin typeface="Lucida Sans"/>
                <a:cs typeface="Lucida Sans"/>
              </a:rPr>
              <a:t>can</a:t>
            </a:r>
            <a:r>
              <a:rPr kumimoji="0" lang="en-US" sz="1600" b="0" i="0" u="none" strike="noStrike" kern="0" cap="none" spc="-5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20" normalizeH="0" baseline="0" noProof="0" dirty="0">
                <a:ln>
                  <a:noFill/>
                </a:ln>
                <a:solidFill>
                  <a:sysClr val="windowText" lastClr="000000"/>
                </a:solidFill>
                <a:effectLst/>
                <a:uLnTx/>
                <a:uFillTx/>
                <a:latin typeface="Lucida Sans"/>
                <a:cs typeface="Lucida Sans"/>
              </a:rPr>
              <a:t>halt</a:t>
            </a:r>
            <a:r>
              <a:rPr kumimoji="0" lang="en-US" sz="1600" b="0" i="0" u="none" strike="noStrike" kern="0" cap="none" spc="-10" normalizeH="0" baseline="0" noProof="0" dirty="0">
                <a:ln>
                  <a:noFill/>
                </a:ln>
                <a:solidFill>
                  <a:sysClr val="windowText" lastClr="000000"/>
                </a:solidFill>
                <a:effectLst/>
                <a:uLnTx/>
                <a:uFillTx/>
                <a:latin typeface="Lucida Sans"/>
                <a:cs typeface="Lucida Sans"/>
              </a:rPr>
              <a:t> production</a:t>
            </a:r>
            <a:r>
              <a:rPr kumimoji="0" lang="en-US" sz="1600" b="0" i="0" u="none" strike="noStrike" kern="0" cap="none" spc="-5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25" normalizeH="0" baseline="0" noProof="0" dirty="0">
                <a:ln>
                  <a:noFill/>
                </a:ln>
                <a:solidFill>
                  <a:sysClr val="windowText" lastClr="000000"/>
                </a:solidFill>
                <a:effectLst/>
                <a:uLnTx/>
                <a:uFillTx/>
                <a:latin typeface="Lucida Sans"/>
                <a:cs typeface="Lucida Sans"/>
              </a:rPr>
              <a:t>and </a:t>
            </a:r>
            <a:r>
              <a:rPr kumimoji="0" lang="en-US" sz="1600" b="0" i="0" u="none" strike="noStrike" kern="0" cap="none" spc="-30" normalizeH="0" baseline="0" noProof="0" dirty="0">
                <a:ln>
                  <a:noFill/>
                </a:ln>
                <a:solidFill>
                  <a:sysClr val="windowText" lastClr="000000"/>
                </a:solidFill>
                <a:effectLst/>
                <a:uLnTx/>
                <a:uFillTx/>
                <a:latin typeface="Lucida Sans"/>
                <a:cs typeface="Lucida Sans"/>
              </a:rPr>
              <a:t>delay</a:t>
            </a:r>
            <a:r>
              <a:rPr kumimoji="0" lang="en-US" sz="1600" b="0" i="0" u="none" strike="noStrike" kern="0" cap="none" spc="-8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10" normalizeH="0" baseline="0" noProof="0" dirty="0">
                <a:ln>
                  <a:noFill/>
                </a:ln>
                <a:solidFill>
                  <a:sysClr val="windowText" lastClr="000000"/>
                </a:solidFill>
                <a:effectLst/>
                <a:uLnTx/>
                <a:uFillTx/>
                <a:latin typeface="Lucida Sans"/>
                <a:cs typeface="Lucida Sans"/>
              </a:rPr>
              <a:t>customer</a:t>
            </a:r>
            <a:r>
              <a:rPr kumimoji="0" lang="en-US" sz="1600" b="0" i="0" u="none" strike="noStrike" kern="0" cap="none" spc="-2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45" normalizeH="0" baseline="0" noProof="0" dirty="0">
                <a:ln>
                  <a:noFill/>
                </a:ln>
                <a:solidFill>
                  <a:sysClr val="windowText" lastClr="000000"/>
                </a:solidFill>
                <a:effectLst/>
                <a:uLnTx/>
                <a:uFillTx/>
                <a:latin typeface="Lucida Sans"/>
                <a:cs typeface="Lucida Sans"/>
              </a:rPr>
              <a:t>deliveries, </a:t>
            </a:r>
            <a:r>
              <a:rPr kumimoji="0" lang="en-US" sz="1600" b="0" i="0" u="none" strike="noStrike" kern="0" cap="none" spc="-35" normalizeH="0" baseline="0" noProof="0" dirty="0">
                <a:ln>
                  <a:noFill/>
                </a:ln>
                <a:solidFill>
                  <a:sysClr val="windowText" lastClr="000000"/>
                </a:solidFill>
                <a:effectLst/>
                <a:uLnTx/>
                <a:uFillTx/>
                <a:latin typeface="Lucida Sans"/>
                <a:cs typeface="Lucida Sans"/>
              </a:rPr>
              <a:t>causing</a:t>
            </a:r>
            <a:r>
              <a:rPr kumimoji="0" lang="en-US" sz="1600" b="0" i="0" u="none" strike="noStrike" kern="0" cap="none" spc="-5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40" normalizeH="0" baseline="0" noProof="0" dirty="0">
                <a:ln>
                  <a:noFill/>
                </a:ln>
                <a:solidFill>
                  <a:sysClr val="windowText" lastClr="000000"/>
                </a:solidFill>
                <a:effectLst/>
                <a:uLnTx/>
                <a:uFillTx/>
                <a:latin typeface="Lucida Sans"/>
                <a:cs typeface="Lucida Sans"/>
              </a:rPr>
              <a:t>revenue</a:t>
            </a:r>
            <a:r>
              <a:rPr kumimoji="0" lang="en-US" sz="1600" b="0" i="0" u="none" strike="noStrike" kern="0" cap="none" spc="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55" normalizeH="0" baseline="0" noProof="0" dirty="0">
                <a:ln>
                  <a:noFill/>
                </a:ln>
                <a:solidFill>
                  <a:sysClr val="windowText" lastClr="000000"/>
                </a:solidFill>
                <a:effectLst/>
                <a:uLnTx/>
                <a:uFillTx/>
                <a:latin typeface="Lucida Sans"/>
                <a:cs typeface="Lucida Sans"/>
              </a:rPr>
              <a:t>loss</a:t>
            </a:r>
            <a:r>
              <a:rPr kumimoji="0" lang="en-US" sz="1600" b="0" i="0" u="none" strike="noStrike" kern="0" cap="none" spc="-2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10" normalizeH="0" baseline="0" noProof="0" dirty="0">
                <a:ln>
                  <a:noFill/>
                </a:ln>
                <a:solidFill>
                  <a:sysClr val="windowText" lastClr="000000"/>
                </a:solidFill>
                <a:effectLst/>
                <a:uLnTx/>
                <a:uFillTx/>
                <a:latin typeface="Lucida Sans"/>
                <a:cs typeface="Lucida Sans"/>
              </a:rPr>
              <a:t>and</a:t>
            </a:r>
            <a:r>
              <a:rPr kumimoji="0" lang="en-US" sz="1600" b="0" i="0" u="none" strike="noStrike" kern="0" cap="none" spc="-2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10" normalizeH="0" baseline="0" noProof="0" dirty="0">
                <a:ln>
                  <a:noFill/>
                </a:ln>
                <a:solidFill>
                  <a:sysClr val="windowText" lastClr="000000"/>
                </a:solidFill>
                <a:effectLst/>
                <a:uLnTx/>
                <a:uFillTx/>
                <a:latin typeface="Lucida Sans"/>
                <a:cs typeface="Lucida Sans"/>
              </a:rPr>
              <a:t>damaged</a:t>
            </a:r>
            <a:r>
              <a:rPr kumimoji="0" lang="en-US" sz="1600" b="0" i="0" u="none" strike="noStrike" kern="0" cap="none" spc="-1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10" normalizeH="0" baseline="0" noProof="0" dirty="0">
                <a:ln>
                  <a:noFill/>
                </a:ln>
                <a:solidFill>
                  <a:sysClr val="windowText" lastClr="000000"/>
                </a:solidFill>
                <a:effectLst/>
                <a:uLnTx/>
                <a:uFillTx/>
                <a:latin typeface="Lucida Sans"/>
                <a:cs typeface="Lucida Sans"/>
              </a:rPr>
              <a:t>reputation.</a:t>
            </a:r>
            <a:endParaRPr kumimoji="0" lang="en-US" sz="1600" b="0" i="0" u="none" strike="noStrike" kern="0" cap="none" spc="0" normalizeH="0" baseline="0" noProof="0" dirty="0">
              <a:ln>
                <a:noFill/>
              </a:ln>
              <a:solidFill>
                <a:sysClr val="windowText" lastClr="000000"/>
              </a:solidFill>
              <a:effectLst/>
              <a:uLnTx/>
              <a:uFillTx/>
              <a:latin typeface="Lucida Sans"/>
              <a:cs typeface="Lucida Sans"/>
            </a:endParaRPr>
          </a:p>
          <a:p>
            <a:pPr marL="0" marR="0" lvl="0" indent="0" algn="just" defTabSz="914400" eaLnBrk="1" fontAlgn="auto" latinLnBrk="0" hangingPunct="1">
              <a:lnSpc>
                <a:spcPct val="100000"/>
              </a:lnSpc>
              <a:spcBef>
                <a:spcPts val="254"/>
              </a:spcBef>
              <a:spcAft>
                <a:spcPts val="0"/>
              </a:spcAft>
              <a:buClrTx/>
              <a:buSzTx/>
              <a:buFontTx/>
              <a:buNone/>
              <a:tabLst/>
              <a:defRPr/>
            </a:pPr>
            <a:endParaRPr kumimoji="0" lang="en-US" sz="1600" b="0" i="0" u="none" strike="noStrike" kern="0" cap="none" spc="0" normalizeH="0" baseline="0" noProof="0" dirty="0">
              <a:ln>
                <a:noFill/>
              </a:ln>
              <a:solidFill>
                <a:sysClr val="windowText" lastClr="000000"/>
              </a:solidFill>
              <a:effectLst/>
              <a:uLnTx/>
              <a:uFillTx/>
              <a:latin typeface="Lucida Sans"/>
              <a:cs typeface="Lucida Sans"/>
            </a:endParaRPr>
          </a:p>
          <a:p>
            <a:pPr marL="313055" marR="0" lvl="0" indent="0" algn="just" defTabSz="914400" eaLnBrk="1" fontAlgn="auto" latinLnBrk="0" hangingPunct="1">
              <a:lnSpc>
                <a:spcPct val="100000"/>
              </a:lnSpc>
              <a:spcBef>
                <a:spcPts val="0"/>
              </a:spcBef>
              <a:spcAft>
                <a:spcPts val="0"/>
              </a:spcAft>
              <a:buClrTx/>
              <a:buSzTx/>
              <a:buFontTx/>
              <a:buNone/>
              <a:tabLst/>
              <a:defRPr/>
            </a:pPr>
            <a:r>
              <a:rPr kumimoji="0" lang="en-US" b="1" i="0" u="none" strike="noStrike" kern="0" cap="none" spc="-85" normalizeH="0" baseline="0" noProof="0" dirty="0">
                <a:ln>
                  <a:noFill/>
                </a:ln>
                <a:solidFill>
                  <a:sysClr val="windowText" lastClr="000000"/>
                </a:solidFill>
                <a:effectLst/>
                <a:uLnTx/>
                <a:uFillTx/>
                <a:latin typeface="Lucida Sans"/>
                <a:cs typeface="Lucida Sans"/>
              </a:rPr>
              <a:t>Human</a:t>
            </a:r>
            <a:r>
              <a:rPr kumimoji="0" lang="en-US" b="1" i="0" u="none" strike="noStrike" kern="0" cap="none" spc="-55" normalizeH="0" baseline="0" noProof="0" dirty="0">
                <a:ln>
                  <a:noFill/>
                </a:ln>
                <a:solidFill>
                  <a:sysClr val="windowText" lastClr="000000"/>
                </a:solidFill>
                <a:effectLst/>
                <a:uLnTx/>
                <a:uFillTx/>
                <a:latin typeface="Lucida Sans"/>
                <a:cs typeface="Lucida Sans"/>
              </a:rPr>
              <a:t> </a:t>
            </a:r>
            <a:r>
              <a:rPr kumimoji="0" lang="en-US" b="1" i="0" u="none" strike="noStrike" kern="0" cap="none" spc="-100" normalizeH="0" baseline="0" noProof="0" dirty="0">
                <a:ln>
                  <a:noFill/>
                </a:ln>
                <a:solidFill>
                  <a:sysClr val="windowText" lastClr="000000"/>
                </a:solidFill>
                <a:effectLst/>
                <a:uLnTx/>
                <a:uFillTx/>
                <a:latin typeface="Lucida Sans"/>
                <a:cs typeface="Lucida Sans"/>
              </a:rPr>
              <a:t>Resources</a:t>
            </a:r>
            <a:r>
              <a:rPr kumimoji="0" lang="en-US" b="1" i="0" u="none" strike="noStrike" kern="0" cap="none" spc="-40" normalizeH="0" baseline="0" noProof="0" dirty="0">
                <a:ln>
                  <a:noFill/>
                </a:ln>
                <a:solidFill>
                  <a:sysClr val="windowText" lastClr="000000"/>
                </a:solidFill>
                <a:effectLst/>
                <a:uLnTx/>
                <a:uFillTx/>
                <a:latin typeface="Lucida Sans"/>
                <a:cs typeface="Lucida Sans"/>
              </a:rPr>
              <a:t> </a:t>
            </a:r>
            <a:r>
              <a:rPr kumimoji="0" lang="en-US" b="1" i="0" u="none" strike="noStrike" kern="0" cap="none" spc="-10" normalizeH="0" baseline="0" noProof="0" dirty="0">
                <a:ln>
                  <a:noFill/>
                </a:ln>
                <a:solidFill>
                  <a:sysClr val="windowText" lastClr="000000"/>
                </a:solidFill>
                <a:effectLst/>
                <a:uLnTx/>
                <a:uFillTx/>
                <a:latin typeface="Lucida Sans"/>
                <a:cs typeface="Lucida Sans"/>
              </a:rPr>
              <a:t>Issues</a:t>
            </a:r>
            <a:endParaRPr kumimoji="0" lang="en-US" b="0" i="0" u="none" strike="noStrike" kern="0" cap="none" spc="0" normalizeH="0" baseline="0" noProof="0" dirty="0">
              <a:ln>
                <a:noFill/>
              </a:ln>
              <a:solidFill>
                <a:sysClr val="windowText" lastClr="000000"/>
              </a:solidFill>
              <a:effectLst/>
              <a:uLnTx/>
              <a:uFillTx/>
              <a:latin typeface="Lucida Sans"/>
              <a:cs typeface="Lucida Sans"/>
            </a:endParaRPr>
          </a:p>
          <a:p>
            <a:pPr marL="313055" marR="227965" lvl="0" indent="0" algn="just" defTabSz="914400" eaLnBrk="1" fontAlgn="auto" latinLnBrk="0" hangingPunct="1">
              <a:lnSpc>
                <a:spcPct val="126099"/>
              </a:lnSpc>
              <a:spcBef>
                <a:spcPts val="190"/>
              </a:spcBef>
              <a:spcAft>
                <a:spcPts val="0"/>
              </a:spcAft>
              <a:buClrTx/>
              <a:buSzTx/>
              <a:buFontTx/>
              <a:buNone/>
              <a:tabLst/>
              <a:defRPr/>
            </a:pPr>
            <a:r>
              <a:rPr kumimoji="0" lang="en-US" sz="1600" b="0" i="0" u="none" strike="noStrike" kern="0" cap="none" spc="-35" normalizeH="0" baseline="0" noProof="0" dirty="0">
                <a:ln>
                  <a:noFill/>
                </a:ln>
                <a:solidFill>
                  <a:sysClr val="windowText" lastClr="000000"/>
                </a:solidFill>
                <a:effectLst/>
                <a:uLnTx/>
                <a:uFillTx/>
                <a:latin typeface="Lucida Sans"/>
                <a:cs typeface="Lucida Sans"/>
              </a:rPr>
              <a:t>High</a:t>
            </a:r>
            <a:r>
              <a:rPr kumimoji="0" lang="en-US" sz="1600" b="0" i="0" u="none" strike="noStrike" kern="0" cap="none" spc="-7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25" normalizeH="0" baseline="0" noProof="0" dirty="0">
                <a:ln>
                  <a:noFill/>
                </a:ln>
                <a:solidFill>
                  <a:sysClr val="windowText" lastClr="000000"/>
                </a:solidFill>
                <a:effectLst/>
                <a:uLnTx/>
                <a:uFillTx/>
                <a:latin typeface="Lucida Sans"/>
                <a:cs typeface="Lucida Sans"/>
              </a:rPr>
              <a:t>employee</a:t>
            </a:r>
            <a:r>
              <a:rPr kumimoji="0" lang="en-US" sz="1600" b="0" i="0" u="none" strike="noStrike" kern="0" cap="none" spc="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40" normalizeH="0" baseline="0" noProof="0" dirty="0">
                <a:ln>
                  <a:noFill/>
                </a:ln>
                <a:solidFill>
                  <a:sysClr val="windowText" lastClr="000000"/>
                </a:solidFill>
                <a:effectLst/>
                <a:uLnTx/>
                <a:uFillTx/>
                <a:latin typeface="Lucida Sans"/>
                <a:cs typeface="Lucida Sans"/>
              </a:rPr>
              <a:t>turnover,</a:t>
            </a:r>
            <a:r>
              <a:rPr kumimoji="0" lang="en-US" sz="1600" b="0" i="0" u="none" strike="noStrike" kern="0" cap="none" spc="-4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30" normalizeH="0" baseline="0" noProof="0" dirty="0">
                <a:ln>
                  <a:noFill/>
                </a:ln>
                <a:solidFill>
                  <a:sysClr val="windowText" lastClr="000000"/>
                </a:solidFill>
                <a:effectLst/>
                <a:uLnTx/>
                <a:uFillTx/>
                <a:latin typeface="Lucida Sans"/>
                <a:cs typeface="Lucida Sans"/>
              </a:rPr>
              <a:t>inability</a:t>
            </a:r>
            <a:r>
              <a:rPr kumimoji="0" lang="en-US" sz="1600" b="0" i="0" u="none" strike="noStrike" kern="0" cap="none" spc="-7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0" normalizeH="0" baseline="0" noProof="0" dirty="0">
                <a:ln>
                  <a:noFill/>
                </a:ln>
                <a:solidFill>
                  <a:sysClr val="windowText" lastClr="000000"/>
                </a:solidFill>
                <a:effectLst/>
                <a:uLnTx/>
                <a:uFillTx/>
                <a:latin typeface="Lucida Sans"/>
                <a:cs typeface="Lucida Sans"/>
              </a:rPr>
              <a:t>to</a:t>
            </a:r>
            <a:r>
              <a:rPr kumimoji="0" lang="en-US" sz="1600" b="0" i="0" u="none" strike="noStrike" kern="0" cap="none" spc="-2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10" normalizeH="0" baseline="0" noProof="0" dirty="0">
                <a:ln>
                  <a:noFill/>
                </a:ln>
                <a:solidFill>
                  <a:sysClr val="windowText" lastClr="000000"/>
                </a:solidFill>
                <a:effectLst/>
                <a:uLnTx/>
                <a:uFillTx/>
                <a:latin typeface="Lucida Sans"/>
                <a:cs typeface="Lucida Sans"/>
              </a:rPr>
              <a:t>attract</a:t>
            </a:r>
            <a:r>
              <a:rPr kumimoji="0" lang="en-US" sz="1600" b="0" i="0" u="none" strike="noStrike" kern="0" cap="none" spc="-2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55" normalizeH="0" baseline="0" noProof="0" dirty="0">
                <a:ln>
                  <a:noFill/>
                </a:ln>
                <a:solidFill>
                  <a:sysClr val="windowText" lastClr="000000"/>
                </a:solidFill>
                <a:effectLst/>
                <a:uLnTx/>
                <a:uFillTx/>
                <a:latin typeface="Lucida Sans"/>
                <a:cs typeface="Lucida Sans"/>
              </a:rPr>
              <a:t>key</a:t>
            </a:r>
            <a:r>
              <a:rPr kumimoji="0" lang="en-US" sz="1600" b="0" i="0" u="none" strike="noStrike" kern="0" cap="none" spc="-7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40" normalizeH="0" baseline="0" noProof="0" dirty="0">
                <a:ln>
                  <a:noFill/>
                </a:ln>
                <a:solidFill>
                  <a:sysClr val="windowText" lastClr="000000"/>
                </a:solidFill>
                <a:effectLst/>
                <a:uLnTx/>
                <a:uFillTx/>
                <a:latin typeface="Lucida Sans"/>
                <a:cs typeface="Lucida Sans"/>
              </a:rPr>
              <a:t>talent, </a:t>
            </a:r>
            <a:r>
              <a:rPr kumimoji="0" lang="en-US" sz="1600" b="0" i="0" u="none" strike="noStrike" kern="0" cap="none" spc="-25" normalizeH="0" baseline="0" noProof="0" dirty="0">
                <a:ln>
                  <a:noFill/>
                </a:ln>
                <a:solidFill>
                  <a:sysClr val="windowText" lastClr="000000"/>
                </a:solidFill>
                <a:effectLst/>
                <a:uLnTx/>
                <a:uFillTx/>
                <a:latin typeface="Lucida Sans"/>
                <a:cs typeface="Lucida Sans"/>
              </a:rPr>
              <a:t>inadequate</a:t>
            </a:r>
            <a:r>
              <a:rPr kumimoji="0" lang="en-US" sz="1600" b="0" i="0" u="none" strike="noStrike" kern="0" cap="none" spc="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40" normalizeH="0" baseline="0" noProof="0" dirty="0">
                <a:ln>
                  <a:noFill/>
                </a:ln>
                <a:solidFill>
                  <a:sysClr val="windowText" lastClr="000000"/>
                </a:solidFill>
                <a:effectLst/>
                <a:uLnTx/>
                <a:uFillTx/>
                <a:latin typeface="Lucida Sans"/>
                <a:cs typeface="Lucida Sans"/>
              </a:rPr>
              <a:t>training,</a:t>
            </a:r>
            <a:r>
              <a:rPr kumimoji="0" lang="en-US" sz="1600" b="0" i="0" u="none" strike="noStrike" kern="0" cap="none" spc="-4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10" normalizeH="0" baseline="0" noProof="0" dirty="0">
                <a:ln>
                  <a:noFill/>
                </a:ln>
                <a:solidFill>
                  <a:sysClr val="windowText" lastClr="000000"/>
                </a:solidFill>
                <a:effectLst/>
                <a:uLnTx/>
                <a:uFillTx/>
                <a:latin typeface="Lucida Sans"/>
                <a:cs typeface="Lucida Sans"/>
              </a:rPr>
              <a:t>or poor </a:t>
            </a:r>
            <a:r>
              <a:rPr kumimoji="0" lang="en-US" sz="1600" b="0" i="0" u="none" strike="noStrike" kern="0" cap="none" spc="0" normalizeH="0" baseline="0" noProof="0" dirty="0">
                <a:ln>
                  <a:noFill/>
                </a:ln>
                <a:solidFill>
                  <a:sysClr val="windowText" lastClr="000000"/>
                </a:solidFill>
                <a:effectLst/>
                <a:uLnTx/>
                <a:uFillTx/>
                <a:latin typeface="Lucida Sans"/>
                <a:cs typeface="Lucida Sans"/>
              </a:rPr>
              <a:t>team</a:t>
            </a:r>
            <a:r>
              <a:rPr kumimoji="0" lang="en-US" sz="1600" b="0" i="0" u="none" strike="noStrike" kern="0" cap="none" spc="-20" normalizeH="0" baseline="0" noProof="0" dirty="0">
                <a:ln>
                  <a:noFill/>
                </a:ln>
                <a:solidFill>
                  <a:sysClr val="windowText" lastClr="000000"/>
                </a:solidFill>
                <a:effectLst/>
                <a:uLnTx/>
                <a:uFillTx/>
                <a:latin typeface="Lucida Sans"/>
                <a:cs typeface="Lucida Sans"/>
              </a:rPr>
              <a:t> dynamics</a:t>
            </a:r>
            <a:r>
              <a:rPr kumimoji="0" lang="en-US" sz="1600" b="0" i="0" u="none" strike="noStrike" kern="0" cap="none" spc="-1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20" normalizeH="0" baseline="0" noProof="0" dirty="0">
                <a:ln>
                  <a:noFill/>
                </a:ln>
                <a:solidFill>
                  <a:sysClr val="windowText" lastClr="000000"/>
                </a:solidFill>
                <a:effectLst/>
                <a:uLnTx/>
                <a:uFillTx/>
                <a:latin typeface="Lucida Sans"/>
                <a:cs typeface="Lucida Sans"/>
              </a:rPr>
              <a:t>can</a:t>
            </a:r>
            <a:r>
              <a:rPr kumimoji="0" lang="en-US" sz="1600" b="0" i="0" u="none" strike="noStrike" kern="0" cap="none" spc="-6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10" normalizeH="0" baseline="0" noProof="0" dirty="0">
                <a:ln>
                  <a:noFill/>
                </a:ln>
                <a:solidFill>
                  <a:sysClr val="windowText" lastClr="000000"/>
                </a:solidFill>
                <a:effectLst/>
                <a:uLnTx/>
                <a:uFillTx/>
                <a:latin typeface="Lucida Sans"/>
                <a:cs typeface="Lucida Sans"/>
              </a:rPr>
              <a:t>significantly </a:t>
            </a:r>
            <a:r>
              <a:rPr kumimoji="0" lang="en-US" sz="1600" b="0" i="0" u="none" strike="noStrike" kern="0" cap="none" spc="0" normalizeH="0" baseline="0" noProof="0" dirty="0">
                <a:ln>
                  <a:noFill/>
                </a:ln>
                <a:solidFill>
                  <a:sysClr val="windowText" lastClr="000000"/>
                </a:solidFill>
                <a:effectLst/>
                <a:uLnTx/>
                <a:uFillTx/>
                <a:latin typeface="Lucida Sans"/>
                <a:cs typeface="Lucida Sans"/>
              </a:rPr>
              <a:t>impact</a:t>
            </a:r>
            <a:r>
              <a:rPr kumimoji="0" lang="en-US" sz="1600" b="0" i="0" u="none" strike="noStrike" kern="0" cap="none" spc="-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30" normalizeH="0" baseline="0" noProof="0" dirty="0">
                <a:ln>
                  <a:noFill/>
                </a:ln>
                <a:solidFill>
                  <a:sysClr val="windowText" lastClr="000000"/>
                </a:solidFill>
                <a:effectLst/>
                <a:uLnTx/>
                <a:uFillTx/>
                <a:latin typeface="Lucida Sans"/>
                <a:cs typeface="Lucida Sans"/>
              </a:rPr>
              <a:t>productivity,</a:t>
            </a:r>
            <a:r>
              <a:rPr kumimoji="0" lang="en-US" sz="1600" b="0" i="0" u="none" strike="noStrike" kern="0" cap="none" spc="-2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45" normalizeH="0" baseline="0" noProof="0" dirty="0">
                <a:ln>
                  <a:noFill/>
                </a:ln>
                <a:solidFill>
                  <a:sysClr val="windowText" lastClr="000000"/>
                </a:solidFill>
                <a:effectLst/>
                <a:uLnTx/>
                <a:uFillTx/>
                <a:latin typeface="Lucida Sans"/>
                <a:cs typeface="Lucida Sans"/>
              </a:rPr>
              <a:t>innovation,</a:t>
            </a:r>
            <a:r>
              <a:rPr kumimoji="0" lang="en-US" sz="1600" b="0" i="0" u="none" strike="noStrike" kern="0" cap="none" spc="-2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10" normalizeH="0" baseline="0" noProof="0" dirty="0">
                <a:ln>
                  <a:noFill/>
                </a:ln>
                <a:solidFill>
                  <a:sysClr val="windowText" lastClr="000000"/>
                </a:solidFill>
                <a:effectLst/>
                <a:uLnTx/>
                <a:uFillTx/>
                <a:latin typeface="Lucida Sans"/>
                <a:cs typeface="Lucida Sans"/>
              </a:rPr>
              <a:t>and</a:t>
            </a:r>
            <a:r>
              <a:rPr kumimoji="0" lang="en-US" sz="1600" b="0" i="0" u="none" strike="noStrike" kern="0" cap="none" spc="1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35" normalizeH="0" baseline="0" noProof="0" dirty="0">
                <a:ln>
                  <a:noFill/>
                </a:ln>
                <a:solidFill>
                  <a:sysClr val="windowText" lastClr="000000"/>
                </a:solidFill>
                <a:effectLst/>
                <a:uLnTx/>
                <a:uFillTx/>
                <a:latin typeface="Lucida Sans"/>
                <a:cs typeface="Lucida Sans"/>
              </a:rPr>
              <a:t>overall </a:t>
            </a:r>
            <a:r>
              <a:rPr kumimoji="0" lang="en-US" sz="1600" b="0" i="0" u="none" strike="noStrike" kern="0" cap="none" spc="-40" normalizeH="0" baseline="0" noProof="0" dirty="0">
                <a:ln>
                  <a:noFill/>
                </a:ln>
                <a:solidFill>
                  <a:sysClr val="windowText" lastClr="000000"/>
                </a:solidFill>
                <a:effectLst/>
                <a:uLnTx/>
                <a:uFillTx/>
                <a:latin typeface="Lucida Sans"/>
                <a:cs typeface="Lucida Sans"/>
              </a:rPr>
              <a:t>business</a:t>
            </a:r>
            <a:r>
              <a:rPr kumimoji="0" lang="en-US" sz="1600" b="0" i="0" u="none" strike="noStrike" kern="0" cap="none" spc="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10" normalizeH="0" baseline="0" noProof="0" dirty="0">
                <a:ln>
                  <a:noFill/>
                </a:ln>
                <a:solidFill>
                  <a:sysClr val="windowText" lastClr="000000"/>
                </a:solidFill>
                <a:effectLst/>
                <a:uLnTx/>
                <a:uFillTx/>
                <a:latin typeface="Lucida Sans"/>
                <a:cs typeface="Lucida Sans"/>
              </a:rPr>
              <a:t>performance.</a:t>
            </a:r>
            <a:endParaRPr kumimoji="0" lang="en-US" sz="1600" b="0" i="0" u="none" strike="noStrike" kern="0" cap="none" spc="0" normalizeH="0" baseline="0" noProof="0" dirty="0">
              <a:ln>
                <a:noFill/>
              </a:ln>
              <a:solidFill>
                <a:sysClr val="windowText" lastClr="000000"/>
              </a:solidFill>
              <a:effectLst/>
              <a:uLnTx/>
              <a:uFillTx/>
              <a:latin typeface="Lucida Sans"/>
              <a:cs typeface="Lucida Sans"/>
            </a:endParaRPr>
          </a:p>
          <a:p>
            <a:pPr marL="0" marR="0" lvl="0" indent="0" algn="just" defTabSz="914400" eaLnBrk="1" fontAlgn="auto" latinLnBrk="0" hangingPunct="1">
              <a:lnSpc>
                <a:spcPct val="100000"/>
              </a:lnSpc>
              <a:spcBef>
                <a:spcPts val="254"/>
              </a:spcBef>
              <a:spcAft>
                <a:spcPts val="0"/>
              </a:spcAft>
              <a:buClrTx/>
              <a:buSzTx/>
              <a:buFontTx/>
              <a:buNone/>
              <a:tabLst/>
              <a:defRPr/>
            </a:pPr>
            <a:endParaRPr kumimoji="0" lang="en-US" sz="1600" b="0" i="0" u="none" strike="noStrike" kern="0" cap="none" spc="0" normalizeH="0" baseline="0" noProof="0" dirty="0">
              <a:ln>
                <a:noFill/>
              </a:ln>
              <a:solidFill>
                <a:sysClr val="windowText" lastClr="000000"/>
              </a:solidFill>
              <a:effectLst/>
              <a:uLnTx/>
              <a:uFillTx/>
              <a:latin typeface="Lucida Sans"/>
              <a:cs typeface="Lucida Sans"/>
            </a:endParaRPr>
          </a:p>
          <a:p>
            <a:pPr marL="313055" marR="0" lvl="0" indent="0" algn="just" defTabSz="914400" eaLnBrk="1" fontAlgn="auto" latinLnBrk="0" hangingPunct="1">
              <a:lnSpc>
                <a:spcPct val="100000"/>
              </a:lnSpc>
              <a:spcBef>
                <a:spcPts val="0"/>
              </a:spcBef>
              <a:spcAft>
                <a:spcPts val="0"/>
              </a:spcAft>
              <a:buClrTx/>
              <a:buSzTx/>
              <a:buFontTx/>
              <a:buNone/>
              <a:tabLst/>
              <a:defRPr/>
            </a:pPr>
            <a:r>
              <a:rPr kumimoji="0" lang="en-US" b="1" i="0" u="none" strike="noStrike" kern="0" cap="none" spc="-85" normalizeH="0" baseline="0" noProof="0" dirty="0">
                <a:ln>
                  <a:noFill/>
                </a:ln>
                <a:solidFill>
                  <a:sysClr val="windowText" lastClr="000000"/>
                </a:solidFill>
                <a:effectLst/>
                <a:uLnTx/>
                <a:uFillTx/>
                <a:latin typeface="Lucida Sans"/>
                <a:cs typeface="Lucida Sans"/>
              </a:rPr>
              <a:t>Process</a:t>
            </a:r>
            <a:r>
              <a:rPr kumimoji="0" lang="en-US" b="1" i="0" u="none" strike="noStrike" kern="0" cap="none" spc="-70" normalizeH="0" baseline="0" noProof="0" dirty="0">
                <a:ln>
                  <a:noFill/>
                </a:ln>
                <a:solidFill>
                  <a:sysClr val="windowText" lastClr="000000"/>
                </a:solidFill>
                <a:effectLst/>
                <a:uLnTx/>
                <a:uFillTx/>
                <a:latin typeface="Lucida Sans"/>
                <a:cs typeface="Lucida Sans"/>
              </a:rPr>
              <a:t> </a:t>
            </a:r>
            <a:r>
              <a:rPr kumimoji="0" lang="en-US" b="1" i="0" u="none" strike="noStrike" kern="0" cap="none" spc="-95" normalizeH="0" baseline="0" noProof="0" dirty="0">
                <a:ln>
                  <a:noFill/>
                </a:ln>
                <a:solidFill>
                  <a:sysClr val="windowText" lastClr="000000"/>
                </a:solidFill>
                <a:effectLst/>
                <a:uLnTx/>
                <a:uFillTx/>
                <a:latin typeface="Lucida Sans"/>
                <a:cs typeface="Lucida Sans"/>
              </a:rPr>
              <a:t>and</a:t>
            </a:r>
            <a:r>
              <a:rPr kumimoji="0" lang="en-US" b="1" i="0" u="none" strike="noStrike" kern="0" cap="none" spc="-25" normalizeH="0" baseline="0" noProof="0" dirty="0">
                <a:ln>
                  <a:noFill/>
                </a:ln>
                <a:solidFill>
                  <a:sysClr val="windowText" lastClr="000000"/>
                </a:solidFill>
                <a:effectLst/>
                <a:uLnTx/>
                <a:uFillTx/>
                <a:latin typeface="Lucida Sans"/>
                <a:cs typeface="Lucida Sans"/>
              </a:rPr>
              <a:t> </a:t>
            </a:r>
            <a:r>
              <a:rPr kumimoji="0" lang="en-US" b="1" i="0" u="none" strike="noStrike" kern="0" cap="none" spc="-75" normalizeH="0" baseline="0" noProof="0" dirty="0">
                <a:ln>
                  <a:noFill/>
                </a:ln>
                <a:solidFill>
                  <a:sysClr val="windowText" lastClr="000000"/>
                </a:solidFill>
                <a:effectLst/>
                <a:uLnTx/>
                <a:uFillTx/>
                <a:latin typeface="Lucida Sans"/>
                <a:cs typeface="Lucida Sans"/>
              </a:rPr>
              <a:t>System</a:t>
            </a:r>
            <a:r>
              <a:rPr kumimoji="0" lang="en-US" b="1" i="0" u="none" strike="noStrike" kern="0" cap="none" spc="-20" normalizeH="0" baseline="0" noProof="0" dirty="0">
                <a:ln>
                  <a:noFill/>
                </a:ln>
                <a:solidFill>
                  <a:sysClr val="windowText" lastClr="000000"/>
                </a:solidFill>
                <a:effectLst/>
                <a:uLnTx/>
                <a:uFillTx/>
                <a:latin typeface="Lucida Sans"/>
                <a:cs typeface="Lucida Sans"/>
              </a:rPr>
              <a:t> </a:t>
            </a:r>
            <a:r>
              <a:rPr kumimoji="0" lang="en-US" b="1" i="0" u="none" strike="noStrike" kern="0" cap="none" spc="-10" normalizeH="0" baseline="0" noProof="0" dirty="0">
                <a:ln>
                  <a:noFill/>
                </a:ln>
                <a:solidFill>
                  <a:sysClr val="windowText" lastClr="000000"/>
                </a:solidFill>
                <a:effectLst/>
                <a:uLnTx/>
                <a:uFillTx/>
                <a:latin typeface="Lucida Sans"/>
                <a:cs typeface="Lucida Sans"/>
              </a:rPr>
              <a:t>Failures</a:t>
            </a:r>
            <a:endParaRPr kumimoji="0" lang="en-US" b="0" i="0" u="none" strike="noStrike" kern="0" cap="none" spc="0" normalizeH="0" baseline="0" noProof="0" dirty="0">
              <a:ln>
                <a:noFill/>
              </a:ln>
              <a:solidFill>
                <a:sysClr val="windowText" lastClr="000000"/>
              </a:solidFill>
              <a:effectLst/>
              <a:uLnTx/>
              <a:uFillTx/>
              <a:latin typeface="Lucida Sans"/>
              <a:cs typeface="Lucida Sans"/>
            </a:endParaRPr>
          </a:p>
          <a:p>
            <a:pPr marL="313055" marR="278130" lvl="0" indent="0" algn="just" defTabSz="914400" eaLnBrk="1" fontAlgn="auto" latinLnBrk="0" hangingPunct="1">
              <a:lnSpc>
                <a:spcPct val="120600"/>
              </a:lnSpc>
              <a:spcBef>
                <a:spcPts val="320"/>
              </a:spcBef>
              <a:spcAft>
                <a:spcPts val="0"/>
              </a:spcAft>
              <a:buClrTx/>
              <a:buSzTx/>
              <a:buFontTx/>
              <a:buNone/>
              <a:tabLst/>
              <a:defRPr/>
            </a:pPr>
            <a:r>
              <a:rPr kumimoji="0" lang="en-US" sz="1600" b="0" i="0" u="none" strike="noStrike" kern="0" cap="none" spc="-30" normalizeH="0" baseline="0" noProof="0" dirty="0">
                <a:ln>
                  <a:noFill/>
                </a:ln>
                <a:solidFill>
                  <a:sysClr val="windowText" lastClr="000000"/>
                </a:solidFill>
                <a:effectLst/>
                <a:uLnTx/>
                <a:uFillTx/>
                <a:latin typeface="Lucida Sans"/>
                <a:cs typeface="Lucida Sans"/>
              </a:rPr>
              <a:t>Inefficient</a:t>
            </a:r>
            <a:r>
              <a:rPr kumimoji="0" lang="en-US" sz="1600" b="0" i="0" u="none" strike="noStrike" kern="0" cap="none" spc="-1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25" normalizeH="0" baseline="0" noProof="0" dirty="0">
                <a:ln>
                  <a:noFill/>
                </a:ln>
                <a:solidFill>
                  <a:sysClr val="windowText" lastClr="000000"/>
                </a:solidFill>
                <a:effectLst/>
                <a:uLnTx/>
                <a:uFillTx/>
                <a:latin typeface="Lucida Sans"/>
                <a:cs typeface="Lucida Sans"/>
              </a:rPr>
              <a:t>workflows,</a:t>
            </a:r>
            <a:r>
              <a:rPr kumimoji="0" lang="en-US" sz="1600" b="0" i="0" u="none" strike="noStrike" kern="0" cap="none" spc="-3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10" normalizeH="0" baseline="0" noProof="0" dirty="0">
                <a:ln>
                  <a:noFill/>
                </a:ln>
                <a:solidFill>
                  <a:sysClr val="windowText" lastClr="000000"/>
                </a:solidFill>
                <a:effectLst/>
                <a:uLnTx/>
                <a:uFillTx/>
                <a:latin typeface="Lucida Sans"/>
                <a:cs typeface="Lucida Sans"/>
              </a:rPr>
              <a:t>equipment </a:t>
            </a:r>
            <a:r>
              <a:rPr kumimoji="0" lang="en-US" sz="1600" b="0" i="0" u="none" strike="noStrike" kern="0" cap="none" spc="-30" normalizeH="0" baseline="0" noProof="0" dirty="0">
                <a:ln>
                  <a:noFill/>
                </a:ln>
                <a:solidFill>
                  <a:sysClr val="windowText" lastClr="000000"/>
                </a:solidFill>
                <a:effectLst/>
                <a:uLnTx/>
                <a:uFillTx/>
                <a:latin typeface="Lucida Sans"/>
                <a:cs typeface="Lucida Sans"/>
              </a:rPr>
              <a:t>breakdowns, technology</a:t>
            </a:r>
            <a:r>
              <a:rPr kumimoji="0" lang="en-US" sz="1600" b="0" i="0" u="none" strike="noStrike" kern="0" cap="none" spc="-6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50" normalizeH="0" baseline="0" noProof="0" dirty="0">
                <a:ln>
                  <a:noFill/>
                </a:ln>
                <a:solidFill>
                  <a:sysClr val="windowText" lastClr="000000"/>
                </a:solidFill>
                <a:effectLst/>
                <a:uLnTx/>
                <a:uFillTx/>
                <a:latin typeface="Lucida Sans"/>
                <a:cs typeface="Lucida Sans"/>
              </a:rPr>
              <a:t>failures,</a:t>
            </a:r>
            <a:r>
              <a:rPr kumimoji="0" lang="en-US" sz="1600" b="0" i="0" u="none" strike="noStrike" kern="0" cap="none" spc="-3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10" normalizeH="0" baseline="0" noProof="0" dirty="0">
                <a:ln>
                  <a:noFill/>
                </a:ln>
                <a:solidFill>
                  <a:sysClr val="windowText" lastClr="000000"/>
                </a:solidFill>
                <a:effectLst/>
                <a:uLnTx/>
                <a:uFillTx/>
                <a:latin typeface="Lucida Sans"/>
                <a:cs typeface="Lucida Sans"/>
              </a:rPr>
              <a:t>or</a:t>
            </a:r>
            <a:r>
              <a:rPr kumimoji="0" lang="en-US" sz="1600" b="0" i="0" u="none" strike="noStrike" kern="0" cap="none" spc="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25" normalizeH="0" baseline="0" noProof="0" dirty="0">
                <a:ln>
                  <a:noFill/>
                </a:ln>
                <a:solidFill>
                  <a:sysClr val="windowText" lastClr="000000"/>
                </a:solidFill>
                <a:effectLst/>
                <a:uLnTx/>
                <a:uFillTx/>
                <a:latin typeface="Lucida Sans"/>
                <a:cs typeface="Lucida Sans"/>
              </a:rPr>
              <a:t>inadequate</a:t>
            </a:r>
            <a:r>
              <a:rPr kumimoji="0" lang="en-US" sz="1600" b="0" i="0" u="none" strike="noStrike" kern="0" cap="none" spc="1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25" normalizeH="0" baseline="0" noProof="0" dirty="0">
                <a:ln>
                  <a:noFill/>
                </a:ln>
                <a:solidFill>
                  <a:sysClr val="windowText" lastClr="000000"/>
                </a:solidFill>
                <a:effectLst/>
                <a:uLnTx/>
                <a:uFillTx/>
                <a:latin typeface="Lucida Sans"/>
                <a:cs typeface="Lucida Sans"/>
              </a:rPr>
              <a:t>quality</a:t>
            </a:r>
            <a:r>
              <a:rPr kumimoji="0" lang="en-US" sz="1600" b="0" i="0" u="none" strike="noStrike" kern="0" cap="none" spc="-6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20" normalizeH="0" baseline="0" noProof="0" dirty="0">
                <a:ln>
                  <a:noFill/>
                </a:ln>
                <a:solidFill>
                  <a:sysClr val="windowText" lastClr="000000"/>
                </a:solidFill>
                <a:effectLst/>
                <a:uLnTx/>
                <a:uFillTx/>
                <a:latin typeface="Lucida Sans"/>
                <a:cs typeface="Lucida Sans"/>
              </a:rPr>
              <a:t>control</a:t>
            </a:r>
            <a:r>
              <a:rPr kumimoji="0" lang="en-US" sz="1600" b="0" i="0" u="none" strike="noStrike" kern="0" cap="none" spc="-4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20" normalizeH="0" baseline="0" noProof="0" dirty="0">
                <a:ln>
                  <a:noFill/>
                </a:ln>
                <a:solidFill>
                  <a:sysClr val="windowText" lastClr="000000"/>
                </a:solidFill>
                <a:effectLst/>
                <a:uLnTx/>
                <a:uFillTx/>
                <a:latin typeface="Lucida Sans"/>
                <a:cs typeface="Lucida Sans"/>
              </a:rPr>
              <a:t>can</a:t>
            </a:r>
            <a:r>
              <a:rPr kumimoji="0" lang="en-US" sz="1600" b="0" i="0" u="none" strike="noStrike" kern="0" cap="none" spc="-5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20" normalizeH="0" baseline="0" noProof="0" dirty="0">
                <a:ln>
                  <a:noFill/>
                </a:ln>
                <a:solidFill>
                  <a:sysClr val="windowText" lastClr="000000"/>
                </a:solidFill>
                <a:effectLst/>
                <a:uLnTx/>
                <a:uFillTx/>
                <a:latin typeface="Lucida Sans"/>
                <a:cs typeface="Lucida Sans"/>
              </a:rPr>
              <a:t>lead</a:t>
            </a:r>
            <a:r>
              <a:rPr kumimoji="0" lang="en-US" sz="1600" b="0" i="0" u="none" strike="noStrike" kern="0" cap="none" spc="0" normalizeH="0" baseline="0" noProof="0" dirty="0">
                <a:ln>
                  <a:noFill/>
                </a:ln>
                <a:solidFill>
                  <a:sysClr val="windowText" lastClr="000000"/>
                </a:solidFill>
                <a:effectLst/>
                <a:uLnTx/>
                <a:uFillTx/>
                <a:latin typeface="Lucida Sans"/>
                <a:cs typeface="Lucida Sans"/>
              </a:rPr>
              <a:t> to</a:t>
            </a:r>
            <a:r>
              <a:rPr kumimoji="0" lang="en-US" sz="1600" b="0" i="0" u="none" strike="noStrike" kern="0" cap="none" spc="-10" normalizeH="0" baseline="0" noProof="0" dirty="0">
                <a:ln>
                  <a:noFill/>
                </a:ln>
                <a:solidFill>
                  <a:sysClr val="windowText" lastClr="000000"/>
                </a:solidFill>
                <a:effectLst/>
                <a:uLnTx/>
                <a:uFillTx/>
                <a:latin typeface="Lucida Sans"/>
                <a:cs typeface="Lucida Sans"/>
              </a:rPr>
              <a:t> costly downtime,</a:t>
            </a:r>
            <a:r>
              <a:rPr kumimoji="0" lang="en-US" sz="1600" b="0" i="0" u="none" strike="noStrike" kern="0" cap="none" spc="-5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0" normalizeH="0" baseline="0" noProof="0" dirty="0">
                <a:ln>
                  <a:noFill/>
                </a:ln>
                <a:solidFill>
                  <a:sysClr val="windowText" lastClr="000000"/>
                </a:solidFill>
                <a:effectLst/>
                <a:uLnTx/>
                <a:uFillTx/>
                <a:latin typeface="Lucida Sans"/>
                <a:cs typeface="Lucida Sans"/>
              </a:rPr>
              <a:t>product</a:t>
            </a:r>
            <a:r>
              <a:rPr kumimoji="0" lang="en-US" sz="1600" b="0" i="0" u="none" strike="noStrike" kern="0" cap="none" spc="-2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35" normalizeH="0" baseline="0" noProof="0" dirty="0">
                <a:ln>
                  <a:noFill/>
                </a:ln>
                <a:solidFill>
                  <a:sysClr val="windowText" lastClr="000000"/>
                </a:solidFill>
                <a:effectLst/>
                <a:uLnTx/>
                <a:uFillTx/>
                <a:latin typeface="Lucida Sans"/>
                <a:cs typeface="Lucida Sans"/>
              </a:rPr>
              <a:t>defects,</a:t>
            </a:r>
            <a:r>
              <a:rPr kumimoji="0" lang="en-US" sz="1600" b="0" i="0" u="none" strike="noStrike" kern="0" cap="none" spc="-5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10" normalizeH="0" baseline="0" noProof="0" dirty="0">
                <a:ln>
                  <a:noFill/>
                </a:ln>
                <a:solidFill>
                  <a:sysClr val="windowText" lastClr="000000"/>
                </a:solidFill>
                <a:effectLst/>
                <a:uLnTx/>
                <a:uFillTx/>
                <a:latin typeface="Lucida Sans"/>
                <a:cs typeface="Lucida Sans"/>
              </a:rPr>
              <a:t>and</a:t>
            </a:r>
            <a:r>
              <a:rPr kumimoji="0" lang="en-US" sz="1600" b="0" i="0" u="none" strike="noStrike" kern="0" cap="none" spc="-1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10" normalizeH="0" baseline="0" noProof="0" dirty="0">
                <a:ln>
                  <a:noFill/>
                </a:ln>
                <a:solidFill>
                  <a:sysClr val="windowText" lastClr="000000"/>
                </a:solidFill>
                <a:effectLst/>
                <a:uLnTx/>
                <a:uFillTx/>
                <a:latin typeface="Lucida Sans"/>
                <a:cs typeface="Lucida Sans"/>
              </a:rPr>
              <a:t>reduced</a:t>
            </a:r>
            <a:r>
              <a:rPr kumimoji="0" lang="en-US" sz="1600" b="0" i="0" u="none" strike="noStrike" kern="0" cap="none" spc="-1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25" normalizeH="0" baseline="0" noProof="0" dirty="0">
                <a:ln>
                  <a:noFill/>
                </a:ln>
                <a:solidFill>
                  <a:sysClr val="windowText" lastClr="000000"/>
                </a:solidFill>
                <a:effectLst/>
                <a:uLnTx/>
                <a:uFillTx/>
                <a:latin typeface="Lucida Sans"/>
                <a:cs typeface="Lucida Sans"/>
              </a:rPr>
              <a:t>operational</a:t>
            </a:r>
            <a:r>
              <a:rPr kumimoji="0" lang="en-US" sz="1600" b="0" i="0" u="none" strike="noStrike" kern="0" cap="none" spc="-6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10" normalizeH="0" baseline="0" noProof="0" dirty="0">
                <a:ln>
                  <a:noFill/>
                </a:ln>
                <a:solidFill>
                  <a:sysClr val="windowText" lastClr="000000"/>
                </a:solidFill>
                <a:effectLst/>
                <a:uLnTx/>
                <a:uFillTx/>
                <a:latin typeface="Lucida Sans"/>
                <a:cs typeface="Lucida Sans"/>
              </a:rPr>
              <a:t>efficiency.</a:t>
            </a:r>
            <a:endParaRPr kumimoji="0" lang="en-US" sz="1600" b="0" i="0" u="none" strike="noStrike" kern="0" cap="none" spc="0" normalizeH="0" baseline="0" noProof="0" dirty="0">
              <a:ln>
                <a:noFill/>
              </a:ln>
              <a:solidFill>
                <a:sysClr val="windowText" lastClr="000000"/>
              </a:solidFill>
              <a:effectLst/>
              <a:uLnTx/>
              <a:uFillTx/>
              <a:latin typeface="Lucida Sans"/>
              <a:cs typeface="Lucida Sans"/>
            </a:endParaRPr>
          </a:p>
        </p:txBody>
      </p:sp>
      <p:pic>
        <p:nvPicPr>
          <p:cNvPr id="2" name="Graphic 21">
            <a:extLst>
              <a:ext uri="{FF2B5EF4-FFF2-40B4-BE49-F238E27FC236}">
                <a16:creationId xmlns:a16="http://schemas.microsoft.com/office/drawing/2014/main" id="{17297C56-DA57-4574-BAF5-AC9789BE90E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58441" y="605121"/>
            <a:ext cx="2024202" cy="945164"/>
          </a:xfrm>
          <a:prstGeom prst="rect">
            <a:avLst/>
          </a:prstGeom>
        </p:spPr>
      </p:pic>
      <p:sp>
        <p:nvSpPr>
          <p:cNvPr id="4" name="TextBox 3">
            <a:extLst>
              <a:ext uri="{FF2B5EF4-FFF2-40B4-BE49-F238E27FC236}">
                <a16:creationId xmlns:a16="http://schemas.microsoft.com/office/drawing/2014/main" id="{C52F13CF-73DF-266F-4C55-3EC9BB7F8A1B}"/>
              </a:ext>
            </a:extLst>
          </p:cNvPr>
          <p:cNvSpPr txBox="1"/>
          <p:nvPr/>
        </p:nvSpPr>
        <p:spPr>
          <a:xfrm>
            <a:off x="2381250" y="1259443"/>
            <a:ext cx="2514600" cy="369332"/>
          </a:xfrm>
          <a:prstGeom prst="rect">
            <a:avLst/>
          </a:prstGeom>
          <a:solidFill>
            <a:srgbClr val="00B0F0"/>
          </a:solidFill>
        </p:spPr>
        <p:txBody>
          <a:bodyPr wrap="square">
            <a:spAutoFit/>
          </a:bodyPr>
          <a:lstStyle/>
          <a:p>
            <a:pPr marL="12700">
              <a:lnSpc>
                <a:spcPct val="100000"/>
              </a:lnSpc>
              <a:spcBef>
                <a:spcPts val="100"/>
              </a:spcBef>
            </a:pPr>
            <a:r>
              <a:rPr lang="en-US" sz="1800" b="1" spc="-75" dirty="0">
                <a:solidFill>
                  <a:schemeClr val="bg1"/>
                </a:solidFill>
                <a:latin typeface="Arial"/>
                <a:cs typeface="Arial"/>
              </a:rPr>
              <a:t>OPERATIONAL RISKS</a:t>
            </a:r>
          </a:p>
        </p:txBody>
      </p:sp>
    </p:spTree>
    <p:extLst>
      <p:ext uri="{BB962C8B-B14F-4D97-AF65-F5344CB8AC3E}">
        <p14:creationId xmlns:p14="http://schemas.microsoft.com/office/powerpoint/2010/main" val="378416093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9D462A-59AF-470A-46D3-4945B369922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8AAB43C-6F99-58DD-9FDD-59F74992026E}"/>
              </a:ext>
            </a:extLst>
          </p:cNvPr>
          <p:cNvSpPr/>
          <p:nvPr/>
        </p:nvSpPr>
        <p:spPr>
          <a:xfrm>
            <a:off x="2306113" y="1038738"/>
            <a:ext cx="8712935" cy="40147"/>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F7E72F03-FD46-A1FF-B65E-3C47860EEC30}"/>
              </a:ext>
            </a:extLst>
          </p:cNvPr>
          <p:cNvSpPr/>
          <p:nvPr/>
        </p:nvSpPr>
        <p:spPr>
          <a:xfrm>
            <a:off x="7558824" y="1400175"/>
            <a:ext cx="3625271" cy="552245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1224E579-BE3F-1117-B11B-CE0DB47F7B06}"/>
              </a:ext>
            </a:extLst>
          </p:cNvPr>
          <p:cNvSpPr/>
          <p:nvPr/>
        </p:nvSpPr>
        <p:spPr>
          <a:xfrm>
            <a:off x="434390" y="1628775"/>
            <a:ext cx="9795459" cy="467607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2700" algn="just">
              <a:spcBef>
                <a:spcPts val="710"/>
              </a:spcBef>
              <a:defRPr/>
            </a:pPr>
            <a:r>
              <a:rPr kumimoji="0" lang="en-US" sz="1400" b="1" i="0" u="none" strike="noStrike" kern="0" cap="none" spc="-105" normalizeH="0" baseline="0" noProof="0" dirty="0">
                <a:ln>
                  <a:noFill/>
                </a:ln>
                <a:solidFill>
                  <a:sysClr val="windowText" lastClr="000000"/>
                </a:solidFill>
                <a:effectLst/>
                <a:uLnTx/>
                <a:uFillTx/>
                <a:latin typeface="Lucida Sans"/>
                <a:cs typeface="Lucida Sans"/>
              </a:rPr>
              <a:t>Compliance</a:t>
            </a:r>
            <a:r>
              <a:rPr kumimoji="0" lang="en-US" sz="1400" b="1" i="0" u="none" strike="noStrike" kern="0" cap="none" spc="55" normalizeH="0" baseline="0" noProof="0" dirty="0">
                <a:ln>
                  <a:noFill/>
                </a:ln>
                <a:solidFill>
                  <a:sysClr val="windowText" lastClr="000000"/>
                </a:solidFill>
                <a:effectLst/>
                <a:uLnTx/>
                <a:uFillTx/>
                <a:latin typeface="Lucida Sans"/>
                <a:cs typeface="Lucida Sans"/>
              </a:rPr>
              <a:t> </a:t>
            </a:r>
            <a:r>
              <a:rPr kumimoji="0" lang="en-US" sz="1400" b="1" i="0" u="none" strike="noStrike" kern="0" cap="none" spc="-10" normalizeH="0" baseline="0" noProof="0" dirty="0">
                <a:ln>
                  <a:noFill/>
                </a:ln>
                <a:solidFill>
                  <a:sysClr val="windowText" lastClr="000000"/>
                </a:solidFill>
                <a:effectLst/>
                <a:uLnTx/>
                <a:uFillTx/>
                <a:latin typeface="Lucida Sans"/>
                <a:cs typeface="Lucida Sans"/>
              </a:rPr>
              <a:t>Challenges</a:t>
            </a:r>
            <a:endParaRPr kumimoji="0" lang="en-US" sz="1400" b="0" i="0" u="none" strike="noStrike" kern="0" cap="none" spc="0" normalizeH="0" baseline="0" noProof="0" dirty="0">
              <a:ln>
                <a:noFill/>
              </a:ln>
              <a:solidFill>
                <a:sysClr val="windowText" lastClr="000000"/>
              </a:solidFill>
              <a:effectLst/>
              <a:uLnTx/>
              <a:uFillTx/>
              <a:latin typeface="Lucida Sans"/>
              <a:cs typeface="Lucida Sans"/>
            </a:endParaRPr>
          </a:p>
          <a:p>
            <a:pPr marL="12700" marR="5080" lvl="0" indent="0" algn="just" defTabSz="914400" eaLnBrk="1" fontAlgn="auto" latinLnBrk="0" hangingPunct="1">
              <a:lnSpc>
                <a:spcPct val="107900"/>
              </a:lnSpc>
              <a:spcBef>
                <a:spcPts val="439"/>
              </a:spcBef>
              <a:spcAft>
                <a:spcPts val="0"/>
              </a:spcAft>
              <a:buClrTx/>
              <a:buSzTx/>
              <a:buFontTx/>
              <a:buNone/>
              <a:tabLst/>
              <a:defRPr/>
            </a:pPr>
            <a:r>
              <a:rPr kumimoji="0" lang="en-US" sz="1400" b="0" i="0" u="none" strike="noStrike" kern="0" cap="none" spc="-25" normalizeH="0" baseline="0" noProof="0" dirty="0">
                <a:ln>
                  <a:noFill/>
                </a:ln>
                <a:solidFill>
                  <a:sysClr val="windowText" lastClr="000000"/>
                </a:solidFill>
                <a:effectLst/>
                <a:uLnTx/>
                <a:uFillTx/>
                <a:latin typeface="Lucida Sans"/>
                <a:cs typeface="Lucida Sans"/>
              </a:rPr>
              <a:t>Startups</a:t>
            </a:r>
            <a:r>
              <a:rPr kumimoji="0" lang="en-US" sz="1400" b="0" i="0" u="none" strike="noStrike" kern="0" cap="none" spc="-35"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25" normalizeH="0" baseline="0" noProof="0" dirty="0">
                <a:ln>
                  <a:noFill/>
                </a:ln>
                <a:solidFill>
                  <a:sysClr val="windowText" lastClr="000000"/>
                </a:solidFill>
                <a:effectLst/>
                <a:uLnTx/>
                <a:uFillTx/>
                <a:latin typeface="Lucida Sans"/>
                <a:cs typeface="Lucida Sans"/>
              </a:rPr>
              <a:t>must</a:t>
            </a:r>
            <a:r>
              <a:rPr kumimoji="0" lang="en-US" sz="1400" b="0" i="0" u="none" strike="noStrike" kern="0" cap="none" spc="-30"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40" normalizeH="0" baseline="0" noProof="0" dirty="0">
                <a:ln>
                  <a:noFill/>
                </a:ln>
                <a:solidFill>
                  <a:sysClr val="windowText" lastClr="000000"/>
                </a:solidFill>
                <a:effectLst/>
                <a:uLnTx/>
                <a:uFillTx/>
                <a:latin typeface="Lucida Sans"/>
                <a:cs typeface="Lucida Sans"/>
              </a:rPr>
              <a:t>navigate</a:t>
            </a:r>
            <a:r>
              <a:rPr kumimoji="0" lang="en-US" sz="1400" b="0" i="0" u="none" strike="noStrike" kern="0" cap="none" spc="-20"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30" normalizeH="0" baseline="0" noProof="0" dirty="0">
                <a:ln>
                  <a:noFill/>
                </a:ln>
                <a:solidFill>
                  <a:sysClr val="windowText" lastClr="000000"/>
                </a:solidFill>
                <a:effectLst/>
                <a:uLnTx/>
                <a:uFillTx/>
                <a:latin typeface="Lucida Sans"/>
                <a:cs typeface="Lucida Sans"/>
              </a:rPr>
              <a:t>complex</a:t>
            </a:r>
            <a:r>
              <a:rPr kumimoji="0" lang="en-US" sz="1400" b="0" i="0" u="none" strike="noStrike" kern="0" cap="none" spc="-55"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50" normalizeH="0" baseline="0" noProof="0" dirty="0">
                <a:ln>
                  <a:noFill/>
                </a:ln>
                <a:solidFill>
                  <a:sysClr val="windowText" lastClr="000000"/>
                </a:solidFill>
                <a:effectLst/>
                <a:uLnTx/>
                <a:uFillTx/>
                <a:latin typeface="Lucida Sans"/>
                <a:cs typeface="Lucida Sans"/>
              </a:rPr>
              <a:t>regulatory</a:t>
            </a:r>
            <a:r>
              <a:rPr kumimoji="0" lang="en-US" sz="1400" b="0" i="0" u="none" strike="noStrike" kern="0" cap="none" spc="-30"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40" normalizeH="0" baseline="0" noProof="0" dirty="0">
                <a:ln>
                  <a:noFill/>
                </a:ln>
                <a:solidFill>
                  <a:sysClr val="windowText" lastClr="000000"/>
                </a:solidFill>
                <a:effectLst/>
                <a:uLnTx/>
                <a:uFillTx/>
                <a:latin typeface="Lucida Sans"/>
                <a:cs typeface="Lucida Sans"/>
              </a:rPr>
              <a:t>frameworks</a:t>
            </a:r>
            <a:r>
              <a:rPr kumimoji="0" lang="en-US" sz="1400" b="0" i="0" u="none" strike="noStrike" kern="0" cap="none" spc="-35"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55" normalizeH="0" baseline="0" noProof="0" dirty="0">
                <a:ln>
                  <a:noFill/>
                </a:ln>
                <a:solidFill>
                  <a:sysClr val="windowText" lastClr="000000"/>
                </a:solidFill>
                <a:effectLst/>
                <a:uLnTx/>
                <a:uFillTx/>
                <a:latin typeface="Lucida Sans"/>
                <a:cs typeface="Lucida Sans"/>
              </a:rPr>
              <a:t>across</a:t>
            </a:r>
            <a:r>
              <a:rPr kumimoji="0" lang="en-US" sz="1400" b="0" i="0" u="none" strike="noStrike" kern="0" cap="none" spc="-30"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10" normalizeH="0" baseline="0" noProof="0" dirty="0">
                <a:ln>
                  <a:noFill/>
                </a:ln>
                <a:solidFill>
                  <a:sysClr val="windowText" lastClr="000000"/>
                </a:solidFill>
                <a:effectLst/>
                <a:uLnTx/>
                <a:uFillTx/>
                <a:latin typeface="Lucida Sans"/>
                <a:cs typeface="Lucida Sans"/>
              </a:rPr>
              <a:t>multiple</a:t>
            </a:r>
            <a:r>
              <a:rPr kumimoji="0" lang="en-US" sz="1400" b="0" i="0" u="none" strike="noStrike" kern="0" cap="none" spc="-20"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25" normalizeH="0" baseline="0" noProof="0" dirty="0">
                <a:ln>
                  <a:noFill/>
                </a:ln>
                <a:solidFill>
                  <a:sysClr val="windowText" lastClr="000000"/>
                </a:solidFill>
                <a:effectLst/>
                <a:uLnTx/>
                <a:uFillTx/>
                <a:latin typeface="Lucida Sans"/>
                <a:cs typeface="Lucida Sans"/>
              </a:rPr>
              <a:t>domains</a:t>
            </a:r>
            <a:r>
              <a:rPr kumimoji="0" lang="en-US" sz="1400" b="0" i="0" u="none" strike="noStrike" kern="0" cap="none" spc="-30"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20" normalizeH="0" baseline="0" noProof="0" dirty="0">
                <a:ln>
                  <a:noFill/>
                </a:ln>
                <a:solidFill>
                  <a:sysClr val="windowText" lastClr="000000"/>
                </a:solidFill>
                <a:effectLst/>
                <a:uLnTx/>
                <a:uFillTx/>
                <a:latin typeface="Lucida Sans"/>
                <a:cs typeface="Lucida Sans"/>
              </a:rPr>
              <a:t>including</a:t>
            </a:r>
            <a:r>
              <a:rPr kumimoji="0" lang="en-US" sz="1400" b="0" i="0" u="none" strike="noStrike" kern="0" cap="none" spc="-80"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50" normalizeH="0" baseline="0" noProof="0" dirty="0">
                <a:ln>
                  <a:noFill/>
                </a:ln>
                <a:solidFill>
                  <a:sysClr val="windowText" lastClr="000000"/>
                </a:solidFill>
                <a:effectLst/>
                <a:uLnTx/>
                <a:uFillTx/>
                <a:latin typeface="Lucida Sans"/>
                <a:cs typeface="Lucida Sans"/>
              </a:rPr>
              <a:t>tax</a:t>
            </a:r>
            <a:r>
              <a:rPr kumimoji="0" lang="en-US" sz="1400" b="0" i="0" u="none" strike="noStrike" kern="0" cap="none" spc="-60"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45" normalizeH="0" baseline="0" noProof="0" dirty="0">
                <a:ln>
                  <a:noFill/>
                </a:ln>
                <a:solidFill>
                  <a:sysClr val="windowText" lastClr="000000"/>
                </a:solidFill>
                <a:effectLst/>
                <a:uLnTx/>
                <a:uFillTx/>
                <a:latin typeface="Lucida Sans"/>
                <a:cs typeface="Lucida Sans"/>
              </a:rPr>
              <a:t>laws,</a:t>
            </a:r>
            <a:r>
              <a:rPr kumimoji="0" lang="en-US" sz="1400" b="0" i="0" u="none" strike="noStrike" kern="0" cap="none" spc="-95"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10" normalizeH="0" baseline="0" noProof="0" dirty="0">
                <a:ln>
                  <a:noFill/>
                </a:ln>
                <a:solidFill>
                  <a:sysClr val="windowText" lastClr="000000"/>
                </a:solidFill>
                <a:effectLst/>
                <a:uLnTx/>
                <a:uFillTx/>
                <a:latin typeface="Lucida Sans"/>
                <a:cs typeface="Lucida Sans"/>
              </a:rPr>
              <a:t>employment</a:t>
            </a:r>
            <a:r>
              <a:rPr kumimoji="0" lang="en-US" sz="1400" b="0" i="0" u="none" strike="noStrike" kern="0" cap="none" spc="-30"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10" normalizeH="0" baseline="0" noProof="0" dirty="0">
                <a:ln>
                  <a:noFill/>
                </a:ln>
                <a:solidFill>
                  <a:sysClr val="windowText" lastClr="000000"/>
                </a:solidFill>
                <a:effectLst/>
                <a:uLnTx/>
                <a:uFillTx/>
                <a:latin typeface="Lucida Sans"/>
                <a:cs typeface="Lucida Sans"/>
              </a:rPr>
              <a:t>regulations, data</a:t>
            </a:r>
            <a:r>
              <a:rPr kumimoji="0" lang="en-US" sz="1400" b="0" i="0" u="none" strike="noStrike" kern="0" cap="none" spc="-85"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25" normalizeH="0" baseline="0" noProof="0" dirty="0">
                <a:ln>
                  <a:noFill/>
                </a:ln>
                <a:solidFill>
                  <a:sysClr val="windowText" lastClr="000000"/>
                </a:solidFill>
                <a:effectLst/>
                <a:uLnTx/>
                <a:uFillTx/>
                <a:latin typeface="Lucida Sans"/>
                <a:cs typeface="Lucida Sans"/>
              </a:rPr>
              <a:t>protection laws</a:t>
            </a:r>
            <a:r>
              <a:rPr kumimoji="0" lang="en-US" sz="1400" b="0" i="0" u="none" strike="noStrike" kern="0" cap="none" spc="-15"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20" normalizeH="0" baseline="0" noProof="0" dirty="0">
                <a:ln>
                  <a:noFill/>
                </a:ln>
                <a:solidFill>
                  <a:sysClr val="windowText" lastClr="000000"/>
                </a:solidFill>
                <a:effectLst/>
                <a:uLnTx/>
                <a:uFillTx/>
                <a:latin typeface="Lucida Sans"/>
                <a:cs typeface="Lucida Sans"/>
              </a:rPr>
              <a:t>(GDPR,</a:t>
            </a:r>
            <a:r>
              <a:rPr kumimoji="0" lang="en-US" sz="1400" b="0" i="0" u="none" strike="noStrike" kern="0" cap="none" spc="-90"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55" normalizeH="0" baseline="0" noProof="0" dirty="0">
                <a:ln>
                  <a:noFill/>
                </a:ln>
                <a:solidFill>
                  <a:sysClr val="windowText" lastClr="000000"/>
                </a:solidFill>
                <a:effectLst/>
                <a:uLnTx/>
                <a:uFillTx/>
                <a:latin typeface="Lucida Sans"/>
                <a:cs typeface="Lucida Sans"/>
              </a:rPr>
              <a:t>CCPA),</a:t>
            </a:r>
            <a:r>
              <a:rPr kumimoji="0" lang="en-US" sz="1400" b="0" i="0" u="none" strike="noStrike" kern="0" cap="none" spc="-90"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20" normalizeH="0" baseline="0" noProof="0" dirty="0">
                <a:ln>
                  <a:noFill/>
                </a:ln>
                <a:solidFill>
                  <a:sysClr val="windowText" lastClr="000000"/>
                </a:solidFill>
                <a:effectLst/>
                <a:uLnTx/>
                <a:uFillTx/>
                <a:latin typeface="Lucida Sans"/>
                <a:cs typeface="Lucida Sans"/>
              </a:rPr>
              <a:t>and</a:t>
            </a:r>
            <a:r>
              <a:rPr kumimoji="0" lang="en-US" sz="1400" b="0" i="0" u="none" strike="noStrike" kern="0" cap="none" spc="-45"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25" normalizeH="0" baseline="0" noProof="0" dirty="0">
                <a:ln>
                  <a:noFill/>
                </a:ln>
                <a:solidFill>
                  <a:sysClr val="windowText" lastClr="000000"/>
                </a:solidFill>
                <a:effectLst/>
                <a:uLnTx/>
                <a:uFillTx/>
                <a:latin typeface="Lucida Sans"/>
                <a:cs typeface="Lucida Sans"/>
              </a:rPr>
              <a:t>industry-</a:t>
            </a:r>
            <a:r>
              <a:rPr kumimoji="0" lang="en-US" sz="1400" b="0" i="0" u="none" strike="noStrike" kern="0" cap="none" spc="-30" normalizeH="0" baseline="0" noProof="0" dirty="0">
                <a:ln>
                  <a:noFill/>
                </a:ln>
                <a:solidFill>
                  <a:sysClr val="windowText" lastClr="000000"/>
                </a:solidFill>
                <a:effectLst/>
                <a:uLnTx/>
                <a:uFillTx/>
                <a:latin typeface="Lucida Sans"/>
                <a:cs typeface="Lucida Sans"/>
              </a:rPr>
              <a:t>specific</a:t>
            </a:r>
            <a:r>
              <a:rPr kumimoji="0" lang="en-US" sz="1400" b="0" i="0" u="none" strike="noStrike" kern="0" cap="none" spc="-60"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45" normalizeH="0" baseline="0" noProof="0" dirty="0">
                <a:ln>
                  <a:noFill/>
                </a:ln>
                <a:solidFill>
                  <a:sysClr val="windowText" lastClr="000000"/>
                </a:solidFill>
                <a:effectLst/>
                <a:uLnTx/>
                <a:uFillTx/>
                <a:latin typeface="Lucida Sans"/>
                <a:cs typeface="Lucida Sans"/>
              </a:rPr>
              <a:t>requirements.</a:t>
            </a:r>
            <a:r>
              <a:rPr kumimoji="0" lang="en-US" sz="1400" b="0" i="0" u="none" strike="noStrike" kern="0" cap="none" spc="-95"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10" normalizeH="0" baseline="0" noProof="0" dirty="0">
                <a:ln>
                  <a:noFill/>
                </a:ln>
                <a:solidFill>
                  <a:sysClr val="windowText" lastClr="000000"/>
                </a:solidFill>
                <a:effectLst/>
                <a:uLnTx/>
                <a:uFillTx/>
                <a:latin typeface="Lucida Sans"/>
                <a:cs typeface="Lucida Sans"/>
              </a:rPr>
              <a:t>Non-</a:t>
            </a:r>
            <a:r>
              <a:rPr kumimoji="0" lang="en-US" sz="1400" b="0" i="0" u="none" strike="noStrike" kern="0" cap="none" spc="-20" normalizeH="0" baseline="0" noProof="0" dirty="0">
                <a:ln>
                  <a:noFill/>
                </a:ln>
                <a:solidFill>
                  <a:sysClr val="windowText" lastClr="000000"/>
                </a:solidFill>
                <a:effectLst/>
                <a:uLnTx/>
                <a:uFillTx/>
                <a:latin typeface="Lucida Sans"/>
                <a:cs typeface="Lucida Sans"/>
              </a:rPr>
              <a:t>compliance</a:t>
            </a:r>
            <a:r>
              <a:rPr kumimoji="0" lang="en-US" sz="1400" b="0" i="0" u="none" strike="noStrike" kern="0" cap="none" spc="-5"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20" normalizeH="0" baseline="0" noProof="0" dirty="0">
                <a:ln>
                  <a:noFill/>
                </a:ln>
                <a:solidFill>
                  <a:sysClr val="windowText" lastClr="000000"/>
                </a:solidFill>
                <a:effectLst/>
                <a:uLnTx/>
                <a:uFillTx/>
                <a:latin typeface="Lucida Sans"/>
                <a:cs typeface="Lucida Sans"/>
              </a:rPr>
              <a:t>can</a:t>
            </a:r>
            <a:r>
              <a:rPr kumimoji="0" lang="en-US" sz="1400" b="0" i="0" u="none" strike="noStrike" kern="0" cap="none" spc="-25"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30" normalizeH="0" baseline="0" noProof="0" dirty="0">
                <a:ln>
                  <a:noFill/>
                </a:ln>
                <a:solidFill>
                  <a:sysClr val="windowText" lastClr="000000"/>
                </a:solidFill>
                <a:effectLst/>
                <a:uLnTx/>
                <a:uFillTx/>
                <a:latin typeface="Lucida Sans"/>
                <a:cs typeface="Lucida Sans"/>
              </a:rPr>
              <a:t>lead</a:t>
            </a:r>
            <a:r>
              <a:rPr kumimoji="0" lang="en-US" sz="1400" b="0" i="0" u="none" strike="noStrike" kern="0" cap="none" spc="-45"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20" normalizeH="0" baseline="0" noProof="0" dirty="0">
                <a:ln>
                  <a:noFill/>
                </a:ln>
                <a:solidFill>
                  <a:sysClr val="windowText" lastClr="000000"/>
                </a:solidFill>
                <a:effectLst/>
                <a:uLnTx/>
                <a:uFillTx/>
                <a:latin typeface="Lucida Sans"/>
                <a:cs typeface="Lucida Sans"/>
              </a:rPr>
              <a:t>to</a:t>
            </a:r>
            <a:r>
              <a:rPr kumimoji="0" lang="en-US" sz="1400" b="0" i="0" u="none" strike="noStrike" kern="0" cap="none" spc="-55"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20" normalizeH="0" baseline="0" noProof="0" dirty="0">
                <a:ln>
                  <a:noFill/>
                </a:ln>
                <a:solidFill>
                  <a:sysClr val="windowText" lastClr="000000"/>
                </a:solidFill>
                <a:effectLst/>
                <a:uLnTx/>
                <a:uFillTx/>
                <a:latin typeface="Lucida Sans"/>
                <a:cs typeface="Lucida Sans"/>
              </a:rPr>
              <a:t>hefty </a:t>
            </a:r>
            <a:r>
              <a:rPr kumimoji="0" lang="en-US" sz="1400" b="0" i="0" u="none" strike="noStrike" kern="0" cap="none" spc="-60" normalizeH="0" baseline="0" noProof="0" dirty="0">
                <a:ln>
                  <a:noFill/>
                </a:ln>
                <a:solidFill>
                  <a:sysClr val="windowText" lastClr="000000"/>
                </a:solidFill>
                <a:effectLst/>
                <a:uLnTx/>
                <a:uFillTx/>
                <a:latin typeface="Lucida Sans"/>
                <a:cs typeface="Lucida Sans"/>
              </a:rPr>
              <a:t>fines,</a:t>
            </a:r>
            <a:r>
              <a:rPr kumimoji="0" lang="en-US" sz="1400" b="0" i="0" u="none" strike="noStrike" kern="0" cap="none" spc="-85"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40" normalizeH="0" baseline="0" noProof="0" dirty="0">
                <a:ln>
                  <a:noFill/>
                </a:ln>
                <a:solidFill>
                  <a:sysClr val="windowText" lastClr="000000"/>
                </a:solidFill>
                <a:effectLst/>
                <a:uLnTx/>
                <a:uFillTx/>
                <a:latin typeface="Lucida Sans"/>
                <a:cs typeface="Lucida Sans"/>
              </a:rPr>
              <a:t>lawsuits,</a:t>
            </a:r>
            <a:r>
              <a:rPr kumimoji="0" lang="en-US" sz="1400" b="0" i="0" u="none" strike="noStrike" kern="0" cap="none" spc="-90"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25" normalizeH="0" baseline="0" noProof="0" dirty="0">
                <a:ln>
                  <a:noFill/>
                </a:ln>
                <a:solidFill>
                  <a:sysClr val="windowText" lastClr="000000"/>
                </a:solidFill>
                <a:effectLst/>
                <a:uLnTx/>
                <a:uFillTx/>
                <a:latin typeface="Lucida Sans"/>
                <a:cs typeface="Lucida Sans"/>
              </a:rPr>
              <a:t>and </a:t>
            </a:r>
            <a:r>
              <a:rPr kumimoji="0" lang="en-US" sz="1400" b="0" i="0" u="none" strike="noStrike" kern="0" cap="none" spc="-45" normalizeH="0" baseline="0" noProof="0" dirty="0">
                <a:ln>
                  <a:noFill/>
                </a:ln>
                <a:solidFill>
                  <a:sysClr val="windowText" lastClr="000000"/>
                </a:solidFill>
                <a:effectLst/>
                <a:uLnTx/>
                <a:uFillTx/>
                <a:latin typeface="Lucida Sans"/>
                <a:cs typeface="Lucida Sans"/>
              </a:rPr>
              <a:t>business</a:t>
            </a:r>
            <a:r>
              <a:rPr kumimoji="0" lang="en-US" sz="1400" b="0" i="0" u="none" strike="noStrike" kern="0" cap="none" spc="-30"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10" normalizeH="0" baseline="0" noProof="0" dirty="0">
                <a:ln>
                  <a:noFill/>
                </a:ln>
                <a:solidFill>
                  <a:sysClr val="windowText" lastClr="000000"/>
                </a:solidFill>
                <a:effectLst/>
                <a:uLnTx/>
                <a:uFillTx/>
                <a:latin typeface="Lucida Sans"/>
                <a:cs typeface="Lucida Sans"/>
              </a:rPr>
              <a:t>disruption.</a:t>
            </a:r>
            <a:endParaRPr kumimoji="0" lang="en-US" sz="1400" b="0" i="0" u="none" strike="noStrike" kern="0" cap="none" spc="0" normalizeH="0" baseline="0" noProof="0" dirty="0">
              <a:ln>
                <a:noFill/>
              </a:ln>
              <a:solidFill>
                <a:sysClr val="windowText" lastClr="000000"/>
              </a:solidFill>
              <a:effectLst/>
              <a:uLnTx/>
              <a:uFillTx/>
              <a:latin typeface="Lucida Sans"/>
              <a:cs typeface="Lucida Sans"/>
            </a:endParaRPr>
          </a:p>
          <a:p>
            <a:pPr marL="0" marR="0" lvl="0" indent="0" algn="just" defTabSz="914400" eaLnBrk="1" fontAlgn="auto" latinLnBrk="0" hangingPunct="1">
              <a:lnSpc>
                <a:spcPct val="100000"/>
              </a:lnSpc>
              <a:spcBef>
                <a:spcPts val="210"/>
              </a:spcBef>
              <a:spcAft>
                <a:spcPts val="0"/>
              </a:spcAft>
              <a:buClrTx/>
              <a:buSzTx/>
              <a:buFontTx/>
              <a:buNone/>
              <a:tabLst/>
              <a:defRPr/>
            </a:pPr>
            <a:endParaRPr kumimoji="0" lang="en-US" sz="1400" b="0" i="0" u="none" strike="noStrike" kern="0" cap="none" spc="0" normalizeH="0" baseline="0" noProof="0" dirty="0">
              <a:ln>
                <a:noFill/>
              </a:ln>
              <a:solidFill>
                <a:sysClr val="windowText" lastClr="000000"/>
              </a:solidFill>
              <a:effectLst/>
              <a:uLnTx/>
              <a:uFillTx/>
              <a:latin typeface="Lucida Sans"/>
              <a:cs typeface="Lucida Sans"/>
            </a:endParaRPr>
          </a:p>
          <a:p>
            <a:pPr marL="12700" marR="0" lvl="0" indent="0" algn="just" defTabSz="914400" eaLnBrk="1" fontAlgn="auto" latinLnBrk="0" hangingPunct="1">
              <a:lnSpc>
                <a:spcPct val="100000"/>
              </a:lnSpc>
              <a:spcBef>
                <a:spcPts val="5"/>
              </a:spcBef>
              <a:spcAft>
                <a:spcPts val="0"/>
              </a:spcAft>
              <a:buClrTx/>
              <a:buSzTx/>
              <a:buFontTx/>
              <a:buNone/>
              <a:tabLst/>
              <a:defRPr/>
            </a:pPr>
            <a:r>
              <a:rPr kumimoji="0" lang="en-US" sz="1400" b="1" i="0" u="none" strike="noStrike" kern="0" cap="none" spc="-95" normalizeH="0" baseline="0" noProof="0" dirty="0">
                <a:ln>
                  <a:noFill/>
                </a:ln>
                <a:solidFill>
                  <a:sysClr val="windowText" lastClr="000000"/>
                </a:solidFill>
                <a:effectLst/>
                <a:uLnTx/>
                <a:uFillTx/>
                <a:latin typeface="Lucida Sans"/>
                <a:cs typeface="Lucida Sans"/>
              </a:rPr>
              <a:t>Improper</a:t>
            </a:r>
            <a:r>
              <a:rPr kumimoji="0" lang="en-US" sz="1400" b="1" i="0" u="none" strike="noStrike" kern="0" cap="none" spc="-45" normalizeH="0" baseline="0" noProof="0" dirty="0">
                <a:ln>
                  <a:noFill/>
                </a:ln>
                <a:solidFill>
                  <a:sysClr val="windowText" lastClr="000000"/>
                </a:solidFill>
                <a:effectLst/>
                <a:uLnTx/>
                <a:uFillTx/>
                <a:latin typeface="Lucida Sans"/>
                <a:cs typeface="Lucida Sans"/>
              </a:rPr>
              <a:t> </a:t>
            </a:r>
            <a:r>
              <a:rPr kumimoji="0" lang="en-US" sz="1400" b="1" i="0" u="none" strike="noStrike" kern="0" cap="none" spc="-110" normalizeH="0" baseline="0" noProof="0" dirty="0">
                <a:ln>
                  <a:noFill/>
                </a:ln>
                <a:solidFill>
                  <a:sysClr val="windowText" lastClr="000000"/>
                </a:solidFill>
                <a:effectLst/>
                <a:uLnTx/>
                <a:uFillTx/>
                <a:latin typeface="Lucida Sans"/>
                <a:cs typeface="Lucida Sans"/>
              </a:rPr>
              <a:t>Business</a:t>
            </a:r>
            <a:r>
              <a:rPr kumimoji="0" lang="en-US" sz="1400" b="1" i="0" u="none" strike="noStrike" kern="0" cap="none" spc="-80" normalizeH="0" baseline="0" noProof="0" dirty="0">
                <a:ln>
                  <a:noFill/>
                </a:ln>
                <a:solidFill>
                  <a:sysClr val="windowText" lastClr="000000"/>
                </a:solidFill>
                <a:effectLst/>
                <a:uLnTx/>
                <a:uFillTx/>
                <a:latin typeface="Lucida Sans"/>
                <a:cs typeface="Lucida Sans"/>
              </a:rPr>
              <a:t> </a:t>
            </a:r>
            <a:r>
              <a:rPr kumimoji="0" lang="en-US" sz="1400" b="1" i="0" u="none" strike="noStrike" kern="0" cap="none" spc="-10" normalizeH="0" baseline="0" noProof="0" dirty="0">
                <a:ln>
                  <a:noFill/>
                </a:ln>
                <a:solidFill>
                  <a:sysClr val="windowText" lastClr="000000"/>
                </a:solidFill>
                <a:effectLst/>
                <a:uLnTx/>
                <a:uFillTx/>
                <a:latin typeface="Lucida Sans"/>
                <a:cs typeface="Lucida Sans"/>
              </a:rPr>
              <a:t>Registration</a:t>
            </a:r>
            <a:endParaRPr kumimoji="0" lang="en-US" sz="1400" b="0" i="0" u="none" strike="noStrike" kern="0" cap="none" spc="0" normalizeH="0" baseline="0" noProof="0" dirty="0">
              <a:ln>
                <a:noFill/>
              </a:ln>
              <a:solidFill>
                <a:sysClr val="windowText" lastClr="000000"/>
              </a:solidFill>
              <a:effectLst/>
              <a:uLnTx/>
              <a:uFillTx/>
              <a:latin typeface="Lucida Sans"/>
              <a:cs typeface="Lucida Sans"/>
            </a:endParaRPr>
          </a:p>
          <a:p>
            <a:pPr marL="12700" marR="57785" lvl="0" indent="0" algn="just" defTabSz="914400" eaLnBrk="1" fontAlgn="auto" latinLnBrk="0" hangingPunct="1">
              <a:lnSpc>
                <a:spcPct val="105500"/>
              </a:lnSpc>
              <a:spcBef>
                <a:spcPts val="530"/>
              </a:spcBef>
              <a:spcAft>
                <a:spcPts val="0"/>
              </a:spcAft>
              <a:buClrTx/>
              <a:buSzTx/>
              <a:buFontTx/>
              <a:buNone/>
              <a:tabLst/>
              <a:defRPr/>
            </a:pPr>
            <a:r>
              <a:rPr kumimoji="0" lang="en-US" sz="1400" b="0" i="0" u="none" strike="noStrike" kern="0" cap="none" spc="-20" normalizeH="0" baseline="0" noProof="0" dirty="0">
                <a:ln>
                  <a:noFill/>
                </a:ln>
                <a:solidFill>
                  <a:sysClr val="windowText" lastClr="000000"/>
                </a:solidFill>
                <a:effectLst/>
                <a:uLnTx/>
                <a:uFillTx/>
                <a:latin typeface="Lucida Sans"/>
                <a:cs typeface="Lucida Sans"/>
              </a:rPr>
              <a:t>Selecting</a:t>
            </a:r>
            <a:r>
              <a:rPr kumimoji="0" lang="en-US" sz="1400" b="0" i="0" u="none" strike="noStrike" kern="0" cap="none" spc="-75"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20" normalizeH="0" baseline="0" noProof="0" dirty="0">
                <a:ln>
                  <a:noFill/>
                </a:ln>
                <a:solidFill>
                  <a:sysClr val="windowText" lastClr="000000"/>
                </a:solidFill>
                <a:effectLst/>
                <a:uLnTx/>
                <a:uFillTx/>
                <a:latin typeface="Lucida Sans"/>
                <a:cs typeface="Lucida Sans"/>
              </a:rPr>
              <a:t>the</a:t>
            </a:r>
            <a:r>
              <a:rPr kumimoji="0" lang="en-US" sz="1400" b="0" i="0" u="none" strike="noStrike" kern="0" cap="none" spc="-5"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35" normalizeH="0" baseline="0" noProof="0" dirty="0">
                <a:ln>
                  <a:noFill/>
                </a:ln>
                <a:solidFill>
                  <a:sysClr val="windowText" lastClr="000000"/>
                </a:solidFill>
                <a:effectLst/>
                <a:uLnTx/>
                <a:uFillTx/>
                <a:latin typeface="Lucida Sans"/>
                <a:cs typeface="Lucida Sans"/>
              </a:rPr>
              <a:t>wrong</a:t>
            </a:r>
            <a:r>
              <a:rPr kumimoji="0" lang="en-US" sz="1400" b="0" i="0" u="none" strike="noStrike" kern="0" cap="none" spc="-70"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45" normalizeH="0" baseline="0" noProof="0" dirty="0">
                <a:ln>
                  <a:noFill/>
                </a:ln>
                <a:solidFill>
                  <a:sysClr val="windowText" lastClr="000000"/>
                </a:solidFill>
                <a:effectLst/>
                <a:uLnTx/>
                <a:uFillTx/>
                <a:latin typeface="Lucida Sans"/>
                <a:cs typeface="Lucida Sans"/>
              </a:rPr>
              <a:t>business</a:t>
            </a:r>
            <a:r>
              <a:rPr kumimoji="0" lang="en-US" sz="1400" b="0" i="0" u="none" strike="noStrike" kern="0" cap="none" spc="-15"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45" normalizeH="0" baseline="0" noProof="0" dirty="0">
                <a:ln>
                  <a:noFill/>
                </a:ln>
                <a:solidFill>
                  <a:sysClr val="windowText" lastClr="000000"/>
                </a:solidFill>
                <a:effectLst/>
                <a:uLnTx/>
                <a:uFillTx/>
                <a:latin typeface="Lucida Sans"/>
                <a:cs typeface="Lucida Sans"/>
              </a:rPr>
              <a:t>structure</a:t>
            </a:r>
            <a:r>
              <a:rPr kumimoji="0" lang="en-US" sz="1400" b="0" i="0" u="none" strike="noStrike" kern="0" cap="none" spc="-5"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50" normalizeH="0" baseline="0" noProof="0" dirty="0">
                <a:ln>
                  <a:noFill/>
                </a:ln>
                <a:solidFill>
                  <a:sysClr val="windowText" lastClr="000000"/>
                </a:solidFill>
                <a:effectLst/>
                <a:uLnTx/>
                <a:uFillTx/>
                <a:latin typeface="Lucida Sans"/>
                <a:cs typeface="Lucida Sans"/>
              </a:rPr>
              <a:t>(sole</a:t>
            </a:r>
            <a:r>
              <a:rPr kumimoji="0" lang="en-US" sz="1400" b="0" i="0" u="none" strike="noStrike" kern="0" cap="none" spc="-10"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45" normalizeH="0" baseline="0" noProof="0" dirty="0">
                <a:ln>
                  <a:noFill/>
                </a:ln>
                <a:solidFill>
                  <a:sysClr val="windowText" lastClr="000000"/>
                </a:solidFill>
                <a:effectLst/>
                <a:uLnTx/>
                <a:uFillTx/>
                <a:latin typeface="Lucida Sans"/>
                <a:cs typeface="Lucida Sans"/>
              </a:rPr>
              <a:t>proprietorship,</a:t>
            </a:r>
            <a:r>
              <a:rPr kumimoji="0" lang="en-US" sz="1400" b="0" i="0" u="none" strike="noStrike" kern="0" cap="none" spc="-85"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70" normalizeH="0" baseline="0" noProof="0" dirty="0">
                <a:ln>
                  <a:noFill/>
                </a:ln>
                <a:solidFill>
                  <a:sysClr val="windowText" lastClr="000000"/>
                </a:solidFill>
                <a:effectLst/>
                <a:uLnTx/>
                <a:uFillTx/>
                <a:latin typeface="Lucida Sans"/>
                <a:cs typeface="Lucida Sans"/>
              </a:rPr>
              <a:t>LLC,</a:t>
            </a:r>
            <a:r>
              <a:rPr kumimoji="0" lang="en-US" sz="1400" b="0" i="0" u="none" strike="noStrike" kern="0" cap="none" spc="-90"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35" normalizeH="0" baseline="0" noProof="0" dirty="0">
                <a:ln>
                  <a:noFill/>
                </a:ln>
                <a:solidFill>
                  <a:sysClr val="windowText" lastClr="000000"/>
                </a:solidFill>
                <a:effectLst/>
                <a:uLnTx/>
                <a:uFillTx/>
                <a:latin typeface="Lucida Sans"/>
                <a:cs typeface="Lucida Sans"/>
              </a:rPr>
              <a:t>corporation)</a:t>
            </a:r>
            <a:r>
              <a:rPr kumimoji="0" lang="en-US" sz="1400" b="0" i="0" u="none" strike="noStrike" kern="0" cap="none" spc="-50"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60" normalizeH="0" baseline="0" noProof="0" dirty="0">
                <a:ln>
                  <a:noFill/>
                </a:ln>
                <a:solidFill>
                  <a:sysClr val="windowText" lastClr="000000"/>
                </a:solidFill>
                <a:effectLst/>
                <a:uLnTx/>
                <a:uFillTx/>
                <a:latin typeface="Lucida Sans"/>
                <a:cs typeface="Lucida Sans"/>
              </a:rPr>
              <a:t>or</a:t>
            </a:r>
            <a:r>
              <a:rPr kumimoji="0" lang="en-US" sz="1400" b="0" i="0" u="none" strike="noStrike" kern="0" cap="none" spc="-75"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25" normalizeH="0" baseline="0" noProof="0" dirty="0">
                <a:ln>
                  <a:noFill/>
                </a:ln>
                <a:solidFill>
                  <a:sysClr val="windowText" lastClr="000000"/>
                </a:solidFill>
                <a:effectLst/>
                <a:uLnTx/>
                <a:uFillTx/>
                <a:latin typeface="Lucida Sans"/>
                <a:cs typeface="Lucida Sans"/>
              </a:rPr>
              <a:t>failing</a:t>
            </a:r>
            <a:r>
              <a:rPr kumimoji="0" lang="en-US" sz="1400" b="0" i="0" u="none" strike="noStrike" kern="0" cap="none" spc="-75"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20" normalizeH="0" baseline="0" noProof="0" dirty="0">
                <a:ln>
                  <a:noFill/>
                </a:ln>
                <a:solidFill>
                  <a:sysClr val="windowText" lastClr="000000"/>
                </a:solidFill>
                <a:effectLst/>
                <a:uLnTx/>
                <a:uFillTx/>
                <a:latin typeface="Lucida Sans"/>
                <a:cs typeface="Lucida Sans"/>
              </a:rPr>
              <a:t>to</a:t>
            </a:r>
            <a:r>
              <a:rPr kumimoji="0" lang="en-US" sz="1400" b="0" i="0" u="none" strike="noStrike" kern="0" cap="none" spc="-50" normalizeH="0" baseline="0" noProof="0" dirty="0">
                <a:ln>
                  <a:noFill/>
                </a:ln>
                <a:solidFill>
                  <a:sysClr val="windowText" lastClr="000000"/>
                </a:solidFill>
                <a:effectLst/>
                <a:uLnTx/>
                <a:uFillTx/>
                <a:latin typeface="Lucida Sans"/>
                <a:cs typeface="Lucida Sans"/>
              </a:rPr>
              <a:t> register</a:t>
            </a:r>
            <a:r>
              <a:rPr kumimoji="0" lang="en-US" sz="1400" b="0" i="0" u="none" strike="noStrike" kern="0" cap="none" spc="-75"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40" normalizeH="0" baseline="0" noProof="0" dirty="0">
                <a:ln>
                  <a:noFill/>
                </a:ln>
                <a:solidFill>
                  <a:sysClr val="windowText" lastClr="000000"/>
                </a:solidFill>
                <a:effectLst/>
                <a:uLnTx/>
                <a:uFillTx/>
                <a:latin typeface="Lucida Sans"/>
                <a:cs typeface="Lucida Sans"/>
              </a:rPr>
              <a:t>properly</a:t>
            </a:r>
            <a:r>
              <a:rPr kumimoji="0" lang="en-US" sz="1400" b="0" i="0" u="none" strike="noStrike" kern="0" cap="none" spc="-20" normalizeH="0" baseline="0" noProof="0" dirty="0">
                <a:ln>
                  <a:noFill/>
                </a:ln>
                <a:solidFill>
                  <a:sysClr val="windowText" lastClr="000000"/>
                </a:solidFill>
                <a:effectLst/>
                <a:uLnTx/>
                <a:uFillTx/>
                <a:latin typeface="Lucida Sans"/>
                <a:cs typeface="Lucida Sans"/>
              </a:rPr>
              <a:t> can </a:t>
            </a:r>
            <a:r>
              <a:rPr kumimoji="0" lang="en-US" sz="1400" b="0" i="0" u="none" strike="noStrike" kern="0" cap="none" spc="-10" normalizeH="0" baseline="0" noProof="0" dirty="0">
                <a:ln>
                  <a:noFill/>
                </a:ln>
                <a:solidFill>
                  <a:sysClr val="windowText" lastClr="000000"/>
                </a:solidFill>
                <a:effectLst/>
                <a:uLnTx/>
                <a:uFillTx/>
                <a:latin typeface="Lucida Sans"/>
                <a:cs typeface="Lucida Sans"/>
              </a:rPr>
              <a:t>expose </a:t>
            </a:r>
            <a:r>
              <a:rPr kumimoji="0" lang="en-US" sz="1400" b="0" i="0" u="none" strike="noStrike" kern="0" cap="none" spc="-50" normalizeH="0" baseline="0" noProof="0" dirty="0">
                <a:ln>
                  <a:noFill/>
                </a:ln>
                <a:solidFill>
                  <a:sysClr val="windowText" lastClr="000000"/>
                </a:solidFill>
                <a:effectLst/>
                <a:uLnTx/>
                <a:uFillTx/>
                <a:latin typeface="Lucida Sans"/>
                <a:cs typeface="Lucida Sans"/>
              </a:rPr>
              <a:t>entrepreneurs</a:t>
            </a:r>
            <a:r>
              <a:rPr kumimoji="0" lang="en-US" sz="1400" b="0" i="0" u="none" strike="noStrike" kern="0" cap="none" spc="-10"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20" normalizeH="0" baseline="0" noProof="0" dirty="0">
                <a:ln>
                  <a:noFill/>
                </a:ln>
                <a:solidFill>
                  <a:sysClr val="windowText" lastClr="000000"/>
                </a:solidFill>
                <a:effectLst/>
                <a:uLnTx/>
                <a:uFillTx/>
                <a:latin typeface="Lucida Sans"/>
                <a:cs typeface="Lucida Sans"/>
              </a:rPr>
              <a:t>to</a:t>
            </a:r>
            <a:r>
              <a:rPr kumimoji="0" lang="en-US" sz="1400" b="0" i="0" u="none" strike="noStrike" kern="0" cap="none" spc="-45" normalizeH="0" baseline="0" noProof="0" dirty="0">
                <a:ln>
                  <a:noFill/>
                </a:ln>
                <a:solidFill>
                  <a:sysClr val="windowText" lastClr="000000"/>
                </a:solidFill>
                <a:effectLst/>
                <a:uLnTx/>
                <a:uFillTx/>
                <a:latin typeface="Lucida Sans"/>
                <a:cs typeface="Lucida Sans"/>
              </a:rPr>
              <a:t> personal</a:t>
            </a:r>
            <a:r>
              <a:rPr kumimoji="0" lang="en-US" sz="1400" b="0" i="0" u="none" strike="noStrike" kern="0" cap="none" spc="-25" normalizeH="0" baseline="0" noProof="0" dirty="0">
                <a:ln>
                  <a:noFill/>
                </a:ln>
                <a:solidFill>
                  <a:sysClr val="windowText" lastClr="000000"/>
                </a:solidFill>
                <a:effectLst/>
                <a:uLnTx/>
                <a:uFillTx/>
                <a:latin typeface="Lucida Sans"/>
                <a:cs typeface="Lucida Sans"/>
              </a:rPr>
              <a:t> liability,</a:t>
            </a:r>
            <a:r>
              <a:rPr kumimoji="0" lang="en-US" sz="1400" b="0" i="0" u="none" strike="noStrike" kern="0" cap="none" spc="-80"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50" normalizeH="0" baseline="0" noProof="0" dirty="0">
                <a:ln>
                  <a:noFill/>
                </a:ln>
                <a:solidFill>
                  <a:sysClr val="windowText" lastClr="000000"/>
                </a:solidFill>
                <a:effectLst/>
                <a:uLnTx/>
                <a:uFillTx/>
                <a:latin typeface="Lucida Sans"/>
                <a:cs typeface="Lucida Sans"/>
              </a:rPr>
              <a:t>tax</a:t>
            </a:r>
            <a:r>
              <a:rPr kumimoji="0" lang="en-US" sz="1400" b="0" i="0" u="none" strike="noStrike" kern="0" cap="none" spc="-40"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25" normalizeH="0" baseline="0" noProof="0" dirty="0">
                <a:ln>
                  <a:noFill/>
                </a:ln>
                <a:solidFill>
                  <a:sysClr val="windowText" lastClr="000000"/>
                </a:solidFill>
                <a:effectLst/>
                <a:uLnTx/>
                <a:uFillTx/>
                <a:latin typeface="Lucida Sans"/>
                <a:cs typeface="Lucida Sans"/>
              </a:rPr>
              <a:t>complications,</a:t>
            </a:r>
            <a:r>
              <a:rPr kumimoji="0" lang="en-US" sz="1400" b="0" i="0" u="none" strike="noStrike" kern="0" cap="none" spc="-80"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20" normalizeH="0" baseline="0" noProof="0" dirty="0">
                <a:ln>
                  <a:noFill/>
                </a:ln>
                <a:solidFill>
                  <a:sysClr val="windowText" lastClr="000000"/>
                </a:solidFill>
                <a:effectLst/>
                <a:uLnTx/>
                <a:uFillTx/>
                <a:latin typeface="Lucida Sans"/>
                <a:cs typeface="Lucida Sans"/>
              </a:rPr>
              <a:t>and</a:t>
            </a:r>
            <a:r>
              <a:rPr kumimoji="0" lang="en-US" sz="1400" b="0" i="0" u="none" strike="noStrike" kern="0" cap="none" spc="-35"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40" normalizeH="0" baseline="0" noProof="0" dirty="0">
                <a:ln>
                  <a:noFill/>
                </a:ln>
                <a:solidFill>
                  <a:sysClr val="windowText" lastClr="000000"/>
                </a:solidFill>
                <a:effectLst/>
                <a:uLnTx/>
                <a:uFillTx/>
                <a:latin typeface="Lucida Sans"/>
                <a:cs typeface="Lucida Sans"/>
              </a:rPr>
              <a:t>legal</a:t>
            </a:r>
            <a:r>
              <a:rPr kumimoji="0" lang="en-US" sz="1400" b="0" i="0" u="none" strike="noStrike" kern="0" cap="none" spc="-30"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45" normalizeH="0" baseline="0" noProof="0" dirty="0">
                <a:ln>
                  <a:noFill/>
                </a:ln>
                <a:solidFill>
                  <a:sysClr val="windowText" lastClr="000000"/>
                </a:solidFill>
                <a:effectLst/>
                <a:uLnTx/>
                <a:uFillTx/>
                <a:latin typeface="Lucida Sans"/>
                <a:cs typeface="Lucida Sans"/>
              </a:rPr>
              <a:t>disputes.</a:t>
            </a:r>
            <a:r>
              <a:rPr kumimoji="0" lang="en-US" sz="1400" b="0" i="0" u="none" strike="noStrike" kern="0" cap="none" spc="-85"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0" normalizeH="0" baseline="0" noProof="0" dirty="0">
                <a:ln>
                  <a:noFill/>
                </a:ln>
                <a:solidFill>
                  <a:sysClr val="windowText" lastClr="000000"/>
                </a:solidFill>
                <a:effectLst/>
                <a:uLnTx/>
                <a:uFillTx/>
                <a:latin typeface="Lucida Sans"/>
                <a:cs typeface="Lucida Sans"/>
              </a:rPr>
              <a:t>Each</a:t>
            </a:r>
            <a:r>
              <a:rPr kumimoji="0" lang="en-US" sz="1400" b="0" i="0" u="none" strike="noStrike" kern="0" cap="none" spc="-25"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45" normalizeH="0" baseline="0" noProof="0" dirty="0">
                <a:ln>
                  <a:noFill/>
                </a:ln>
                <a:solidFill>
                  <a:sysClr val="windowText" lastClr="000000"/>
                </a:solidFill>
                <a:effectLst/>
                <a:uLnTx/>
                <a:uFillTx/>
                <a:latin typeface="Lucida Sans"/>
                <a:cs typeface="Lucida Sans"/>
              </a:rPr>
              <a:t>structure</a:t>
            </a:r>
            <a:r>
              <a:rPr kumimoji="0" lang="en-US" sz="1400" b="0" i="0" u="none" strike="noStrike" kern="0" cap="none" spc="5"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55" normalizeH="0" baseline="0" noProof="0" dirty="0">
                <a:ln>
                  <a:noFill/>
                </a:ln>
                <a:solidFill>
                  <a:sysClr val="windowText" lastClr="000000"/>
                </a:solidFill>
                <a:effectLst/>
                <a:uLnTx/>
                <a:uFillTx/>
                <a:latin typeface="Lucida Sans"/>
                <a:cs typeface="Lucida Sans"/>
              </a:rPr>
              <a:t>carries</a:t>
            </a:r>
            <a:r>
              <a:rPr kumimoji="0" lang="en-US" sz="1400" b="0" i="0" u="none" strike="noStrike" kern="0" cap="none" spc="-10"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40" normalizeH="0" baseline="0" noProof="0" dirty="0">
                <a:ln>
                  <a:noFill/>
                </a:ln>
                <a:solidFill>
                  <a:sysClr val="windowText" lastClr="000000"/>
                </a:solidFill>
                <a:effectLst/>
                <a:uLnTx/>
                <a:uFillTx/>
                <a:latin typeface="Lucida Sans"/>
                <a:cs typeface="Lucida Sans"/>
              </a:rPr>
              <a:t>different</a:t>
            </a:r>
            <a:r>
              <a:rPr kumimoji="0" lang="en-US" sz="1400" b="0" i="0" u="none" strike="noStrike" kern="0" cap="none" spc="-10"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40" normalizeH="0" baseline="0" noProof="0" dirty="0">
                <a:ln>
                  <a:noFill/>
                </a:ln>
                <a:solidFill>
                  <a:sysClr val="windowText" lastClr="000000"/>
                </a:solidFill>
                <a:effectLst/>
                <a:uLnTx/>
                <a:uFillTx/>
                <a:latin typeface="Lucida Sans"/>
                <a:cs typeface="Lucida Sans"/>
              </a:rPr>
              <a:t>legal</a:t>
            </a:r>
            <a:r>
              <a:rPr kumimoji="0" lang="en-US" sz="1400" b="0" i="0" u="none" strike="noStrike" kern="0" cap="none" spc="-25"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35" normalizeH="0" baseline="0" noProof="0" dirty="0">
                <a:ln>
                  <a:noFill/>
                </a:ln>
                <a:solidFill>
                  <a:sysClr val="windowText" lastClr="000000"/>
                </a:solidFill>
                <a:effectLst/>
                <a:uLnTx/>
                <a:uFillTx/>
                <a:latin typeface="Lucida Sans"/>
                <a:cs typeface="Lucida Sans"/>
              </a:rPr>
              <a:t>protections,</a:t>
            </a:r>
            <a:r>
              <a:rPr kumimoji="0" lang="en-US" sz="1400" b="0" i="0" u="none" strike="noStrike" kern="0" cap="none" spc="-80"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25" normalizeH="0" baseline="0" noProof="0" dirty="0">
                <a:ln>
                  <a:noFill/>
                </a:ln>
                <a:solidFill>
                  <a:sysClr val="windowText" lastClr="000000"/>
                </a:solidFill>
                <a:effectLst/>
                <a:uLnTx/>
                <a:uFillTx/>
                <a:latin typeface="Lucida Sans"/>
                <a:cs typeface="Lucida Sans"/>
              </a:rPr>
              <a:t>tax implications,</a:t>
            </a:r>
            <a:r>
              <a:rPr kumimoji="0" lang="en-US" sz="1400" b="0" i="0" u="none" strike="noStrike" kern="0" cap="none" spc="-75"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20" normalizeH="0" baseline="0" noProof="0" dirty="0">
                <a:ln>
                  <a:noFill/>
                </a:ln>
                <a:solidFill>
                  <a:sysClr val="windowText" lastClr="000000"/>
                </a:solidFill>
                <a:effectLst/>
                <a:uLnTx/>
                <a:uFillTx/>
                <a:latin typeface="Lucida Sans"/>
                <a:cs typeface="Lucida Sans"/>
              </a:rPr>
              <a:t>and</a:t>
            </a:r>
            <a:r>
              <a:rPr kumimoji="0" lang="en-US" sz="1400" b="0" i="0" u="none" strike="noStrike" kern="0" cap="none" spc="-30"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20" normalizeH="0" baseline="0" noProof="0" dirty="0">
                <a:ln>
                  <a:noFill/>
                </a:ln>
                <a:solidFill>
                  <a:sysClr val="windowText" lastClr="000000"/>
                </a:solidFill>
                <a:effectLst/>
                <a:uLnTx/>
                <a:uFillTx/>
                <a:latin typeface="Lucida Sans"/>
                <a:cs typeface="Lucida Sans"/>
              </a:rPr>
              <a:t>compliance</a:t>
            </a:r>
            <a:r>
              <a:rPr kumimoji="0" lang="en-US" sz="1400" b="0" i="0" u="none" strike="noStrike" kern="0" cap="none" spc="15"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10" normalizeH="0" baseline="0" noProof="0" dirty="0">
                <a:ln>
                  <a:noFill/>
                </a:ln>
                <a:solidFill>
                  <a:sysClr val="windowText" lastClr="000000"/>
                </a:solidFill>
                <a:effectLst/>
                <a:uLnTx/>
                <a:uFillTx/>
                <a:latin typeface="Lucida Sans"/>
                <a:cs typeface="Lucida Sans"/>
              </a:rPr>
              <a:t>requirements.</a:t>
            </a:r>
            <a:endParaRPr kumimoji="0" lang="en-US" sz="1400" b="0" i="0" u="none" strike="noStrike" kern="0" cap="none" spc="0" normalizeH="0" baseline="0" noProof="0" dirty="0">
              <a:ln>
                <a:noFill/>
              </a:ln>
              <a:solidFill>
                <a:sysClr val="windowText" lastClr="000000"/>
              </a:solidFill>
              <a:effectLst/>
              <a:uLnTx/>
              <a:uFillTx/>
              <a:latin typeface="Lucida Sans"/>
              <a:cs typeface="Lucida Sans"/>
            </a:endParaRPr>
          </a:p>
          <a:p>
            <a:pPr marL="0" marR="0" lvl="0" indent="0" algn="just" defTabSz="914400" eaLnBrk="1" fontAlgn="auto" latinLnBrk="0" hangingPunct="1">
              <a:lnSpc>
                <a:spcPct val="100000"/>
              </a:lnSpc>
              <a:spcBef>
                <a:spcPts val="275"/>
              </a:spcBef>
              <a:spcAft>
                <a:spcPts val="0"/>
              </a:spcAft>
              <a:buClrTx/>
              <a:buSzTx/>
              <a:buFontTx/>
              <a:buNone/>
              <a:tabLst/>
              <a:defRPr/>
            </a:pPr>
            <a:endParaRPr kumimoji="0" lang="en-US" sz="1400" b="0" i="0" u="none" strike="noStrike" kern="0" cap="none" spc="0" normalizeH="0" baseline="0" noProof="0" dirty="0">
              <a:ln>
                <a:noFill/>
              </a:ln>
              <a:solidFill>
                <a:sysClr val="windowText" lastClr="000000"/>
              </a:solidFill>
              <a:effectLst/>
              <a:uLnTx/>
              <a:uFillTx/>
              <a:latin typeface="Lucida Sans"/>
              <a:cs typeface="Lucida Sans"/>
            </a:endParaRPr>
          </a:p>
          <a:p>
            <a:pPr marL="12700" marR="0" lvl="0" indent="0" algn="just" defTabSz="914400" eaLnBrk="1" fontAlgn="auto" latinLnBrk="0" hangingPunct="1">
              <a:lnSpc>
                <a:spcPct val="100000"/>
              </a:lnSpc>
              <a:spcBef>
                <a:spcPts val="0"/>
              </a:spcBef>
              <a:spcAft>
                <a:spcPts val="0"/>
              </a:spcAft>
              <a:buClrTx/>
              <a:buSzTx/>
              <a:buFontTx/>
              <a:buNone/>
              <a:tabLst/>
              <a:defRPr/>
            </a:pPr>
            <a:r>
              <a:rPr kumimoji="0" lang="en-US" sz="1400" b="1" i="0" u="none" strike="noStrike" kern="0" cap="none" spc="-95" normalizeH="0" baseline="0" noProof="0" dirty="0">
                <a:ln>
                  <a:noFill/>
                </a:ln>
                <a:solidFill>
                  <a:sysClr val="windowText" lastClr="000000"/>
                </a:solidFill>
                <a:effectLst/>
                <a:uLnTx/>
                <a:uFillTx/>
                <a:latin typeface="Lucida Sans"/>
                <a:cs typeface="Lucida Sans"/>
              </a:rPr>
              <a:t>Contractual</a:t>
            </a:r>
            <a:r>
              <a:rPr kumimoji="0" lang="en-US" sz="1400" b="1" i="0" u="none" strike="noStrike" kern="0" cap="none" spc="0" normalizeH="0" baseline="0" noProof="0" dirty="0">
                <a:ln>
                  <a:noFill/>
                </a:ln>
                <a:solidFill>
                  <a:sysClr val="windowText" lastClr="000000"/>
                </a:solidFill>
                <a:effectLst/>
                <a:uLnTx/>
                <a:uFillTx/>
                <a:latin typeface="Lucida Sans"/>
                <a:cs typeface="Lucida Sans"/>
              </a:rPr>
              <a:t> </a:t>
            </a:r>
            <a:r>
              <a:rPr kumimoji="0" lang="en-US" sz="1400" b="1" i="0" u="none" strike="noStrike" kern="0" cap="none" spc="-20" normalizeH="0" baseline="0" noProof="0" dirty="0">
                <a:ln>
                  <a:noFill/>
                </a:ln>
                <a:solidFill>
                  <a:sysClr val="windowText" lastClr="000000"/>
                </a:solidFill>
                <a:effectLst/>
                <a:uLnTx/>
                <a:uFillTx/>
                <a:latin typeface="Lucida Sans"/>
                <a:cs typeface="Lucida Sans"/>
              </a:rPr>
              <a:t>Vulnerabilities</a:t>
            </a:r>
            <a:endParaRPr kumimoji="0" lang="en-US" sz="1400" b="0" i="0" u="none" strike="noStrike" kern="0" cap="none" spc="0" normalizeH="0" baseline="0" noProof="0" dirty="0">
              <a:ln>
                <a:noFill/>
              </a:ln>
              <a:solidFill>
                <a:sysClr val="windowText" lastClr="000000"/>
              </a:solidFill>
              <a:effectLst/>
              <a:uLnTx/>
              <a:uFillTx/>
              <a:latin typeface="Lucida Sans"/>
              <a:cs typeface="Lucida Sans"/>
            </a:endParaRPr>
          </a:p>
          <a:p>
            <a:pPr marL="12700" marR="93980" lvl="0" indent="0" algn="just" defTabSz="914400" eaLnBrk="1" fontAlgn="auto" latinLnBrk="0" hangingPunct="1">
              <a:lnSpc>
                <a:spcPct val="107900"/>
              </a:lnSpc>
              <a:spcBef>
                <a:spcPts val="439"/>
              </a:spcBef>
              <a:spcAft>
                <a:spcPts val="0"/>
              </a:spcAft>
              <a:buClrTx/>
              <a:buSzTx/>
              <a:buFontTx/>
              <a:buNone/>
              <a:tabLst/>
              <a:defRPr/>
            </a:pPr>
            <a:r>
              <a:rPr kumimoji="0" lang="en-US" sz="1400" b="0" i="0" u="none" strike="noStrike" kern="0" cap="none" spc="-25" normalizeH="0" baseline="0" noProof="0" dirty="0">
                <a:ln>
                  <a:noFill/>
                </a:ln>
                <a:solidFill>
                  <a:sysClr val="windowText" lastClr="000000"/>
                </a:solidFill>
                <a:effectLst/>
                <a:uLnTx/>
                <a:uFillTx/>
                <a:latin typeface="Lucida Sans"/>
                <a:cs typeface="Lucida Sans"/>
              </a:rPr>
              <a:t>Poorly</a:t>
            </a:r>
            <a:r>
              <a:rPr kumimoji="0" lang="en-US" sz="1400" b="0" i="0" u="none" strike="noStrike" kern="0" cap="none" spc="-20"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30" normalizeH="0" baseline="0" noProof="0" dirty="0">
                <a:ln>
                  <a:noFill/>
                </a:ln>
                <a:solidFill>
                  <a:sysClr val="windowText" lastClr="000000"/>
                </a:solidFill>
                <a:effectLst/>
                <a:uLnTx/>
                <a:uFillTx/>
                <a:latin typeface="Lucida Sans"/>
                <a:cs typeface="Lucida Sans"/>
              </a:rPr>
              <a:t>drafted</a:t>
            </a:r>
            <a:r>
              <a:rPr kumimoji="0" lang="en-US" sz="1400" b="0" i="0" u="none" strike="noStrike" kern="0" cap="none" spc="-50"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40" normalizeH="0" baseline="0" noProof="0" dirty="0">
                <a:ln>
                  <a:noFill/>
                </a:ln>
                <a:solidFill>
                  <a:sysClr val="windowText" lastClr="000000"/>
                </a:solidFill>
                <a:effectLst/>
                <a:uLnTx/>
                <a:uFillTx/>
                <a:latin typeface="Lucida Sans"/>
                <a:cs typeface="Lucida Sans"/>
              </a:rPr>
              <a:t>agreements</a:t>
            </a:r>
            <a:r>
              <a:rPr kumimoji="0" lang="en-US" sz="1400" b="0" i="0" u="none" strike="noStrike" kern="0" cap="none" spc="-20"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0" normalizeH="0" baseline="0" noProof="0" dirty="0">
                <a:ln>
                  <a:noFill/>
                </a:ln>
                <a:solidFill>
                  <a:sysClr val="windowText" lastClr="000000"/>
                </a:solidFill>
                <a:effectLst/>
                <a:uLnTx/>
                <a:uFillTx/>
                <a:latin typeface="Lucida Sans"/>
                <a:cs typeface="Lucida Sans"/>
              </a:rPr>
              <a:t>with</a:t>
            </a:r>
            <a:r>
              <a:rPr kumimoji="0" lang="en-US" sz="1400" b="0" i="0" u="none" strike="noStrike" kern="0" cap="none" spc="-40"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50" normalizeH="0" baseline="0" noProof="0" dirty="0">
                <a:ln>
                  <a:noFill/>
                </a:ln>
                <a:solidFill>
                  <a:sysClr val="windowText" lastClr="000000"/>
                </a:solidFill>
                <a:effectLst/>
                <a:uLnTx/>
                <a:uFillTx/>
                <a:latin typeface="Lucida Sans"/>
                <a:cs typeface="Lucida Sans"/>
              </a:rPr>
              <a:t>suppliers,</a:t>
            </a:r>
            <a:r>
              <a:rPr kumimoji="0" lang="en-US" sz="1400" b="0" i="0" u="none" strike="noStrike" kern="0" cap="none" spc="-90"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35" normalizeH="0" baseline="0" noProof="0" dirty="0">
                <a:ln>
                  <a:noFill/>
                </a:ln>
                <a:solidFill>
                  <a:sysClr val="windowText" lastClr="000000"/>
                </a:solidFill>
                <a:effectLst/>
                <a:uLnTx/>
                <a:uFillTx/>
                <a:latin typeface="Lucida Sans"/>
                <a:cs typeface="Lucida Sans"/>
              </a:rPr>
              <a:t>clients,</a:t>
            </a:r>
            <a:r>
              <a:rPr kumimoji="0" lang="en-US" sz="1400" b="0" i="0" u="none" strike="noStrike" kern="0" cap="none" spc="-85"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45" normalizeH="0" baseline="0" noProof="0" dirty="0">
                <a:ln>
                  <a:noFill/>
                </a:ln>
                <a:solidFill>
                  <a:sysClr val="windowText" lastClr="000000"/>
                </a:solidFill>
                <a:effectLst/>
                <a:uLnTx/>
                <a:uFillTx/>
                <a:latin typeface="Lucida Sans"/>
                <a:cs typeface="Lucida Sans"/>
              </a:rPr>
              <a:t>employees,</a:t>
            </a:r>
            <a:r>
              <a:rPr kumimoji="0" lang="en-US" sz="1400" b="0" i="0" u="none" strike="noStrike" kern="0" cap="none" spc="-90"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60" normalizeH="0" baseline="0" noProof="0" dirty="0">
                <a:ln>
                  <a:noFill/>
                </a:ln>
                <a:solidFill>
                  <a:sysClr val="windowText" lastClr="000000"/>
                </a:solidFill>
                <a:effectLst/>
                <a:uLnTx/>
                <a:uFillTx/>
                <a:latin typeface="Lucida Sans"/>
                <a:cs typeface="Lucida Sans"/>
              </a:rPr>
              <a:t>or</a:t>
            </a:r>
            <a:r>
              <a:rPr kumimoji="0" lang="en-US" sz="1400" b="0" i="0" u="none" strike="noStrike" kern="0" cap="none" spc="-80"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45" normalizeH="0" baseline="0" noProof="0" dirty="0">
                <a:ln>
                  <a:noFill/>
                </a:ln>
                <a:solidFill>
                  <a:sysClr val="windowText" lastClr="000000"/>
                </a:solidFill>
                <a:effectLst/>
                <a:uLnTx/>
                <a:uFillTx/>
                <a:latin typeface="Lucida Sans"/>
                <a:cs typeface="Lucida Sans"/>
              </a:rPr>
              <a:t>investors</a:t>
            </a:r>
            <a:r>
              <a:rPr kumimoji="0" lang="en-US" sz="1400" b="0" i="0" u="none" strike="noStrike" kern="0" cap="none" spc="-20" normalizeH="0" baseline="0" noProof="0" dirty="0">
                <a:ln>
                  <a:noFill/>
                </a:ln>
                <a:solidFill>
                  <a:sysClr val="windowText" lastClr="000000"/>
                </a:solidFill>
                <a:effectLst/>
                <a:uLnTx/>
                <a:uFillTx/>
                <a:latin typeface="Lucida Sans"/>
                <a:cs typeface="Lucida Sans"/>
              </a:rPr>
              <a:t> can</a:t>
            </a:r>
            <a:r>
              <a:rPr kumimoji="0" lang="en-US" sz="1400" b="0" i="0" u="none" strike="noStrike" kern="0" cap="none" spc="-25"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40" normalizeH="0" baseline="0" noProof="0" dirty="0">
                <a:ln>
                  <a:noFill/>
                </a:ln>
                <a:solidFill>
                  <a:sysClr val="windowText" lastClr="000000"/>
                </a:solidFill>
                <a:effectLst/>
                <a:uLnTx/>
                <a:uFillTx/>
                <a:latin typeface="Lucida Sans"/>
                <a:cs typeface="Lucida Sans"/>
              </a:rPr>
              <a:t>create</a:t>
            </a:r>
            <a:r>
              <a:rPr kumimoji="0" lang="en-US" sz="1400" b="0" i="0" u="none" strike="noStrike" kern="0" cap="none" spc="-10"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30" normalizeH="0" baseline="0" noProof="0" dirty="0">
                <a:ln>
                  <a:noFill/>
                </a:ln>
                <a:solidFill>
                  <a:sysClr val="windowText" lastClr="000000"/>
                </a:solidFill>
                <a:effectLst/>
                <a:uLnTx/>
                <a:uFillTx/>
                <a:latin typeface="Lucida Sans"/>
                <a:cs typeface="Lucida Sans"/>
              </a:rPr>
              <a:t>significant</a:t>
            </a:r>
            <a:r>
              <a:rPr kumimoji="0" lang="en-US" sz="1400" b="0" i="0" u="none" strike="noStrike" kern="0" cap="none" spc="-20"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40" normalizeH="0" baseline="0" noProof="0" dirty="0">
                <a:ln>
                  <a:noFill/>
                </a:ln>
                <a:solidFill>
                  <a:sysClr val="windowText" lastClr="000000"/>
                </a:solidFill>
                <a:effectLst/>
                <a:uLnTx/>
                <a:uFillTx/>
                <a:latin typeface="Lucida Sans"/>
                <a:cs typeface="Lucida Sans"/>
              </a:rPr>
              <a:t>legal</a:t>
            </a:r>
            <a:r>
              <a:rPr kumimoji="0" lang="en-US" sz="1400" b="0" i="0" u="none" strike="noStrike" kern="0" cap="none" spc="-35"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70" normalizeH="0" baseline="0" noProof="0" dirty="0">
                <a:ln>
                  <a:noFill/>
                </a:ln>
                <a:solidFill>
                  <a:sysClr val="windowText" lastClr="000000"/>
                </a:solidFill>
                <a:effectLst/>
                <a:uLnTx/>
                <a:uFillTx/>
                <a:latin typeface="Lucida Sans"/>
                <a:cs typeface="Lucida Sans"/>
              </a:rPr>
              <a:t>exposure.</a:t>
            </a:r>
            <a:r>
              <a:rPr kumimoji="0" lang="en-US" sz="1400" b="0" i="0" u="none" strike="noStrike" kern="0" cap="none" spc="-95"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0" normalizeH="0" baseline="0" noProof="0" dirty="0">
                <a:ln>
                  <a:noFill/>
                </a:ln>
                <a:solidFill>
                  <a:sysClr val="windowText" lastClr="000000"/>
                </a:solidFill>
                <a:effectLst/>
                <a:uLnTx/>
                <a:uFillTx/>
                <a:latin typeface="Lucida Sans"/>
                <a:cs typeface="Lucida Sans"/>
              </a:rPr>
              <a:t>Without</a:t>
            </a:r>
            <a:r>
              <a:rPr kumimoji="0" lang="en-US" sz="1400" b="0" i="0" u="none" strike="noStrike" kern="0" cap="none" spc="-20"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10" normalizeH="0" baseline="0" noProof="0" dirty="0">
                <a:ln>
                  <a:noFill/>
                </a:ln>
                <a:solidFill>
                  <a:sysClr val="windowText" lastClr="000000"/>
                </a:solidFill>
                <a:effectLst/>
                <a:uLnTx/>
                <a:uFillTx/>
                <a:latin typeface="Lucida Sans"/>
                <a:cs typeface="Lucida Sans"/>
              </a:rPr>
              <a:t>clear </a:t>
            </a:r>
            <a:r>
              <a:rPr kumimoji="0" lang="en-US" sz="1400" b="0" i="0" u="none" strike="noStrike" kern="0" cap="none" spc="-35" normalizeH="0" baseline="0" noProof="0" dirty="0">
                <a:ln>
                  <a:noFill/>
                </a:ln>
                <a:solidFill>
                  <a:sysClr val="windowText" lastClr="000000"/>
                </a:solidFill>
                <a:effectLst/>
                <a:uLnTx/>
                <a:uFillTx/>
                <a:latin typeface="Lucida Sans"/>
                <a:cs typeface="Lucida Sans"/>
              </a:rPr>
              <a:t>terms</a:t>
            </a:r>
            <a:r>
              <a:rPr kumimoji="0" lang="en-US" sz="1400" b="0" i="0" u="none" strike="noStrike" kern="0" cap="none" spc="-20" normalizeH="0" baseline="0" noProof="0" dirty="0">
                <a:ln>
                  <a:noFill/>
                </a:ln>
                <a:solidFill>
                  <a:sysClr val="windowText" lastClr="000000"/>
                </a:solidFill>
                <a:effectLst/>
                <a:uLnTx/>
                <a:uFillTx/>
                <a:latin typeface="Lucida Sans"/>
                <a:cs typeface="Lucida Sans"/>
              </a:rPr>
              <a:t> and</a:t>
            </a:r>
            <a:r>
              <a:rPr kumimoji="0" lang="en-US" sz="1400" b="0" i="0" u="none" strike="noStrike" kern="0" cap="none" spc="-50"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30" normalizeH="0" baseline="0" noProof="0" dirty="0">
                <a:ln>
                  <a:noFill/>
                </a:ln>
                <a:solidFill>
                  <a:sysClr val="windowText" lastClr="000000"/>
                </a:solidFill>
                <a:effectLst/>
                <a:uLnTx/>
                <a:uFillTx/>
                <a:latin typeface="Lucida Sans"/>
                <a:cs typeface="Lucida Sans"/>
              </a:rPr>
              <a:t>conditions,</a:t>
            </a:r>
            <a:r>
              <a:rPr kumimoji="0" lang="en-US" sz="1400" b="0" i="0" u="none" strike="noStrike" kern="0" cap="none" spc="-85"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30" normalizeH="0" baseline="0" noProof="0" dirty="0">
                <a:ln>
                  <a:noFill/>
                </a:ln>
                <a:solidFill>
                  <a:sysClr val="windowText" lastClr="000000"/>
                </a:solidFill>
                <a:effectLst/>
                <a:uLnTx/>
                <a:uFillTx/>
                <a:latin typeface="Lucida Sans"/>
                <a:cs typeface="Lucida Sans"/>
              </a:rPr>
              <a:t>dispute</a:t>
            </a:r>
            <a:r>
              <a:rPr kumimoji="0" lang="en-US" sz="1400" b="0" i="0" u="none" strike="noStrike" kern="0" cap="none" spc="-10"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40" normalizeH="0" baseline="0" noProof="0" dirty="0">
                <a:ln>
                  <a:noFill/>
                </a:ln>
                <a:solidFill>
                  <a:sysClr val="windowText" lastClr="000000"/>
                </a:solidFill>
                <a:effectLst/>
                <a:uLnTx/>
                <a:uFillTx/>
                <a:latin typeface="Lucida Sans"/>
                <a:cs typeface="Lucida Sans"/>
              </a:rPr>
              <a:t>resolution</a:t>
            </a:r>
            <a:r>
              <a:rPr kumimoji="0" lang="en-US" sz="1400" b="0" i="0" u="none" strike="noStrike" kern="0" cap="none" spc="-25"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30" normalizeH="0" baseline="0" noProof="0" dirty="0">
                <a:ln>
                  <a:noFill/>
                </a:ln>
                <a:solidFill>
                  <a:sysClr val="windowText" lastClr="000000"/>
                </a:solidFill>
                <a:effectLst/>
                <a:uLnTx/>
                <a:uFillTx/>
                <a:latin typeface="Lucida Sans"/>
                <a:cs typeface="Lucida Sans"/>
              </a:rPr>
              <a:t>mechanisms,</a:t>
            </a:r>
            <a:r>
              <a:rPr kumimoji="0" lang="en-US" sz="1400" b="0" i="0" u="none" strike="noStrike" kern="0" cap="none" spc="-85"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20" normalizeH="0" baseline="0" noProof="0" dirty="0">
                <a:ln>
                  <a:noFill/>
                </a:ln>
                <a:solidFill>
                  <a:sysClr val="windowText" lastClr="000000"/>
                </a:solidFill>
                <a:effectLst/>
                <a:uLnTx/>
                <a:uFillTx/>
                <a:latin typeface="Lucida Sans"/>
                <a:cs typeface="Lucida Sans"/>
              </a:rPr>
              <a:t>and</a:t>
            </a:r>
            <a:r>
              <a:rPr kumimoji="0" lang="en-US" sz="1400" b="0" i="0" u="none" strike="noStrike" kern="0" cap="none" spc="-50"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10" normalizeH="0" baseline="0" noProof="0" dirty="0">
                <a:ln>
                  <a:noFill/>
                </a:ln>
                <a:solidFill>
                  <a:sysClr val="windowText" lastClr="000000"/>
                </a:solidFill>
                <a:effectLst/>
                <a:uLnTx/>
                <a:uFillTx/>
                <a:latin typeface="Lucida Sans"/>
                <a:cs typeface="Lucida Sans"/>
              </a:rPr>
              <a:t>liability</a:t>
            </a:r>
            <a:r>
              <a:rPr kumimoji="0" lang="en-US" sz="1400" b="0" i="0" u="none" strike="noStrike" kern="0" cap="none" spc="-20"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25" normalizeH="0" baseline="0" noProof="0" dirty="0">
                <a:ln>
                  <a:noFill/>
                </a:ln>
                <a:solidFill>
                  <a:sysClr val="windowText" lastClr="000000"/>
                </a:solidFill>
                <a:effectLst/>
                <a:uLnTx/>
                <a:uFillTx/>
                <a:latin typeface="Lucida Sans"/>
                <a:cs typeface="Lucida Sans"/>
              </a:rPr>
              <a:t>limitations,</a:t>
            </a:r>
            <a:r>
              <a:rPr kumimoji="0" lang="en-US" sz="1400" b="0" i="0" u="none" strike="noStrike" kern="0" cap="none" spc="-85"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50" normalizeH="0" baseline="0" noProof="0" dirty="0">
                <a:ln>
                  <a:noFill/>
                </a:ln>
                <a:solidFill>
                  <a:sysClr val="windowText" lastClr="000000"/>
                </a:solidFill>
                <a:effectLst/>
                <a:uLnTx/>
                <a:uFillTx/>
                <a:latin typeface="Lucida Sans"/>
                <a:cs typeface="Lucida Sans"/>
              </a:rPr>
              <a:t>entrepreneurs</a:t>
            </a:r>
            <a:r>
              <a:rPr kumimoji="0" lang="en-US" sz="1400" b="0" i="0" u="none" strike="noStrike" kern="0" cap="none" spc="-20"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50" normalizeH="0" baseline="0" noProof="0" dirty="0">
                <a:ln>
                  <a:noFill/>
                </a:ln>
                <a:solidFill>
                  <a:sysClr val="windowText" lastClr="000000"/>
                </a:solidFill>
                <a:effectLst/>
                <a:uLnTx/>
                <a:uFillTx/>
                <a:latin typeface="Lucida Sans"/>
                <a:cs typeface="Lucida Sans"/>
              </a:rPr>
              <a:t>risk</a:t>
            </a:r>
            <a:r>
              <a:rPr kumimoji="0" lang="en-US" sz="1400" b="0" i="0" u="none" strike="noStrike" kern="0" cap="none" spc="-20"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25" normalizeH="0" baseline="0" noProof="0" dirty="0">
                <a:ln>
                  <a:noFill/>
                </a:ln>
                <a:solidFill>
                  <a:sysClr val="windowText" lastClr="000000"/>
                </a:solidFill>
                <a:effectLst/>
                <a:uLnTx/>
                <a:uFillTx/>
                <a:latin typeface="Lucida Sans"/>
                <a:cs typeface="Lucida Sans"/>
              </a:rPr>
              <a:t>costly</a:t>
            </a:r>
            <a:r>
              <a:rPr kumimoji="0" lang="en-US" sz="1400" b="0" i="0" u="none" strike="noStrike" kern="0" cap="none" spc="-15"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20" normalizeH="0" baseline="0" noProof="0" dirty="0">
                <a:ln>
                  <a:noFill/>
                </a:ln>
                <a:solidFill>
                  <a:sysClr val="windowText" lastClr="000000"/>
                </a:solidFill>
                <a:effectLst/>
                <a:uLnTx/>
                <a:uFillTx/>
                <a:latin typeface="Lucida Sans"/>
                <a:cs typeface="Lucida Sans"/>
              </a:rPr>
              <a:t>litigation</a:t>
            </a:r>
            <a:r>
              <a:rPr kumimoji="0" lang="en-US" sz="1400" b="0" i="0" u="none" strike="noStrike" kern="0" cap="none" spc="-25" normalizeH="0" baseline="0" noProof="0" dirty="0">
                <a:ln>
                  <a:noFill/>
                </a:ln>
                <a:solidFill>
                  <a:sysClr val="windowText" lastClr="000000"/>
                </a:solidFill>
                <a:effectLst/>
                <a:uLnTx/>
                <a:uFillTx/>
                <a:latin typeface="Lucida Sans"/>
                <a:cs typeface="Lucida Sans"/>
              </a:rPr>
              <a:t> and </a:t>
            </a:r>
            <a:r>
              <a:rPr kumimoji="0" lang="en-US" sz="1400" b="0" i="0" u="none" strike="noStrike" kern="0" cap="none" spc="-45" normalizeH="0" baseline="0" noProof="0" dirty="0">
                <a:ln>
                  <a:noFill/>
                </a:ln>
                <a:solidFill>
                  <a:sysClr val="windowText" lastClr="000000"/>
                </a:solidFill>
                <a:effectLst/>
                <a:uLnTx/>
                <a:uFillTx/>
                <a:latin typeface="Lucida Sans"/>
                <a:cs typeface="Lucida Sans"/>
              </a:rPr>
              <a:t>business</a:t>
            </a:r>
            <a:r>
              <a:rPr kumimoji="0" lang="en-US" sz="1400" b="0" i="0" u="none" strike="noStrike" kern="0" cap="none" spc="5"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30" normalizeH="0" baseline="0" noProof="0" dirty="0">
                <a:ln>
                  <a:noFill/>
                </a:ln>
                <a:solidFill>
                  <a:sysClr val="windowText" lastClr="000000"/>
                </a:solidFill>
                <a:effectLst/>
                <a:uLnTx/>
                <a:uFillTx/>
                <a:latin typeface="Lucida Sans"/>
                <a:cs typeface="Lucida Sans"/>
              </a:rPr>
              <a:t>relationship </a:t>
            </a:r>
            <a:r>
              <a:rPr kumimoji="0" lang="en-US" sz="1400" b="0" i="0" u="none" strike="noStrike" kern="0" cap="none" spc="-10" normalizeH="0" baseline="0" noProof="0" dirty="0">
                <a:ln>
                  <a:noFill/>
                </a:ln>
                <a:solidFill>
                  <a:sysClr val="windowText" lastClr="000000"/>
                </a:solidFill>
                <a:effectLst/>
                <a:uLnTx/>
                <a:uFillTx/>
                <a:latin typeface="Lucida Sans"/>
                <a:cs typeface="Lucida Sans"/>
              </a:rPr>
              <a:t>damage.</a:t>
            </a:r>
            <a:endParaRPr kumimoji="0" lang="en-US" sz="1400" b="0" i="0" u="none" strike="noStrike" kern="0" cap="none" spc="0" normalizeH="0" baseline="0" noProof="0" dirty="0">
              <a:ln>
                <a:noFill/>
              </a:ln>
              <a:solidFill>
                <a:sysClr val="windowText" lastClr="000000"/>
              </a:solidFill>
              <a:effectLst/>
              <a:uLnTx/>
              <a:uFillTx/>
              <a:latin typeface="Lucida Sans"/>
              <a:cs typeface="Lucida Sans"/>
            </a:endParaRPr>
          </a:p>
          <a:p>
            <a:pPr marL="0" marR="0" lvl="0" indent="0" algn="just" defTabSz="914400" eaLnBrk="1" fontAlgn="auto" latinLnBrk="0" hangingPunct="1">
              <a:lnSpc>
                <a:spcPct val="100000"/>
              </a:lnSpc>
              <a:spcBef>
                <a:spcPts val="210"/>
              </a:spcBef>
              <a:spcAft>
                <a:spcPts val="0"/>
              </a:spcAft>
              <a:buClrTx/>
              <a:buSzTx/>
              <a:buFontTx/>
              <a:buNone/>
              <a:tabLst/>
              <a:defRPr/>
            </a:pPr>
            <a:endParaRPr kumimoji="0" lang="en-US" sz="1400" b="0" i="0" u="none" strike="noStrike" kern="0" cap="none" spc="0" normalizeH="0" baseline="0" noProof="0" dirty="0">
              <a:ln>
                <a:noFill/>
              </a:ln>
              <a:solidFill>
                <a:sysClr val="windowText" lastClr="000000"/>
              </a:solidFill>
              <a:effectLst/>
              <a:uLnTx/>
              <a:uFillTx/>
              <a:latin typeface="Lucida Sans"/>
              <a:cs typeface="Lucida Sans"/>
            </a:endParaRPr>
          </a:p>
          <a:p>
            <a:pPr marL="12700" marR="0" lvl="0" indent="0" algn="just" defTabSz="914400" eaLnBrk="1" fontAlgn="auto" latinLnBrk="0" hangingPunct="1">
              <a:lnSpc>
                <a:spcPct val="100000"/>
              </a:lnSpc>
              <a:spcBef>
                <a:spcPts val="5"/>
              </a:spcBef>
              <a:spcAft>
                <a:spcPts val="0"/>
              </a:spcAft>
              <a:buClrTx/>
              <a:buSzTx/>
              <a:buFontTx/>
              <a:buNone/>
              <a:tabLst/>
              <a:defRPr/>
            </a:pPr>
            <a:r>
              <a:rPr kumimoji="0" lang="en-US" sz="1400" b="1" i="0" u="none" strike="noStrike" kern="0" cap="none" spc="-70" normalizeH="0" baseline="0" noProof="0" dirty="0">
                <a:ln>
                  <a:noFill/>
                </a:ln>
                <a:solidFill>
                  <a:sysClr val="windowText" lastClr="000000"/>
                </a:solidFill>
                <a:effectLst/>
                <a:uLnTx/>
                <a:uFillTx/>
                <a:latin typeface="Lucida Sans"/>
                <a:cs typeface="Lucida Sans"/>
              </a:rPr>
              <a:t>Intellectual</a:t>
            </a:r>
            <a:r>
              <a:rPr kumimoji="0" lang="en-US" sz="1400" b="1" i="0" u="none" strike="noStrike" kern="0" cap="none" spc="-50" normalizeH="0" baseline="0" noProof="0" dirty="0">
                <a:ln>
                  <a:noFill/>
                </a:ln>
                <a:solidFill>
                  <a:sysClr val="windowText" lastClr="000000"/>
                </a:solidFill>
                <a:effectLst/>
                <a:uLnTx/>
                <a:uFillTx/>
                <a:latin typeface="Lucida Sans"/>
                <a:cs typeface="Lucida Sans"/>
              </a:rPr>
              <a:t> </a:t>
            </a:r>
            <a:r>
              <a:rPr kumimoji="0" lang="en-US" sz="1400" b="1" i="0" u="none" strike="noStrike" kern="0" cap="none" spc="-85" normalizeH="0" baseline="0" noProof="0" dirty="0">
                <a:ln>
                  <a:noFill/>
                </a:ln>
                <a:solidFill>
                  <a:sysClr val="windowText" lastClr="000000"/>
                </a:solidFill>
                <a:effectLst/>
                <a:uLnTx/>
                <a:uFillTx/>
                <a:latin typeface="Lucida Sans"/>
                <a:cs typeface="Lucida Sans"/>
              </a:rPr>
              <a:t>Property</a:t>
            </a:r>
            <a:r>
              <a:rPr kumimoji="0" lang="en-US" sz="1400" b="1" i="0" u="none" strike="noStrike" kern="0" cap="none" spc="-30" normalizeH="0" baseline="0" noProof="0" dirty="0">
                <a:ln>
                  <a:noFill/>
                </a:ln>
                <a:solidFill>
                  <a:sysClr val="windowText" lastClr="000000"/>
                </a:solidFill>
                <a:effectLst/>
                <a:uLnTx/>
                <a:uFillTx/>
                <a:latin typeface="Lucida Sans"/>
                <a:cs typeface="Lucida Sans"/>
              </a:rPr>
              <a:t> </a:t>
            </a:r>
            <a:r>
              <a:rPr kumimoji="0" lang="en-US" sz="1400" b="1" i="0" u="none" strike="noStrike" kern="0" cap="none" spc="-10" normalizeH="0" baseline="0" noProof="0" dirty="0">
                <a:ln>
                  <a:noFill/>
                </a:ln>
                <a:solidFill>
                  <a:sysClr val="windowText" lastClr="000000"/>
                </a:solidFill>
                <a:effectLst/>
                <a:uLnTx/>
                <a:uFillTx/>
                <a:latin typeface="Lucida Sans"/>
                <a:cs typeface="Lucida Sans"/>
              </a:rPr>
              <a:t>Concerns</a:t>
            </a:r>
            <a:endParaRPr kumimoji="0" lang="en-US" sz="1400" b="0" i="0" u="none" strike="noStrike" kern="0" cap="none" spc="0" normalizeH="0" baseline="0" noProof="0" dirty="0">
              <a:ln>
                <a:noFill/>
              </a:ln>
              <a:solidFill>
                <a:sysClr val="windowText" lastClr="000000"/>
              </a:solidFill>
              <a:effectLst/>
              <a:uLnTx/>
              <a:uFillTx/>
              <a:latin typeface="Lucida Sans"/>
              <a:cs typeface="Lucida Sans"/>
            </a:endParaRPr>
          </a:p>
          <a:p>
            <a:pPr marL="12700" marR="0" lvl="0" indent="0" algn="just" defTabSz="914400" eaLnBrk="1" fontAlgn="auto" latinLnBrk="0" hangingPunct="1">
              <a:lnSpc>
                <a:spcPct val="100000"/>
              </a:lnSpc>
              <a:spcBef>
                <a:spcPts val="600"/>
              </a:spcBef>
              <a:spcAft>
                <a:spcPts val="0"/>
              </a:spcAft>
              <a:buClrTx/>
              <a:buSzTx/>
              <a:buFontTx/>
              <a:buNone/>
              <a:tabLst/>
              <a:defRPr/>
            </a:pPr>
            <a:r>
              <a:rPr kumimoji="0" lang="en-US" sz="1400" b="0" i="0" u="none" strike="noStrike" kern="0" cap="none" spc="-45" normalizeH="0" baseline="0" noProof="0" dirty="0">
                <a:ln>
                  <a:noFill/>
                </a:ln>
                <a:solidFill>
                  <a:sysClr val="windowText" lastClr="000000"/>
                </a:solidFill>
                <a:effectLst/>
                <a:uLnTx/>
                <a:uFillTx/>
                <a:latin typeface="Lucida Sans"/>
                <a:cs typeface="Lucida Sans"/>
              </a:rPr>
              <a:t>Failure</a:t>
            </a:r>
            <a:r>
              <a:rPr kumimoji="0" lang="en-US" sz="1400" b="0" i="0" u="none" strike="noStrike" kern="0" cap="none" spc="-15"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20" normalizeH="0" baseline="0" noProof="0" dirty="0">
                <a:ln>
                  <a:noFill/>
                </a:ln>
                <a:solidFill>
                  <a:sysClr val="windowText" lastClr="000000"/>
                </a:solidFill>
                <a:effectLst/>
                <a:uLnTx/>
                <a:uFillTx/>
                <a:latin typeface="Lucida Sans"/>
                <a:cs typeface="Lucida Sans"/>
              </a:rPr>
              <a:t>to</a:t>
            </a:r>
            <a:r>
              <a:rPr kumimoji="0" lang="en-US" sz="1400" b="0" i="0" u="none" strike="noStrike" kern="0" cap="none" spc="-60"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30" normalizeH="0" baseline="0" noProof="0" dirty="0">
                <a:ln>
                  <a:noFill/>
                </a:ln>
                <a:solidFill>
                  <a:sysClr val="windowText" lastClr="000000"/>
                </a:solidFill>
                <a:effectLst/>
                <a:uLnTx/>
                <a:uFillTx/>
                <a:latin typeface="Lucida Sans"/>
                <a:cs typeface="Lucida Sans"/>
              </a:rPr>
              <a:t>adequately</a:t>
            </a:r>
            <a:r>
              <a:rPr kumimoji="0" lang="en-US" sz="1400" b="0" i="0" u="none" strike="noStrike" kern="0" cap="none" spc="-20"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25" normalizeH="0" baseline="0" noProof="0" dirty="0">
                <a:ln>
                  <a:noFill/>
                </a:ln>
                <a:solidFill>
                  <a:sysClr val="windowText" lastClr="000000"/>
                </a:solidFill>
                <a:effectLst/>
                <a:uLnTx/>
                <a:uFillTx/>
                <a:latin typeface="Lucida Sans"/>
                <a:cs typeface="Lucida Sans"/>
              </a:rPr>
              <a:t>protect </a:t>
            </a:r>
            <a:r>
              <a:rPr kumimoji="0" lang="en-US" sz="1400" b="0" i="0" u="none" strike="noStrike" kern="0" cap="none" spc="-45" normalizeH="0" baseline="0" noProof="0" dirty="0">
                <a:ln>
                  <a:noFill/>
                </a:ln>
                <a:solidFill>
                  <a:sysClr val="windowText" lastClr="000000"/>
                </a:solidFill>
                <a:effectLst/>
                <a:uLnTx/>
                <a:uFillTx/>
                <a:latin typeface="Lucida Sans"/>
                <a:cs typeface="Lucida Sans"/>
              </a:rPr>
              <a:t>trademarks,</a:t>
            </a:r>
            <a:r>
              <a:rPr kumimoji="0" lang="en-US" sz="1400" b="0" i="0" u="none" strike="noStrike" kern="0" cap="none" spc="-95"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35" normalizeH="0" baseline="0" noProof="0" dirty="0">
                <a:ln>
                  <a:noFill/>
                </a:ln>
                <a:solidFill>
                  <a:sysClr val="windowText" lastClr="000000"/>
                </a:solidFill>
                <a:effectLst/>
                <a:uLnTx/>
                <a:uFillTx/>
                <a:latin typeface="Lucida Sans"/>
                <a:cs typeface="Lucida Sans"/>
              </a:rPr>
              <a:t>patents,</a:t>
            </a:r>
            <a:r>
              <a:rPr kumimoji="0" lang="en-US" sz="1400" b="0" i="0" u="none" strike="noStrike" kern="0" cap="none" spc="-90"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40" normalizeH="0" baseline="0" noProof="0" dirty="0">
                <a:ln>
                  <a:noFill/>
                </a:ln>
                <a:solidFill>
                  <a:sysClr val="windowText" lastClr="000000"/>
                </a:solidFill>
                <a:effectLst/>
                <a:uLnTx/>
                <a:uFillTx/>
                <a:latin typeface="Lucida Sans"/>
                <a:cs typeface="Lucida Sans"/>
              </a:rPr>
              <a:t>copyrights,</a:t>
            </a:r>
            <a:r>
              <a:rPr kumimoji="0" lang="en-US" sz="1400" b="0" i="0" u="none" strike="noStrike" kern="0" cap="none" spc="-95"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60" normalizeH="0" baseline="0" noProof="0" dirty="0">
                <a:ln>
                  <a:noFill/>
                </a:ln>
                <a:solidFill>
                  <a:sysClr val="windowText" lastClr="000000"/>
                </a:solidFill>
                <a:effectLst/>
                <a:uLnTx/>
                <a:uFillTx/>
                <a:latin typeface="Lucida Sans"/>
                <a:cs typeface="Lucida Sans"/>
              </a:rPr>
              <a:t>or</a:t>
            </a:r>
            <a:r>
              <a:rPr kumimoji="0" lang="en-US" sz="1400" b="0" i="0" u="none" strike="noStrike" kern="0" cap="none" spc="-80"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45" normalizeH="0" baseline="0" noProof="0" dirty="0">
                <a:ln>
                  <a:noFill/>
                </a:ln>
                <a:solidFill>
                  <a:sysClr val="windowText" lastClr="000000"/>
                </a:solidFill>
                <a:effectLst/>
                <a:uLnTx/>
                <a:uFillTx/>
                <a:latin typeface="Lucida Sans"/>
                <a:cs typeface="Lucida Sans"/>
              </a:rPr>
              <a:t>trade</a:t>
            </a:r>
            <a:r>
              <a:rPr kumimoji="0" lang="en-US" sz="1400" b="0" i="0" u="none" strike="noStrike" kern="0" cap="none" spc="-15"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50" normalizeH="0" baseline="0" noProof="0" dirty="0">
                <a:ln>
                  <a:noFill/>
                </a:ln>
                <a:solidFill>
                  <a:sysClr val="windowText" lastClr="000000"/>
                </a:solidFill>
                <a:effectLst/>
                <a:uLnTx/>
                <a:uFillTx/>
                <a:latin typeface="Lucida Sans"/>
                <a:cs typeface="Lucida Sans"/>
              </a:rPr>
              <a:t>secrets</a:t>
            </a:r>
            <a:r>
              <a:rPr kumimoji="0" lang="en-US" sz="1400" b="0" i="0" u="none" strike="noStrike" kern="0" cap="none" spc="-20" normalizeH="0" baseline="0" noProof="0" dirty="0">
                <a:ln>
                  <a:noFill/>
                </a:ln>
                <a:solidFill>
                  <a:sysClr val="windowText" lastClr="000000"/>
                </a:solidFill>
                <a:effectLst/>
                <a:uLnTx/>
                <a:uFillTx/>
                <a:latin typeface="Lucida Sans"/>
                <a:cs typeface="Lucida Sans"/>
              </a:rPr>
              <a:t> can</a:t>
            </a:r>
            <a:r>
              <a:rPr kumimoji="0" lang="en-US" sz="1400" b="0" i="0" u="none" strike="noStrike" kern="0" cap="none" spc="-30"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50" normalizeH="0" baseline="0" noProof="0" dirty="0">
                <a:ln>
                  <a:noFill/>
                </a:ln>
                <a:solidFill>
                  <a:sysClr val="windowText" lastClr="000000"/>
                </a:solidFill>
                <a:effectLst/>
                <a:uLnTx/>
                <a:uFillTx/>
                <a:latin typeface="Lucida Sans"/>
                <a:cs typeface="Lucida Sans"/>
              </a:rPr>
              <a:t>leave</a:t>
            </a:r>
            <a:r>
              <a:rPr kumimoji="0" lang="en-US" sz="1400" b="0" i="0" u="none" strike="noStrike" kern="0" cap="none" spc="-15"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20" normalizeH="0" baseline="0" noProof="0" dirty="0">
                <a:ln>
                  <a:noFill/>
                </a:ln>
                <a:solidFill>
                  <a:sysClr val="windowText" lastClr="000000"/>
                </a:solidFill>
                <a:effectLst/>
                <a:uLnTx/>
                <a:uFillTx/>
                <a:latin typeface="Lucida Sans"/>
                <a:cs typeface="Lucida Sans"/>
              </a:rPr>
              <a:t>a</a:t>
            </a:r>
            <a:r>
              <a:rPr kumimoji="0" lang="en-US" sz="1400" b="0" i="0" u="none" strike="noStrike" kern="0" cap="none" spc="-85"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35" normalizeH="0" baseline="0" noProof="0" dirty="0">
                <a:ln>
                  <a:noFill/>
                </a:ln>
                <a:solidFill>
                  <a:sysClr val="windowText" lastClr="000000"/>
                </a:solidFill>
                <a:effectLst/>
                <a:uLnTx/>
                <a:uFillTx/>
                <a:latin typeface="Lucida Sans"/>
                <a:cs typeface="Lucida Sans"/>
              </a:rPr>
              <a:t>startup</a:t>
            </a:r>
            <a:r>
              <a:rPr kumimoji="0" lang="en-US" sz="1400" b="0" i="0" u="none" strike="noStrike" kern="0" cap="none" spc="-55"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45" normalizeH="0" baseline="0" noProof="0" dirty="0">
                <a:ln>
                  <a:noFill/>
                </a:ln>
                <a:solidFill>
                  <a:sysClr val="windowText" lastClr="000000"/>
                </a:solidFill>
                <a:effectLst/>
                <a:uLnTx/>
                <a:uFillTx/>
                <a:latin typeface="Lucida Sans"/>
                <a:cs typeface="Lucida Sans"/>
              </a:rPr>
              <a:t>vulnerable</a:t>
            </a:r>
            <a:r>
              <a:rPr kumimoji="0" lang="en-US" sz="1400" b="0" i="0" u="none" strike="noStrike" kern="0" cap="none" spc="-10"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20" normalizeH="0" baseline="0" noProof="0" dirty="0">
                <a:ln>
                  <a:noFill/>
                </a:ln>
                <a:solidFill>
                  <a:sysClr val="windowText" lastClr="000000"/>
                </a:solidFill>
                <a:effectLst/>
                <a:uLnTx/>
                <a:uFillTx/>
                <a:latin typeface="Lucida Sans"/>
                <a:cs typeface="Lucida Sans"/>
              </a:rPr>
              <a:t>to</a:t>
            </a:r>
            <a:r>
              <a:rPr kumimoji="0" lang="en-US" sz="1400" b="0" i="0" u="none" strike="noStrike" kern="0" cap="none" spc="-60"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10" normalizeH="0" baseline="0" noProof="0" dirty="0">
                <a:ln>
                  <a:noFill/>
                </a:ln>
                <a:solidFill>
                  <a:sysClr val="windowText" lastClr="000000"/>
                </a:solidFill>
                <a:effectLst/>
                <a:uLnTx/>
                <a:uFillTx/>
                <a:latin typeface="Lucida Sans"/>
                <a:cs typeface="Lucida Sans"/>
              </a:rPr>
              <a:t>competitors.</a:t>
            </a:r>
            <a:endParaRPr kumimoji="0" lang="en-US" sz="1400" b="0" i="0" u="none" strike="noStrike" kern="0" cap="none" spc="0" normalizeH="0" baseline="0" noProof="0" dirty="0">
              <a:ln>
                <a:noFill/>
              </a:ln>
              <a:solidFill>
                <a:sysClr val="windowText" lastClr="000000"/>
              </a:solidFill>
              <a:effectLst/>
              <a:uLnTx/>
              <a:uFillTx/>
              <a:latin typeface="Lucida Sans"/>
              <a:cs typeface="Lucida Sans"/>
            </a:endParaRPr>
          </a:p>
        </p:txBody>
      </p:sp>
      <p:pic>
        <p:nvPicPr>
          <p:cNvPr id="2" name="Graphic 21">
            <a:extLst>
              <a:ext uri="{FF2B5EF4-FFF2-40B4-BE49-F238E27FC236}">
                <a16:creationId xmlns:a16="http://schemas.microsoft.com/office/drawing/2014/main" id="{68872238-6789-22F2-D34F-35DA7A1A14E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58441" y="605121"/>
            <a:ext cx="2024202" cy="945164"/>
          </a:xfrm>
          <a:prstGeom prst="rect">
            <a:avLst/>
          </a:prstGeom>
        </p:spPr>
      </p:pic>
      <p:sp>
        <p:nvSpPr>
          <p:cNvPr id="4" name="TextBox 3">
            <a:extLst>
              <a:ext uri="{FF2B5EF4-FFF2-40B4-BE49-F238E27FC236}">
                <a16:creationId xmlns:a16="http://schemas.microsoft.com/office/drawing/2014/main" id="{CC2026F0-A1D8-64BF-D909-325EDE0FDDDF}"/>
              </a:ext>
            </a:extLst>
          </p:cNvPr>
          <p:cNvSpPr txBox="1"/>
          <p:nvPr/>
        </p:nvSpPr>
        <p:spPr>
          <a:xfrm>
            <a:off x="2381250" y="1259443"/>
            <a:ext cx="3962400" cy="369332"/>
          </a:xfrm>
          <a:prstGeom prst="rect">
            <a:avLst/>
          </a:prstGeom>
          <a:solidFill>
            <a:srgbClr val="00B0F0"/>
          </a:solidFill>
        </p:spPr>
        <p:txBody>
          <a:bodyPr wrap="square">
            <a:spAutoFit/>
          </a:bodyPr>
          <a:lstStyle/>
          <a:p>
            <a:pPr marL="12700">
              <a:lnSpc>
                <a:spcPct val="100000"/>
              </a:lnSpc>
              <a:spcBef>
                <a:spcPts val="100"/>
              </a:spcBef>
            </a:pPr>
            <a:r>
              <a:rPr lang="en-US" sz="1800" b="1" spc="-75" dirty="0">
                <a:solidFill>
                  <a:schemeClr val="bg1"/>
                </a:solidFill>
                <a:latin typeface="Arial"/>
                <a:cs typeface="Arial"/>
              </a:rPr>
              <a:t>LEGAL AND REGULATORY RISKS</a:t>
            </a:r>
          </a:p>
        </p:txBody>
      </p:sp>
    </p:spTree>
    <p:extLst>
      <p:ext uri="{BB962C8B-B14F-4D97-AF65-F5344CB8AC3E}">
        <p14:creationId xmlns:p14="http://schemas.microsoft.com/office/powerpoint/2010/main" val="31233429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4639B60-0BE9-FD5E-92B8-DBCF9D59390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C1C557A-872A-4F99-DDA5-F756C215509C}"/>
              </a:ext>
            </a:extLst>
          </p:cNvPr>
          <p:cNvSpPr/>
          <p:nvPr/>
        </p:nvSpPr>
        <p:spPr>
          <a:xfrm>
            <a:off x="2306113" y="1038738"/>
            <a:ext cx="8712935" cy="40147"/>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918592CA-A36E-CEB8-BED9-AE9F3ECCDDA0}"/>
              </a:ext>
            </a:extLst>
          </p:cNvPr>
          <p:cNvSpPr/>
          <p:nvPr/>
        </p:nvSpPr>
        <p:spPr>
          <a:xfrm>
            <a:off x="7558824" y="1400175"/>
            <a:ext cx="3625271" cy="552245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FEA131B-E070-0623-3594-7E3E11C12B72}"/>
              </a:ext>
            </a:extLst>
          </p:cNvPr>
          <p:cNvSpPr/>
          <p:nvPr/>
        </p:nvSpPr>
        <p:spPr>
          <a:xfrm>
            <a:off x="434390" y="1628774"/>
            <a:ext cx="9795459" cy="496512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98450" marR="36195" lvl="0" indent="-285750" algn="just" defTabSz="914400" eaLnBrk="1" fontAlgn="auto" latinLnBrk="0" hangingPunct="1">
              <a:lnSpc>
                <a:spcPct val="126099"/>
              </a:lnSpc>
              <a:spcBef>
                <a:spcPts val="95"/>
              </a:spcBef>
              <a:spcAft>
                <a:spcPts val="0"/>
              </a:spcAft>
              <a:buClrTx/>
              <a:buSzTx/>
              <a:buFont typeface="Arial" panose="020B0604020202020204" pitchFamily="34" charset="0"/>
              <a:buChar char="•"/>
              <a:tabLst/>
              <a:defRPr/>
            </a:pPr>
            <a:r>
              <a:rPr kumimoji="0" lang="en-US" sz="1600" b="1" i="0" u="none" strike="noStrike" kern="0" cap="none" spc="-10" normalizeH="0" baseline="0" noProof="0" dirty="0">
                <a:ln>
                  <a:noFill/>
                </a:ln>
                <a:solidFill>
                  <a:sysClr val="windowText" lastClr="000000"/>
                </a:solidFill>
                <a:effectLst/>
                <a:uLnTx/>
                <a:uFillTx/>
                <a:latin typeface="Lucida Sans"/>
                <a:cs typeface="Lucida Sans"/>
              </a:rPr>
              <a:t>Strategic</a:t>
            </a:r>
            <a:r>
              <a:rPr kumimoji="0" lang="en-US" sz="1600" b="1" i="0" u="none" strike="noStrike" kern="0" cap="none" spc="-50" normalizeH="0" baseline="0" noProof="0" dirty="0">
                <a:ln>
                  <a:noFill/>
                </a:ln>
                <a:solidFill>
                  <a:sysClr val="windowText" lastClr="000000"/>
                </a:solidFill>
                <a:effectLst/>
                <a:uLnTx/>
                <a:uFillTx/>
                <a:latin typeface="Lucida Sans"/>
                <a:cs typeface="Lucida Sans"/>
              </a:rPr>
              <a:t> risks</a:t>
            </a:r>
            <a:r>
              <a:rPr kumimoji="0" lang="en-US" sz="1600" b="1" i="0" u="none" strike="noStrike" kern="0" cap="none" spc="-2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35" normalizeH="0" baseline="0" noProof="0" dirty="0">
                <a:ln>
                  <a:noFill/>
                </a:ln>
                <a:solidFill>
                  <a:sysClr val="windowText" lastClr="000000"/>
                </a:solidFill>
                <a:effectLst/>
                <a:uLnTx/>
                <a:uFillTx/>
                <a:latin typeface="Lucida Sans"/>
                <a:cs typeface="Lucida Sans"/>
              </a:rPr>
              <a:t>are</a:t>
            </a:r>
            <a:r>
              <a:rPr kumimoji="0" lang="en-US" sz="1600" b="0" i="0" u="none" strike="noStrike" kern="0" cap="none" spc="-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25" normalizeH="0" baseline="0" noProof="0" dirty="0">
                <a:ln>
                  <a:noFill/>
                </a:ln>
                <a:solidFill>
                  <a:sysClr val="windowText" lastClr="000000"/>
                </a:solidFill>
                <a:effectLst/>
                <a:uLnTx/>
                <a:uFillTx/>
                <a:latin typeface="Lucida Sans"/>
                <a:cs typeface="Lucida Sans"/>
              </a:rPr>
              <a:t>associated</a:t>
            </a:r>
            <a:r>
              <a:rPr kumimoji="0" lang="en-US" sz="1600" b="0" i="0" u="none" strike="noStrike" kern="0" cap="none" spc="-2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0" normalizeH="0" baseline="0" noProof="0" dirty="0">
                <a:ln>
                  <a:noFill/>
                </a:ln>
                <a:solidFill>
                  <a:sysClr val="windowText" lastClr="000000"/>
                </a:solidFill>
                <a:effectLst/>
                <a:uLnTx/>
                <a:uFillTx/>
                <a:latin typeface="Lucida Sans"/>
                <a:cs typeface="Lucida Sans"/>
              </a:rPr>
              <a:t>with</a:t>
            </a:r>
            <a:r>
              <a:rPr kumimoji="0" lang="en-US" sz="1600" b="0" i="0" u="none" strike="noStrike" kern="0" cap="none" spc="-7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20" normalizeH="0" baseline="0" noProof="0" dirty="0">
                <a:ln>
                  <a:noFill/>
                </a:ln>
                <a:solidFill>
                  <a:sysClr val="windowText" lastClr="000000"/>
                </a:solidFill>
                <a:effectLst/>
                <a:uLnTx/>
                <a:uFillTx/>
                <a:latin typeface="Lucida Sans"/>
                <a:cs typeface="Lucida Sans"/>
              </a:rPr>
              <a:t>the</a:t>
            </a:r>
            <a:r>
              <a:rPr kumimoji="0" lang="en-US" sz="1600" b="0" i="0" u="none" strike="noStrike" kern="0" cap="none" spc="-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25" normalizeH="0" baseline="0" noProof="0" dirty="0">
                <a:ln>
                  <a:noFill/>
                </a:ln>
                <a:solidFill>
                  <a:sysClr val="windowText" lastClr="000000"/>
                </a:solidFill>
                <a:effectLst/>
                <a:uLnTx/>
                <a:uFillTx/>
                <a:latin typeface="Lucida Sans"/>
                <a:cs typeface="Lucida Sans"/>
              </a:rPr>
              <a:t>fundamental</a:t>
            </a:r>
            <a:r>
              <a:rPr kumimoji="0" lang="en-US" sz="1600" b="0" i="0" u="none" strike="noStrike" kern="0" cap="none" spc="-6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30" normalizeH="0" baseline="0" noProof="0" dirty="0">
                <a:ln>
                  <a:noFill/>
                </a:ln>
                <a:solidFill>
                  <a:sysClr val="windowText" lastClr="000000"/>
                </a:solidFill>
                <a:effectLst/>
                <a:uLnTx/>
                <a:uFillTx/>
                <a:latin typeface="Lucida Sans"/>
                <a:cs typeface="Lucida Sans"/>
              </a:rPr>
              <a:t>decisions</a:t>
            </a:r>
            <a:r>
              <a:rPr kumimoji="0" lang="en-US" sz="1600" b="0" i="0" u="none" strike="noStrike" kern="0" cap="none" spc="-2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10" normalizeH="0" baseline="0" noProof="0" dirty="0">
                <a:ln>
                  <a:noFill/>
                </a:ln>
                <a:solidFill>
                  <a:sysClr val="windowText" lastClr="000000"/>
                </a:solidFill>
                <a:effectLst/>
                <a:uLnTx/>
                <a:uFillTx/>
                <a:latin typeface="Lucida Sans"/>
                <a:cs typeface="Lucida Sans"/>
              </a:rPr>
              <a:t>that</a:t>
            </a:r>
            <a:r>
              <a:rPr kumimoji="0" lang="en-US" sz="1600" b="0" i="0" u="none" strike="noStrike" kern="0" cap="none" spc="-3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10" normalizeH="0" baseline="0" noProof="0" dirty="0">
                <a:ln>
                  <a:noFill/>
                </a:ln>
                <a:solidFill>
                  <a:sysClr val="windowText" lastClr="000000"/>
                </a:solidFill>
                <a:effectLst/>
                <a:uLnTx/>
                <a:uFillTx/>
                <a:latin typeface="Lucida Sans"/>
                <a:cs typeface="Lucida Sans"/>
              </a:rPr>
              <a:t>company</a:t>
            </a:r>
            <a:r>
              <a:rPr kumimoji="0" lang="en-US" sz="1600" b="0" i="0" u="none" strike="noStrike" kern="0" cap="none" spc="-8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30" normalizeH="0" baseline="0" noProof="0" dirty="0">
                <a:ln>
                  <a:noFill/>
                </a:ln>
                <a:solidFill>
                  <a:sysClr val="windowText" lastClr="000000"/>
                </a:solidFill>
                <a:effectLst/>
                <a:uLnTx/>
                <a:uFillTx/>
                <a:latin typeface="Lucida Sans"/>
                <a:cs typeface="Lucida Sans"/>
              </a:rPr>
              <a:t>leaders</a:t>
            </a:r>
            <a:r>
              <a:rPr kumimoji="0" lang="en-US" sz="1600" b="0" i="0" u="none" strike="noStrike" kern="0" cap="none" spc="-2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20" normalizeH="0" baseline="0" noProof="0" dirty="0">
                <a:ln>
                  <a:noFill/>
                </a:ln>
                <a:solidFill>
                  <a:sysClr val="windowText" lastClr="000000"/>
                </a:solidFill>
                <a:effectLst/>
                <a:uLnTx/>
                <a:uFillTx/>
                <a:latin typeface="Lucida Sans"/>
                <a:cs typeface="Lucida Sans"/>
              </a:rPr>
              <a:t>make</a:t>
            </a:r>
            <a:r>
              <a:rPr kumimoji="0" lang="en-US" sz="1600" b="0" i="0" u="none" strike="noStrike" kern="0" cap="none" spc="-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10" normalizeH="0" baseline="0" noProof="0" dirty="0">
                <a:ln>
                  <a:noFill/>
                </a:ln>
                <a:solidFill>
                  <a:sysClr val="windowText" lastClr="000000"/>
                </a:solidFill>
                <a:effectLst/>
                <a:uLnTx/>
                <a:uFillTx/>
                <a:latin typeface="Lucida Sans"/>
                <a:cs typeface="Lucida Sans"/>
              </a:rPr>
              <a:t>about</a:t>
            </a:r>
            <a:r>
              <a:rPr kumimoji="0" lang="en-US" sz="1600" b="0" i="0" u="none" strike="noStrike" kern="0" cap="none" spc="-3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20" normalizeH="0" baseline="0" noProof="0" dirty="0">
                <a:ln>
                  <a:noFill/>
                </a:ln>
                <a:solidFill>
                  <a:sysClr val="windowText" lastClr="000000"/>
                </a:solidFill>
                <a:effectLst/>
                <a:uLnTx/>
                <a:uFillTx/>
                <a:latin typeface="Lucida Sans"/>
                <a:cs typeface="Lucida Sans"/>
              </a:rPr>
              <a:t>the</a:t>
            </a:r>
            <a:r>
              <a:rPr kumimoji="0" lang="en-US" sz="1600" b="0" i="0" u="none" strike="noStrike" kern="0" cap="none" spc="-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35" normalizeH="0" baseline="0" noProof="0" dirty="0">
                <a:ln>
                  <a:noFill/>
                </a:ln>
                <a:solidFill>
                  <a:sysClr val="windowText" lastClr="000000"/>
                </a:solidFill>
                <a:effectLst/>
                <a:uLnTx/>
                <a:uFillTx/>
                <a:latin typeface="Lucida Sans"/>
                <a:cs typeface="Lucida Sans"/>
              </a:rPr>
              <a:t>venture's</a:t>
            </a:r>
            <a:r>
              <a:rPr kumimoji="0" lang="en-US" sz="1600" b="0" i="0" u="none" strike="noStrike" kern="0" cap="none" spc="-2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20" normalizeH="0" baseline="0" noProof="0" dirty="0">
                <a:ln>
                  <a:noFill/>
                </a:ln>
                <a:solidFill>
                  <a:sysClr val="windowText" lastClr="000000"/>
                </a:solidFill>
                <a:effectLst/>
                <a:uLnTx/>
                <a:uFillTx/>
                <a:latin typeface="Lucida Sans"/>
                <a:cs typeface="Lucida Sans"/>
              </a:rPr>
              <a:t>direction</a:t>
            </a:r>
            <a:r>
              <a:rPr kumimoji="0" lang="en-US" sz="1600" b="0" i="0" u="none" strike="noStrike" kern="0" cap="none" spc="-7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25" normalizeH="0" baseline="0" noProof="0" dirty="0">
                <a:ln>
                  <a:noFill/>
                </a:ln>
                <a:solidFill>
                  <a:sysClr val="windowText" lastClr="000000"/>
                </a:solidFill>
                <a:effectLst/>
                <a:uLnTx/>
                <a:uFillTx/>
                <a:latin typeface="Lucida Sans"/>
                <a:cs typeface="Lucida Sans"/>
              </a:rPr>
              <a:t>and </a:t>
            </a:r>
            <a:r>
              <a:rPr kumimoji="0" lang="en-US" sz="1600" b="0" i="0" u="none" strike="noStrike" kern="0" cap="none" spc="-55" normalizeH="0" baseline="0" noProof="0" dirty="0">
                <a:ln>
                  <a:noFill/>
                </a:ln>
                <a:solidFill>
                  <a:sysClr val="windowText" lastClr="000000"/>
                </a:solidFill>
                <a:effectLst/>
                <a:uLnTx/>
                <a:uFillTx/>
                <a:latin typeface="Lucida Sans"/>
                <a:cs typeface="Lucida Sans"/>
              </a:rPr>
              <a:t>goals.</a:t>
            </a:r>
            <a:r>
              <a:rPr kumimoji="0" lang="en-US" sz="1600" b="0" i="0" u="none" strike="noStrike" kern="0" cap="none" spc="-6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25" normalizeH="0" baseline="0" noProof="0" dirty="0">
                <a:ln>
                  <a:noFill/>
                </a:ln>
                <a:solidFill>
                  <a:sysClr val="windowText" lastClr="000000"/>
                </a:solidFill>
                <a:effectLst/>
                <a:uLnTx/>
                <a:uFillTx/>
                <a:latin typeface="Lucida Sans"/>
                <a:cs typeface="Lucida Sans"/>
              </a:rPr>
              <a:t>A</a:t>
            </a:r>
            <a:r>
              <a:rPr kumimoji="0" lang="en-US" sz="1600" b="0" i="0" u="none" strike="noStrike" kern="0" cap="none" spc="-7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0" normalizeH="0" baseline="0" noProof="0" dirty="0">
                <a:ln>
                  <a:noFill/>
                </a:ln>
                <a:solidFill>
                  <a:sysClr val="windowText" lastClr="000000"/>
                </a:solidFill>
                <a:effectLst/>
                <a:uLnTx/>
                <a:uFillTx/>
                <a:latin typeface="Lucida Sans"/>
                <a:cs typeface="Lucida Sans"/>
              </a:rPr>
              <a:t>flawed</a:t>
            </a:r>
            <a:r>
              <a:rPr kumimoji="0" lang="en-US" sz="1600" b="0" i="0" u="none" strike="noStrike" kern="0" cap="none" spc="-2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30" normalizeH="0" baseline="0" noProof="0" dirty="0">
                <a:ln>
                  <a:noFill/>
                </a:ln>
                <a:solidFill>
                  <a:sysClr val="windowText" lastClr="000000"/>
                </a:solidFill>
                <a:effectLst/>
                <a:uLnTx/>
                <a:uFillTx/>
                <a:latin typeface="Lucida Sans"/>
                <a:cs typeface="Lucida Sans"/>
              </a:rPr>
              <a:t>strategy</a:t>
            </a:r>
            <a:r>
              <a:rPr kumimoji="0" lang="en-US" sz="1600" b="0" i="0" u="none" strike="noStrike" kern="0" cap="none" spc="-8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20" normalizeH="0" baseline="0" noProof="0" dirty="0">
                <a:ln>
                  <a:noFill/>
                </a:ln>
                <a:solidFill>
                  <a:sysClr val="windowText" lastClr="000000"/>
                </a:solidFill>
                <a:effectLst/>
                <a:uLnTx/>
                <a:uFillTx/>
                <a:latin typeface="Lucida Sans"/>
                <a:cs typeface="Lucida Sans"/>
              </a:rPr>
              <a:t>can</a:t>
            </a:r>
            <a:r>
              <a:rPr kumimoji="0" lang="en-US" sz="1600" b="0" i="0" u="none" strike="noStrike" kern="0" cap="none" spc="-7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20" normalizeH="0" baseline="0" noProof="0" dirty="0">
                <a:ln>
                  <a:noFill/>
                </a:ln>
                <a:solidFill>
                  <a:sysClr val="windowText" lastClr="000000"/>
                </a:solidFill>
                <a:effectLst/>
                <a:uLnTx/>
                <a:uFillTx/>
                <a:latin typeface="Lucida Sans"/>
                <a:cs typeface="Lucida Sans"/>
              </a:rPr>
              <a:t>lead</a:t>
            </a:r>
            <a:r>
              <a:rPr kumimoji="0" lang="en-US" sz="1600" b="0" i="0" u="none" strike="noStrike" kern="0" cap="none" spc="-2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0" normalizeH="0" baseline="0" noProof="0" dirty="0">
                <a:ln>
                  <a:noFill/>
                </a:ln>
                <a:solidFill>
                  <a:sysClr val="windowText" lastClr="000000"/>
                </a:solidFill>
                <a:effectLst/>
                <a:uLnTx/>
                <a:uFillTx/>
                <a:latin typeface="Lucida Sans"/>
                <a:cs typeface="Lucida Sans"/>
              </a:rPr>
              <a:t>to</a:t>
            </a:r>
            <a:r>
              <a:rPr kumimoji="0" lang="en-US" sz="1600" b="0" i="0" u="none" strike="noStrike" kern="0" cap="none" spc="-35" normalizeH="0" baseline="0" noProof="0" dirty="0">
                <a:ln>
                  <a:noFill/>
                </a:ln>
                <a:solidFill>
                  <a:sysClr val="windowText" lastClr="000000"/>
                </a:solidFill>
                <a:effectLst/>
                <a:uLnTx/>
                <a:uFillTx/>
                <a:latin typeface="Lucida Sans"/>
                <a:cs typeface="Lucida Sans"/>
              </a:rPr>
              <a:t> failure</a:t>
            </a:r>
            <a:r>
              <a:rPr kumimoji="0" lang="en-US" sz="1600" b="0" i="0" u="none" strike="noStrike" kern="0" cap="none" spc="-1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45" normalizeH="0" baseline="0" noProof="0" dirty="0">
                <a:ln>
                  <a:noFill/>
                </a:ln>
                <a:solidFill>
                  <a:sysClr val="windowText" lastClr="000000"/>
                </a:solidFill>
                <a:effectLst/>
                <a:uLnTx/>
                <a:uFillTx/>
                <a:latin typeface="Lucida Sans"/>
                <a:cs typeface="Lucida Sans"/>
              </a:rPr>
              <a:t>even</a:t>
            </a:r>
            <a:r>
              <a:rPr kumimoji="0" lang="en-US" sz="1600" b="0" i="0" u="none" strike="noStrike" kern="0" cap="none" spc="-7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40" normalizeH="0" baseline="0" noProof="0" dirty="0">
                <a:ln>
                  <a:noFill/>
                </a:ln>
                <a:solidFill>
                  <a:sysClr val="windowText" lastClr="000000"/>
                </a:solidFill>
                <a:effectLst/>
                <a:uLnTx/>
                <a:uFillTx/>
                <a:latin typeface="Lucida Sans"/>
                <a:cs typeface="Lucida Sans"/>
              </a:rPr>
              <a:t>if</a:t>
            </a:r>
            <a:r>
              <a:rPr kumimoji="0" lang="en-US" sz="1600" b="0" i="0" u="none" strike="noStrike" kern="0" cap="none" spc="-5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20" normalizeH="0" baseline="0" noProof="0" dirty="0">
                <a:ln>
                  <a:noFill/>
                </a:ln>
                <a:solidFill>
                  <a:sysClr val="windowText" lastClr="000000"/>
                </a:solidFill>
                <a:effectLst/>
                <a:uLnTx/>
                <a:uFillTx/>
                <a:latin typeface="Lucida Sans"/>
                <a:cs typeface="Lucida Sans"/>
              </a:rPr>
              <a:t>the</a:t>
            </a:r>
            <a:r>
              <a:rPr kumimoji="0" lang="en-US" sz="1600" b="0" i="0" u="none" strike="noStrike" kern="0" cap="none" spc="-10" normalizeH="0" baseline="0" noProof="0" dirty="0">
                <a:ln>
                  <a:noFill/>
                </a:ln>
                <a:solidFill>
                  <a:sysClr val="windowText" lastClr="000000"/>
                </a:solidFill>
                <a:effectLst/>
                <a:uLnTx/>
                <a:uFillTx/>
                <a:latin typeface="Lucida Sans"/>
                <a:cs typeface="Lucida Sans"/>
              </a:rPr>
              <a:t> company</a:t>
            </a:r>
            <a:r>
              <a:rPr kumimoji="0" lang="en-US" sz="1600" b="0" i="0" u="none" strike="noStrike" kern="0" cap="none" spc="-8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45" normalizeH="0" baseline="0" noProof="0" dirty="0">
                <a:ln>
                  <a:noFill/>
                </a:ln>
                <a:solidFill>
                  <a:sysClr val="windowText" lastClr="000000"/>
                </a:solidFill>
                <a:effectLst/>
                <a:uLnTx/>
                <a:uFillTx/>
                <a:latin typeface="Lucida Sans"/>
                <a:cs typeface="Lucida Sans"/>
              </a:rPr>
              <a:t>excels</a:t>
            </a:r>
            <a:r>
              <a:rPr kumimoji="0" lang="en-US" sz="1600" b="0" i="0" u="none" strike="noStrike" kern="0" cap="none" spc="-2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10" normalizeH="0" baseline="0" noProof="0" dirty="0">
                <a:ln>
                  <a:noFill/>
                </a:ln>
                <a:solidFill>
                  <a:sysClr val="windowText" lastClr="000000"/>
                </a:solidFill>
                <a:effectLst/>
                <a:uLnTx/>
                <a:uFillTx/>
                <a:latin typeface="Lucida Sans"/>
                <a:cs typeface="Lucida Sans"/>
              </a:rPr>
              <a:t>operationally.</a:t>
            </a:r>
            <a:endParaRPr kumimoji="0" lang="en-US" sz="1600" b="0" i="0" u="none" strike="noStrike" kern="0" cap="none" spc="0" normalizeH="0" baseline="0" noProof="0" dirty="0">
              <a:ln>
                <a:noFill/>
              </a:ln>
              <a:solidFill>
                <a:sysClr val="windowText" lastClr="000000"/>
              </a:solidFill>
              <a:effectLst/>
              <a:uLnTx/>
              <a:uFillTx/>
              <a:latin typeface="Lucida Sans"/>
              <a:cs typeface="Lucida Sans"/>
            </a:endParaRPr>
          </a:p>
          <a:p>
            <a:pPr marL="0" marR="0" lvl="0" indent="0" algn="just" defTabSz="914400" eaLnBrk="1" fontAlgn="auto" latinLnBrk="0" hangingPunct="1">
              <a:lnSpc>
                <a:spcPct val="100000"/>
              </a:lnSpc>
              <a:spcBef>
                <a:spcPts val="190"/>
              </a:spcBef>
              <a:spcAft>
                <a:spcPts val="0"/>
              </a:spcAft>
              <a:buClrTx/>
              <a:buSzTx/>
              <a:buFontTx/>
              <a:buNone/>
              <a:tabLst/>
              <a:defRPr/>
            </a:pPr>
            <a:endParaRPr kumimoji="0" lang="en-US" sz="1400" b="0" i="0" u="none" strike="noStrike" kern="0" cap="none" spc="0" normalizeH="0" baseline="0" noProof="0" dirty="0">
              <a:ln>
                <a:noFill/>
              </a:ln>
              <a:solidFill>
                <a:sysClr val="windowText" lastClr="000000"/>
              </a:solidFill>
              <a:effectLst/>
              <a:uLnTx/>
              <a:uFillTx/>
              <a:latin typeface="Lucida Sans"/>
              <a:cs typeface="Lucida Sans"/>
            </a:endParaRPr>
          </a:p>
          <a:p>
            <a:pPr marL="338455" marR="0" lvl="0" indent="0" algn="just" defTabSz="914400" eaLnBrk="1" fontAlgn="auto" latinLnBrk="0" hangingPunct="1">
              <a:lnSpc>
                <a:spcPct val="100000"/>
              </a:lnSpc>
              <a:spcBef>
                <a:spcPts val="0"/>
              </a:spcBef>
              <a:spcAft>
                <a:spcPts val="0"/>
              </a:spcAft>
              <a:buClrTx/>
              <a:buSzTx/>
              <a:buFontTx/>
              <a:buNone/>
              <a:tabLst/>
              <a:defRPr/>
            </a:pPr>
            <a:r>
              <a:rPr kumimoji="0" lang="en-US" sz="1600" b="1" i="0" u="none" strike="noStrike" kern="0" cap="none" spc="-70" normalizeH="0" baseline="0" noProof="0" dirty="0">
                <a:ln>
                  <a:noFill/>
                </a:ln>
                <a:solidFill>
                  <a:srgbClr val="333333"/>
                </a:solidFill>
                <a:effectLst/>
                <a:uLnTx/>
                <a:uFillTx/>
                <a:latin typeface="Lucida Sans"/>
                <a:cs typeface="Lucida Sans"/>
              </a:rPr>
              <a:t>Poor</a:t>
            </a:r>
            <a:r>
              <a:rPr kumimoji="0" lang="en-US" sz="1600" b="1" i="0" u="none" strike="noStrike" kern="0" cap="none" spc="-40" normalizeH="0" baseline="0" noProof="0" dirty="0">
                <a:ln>
                  <a:noFill/>
                </a:ln>
                <a:solidFill>
                  <a:srgbClr val="333333"/>
                </a:solidFill>
                <a:effectLst/>
                <a:uLnTx/>
                <a:uFillTx/>
                <a:latin typeface="Lucida Sans"/>
                <a:cs typeface="Lucida Sans"/>
              </a:rPr>
              <a:t> </a:t>
            </a:r>
            <a:r>
              <a:rPr kumimoji="0" lang="en-US" sz="1600" b="1" i="0" u="none" strike="noStrike" kern="0" cap="none" spc="-85" normalizeH="0" baseline="0" noProof="0" dirty="0">
                <a:ln>
                  <a:noFill/>
                </a:ln>
                <a:solidFill>
                  <a:srgbClr val="333333"/>
                </a:solidFill>
                <a:effectLst/>
                <a:uLnTx/>
                <a:uFillTx/>
                <a:latin typeface="Lucida Sans"/>
                <a:cs typeface="Lucida Sans"/>
              </a:rPr>
              <a:t>Market</a:t>
            </a:r>
            <a:r>
              <a:rPr kumimoji="0" lang="en-US" sz="1600" b="1" i="0" u="none" strike="noStrike" kern="0" cap="none" spc="-50" normalizeH="0" baseline="0" noProof="0" dirty="0">
                <a:ln>
                  <a:noFill/>
                </a:ln>
                <a:solidFill>
                  <a:srgbClr val="333333"/>
                </a:solidFill>
                <a:effectLst/>
                <a:uLnTx/>
                <a:uFillTx/>
                <a:latin typeface="Lucida Sans"/>
                <a:cs typeface="Lucida Sans"/>
              </a:rPr>
              <a:t> </a:t>
            </a:r>
            <a:r>
              <a:rPr kumimoji="0" lang="en-US" sz="1600" b="1" i="0" u="none" strike="noStrike" kern="0" cap="none" spc="-75" normalizeH="0" baseline="0" noProof="0" dirty="0">
                <a:ln>
                  <a:noFill/>
                </a:ln>
                <a:solidFill>
                  <a:srgbClr val="333333"/>
                </a:solidFill>
                <a:effectLst/>
                <a:uLnTx/>
                <a:uFillTx/>
                <a:latin typeface="Lucida Sans"/>
                <a:cs typeface="Lucida Sans"/>
              </a:rPr>
              <a:t>Entry</a:t>
            </a:r>
            <a:r>
              <a:rPr kumimoji="0" lang="en-US" sz="1600" b="1" i="0" u="none" strike="noStrike" kern="0" cap="none" spc="-50" normalizeH="0" baseline="0" noProof="0" dirty="0">
                <a:ln>
                  <a:noFill/>
                </a:ln>
                <a:solidFill>
                  <a:srgbClr val="333333"/>
                </a:solidFill>
                <a:effectLst/>
                <a:uLnTx/>
                <a:uFillTx/>
                <a:latin typeface="Lucida Sans"/>
                <a:cs typeface="Lucida Sans"/>
              </a:rPr>
              <a:t> </a:t>
            </a:r>
            <a:r>
              <a:rPr kumimoji="0" lang="en-US" sz="1600" b="1" i="0" u="none" strike="noStrike" kern="0" cap="none" spc="-10" normalizeH="0" baseline="0" noProof="0" dirty="0">
                <a:ln>
                  <a:noFill/>
                </a:ln>
                <a:solidFill>
                  <a:srgbClr val="333333"/>
                </a:solidFill>
                <a:effectLst/>
                <a:uLnTx/>
                <a:uFillTx/>
                <a:latin typeface="Lucida Sans"/>
                <a:cs typeface="Lucida Sans"/>
              </a:rPr>
              <a:t>Choices</a:t>
            </a:r>
            <a:endParaRPr kumimoji="0" lang="en-US" sz="1600" b="0" i="0" u="none" strike="noStrike" kern="0" cap="none" spc="0" normalizeH="0" baseline="0" noProof="0" dirty="0">
              <a:ln>
                <a:noFill/>
              </a:ln>
              <a:solidFill>
                <a:sysClr val="windowText" lastClr="000000"/>
              </a:solidFill>
              <a:effectLst/>
              <a:uLnTx/>
              <a:uFillTx/>
              <a:latin typeface="Lucida Sans"/>
              <a:cs typeface="Lucida Sans"/>
            </a:endParaRPr>
          </a:p>
          <a:p>
            <a:pPr marL="338455" marR="5080" lvl="0" indent="0" algn="just" defTabSz="914400" eaLnBrk="1" fontAlgn="auto" latinLnBrk="0" hangingPunct="1">
              <a:lnSpc>
                <a:spcPct val="109700"/>
              </a:lnSpc>
              <a:spcBef>
                <a:spcPts val="385"/>
              </a:spcBef>
              <a:spcAft>
                <a:spcPts val="0"/>
              </a:spcAft>
              <a:buClrTx/>
              <a:buSzTx/>
              <a:buFontTx/>
              <a:buNone/>
              <a:tabLst/>
              <a:defRPr/>
            </a:pPr>
            <a:r>
              <a:rPr kumimoji="0" lang="en-US" sz="1400" b="0" i="0" u="none" strike="noStrike" kern="0" cap="none" spc="-20" normalizeH="0" baseline="0" noProof="0" dirty="0">
                <a:ln>
                  <a:noFill/>
                </a:ln>
                <a:solidFill>
                  <a:srgbClr val="545454"/>
                </a:solidFill>
                <a:effectLst/>
                <a:uLnTx/>
                <a:uFillTx/>
                <a:latin typeface="Lucida Sans"/>
                <a:cs typeface="Lucida Sans"/>
              </a:rPr>
              <a:t>Entering</a:t>
            </a:r>
            <a:r>
              <a:rPr kumimoji="0" lang="en-US" sz="1400" b="0" i="0" u="none" strike="noStrike" kern="0" cap="none" spc="-45" normalizeH="0" baseline="0" noProof="0" dirty="0">
                <a:ln>
                  <a:noFill/>
                </a:ln>
                <a:solidFill>
                  <a:srgbClr val="545454"/>
                </a:solidFill>
                <a:effectLst/>
                <a:uLnTx/>
                <a:uFillTx/>
                <a:latin typeface="Lucida Sans"/>
                <a:cs typeface="Lucida Sans"/>
              </a:rPr>
              <a:t> </a:t>
            </a:r>
            <a:r>
              <a:rPr kumimoji="0" lang="en-US" sz="1400" b="0" i="0" u="none" strike="noStrike" kern="0" cap="none" spc="-20" normalizeH="0" baseline="0" noProof="0" dirty="0">
                <a:ln>
                  <a:noFill/>
                </a:ln>
                <a:solidFill>
                  <a:srgbClr val="545454"/>
                </a:solidFill>
                <a:effectLst/>
                <a:uLnTx/>
                <a:uFillTx/>
                <a:latin typeface="Lucida Sans"/>
                <a:cs typeface="Lucida Sans"/>
              </a:rPr>
              <a:t>the</a:t>
            </a:r>
            <a:r>
              <a:rPr kumimoji="0" lang="en-US" sz="1400" b="0" i="0" u="none" strike="noStrike" kern="0" cap="none" spc="10" normalizeH="0" baseline="0" noProof="0" dirty="0">
                <a:ln>
                  <a:noFill/>
                </a:ln>
                <a:solidFill>
                  <a:srgbClr val="545454"/>
                </a:solidFill>
                <a:effectLst/>
                <a:uLnTx/>
                <a:uFillTx/>
                <a:latin typeface="Lucida Sans"/>
                <a:cs typeface="Lucida Sans"/>
              </a:rPr>
              <a:t> </a:t>
            </a:r>
            <a:r>
              <a:rPr kumimoji="0" lang="en-US" sz="1400" b="0" i="0" u="none" strike="noStrike" kern="0" cap="none" spc="-10" normalizeH="0" baseline="0" noProof="0" dirty="0">
                <a:ln>
                  <a:noFill/>
                </a:ln>
                <a:solidFill>
                  <a:srgbClr val="545454"/>
                </a:solidFill>
                <a:effectLst/>
                <a:uLnTx/>
                <a:uFillTx/>
                <a:latin typeface="Lucida Sans"/>
                <a:cs typeface="Lucida Sans"/>
              </a:rPr>
              <a:t>wrong</a:t>
            </a:r>
            <a:r>
              <a:rPr kumimoji="0" lang="en-US" sz="1400" b="0" i="0" u="none" strike="noStrike" kern="0" cap="none" spc="-40" normalizeH="0" baseline="0" noProof="0" dirty="0">
                <a:ln>
                  <a:noFill/>
                </a:ln>
                <a:solidFill>
                  <a:srgbClr val="545454"/>
                </a:solidFill>
                <a:effectLst/>
                <a:uLnTx/>
                <a:uFillTx/>
                <a:latin typeface="Lucida Sans"/>
                <a:cs typeface="Lucida Sans"/>
              </a:rPr>
              <a:t> </a:t>
            </a:r>
            <a:r>
              <a:rPr kumimoji="0" lang="en-US" sz="1400" b="0" i="0" u="none" strike="noStrike" kern="0" cap="none" spc="-35" normalizeH="0" baseline="0" noProof="0" dirty="0">
                <a:ln>
                  <a:noFill/>
                </a:ln>
                <a:solidFill>
                  <a:srgbClr val="545454"/>
                </a:solidFill>
                <a:effectLst/>
                <a:uLnTx/>
                <a:uFillTx/>
                <a:latin typeface="Lucida Sans"/>
                <a:cs typeface="Lucida Sans"/>
              </a:rPr>
              <a:t>market,</a:t>
            </a:r>
            <a:r>
              <a:rPr kumimoji="0" lang="en-US" sz="1400" b="0" i="0" u="none" strike="noStrike" kern="0" cap="none" spc="-40" normalizeH="0" baseline="0" noProof="0" dirty="0">
                <a:ln>
                  <a:noFill/>
                </a:ln>
                <a:solidFill>
                  <a:srgbClr val="545454"/>
                </a:solidFill>
                <a:effectLst/>
                <a:uLnTx/>
                <a:uFillTx/>
                <a:latin typeface="Lucida Sans"/>
                <a:cs typeface="Lucida Sans"/>
              </a:rPr>
              <a:t> </a:t>
            </a:r>
            <a:r>
              <a:rPr kumimoji="0" lang="en-US" sz="1400" b="0" i="0" u="none" strike="noStrike" kern="0" cap="none" spc="-35" normalizeH="0" baseline="0" noProof="0" dirty="0">
                <a:ln>
                  <a:noFill/>
                </a:ln>
                <a:solidFill>
                  <a:srgbClr val="545454"/>
                </a:solidFill>
                <a:effectLst/>
                <a:uLnTx/>
                <a:uFillTx/>
                <a:latin typeface="Lucida Sans"/>
                <a:cs typeface="Lucida Sans"/>
              </a:rPr>
              <a:t>launching</a:t>
            </a:r>
            <a:r>
              <a:rPr kumimoji="0" lang="en-US" sz="1400" b="0" i="0" u="none" strike="noStrike" kern="0" cap="none" spc="-40" normalizeH="0" baseline="0" noProof="0" dirty="0">
                <a:ln>
                  <a:noFill/>
                </a:ln>
                <a:solidFill>
                  <a:srgbClr val="545454"/>
                </a:solidFill>
                <a:effectLst/>
                <a:uLnTx/>
                <a:uFillTx/>
                <a:latin typeface="Lucida Sans"/>
                <a:cs typeface="Lucida Sans"/>
              </a:rPr>
              <a:t> </a:t>
            </a:r>
            <a:r>
              <a:rPr kumimoji="0" lang="en-US" sz="1400" b="0" i="0" u="none" strike="noStrike" kern="0" cap="none" spc="-20" normalizeH="0" baseline="0" noProof="0" dirty="0">
                <a:ln>
                  <a:noFill/>
                </a:ln>
                <a:solidFill>
                  <a:srgbClr val="545454"/>
                </a:solidFill>
                <a:effectLst/>
                <a:uLnTx/>
                <a:uFillTx/>
                <a:latin typeface="Lucida Sans"/>
                <a:cs typeface="Lucida Sans"/>
              </a:rPr>
              <a:t>a</a:t>
            </a:r>
            <a:r>
              <a:rPr kumimoji="0" lang="en-US" sz="1400" b="0" i="0" u="none" strike="noStrike" kern="0" cap="none" spc="-55" normalizeH="0" baseline="0" noProof="0" dirty="0">
                <a:ln>
                  <a:noFill/>
                </a:ln>
                <a:solidFill>
                  <a:srgbClr val="545454"/>
                </a:solidFill>
                <a:effectLst/>
                <a:uLnTx/>
                <a:uFillTx/>
                <a:latin typeface="Lucida Sans"/>
                <a:cs typeface="Lucida Sans"/>
              </a:rPr>
              <a:t> </a:t>
            </a:r>
            <a:r>
              <a:rPr kumimoji="0" lang="en-US" sz="1400" b="0" i="0" u="none" strike="noStrike" kern="0" cap="none" spc="-25" normalizeH="0" baseline="0" noProof="0" dirty="0">
                <a:ln>
                  <a:noFill/>
                </a:ln>
                <a:solidFill>
                  <a:srgbClr val="545454"/>
                </a:solidFill>
                <a:effectLst/>
                <a:uLnTx/>
                <a:uFillTx/>
                <a:latin typeface="Lucida Sans"/>
                <a:cs typeface="Lucida Sans"/>
              </a:rPr>
              <a:t>poorly</a:t>
            </a:r>
            <a:r>
              <a:rPr kumimoji="0" lang="en-US" sz="1400" b="0" i="0" u="none" strike="noStrike" kern="0" cap="none" spc="-75" normalizeH="0" baseline="0" noProof="0" dirty="0">
                <a:ln>
                  <a:noFill/>
                </a:ln>
                <a:solidFill>
                  <a:srgbClr val="545454"/>
                </a:solidFill>
                <a:effectLst/>
                <a:uLnTx/>
                <a:uFillTx/>
                <a:latin typeface="Lucida Sans"/>
                <a:cs typeface="Lucida Sans"/>
              </a:rPr>
              <a:t> </a:t>
            </a:r>
            <a:r>
              <a:rPr kumimoji="0" lang="en-US" sz="1400" b="0" i="0" u="none" strike="noStrike" kern="0" cap="none" spc="-25" normalizeH="0" baseline="0" noProof="0" dirty="0">
                <a:ln>
                  <a:noFill/>
                </a:ln>
                <a:solidFill>
                  <a:srgbClr val="545454"/>
                </a:solidFill>
                <a:effectLst/>
                <a:uLnTx/>
                <a:uFillTx/>
                <a:latin typeface="Lucida Sans"/>
                <a:cs typeface="Lucida Sans"/>
              </a:rPr>
              <a:t>conceived</a:t>
            </a:r>
            <a:r>
              <a:rPr kumimoji="0" lang="en-US" sz="1400" b="0" i="0" u="none" strike="noStrike" kern="0" cap="none" spc="-5" normalizeH="0" baseline="0" noProof="0" dirty="0">
                <a:ln>
                  <a:noFill/>
                </a:ln>
                <a:solidFill>
                  <a:srgbClr val="545454"/>
                </a:solidFill>
                <a:effectLst/>
                <a:uLnTx/>
                <a:uFillTx/>
                <a:latin typeface="Lucida Sans"/>
                <a:cs typeface="Lucida Sans"/>
              </a:rPr>
              <a:t> </a:t>
            </a:r>
            <a:r>
              <a:rPr kumimoji="0" lang="en-US" sz="1400" b="0" i="0" u="none" strike="noStrike" kern="0" cap="none" spc="-20" normalizeH="0" baseline="0" noProof="0" dirty="0">
                <a:ln>
                  <a:noFill/>
                </a:ln>
                <a:solidFill>
                  <a:srgbClr val="545454"/>
                </a:solidFill>
                <a:effectLst/>
                <a:uLnTx/>
                <a:uFillTx/>
                <a:latin typeface="Lucida Sans"/>
                <a:cs typeface="Lucida Sans"/>
              </a:rPr>
              <a:t>product,</a:t>
            </a:r>
            <a:r>
              <a:rPr kumimoji="0" lang="en-US" sz="1400" b="0" i="0" u="none" strike="noStrike" kern="0" cap="none" spc="-40" normalizeH="0" baseline="0" noProof="0" dirty="0">
                <a:ln>
                  <a:noFill/>
                </a:ln>
                <a:solidFill>
                  <a:srgbClr val="545454"/>
                </a:solidFill>
                <a:effectLst/>
                <a:uLnTx/>
                <a:uFillTx/>
                <a:latin typeface="Lucida Sans"/>
                <a:cs typeface="Lucida Sans"/>
              </a:rPr>
              <a:t> </a:t>
            </a:r>
            <a:r>
              <a:rPr kumimoji="0" lang="en-US" sz="1400" b="0" i="0" u="none" strike="noStrike" kern="0" cap="none" spc="-10" normalizeH="0" baseline="0" noProof="0" dirty="0">
                <a:ln>
                  <a:noFill/>
                </a:ln>
                <a:solidFill>
                  <a:srgbClr val="545454"/>
                </a:solidFill>
                <a:effectLst/>
                <a:uLnTx/>
                <a:uFillTx/>
                <a:latin typeface="Lucida Sans"/>
                <a:cs typeface="Lucida Sans"/>
              </a:rPr>
              <a:t>or </a:t>
            </a:r>
            <a:r>
              <a:rPr kumimoji="0" lang="en-US" sz="1400" b="0" i="0" u="none" strike="noStrike" kern="0" cap="none" spc="-30" normalizeH="0" baseline="0" noProof="0" dirty="0">
                <a:ln>
                  <a:noFill/>
                </a:ln>
                <a:solidFill>
                  <a:srgbClr val="545454"/>
                </a:solidFill>
                <a:effectLst/>
                <a:uLnTx/>
                <a:uFillTx/>
                <a:latin typeface="Lucida Sans"/>
                <a:cs typeface="Lucida Sans"/>
              </a:rPr>
              <a:t>pursuing</a:t>
            </a:r>
            <a:r>
              <a:rPr kumimoji="0" lang="en-US" sz="1400" b="0" i="0" u="none" strike="noStrike" kern="0" cap="none" spc="-40" normalizeH="0" baseline="0" noProof="0" dirty="0">
                <a:ln>
                  <a:noFill/>
                </a:ln>
                <a:solidFill>
                  <a:srgbClr val="545454"/>
                </a:solidFill>
                <a:effectLst/>
                <a:uLnTx/>
                <a:uFillTx/>
                <a:latin typeface="Lucida Sans"/>
                <a:cs typeface="Lucida Sans"/>
              </a:rPr>
              <a:t> </a:t>
            </a:r>
            <a:r>
              <a:rPr kumimoji="0" lang="en-US" sz="1400" b="0" i="0" u="none" strike="noStrike" kern="0" cap="none" spc="-30" normalizeH="0" baseline="0" noProof="0" dirty="0">
                <a:ln>
                  <a:noFill/>
                </a:ln>
                <a:solidFill>
                  <a:srgbClr val="545454"/>
                </a:solidFill>
                <a:effectLst/>
                <a:uLnTx/>
                <a:uFillTx/>
                <a:latin typeface="Lucida Sans"/>
                <a:cs typeface="Lucida Sans"/>
              </a:rPr>
              <a:t>an</a:t>
            </a:r>
            <a:r>
              <a:rPr kumimoji="0" lang="en-US" sz="1400" b="0" i="0" u="none" strike="noStrike" kern="0" cap="none" spc="-60" normalizeH="0" baseline="0" noProof="0" dirty="0">
                <a:ln>
                  <a:noFill/>
                </a:ln>
                <a:solidFill>
                  <a:srgbClr val="545454"/>
                </a:solidFill>
                <a:effectLst/>
                <a:uLnTx/>
                <a:uFillTx/>
                <a:latin typeface="Lucida Sans"/>
                <a:cs typeface="Lucida Sans"/>
              </a:rPr>
              <a:t> </a:t>
            </a:r>
            <a:r>
              <a:rPr kumimoji="0" lang="en-US" sz="1400" b="0" i="0" u="none" strike="noStrike" kern="0" cap="none" spc="-30" normalizeH="0" baseline="0" noProof="0" dirty="0">
                <a:ln>
                  <a:noFill/>
                </a:ln>
                <a:solidFill>
                  <a:srgbClr val="545454"/>
                </a:solidFill>
                <a:effectLst/>
                <a:uLnTx/>
                <a:uFillTx/>
                <a:latin typeface="Lucida Sans"/>
                <a:cs typeface="Lucida Sans"/>
              </a:rPr>
              <a:t>ill-</a:t>
            </a:r>
            <a:r>
              <a:rPr kumimoji="0" lang="en-US" sz="1400" b="0" i="0" u="none" strike="noStrike" kern="0" cap="none" spc="-25" normalizeH="0" baseline="0" noProof="0" dirty="0">
                <a:ln>
                  <a:noFill/>
                </a:ln>
                <a:solidFill>
                  <a:srgbClr val="545454"/>
                </a:solidFill>
                <a:effectLst/>
                <a:uLnTx/>
                <a:uFillTx/>
                <a:latin typeface="Lucida Sans"/>
                <a:cs typeface="Lucida Sans"/>
              </a:rPr>
              <a:t>advised</a:t>
            </a:r>
            <a:r>
              <a:rPr kumimoji="0" lang="en-US" sz="1400" b="0" i="0" u="none" strike="noStrike" kern="0" cap="none" spc="-10" normalizeH="0" baseline="0" noProof="0" dirty="0">
                <a:ln>
                  <a:noFill/>
                </a:ln>
                <a:solidFill>
                  <a:srgbClr val="545454"/>
                </a:solidFill>
                <a:effectLst/>
                <a:uLnTx/>
                <a:uFillTx/>
                <a:latin typeface="Lucida Sans"/>
                <a:cs typeface="Lucida Sans"/>
              </a:rPr>
              <a:t> </a:t>
            </a:r>
            <a:r>
              <a:rPr kumimoji="0" lang="en-US" sz="1400" b="0" i="0" u="none" strike="noStrike" kern="0" cap="none" spc="-20" normalizeH="0" baseline="0" noProof="0" dirty="0">
                <a:ln>
                  <a:noFill/>
                </a:ln>
                <a:solidFill>
                  <a:srgbClr val="545454"/>
                </a:solidFill>
                <a:effectLst/>
                <a:uLnTx/>
                <a:uFillTx/>
                <a:latin typeface="Lucida Sans"/>
                <a:cs typeface="Lucida Sans"/>
              </a:rPr>
              <a:t>merger</a:t>
            </a:r>
            <a:r>
              <a:rPr kumimoji="0" lang="en-US" sz="1400" b="0" i="0" u="none" strike="noStrike" kern="0" cap="none" spc="-10" normalizeH="0" baseline="0" noProof="0" dirty="0">
                <a:ln>
                  <a:noFill/>
                </a:ln>
                <a:solidFill>
                  <a:srgbClr val="545454"/>
                </a:solidFill>
                <a:effectLst/>
                <a:uLnTx/>
                <a:uFillTx/>
                <a:latin typeface="Lucida Sans"/>
                <a:cs typeface="Lucida Sans"/>
              </a:rPr>
              <a:t> or</a:t>
            </a:r>
            <a:r>
              <a:rPr kumimoji="0" lang="en-US" sz="1400" b="0" i="0" u="none" strike="noStrike" kern="0" cap="none" spc="-5" normalizeH="0" baseline="0" noProof="0" dirty="0">
                <a:ln>
                  <a:noFill/>
                </a:ln>
                <a:solidFill>
                  <a:srgbClr val="545454"/>
                </a:solidFill>
                <a:effectLst/>
                <a:uLnTx/>
                <a:uFillTx/>
                <a:latin typeface="Lucida Sans"/>
                <a:cs typeface="Lucida Sans"/>
              </a:rPr>
              <a:t> </a:t>
            </a:r>
            <a:r>
              <a:rPr kumimoji="0" lang="en-US" sz="1400" b="0" i="0" u="none" strike="noStrike" kern="0" cap="none" spc="-25" normalizeH="0" baseline="0" noProof="0" dirty="0">
                <a:ln>
                  <a:noFill/>
                </a:ln>
                <a:solidFill>
                  <a:srgbClr val="545454"/>
                </a:solidFill>
                <a:effectLst/>
                <a:uLnTx/>
                <a:uFillTx/>
                <a:latin typeface="Lucida Sans"/>
                <a:cs typeface="Lucida Sans"/>
              </a:rPr>
              <a:t>acquisition</a:t>
            </a:r>
            <a:r>
              <a:rPr kumimoji="0" lang="en-US" sz="1400" b="0" i="0" u="none" strike="noStrike" kern="0" cap="none" spc="-65" normalizeH="0" baseline="0" noProof="0" dirty="0">
                <a:ln>
                  <a:noFill/>
                </a:ln>
                <a:solidFill>
                  <a:srgbClr val="545454"/>
                </a:solidFill>
                <a:effectLst/>
                <a:uLnTx/>
                <a:uFillTx/>
                <a:latin typeface="Lucida Sans"/>
                <a:cs typeface="Lucida Sans"/>
              </a:rPr>
              <a:t> </a:t>
            </a:r>
            <a:r>
              <a:rPr kumimoji="0" lang="en-US" sz="1400" b="0" i="0" u="none" strike="noStrike" kern="0" cap="none" spc="-25" normalizeH="0" baseline="0" noProof="0" dirty="0">
                <a:ln>
                  <a:noFill/>
                </a:ln>
                <a:solidFill>
                  <a:srgbClr val="545454"/>
                </a:solidFill>
                <a:effectLst/>
                <a:uLnTx/>
                <a:uFillTx/>
                <a:latin typeface="Lucida Sans"/>
                <a:cs typeface="Lucida Sans"/>
              </a:rPr>
              <a:t>can </a:t>
            </a:r>
            <a:r>
              <a:rPr kumimoji="0" lang="en-US" sz="1400" b="0" i="0" u="none" strike="noStrike" kern="0" cap="none" spc="-50" normalizeH="0" baseline="0" noProof="0" dirty="0">
                <a:ln>
                  <a:noFill/>
                </a:ln>
                <a:solidFill>
                  <a:srgbClr val="545454"/>
                </a:solidFill>
                <a:effectLst/>
                <a:uLnTx/>
                <a:uFillTx/>
                <a:latin typeface="Lucida Sans"/>
                <a:cs typeface="Lucida Sans"/>
              </a:rPr>
              <a:t>have</a:t>
            </a:r>
            <a:r>
              <a:rPr kumimoji="0" lang="en-US" sz="1400" b="0" i="0" u="none" strike="noStrike" kern="0" cap="none" spc="0" normalizeH="0" baseline="0" noProof="0" dirty="0">
                <a:ln>
                  <a:noFill/>
                </a:ln>
                <a:solidFill>
                  <a:srgbClr val="545454"/>
                </a:solidFill>
                <a:effectLst/>
                <a:uLnTx/>
                <a:uFillTx/>
                <a:latin typeface="Lucida Sans"/>
                <a:cs typeface="Lucida Sans"/>
              </a:rPr>
              <a:t> </a:t>
            </a:r>
            <a:r>
              <a:rPr kumimoji="0" lang="en-US" sz="1400" b="0" i="0" u="none" strike="noStrike" kern="0" cap="none" spc="-30" normalizeH="0" baseline="0" noProof="0" dirty="0">
                <a:ln>
                  <a:noFill/>
                </a:ln>
                <a:solidFill>
                  <a:srgbClr val="545454"/>
                </a:solidFill>
                <a:effectLst/>
                <a:uLnTx/>
                <a:uFillTx/>
                <a:latin typeface="Lucida Sans"/>
                <a:cs typeface="Lucida Sans"/>
              </a:rPr>
              <a:t>devastating</a:t>
            </a:r>
            <a:r>
              <a:rPr kumimoji="0" lang="en-US" sz="1400" b="0" i="0" u="none" strike="noStrike" kern="0" cap="none" spc="-40" normalizeH="0" baseline="0" noProof="0" dirty="0">
                <a:ln>
                  <a:noFill/>
                </a:ln>
                <a:solidFill>
                  <a:srgbClr val="545454"/>
                </a:solidFill>
                <a:effectLst/>
                <a:uLnTx/>
                <a:uFillTx/>
                <a:latin typeface="Lucida Sans"/>
                <a:cs typeface="Lucida Sans"/>
              </a:rPr>
              <a:t> </a:t>
            </a:r>
            <a:r>
              <a:rPr kumimoji="0" lang="en-US" sz="1400" b="0" i="0" u="none" strike="noStrike" kern="0" cap="none" spc="-30" normalizeH="0" baseline="0" noProof="0" dirty="0">
                <a:ln>
                  <a:noFill/>
                </a:ln>
                <a:solidFill>
                  <a:srgbClr val="545454"/>
                </a:solidFill>
                <a:effectLst/>
                <a:uLnTx/>
                <a:uFillTx/>
                <a:latin typeface="Lucida Sans"/>
                <a:cs typeface="Lucida Sans"/>
              </a:rPr>
              <a:t>consequences</a:t>
            </a:r>
            <a:r>
              <a:rPr kumimoji="0" lang="en-US" sz="1400" b="0" i="0" u="none" strike="noStrike" kern="0" cap="none" spc="-20" normalizeH="0" baseline="0" noProof="0" dirty="0">
                <a:ln>
                  <a:noFill/>
                </a:ln>
                <a:solidFill>
                  <a:srgbClr val="545454"/>
                </a:solidFill>
                <a:effectLst/>
                <a:uLnTx/>
                <a:uFillTx/>
                <a:latin typeface="Lucida Sans"/>
                <a:cs typeface="Lucida Sans"/>
              </a:rPr>
              <a:t> </a:t>
            </a:r>
            <a:r>
              <a:rPr kumimoji="0" lang="en-US" sz="1400" b="0" i="0" u="none" strike="noStrike" kern="0" cap="none" spc="-25" normalizeH="0" baseline="0" noProof="0" dirty="0">
                <a:ln>
                  <a:noFill/>
                </a:ln>
                <a:solidFill>
                  <a:srgbClr val="545454"/>
                </a:solidFill>
                <a:effectLst/>
                <a:uLnTx/>
                <a:uFillTx/>
                <a:latin typeface="Lucida Sans"/>
                <a:cs typeface="Lucida Sans"/>
              </a:rPr>
              <a:t>for</a:t>
            </a:r>
            <a:r>
              <a:rPr kumimoji="0" lang="en-US" sz="1400" b="0" i="0" u="none" strike="noStrike" kern="0" cap="none" spc="-10" normalizeH="0" baseline="0" noProof="0" dirty="0">
                <a:ln>
                  <a:noFill/>
                </a:ln>
                <a:solidFill>
                  <a:srgbClr val="545454"/>
                </a:solidFill>
                <a:effectLst/>
                <a:uLnTx/>
                <a:uFillTx/>
                <a:latin typeface="Lucida Sans"/>
                <a:cs typeface="Lucida Sans"/>
              </a:rPr>
              <a:t> </a:t>
            </a:r>
            <a:r>
              <a:rPr kumimoji="0" lang="en-US" sz="1400" b="0" i="0" u="none" strike="noStrike" kern="0" cap="none" spc="-20" normalizeH="0" baseline="0" noProof="0" dirty="0">
                <a:ln>
                  <a:noFill/>
                </a:ln>
                <a:solidFill>
                  <a:srgbClr val="545454"/>
                </a:solidFill>
                <a:effectLst/>
                <a:uLnTx/>
                <a:uFillTx/>
                <a:latin typeface="Lucida Sans"/>
                <a:cs typeface="Lucida Sans"/>
              </a:rPr>
              <a:t>a</a:t>
            </a:r>
            <a:r>
              <a:rPr kumimoji="0" lang="en-US" sz="1400" b="0" i="0" u="none" strike="noStrike" kern="0" cap="none" spc="-60" normalizeH="0" baseline="0" noProof="0" dirty="0">
                <a:ln>
                  <a:noFill/>
                </a:ln>
                <a:solidFill>
                  <a:srgbClr val="545454"/>
                </a:solidFill>
                <a:effectLst/>
                <a:uLnTx/>
                <a:uFillTx/>
                <a:latin typeface="Lucida Sans"/>
                <a:cs typeface="Lucida Sans"/>
              </a:rPr>
              <a:t> </a:t>
            </a:r>
            <a:r>
              <a:rPr kumimoji="0" lang="en-US" sz="1400" b="0" i="0" u="none" strike="noStrike" kern="0" cap="none" spc="-25" normalizeH="0" baseline="0" noProof="0" dirty="0">
                <a:ln>
                  <a:noFill/>
                </a:ln>
                <a:solidFill>
                  <a:srgbClr val="545454"/>
                </a:solidFill>
                <a:effectLst/>
                <a:uLnTx/>
                <a:uFillTx/>
                <a:latin typeface="Lucida Sans"/>
                <a:cs typeface="Lucida Sans"/>
              </a:rPr>
              <a:t>startup's</a:t>
            </a:r>
            <a:r>
              <a:rPr kumimoji="0" lang="en-US" sz="1400" b="0" i="0" u="none" strike="noStrike" kern="0" cap="none" spc="-15" normalizeH="0" baseline="0" noProof="0" dirty="0">
                <a:ln>
                  <a:noFill/>
                </a:ln>
                <a:solidFill>
                  <a:srgbClr val="545454"/>
                </a:solidFill>
                <a:effectLst/>
                <a:uLnTx/>
                <a:uFillTx/>
                <a:latin typeface="Lucida Sans"/>
                <a:cs typeface="Lucida Sans"/>
              </a:rPr>
              <a:t> </a:t>
            </a:r>
            <a:r>
              <a:rPr kumimoji="0" lang="en-US" sz="1400" b="0" i="0" u="none" strike="noStrike" kern="0" cap="none" spc="0" normalizeH="0" baseline="0" noProof="0" dirty="0">
                <a:ln>
                  <a:noFill/>
                </a:ln>
                <a:solidFill>
                  <a:srgbClr val="545454"/>
                </a:solidFill>
                <a:effectLst/>
                <a:uLnTx/>
                <a:uFillTx/>
                <a:latin typeface="Lucida Sans"/>
                <a:cs typeface="Lucida Sans"/>
              </a:rPr>
              <a:t>growth</a:t>
            </a:r>
            <a:r>
              <a:rPr kumimoji="0" lang="en-US" sz="1400" b="0" i="0" u="none" strike="noStrike" kern="0" cap="none" spc="-70" normalizeH="0" baseline="0" noProof="0" dirty="0">
                <a:ln>
                  <a:noFill/>
                </a:ln>
                <a:solidFill>
                  <a:srgbClr val="545454"/>
                </a:solidFill>
                <a:effectLst/>
                <a:uLnTx/>
                <a:uFillTx/>
                <a:latin typeface="Lucida Sans"/>
                <a:cs typeface="Lucida Sans"/>
              </a:rPr>
              <a:t> </a:t>
            </a:r>
            <a:r>
              <a:rPr kumimoji="0" lang="en-US" sz="1400" b="0" i="0" u="none" strike="noStrike" kern="0" cap="none" spc="-25" normalizeH="0" baseline="0" noProof="0" dirty="0">
                <a:ln>
                  <a:noFill/>
                </a:ln>
                <a:solidFill>
                  <a:srgbClr val="545454"/>
                </a:solidFill>
                <a:effectLst/>
                <a:uLnTx/>
                <a:uFillTx/>
                <a:latin typeface="Lucida Sans"/>
                <a:cs typeface="Lucida Sans"/>
              </a:rPr>
              <a:t>trajectory</a:t>
            </a:r>
            <a:r>
              <a:rPr kumimoji="0" lang="en-US" sz="1400" b="0" i="0" u="none" strike="noStrike" kern="0" cap="none" spc="-75" normalizeH="0" baseline="0" noProof="0" dirty="0">
                <a:ln>
                  <a:noFill/>
                </a:ln>
                <a:solidFill>
                  <a:srgbClr val="545454"/>
                </a:solidFill>
                <a:effectLst/>
                <a:uLnTx/>
                <a:uFillTx/>
                <a:latin typeface="Lucida Sans"/>
                <a:cs typeface="Lucida Sans"/>
              </a:rPr>
              <a:t> </a:t>
            </a:r>
            <a:r>
              <a:rPr kumimoji="0" lang="en-US" sz="1400" b="0" i="0" u="none" strike="noStrike" kern="0" cap="none" spc="-10" normalizeH="0" baseline="0" noProof="0" dirty="0">
                <a:ln>
                  <a:noFill/>
                </a:ln>
                <a:solidFill>
                  <a:srgbClr val="545454"/>
                </a:solidFill>
                <a:effectLst/>
                <a:uLnTx/>
                <a:uFillTx/>
                <a:latin typeface="Lucida Sans"/>
                <a:cs typeface="Lucida Sans"/>
              </a:rPr>
              <a:t>and </a:t>
            </a:r>
            <a:r>
              <a:rPr kumimoji="0" lang="en-US" sz="1400" b="0" i="0" u="none" strike="noStrike" kern="0" cap="none" spc="-30" normalizeH="0" baseline="0" noProof="0" dirty="0">
                <a:ln>
                  <a:noFill/>
                </a:ln>
                <a:solidFill>
                  <a:srgbClr val="545454"/>
                </a:solidFill>
                <a:effectLst/>
                <a:uLnTx/>
                <a:uFillTx/>
                <a:latin typeface="Lucida Sans"/>
                <a:cs typeface="Lucida Sans"/>
              </a:rPr>
              <a:t>resource</a:t>
            </a:r>
            <a:r>
              <a:rPr kumimoji="0" lang="en-US" sz="1400" b="0" i="0" u="none" strike="noStrike" kern="0" cap="none" spc="5" normalizeH="0" baseline="0" noProof="0" dirty="0">
                <a:ln>
                  <a:noFill/>
                </a:ln>
                <a:solidFill>
                  <a:srgbClr val="545454"/>
                </a:solidFill>
                <a:effectLst/>
                <a:uLnTx/>
                <a:uFillTx/>
                <a:latin typeface="Lucida Sans"/>
                <a:cs typeface="Lucida Sans"/>
              </a:rPr>
              <a:t> </a:t>
            </a:r>
            <a:r>
              <a:rPr kumimoji="0" lang="en-US" sz="1400" b="0" i="0" u="none" strike="noStrike" kern="0" cap="none" spc="-10" normalizeH="0" baseline="0" noProof="0" dirty="0">
                <a:ln>
                  <a:noFill/>
                </a:ln>
                <a:solidFill>
                  <a:srgbClr val="545454"/>
                </a:solidFill>
                <a:effectLst/>
                <a:uLnTx/>
                <a:uFillTx/>
                <a:latin typeface="Lucida Sans"/>
                <a:cs typeface="Lucida Sans"/>
              </a:rPr>
              <a:t>allocation.</a:t>
            </a:r>
            <a:endParaRPr kumimoji="0" lang="en-US" sz="1400" b="0" i="0" u="none" strike="noStrike" kern="0" cap="none" spc="0" normalizeH="0" baseline="0" noProof="0" dirty="0">
              <a:ln>
                <a:noFill/>
              </a:ln>
              <a:solidFill>
                <a:sysClr val="windowText" lastClr="000000"/>
              </a:solidFill>
              <a:effectLst/>
              <a:uLnTx/>
              <a:uFillTx/>
              <a:latin typeface="Lucida Sans"/>
              <a:cs typeface="Lucida Sans"/>
            </a:endParaRPr>
          </a:p>
          <a:p>
            <a:pPr marL="0" marR="0" lvl="0" indent="0" algn="just" defTabSz="914400" eaLnBrk="1" fontAlgn="auto" latinLnBrk="0" hangingPunct="1">
              <a:lnSpc>
                <a:spcPct val="100000"/>
              </a:lnSpc>
              <a:spcBef>
                <a:spcPts val="385"/>
              </a:spcBef>
              <a:spcAft>
                <a:spcPts val="0"/>
              </a:spcAft>
              <a:buClrTx/>
              <a:buSzTx/>
              <a:buFontTx/>
              <a:buNone/>
              <a:tabLst/>
              <a:defRPr/>
            </a:pPr>
            <a:endParaRPr kumimoji="0" lang="en-US" sz="1400" b="0" i="0" u="none" strike="noStrike" kern="0" cap="none" spc="0" normalizeH="0" baseline="0" noProof="0" dirty="0">
              <a:ln>
                <a:noFill/>
              </a:ln>
              <a:solidFill>
                <a:sysClr val="windowText" lastClr="000000"/>
              </a:solidFill>
              <a:effectLst/>
              <a:uLnTx/>
              <a:uFillTx/>
              <a:latin typeface="Lucida Sans"/>
              <a:cs typeface="Lucida Sans"/>
            </a:endParaRPr>
          </a:p>
          <a:p>
            <a:pPr marL="338455" marR="0" lvl="0" indent="0" algn="just" defTabSz="914400" eaLnBrk="1" fontAlgn="auto" latinLnBrk="0" hangingPunct="1">
              <a:lnSpc>
                <a:spcPct val="100000"/>
              </a:lnSpc>
              <a:spcBef>
                <a:spcPts val="0"/>
              </a:spcBef>
              <a:spcAft>
                <a:spcPts val="0"/>
              </a:spcAft>
              <a:buClrTx/>
              <a:buSzTx/>
              <a:buFontTx/>
              <a:buNone/>
              <a:tabLst/>
              <a:defRPr/>
            </a:pPr>
            <a:r>
              <a:rPr kumimoji="0" lang="en-US" sz="1600" b="1" i="0" u="none" strike="noStrike" kern="0" cap="none" spc="-75" normalizeH="0" baseline="0" noProof="0" dirty="0">
                <a:ln>
                  <a:noFill/>
                </a:ln>
                <a:solidFill>
                  <a:srgbClr val="333333"/>
                </a:solidFill>
                <a:effectLst/>
                <a:uLnTx/>
                <a:uFillTx/>
                <a:latin typeface="Lucida Sans"/>
                <a:cs typeface="Lucida Sans"/>
              </a:rPr>
              <a:t>Failure</a:t>
            </a:r>
            <a:r>
              <a:rPr kumimoji="0" lang="en-US" sz="1600" b="1" i="0" u="none" strike="noStrike" kern="0" cap="none" spc="-45" normalizeH="0" baseline="0" noProof="0" dirty="0">
                <a:ln>
                  <a:noFill/>
                </a:ln>
                <a:solidFill>
                  <a:srgbClr val="333333"/>
                </a:solidFill>
                <a:effectLst/>
                <a:uLnTx/>
                <a:uFillTx/>
                <a:latin typeface="Lucida Sans"/>
                <a:cs typeface="Lucida Sans"/>
              </a:rPr>
              <a:t> </a:t>
            </a:r>
            <a:r>
              <a:rPr kumimoji="0" lang="en-US" sz="1600" b="1" i="0" u="none" strike="noStrike" kern="0" cap="none" spc="-60" normalizeH="0" baseline="0" noProof="0" dirty="0">
                <a:ln>
                  <a:noFill/>
                </a:ln>
                <a:solidFill>
                  <a:srgbClr val="333333"/>
                </a:solidFill>
                <a:effectLst/>
                <a:uLnTx/>
                <a:uFillTx/>
                <a:latin typeface="Lucida Sans"/>
                <a:cs typeface="Lucida Sans"/>
              </a:rPr>
              <a:t>to</a:t>
            </a:r>
            <a:r>
              <a:rPr kumimoji="0" lang="en-US" sz="1600" b="1" i="0" u="none" strike="noStrike" kern="0" cap="none" spc="-45" normalizeH="0" baseline="0" noProof="0" dirty="0">
                <a:ln>
                  <a:noFill/>
                </a:ln>
                <a:solidFill>
                  <a:srgbClr val="333333"/>
                </a:solidFill>
                <a:effectLst/>
                <a:uLnTx/>
                <a:uFillTx/>
                <a:latin typeface="Lucida Sans"/>
                <a:cs typeface="Lucida Sans"/>
              </a:rPr>
              <a:t> </a:t>
            </a:r>
            <a:r>
              <a:rPr kumimoji="0" lang="en-US" sz="1600" b="1" i="0" u="none" strike="noStrike" kern="0" cap="none" spc="-20" normalizeH="0" baseline="0" noProof="0" dirty="0">
                <a:ln>
                  <a:noFill/>
                </a:ln>
                <a:solidFill>
                  <a:srgbClr val="333333"/>
                </a:solidFill>
                <a:effectLst/>
                <a:uLnTx/>
                <a:uFillTx/>
                <a:latin typeface="Lucida Sans"/>
                <a:cs typeface="Lucida Sans"/>
              </a:rPr>
              <a:t>Adapt</a:t>
            </a:r>
            <a:endParaRPr kumimoji="0" lang="en-US" sz="1600" b="0" i="0" u="none" strike="noStrike" kern="0" cap="none" spc="0" normalizeH="0" baseline="0" noProof="0" dirty="0">
              <a:ln>
                <a:noFill/>
              </a:ln>
              <a:solidFill>
                <a:sysClr val="windowText" lastClr="000000"/>
              </a:solidFill>
              <a:effectLst/>
              <a:uLnTx/>
              <a:uFillTx/>
              <a:latin typeface="Lucida Sans"/>
              <a:cs typeface="Lucida Sans"/>
            </a:endParaRPr>
          </a:p>
          <a:p>
            <a:pPr marL="338455" marR="433070" lvl="0" indent="0" algn="just" defTabSz="914400" eaLnBrk="1" fontAlgn="auto" latinLnBrk="0" hangingPunct="1">
              <a:lnSpc>
                <a:spcPct val="109700"/>
              </a:lnSpc>
              <a:spcBef>
                <a:spcPts val="385"/>
              </a:spcBef>
              <a:spcAft>
                <a:spcPts val="0"/>
              </a:spcAft>
              <a:buClrTx/>
              <a:buSzTx/>
              <a:buFontTx/>
              <a:buNone/>
              <a:tabLst/>
              <a:defRPr/>
            </a:pPr>
            <a:r>
              <a:rPr kumimoji="0" lang="en-US" sz="1400" b="0" i="0" u="none" strike="noStrike" kern="0" cap="none" spc="-35" normalizeH="0" baseline="0" noProof="0" dirty="0">
                <a:ln>
                  <a:noFill/>
                </a:ln>
                <a:solidFill>
                  <a:srgbClr val="545454"/>
                </a:solidFill>
                <a:effectLst/>
                <a:uLnTx/>
                <a:uFillTx/>
                <a:latin typeface="Lucida Sans"/>
                <a:cs typeface="Lucida Sans"/>
              </a:rPr>
              <a:t>Markets</a:t>
            </a:r>
            <a:r>
              <a:rPr kumimoji="0" lang="en-US" sz="1400" b="0" i="0" u="none" strike="noStrike" kern="0" cap="none" spc="-25" normalizeH="0" baseline="0" noProof="0" dirty="0">
                <a:ln>
                  <a:noFill/>
                </a:ln>
                <a:solidFill>
                  <a:srgbClr val="545454"/>
                </a:solidFill>
                <a:effectLst/>
                <a:uLnTx/>
                <a:uFillTx/>
                <a:latin typeface="Lucida Sans"/>
                <a:cs typeface="Lucida Sans"/>
              </a:rPr>
              <a:t> </a:t>
            </a:r>
            <a:r>
              <a:rPr kumimoji="0" lang="en-US" sz="1400" b="0" i="0" u="none" strike="noStrike" kern="0" cap="none" spc="-10" normalizeH="0" baseline="0" noProof="0" dirty="0">
                <a:ln>
                  <a:noFill/>
                </a:ln>
                <a:solidFill>
                  <a:srgbClr val="545454"/>
                </a:solidFill>
                <a:effectLst/>
                <a:uLnTx/>
                <a:uFillTx/>
                <a:latin typeface="Lucida Sans"/>
                <a:cs typeface="Lucida Sans"/>
              </a:rPr>
              <a:t>and</a:t>
            </a:r>
            <a:r>
              <a:rPr kumimoji="0" lang="en-US" sz="1400" b="0" i="0" u="none" strike="noStrike" kern="0" cap="none" spc="-20" normalizeH="0" baseline="0" noProof="0" dirty="0">
                <a:ln>
                  <a:noFill/>
                </a:ln>
                <a:solidFill>
                  <a:srgbClr val="545454"/>
                </a:solidFill>
                <a:effectLst/>
                <a:uLnTx/>
                <a:uFillTx/>
                <a:latin typeface="Lucida Sans"/>
                <a:cs typeface="Lucida Sans"/>
              </a:rPr>
              <a:t> </a:t>
            </a:r>
            <a:r>
              <a:rPr kumimoji="0" lang="en-US" sz="1400" b="0" i="0" u="none" strike="noStrike" kern="0" cap="none" spc="-35" normalizeH="0" baseline="0" noProof="0" dirty="0">
                <a:ln>
                  <a:noFill/>
                </a:ln>
                <a:solidFill>
                  <a:srgbClr val="545454"/>
                </a:solidFill>
                <a:effectLst/>
                <a:uLnTx/>
                <a:uFillTx/>
                <a:latin typeface="Lucida Sans"/>
                <a:cs typeface="Lucida Sans"/>
              </a:rPr>
              <a:t>technologies</a:t>
            </a:r>
            <a:r>
              <a:rPr kumimoji="0" lang="en-US" sz="1400" b="0" i="0" u="none" strike="noStrike" kern="0" cap="none" spc="-25" normalizeH="0" baseline="0" noProof="0" dirty="0">
                <a:ln>
                  <a:noFill/>
                </a:ln>
                <a:solidFill>
                  <a:srgbClr val="545454"/>
                </a:solidFill>
                <a:effectLst/>
                <a:uLnTx/>
                <a:uFillTx/>
                <a:latin typeface="Lucida Sans"/>
                <a:cs typeface="Lucida Sans"/>
              </a:rPr>
              <a:t> </a:t>
            </a:r>
            <a:r>
              <a:rPr kumimoji="0" lang="en-US" sz="1400" b="0" i="0" u="none" strike="noStrike" kern="0" cap="none" spc="-45" normalizeH="0" baseline="0" noProof="0" dirty="0">
                <a:ln>
                  <a:noFill/>
                </a:ln>
                <a:solidFill>
                  <a:srgbClr val="545454"/>
                </a:solidFill>
                <a:effectLst/>
                <a:uLnTx/>
                <a:uFillTx/>
                <a:latin typeface="Lucida Sans"/>
                <a:cs typeface="Lucida Sans"/>
              </a:rPr>
              <a:t>evolve</a:t>
            </a:r>
            <a:r>
              <a:rPr kumimoji="0" lang="en-US" sz="1400" b="0" i="0" u="none" strike="noStrike" kern="0" cap="none" spc="-5" normalizeH="0" baseline="0" noProof="0" dirty="0">
                <a:ln>
                  <a:noFill/>
                </a:ln>
                <a:solidFill>
                  <a:srgbClr val="545454"/>
                </a:solidFill>
                <a:effectLst/>
                <a:uLnTx/>
                <a:uFillTx/>
                <a:latin typeface="Lucida Sans"/>
                <a:cs typeface="Lucida Sans"/>
              </a:rPr>
              <a:t> </a:t>
            </a:r>
            <a:r>
              <a:rPr kumimoji="0" lang="en-US" sz="1400" b="0" i="0" u="none" strike="noStrike" kern="0" cap="none" spc="-35" normalizeH="0" baseline="0" noProof="0" dirty="0">
                <a:ln>
                  <a:noFill/>
                </a:ln>
                <a:solidFill>
                  <a:srgbClr val="545454"/>
                </a:solidFill>
                <a:effectLst/>
                <a:uLnTx/>
                <a:uFillTx/>
                <a:latin typeface="Lucida Sans"/>
                <a:cs typeface="Lucida Sans"/>
              </a:rPr>
              <a:t>rapidly.</a:t>
            </a:r>
            <a:r>
              <a:rPr kumimoji="0" lang="en-US" sz="1400" b="0" i="0" u="none" strike="noStrike" kern="0" cap="none" spc="-55" normalizeH="0" baseline="0" noProof="0" dirty="0">
                <a:ln>
                  <a:noFill/>
                </a:ln>
                <a:solidFill>
                  <a:srgbClr val="545454"/>
                </a:solidFill>
                <a:effectLst/>
                <a:uLnTx/>
                <a:uFillTx/>
                <a:latin typeface="Lucida Sans"/>
                <a:cs typeface="Lucida Sans"/>
              </a:rPr>
              <a:t> </a:t>
            </a:r>
            <a:r>
              <a:rPr kumimoji="0" lang="en-US" sz="1400" b="0" i="0" u="none" strike="noStrike" kern="0" cap="none" spc="-25" normalizeH="0" baseline="0" noProof="0" dirty="0">
                <a:ln>
                  <a:noFill/>
                </a:ln>
                <a:solidFill>
                  <a:srgbClr val="545454"/>
                </a:solidFill>
                <a:effectLst/>
                <a:uLnTx/>
                <a:uFillTx/>
                <a:latin typeface="Lucida Sans"/>
                <a:cs typeface="Lucida Sans"/>
              </a:rPr>
              <a:t>A</a:t>
            </a:r>
            <a:r>
              <a:rPr kumimoji="0" lang="en-US" sz="1400" b="0" i="0" u="none" strike="noStrike" kern="0" cap="none" spc="-75" normalizeH="0" baseline="0" noProof="0" dirty="0">
                <a:ln>
                  <a:noFill/>
                </a:ln>
                <a:solidFill>
                  <a:srgbClr val="545454"/>
                </a:solidFill>
                <a:effectLst/>
                <a:uLnTx/>
                <a:uFillTx/>
                <a:latin typeface="Lucida Sans"/>
                <a:cs typeface="Lucida Sans"/>
              </a:rPr>
              <a:t> </a:t>
            </a:r>
            <a:r>
              <a:rPr kumimoji="0" lang="en-US" sz="1400" b="0" i="0" u="none" strike="noStrike" kern="0" cap="none" spc="-10" normalizeH="0" baseline="0" noProof="0" dirty="0">
                <a:ln>
                  <a:noFill/>
                </a:ln>
                <a:solidFill>
                  <a:srgbClr val="545454"/>
                </a:solidFill>
                <a:effectLst/>
                <a:uLnTx/>
                <a:uFillTx/>
                <a:latin typeface="Lucida Sans"/>
                <a:cs typeface="Lucida Sans"/>
              </a:rPr>
              <a:t>startup</a:t>
            </a:r>
            <a:r>
              <a:rPr kumimoji="0" lang="en-US" sz="1400" b="0" i="0" u="none" strike="noStrike" kern="0" cap="none" spc="-20" normalizeH="0" baseline="0" noProof="0" dirty="0">
                <a:ln>
                  <a:noFill/>
                </a:ln>
                <a:solidFill>
                  <a:srgbClr val="545454"/>
                </a:solidFill>
                <a:effectLst/>
                <a:uLnTx/>
                <a:uFillTx/>
                <a:latin typeface="Lucida Sans"/>
                <a:cs typeface="Lucida Sans"/>
              </a:rPr>
              <a:t> </a:t>
            </a:r>
            <a:r>
              <a:rPr kumimoji="0" lang="en-US" sz="1400" b="0" i="0" u="none" strike="noStrike" kern="0" cap="none" spc="-10" normalizeH="0" baseline="0" noProof="0" dirty="0">
                <a:ln>
                  <a:noFill/>
                </a:ln>
                <a:solidFill>
                  <a:srgbClr val="545454"/>
                </a:solidFill>
                <a:effectLst/>
                <a:uLnTx/>
                <a:uFillTx/>
                <a:latin typeface="Lucida Sans"/>
                <a:cs typeface="Lucida Sans"/>
              </a:rPr>
              <a:t>that</a:t>
            </a:r>
            <a:r>
              <a:rPr kumimoji="0" lang="en-US" sz="1400" b="0" i="0" u="none" strike="noStrike" kern="0" cap="none" spc="-30" normalizeH="0" baseline="0" noProof="0" dirty="0">
                <a:ln>
                  <a:noFill/>
                </a:ln>
                <a:solidFill>
                  <a:srgbClr val="545454"/>
                </a:solidFill>
                <a:effectLst/>
                <a:uLnTx/>
                <a:uFillTx/>
                <a:latin typeface="Lucida Sans"/>
                <a:cs typeface="Lucida Sans"/>
              </a:rPr>
              <a:t> </a:t>
            </a:r>
            <a:r>
              <a:rPr kumimoji="0" lang="en-US" sz="1400" b="0" i="0" u="none" strike="noStrike" kern="0" cap="none" spc="-50" normalizeH="0" baseline="0" noProof="0" dirty="0">
                <a:ln>
                  <a:noFill/>
                </a:ln>
                <a:solidFill>
                  <a:srgbClr val="545454"/>
                </a:solidFill>
                <a:effectLst/>
                <a:uLnTx/>
                <a:uFillTx/>
                <a:latin typeface="Lucida Sans"/>
                <a:cs typeface="Lucida Sans"/>
              </a:rPr>
              <a:t>fails</a:t>
            </a:r>
            <a:r>
              <a:rPr kumimoji="0" lang="en-US" sz="1400" b="0" i="0" u="none" strike="noStrike" kern="0" cap="none" spc="-25" normalizeH="0" baseline="0" noProof="0" dirty="0">
                <a:ln>
                  <a:noFill/>
                </a:ln>
                <a:solidFill>
                  <a:srgbClr val="545454"/>
                </a:solidFill>
                <a:effectLst/>
                <a:uLnTx/>
                <a:uFillTx/>
                <a:latin typeface="Lucida Sans"/>
                <a:cs typeface="Lucida Sans"/>
              </a:rPr>
              <a:t> </a:t>
            </a:r>
            <a:r>
              <a:rPr kumimoji="0" lang="en-US" sz="1400" b="0" i="0" u="none" strike="noStrike" kern="0" cap="none" spc="0" normalizeH="0" baseline="0" noProof="0" dirty="0">
                <a:ln>
                  <a:noFill/>
                </a:ln>
                <a:solidFill>
                  <a:srgbClr val="545454"/>
                </a:solidFill>
                <a:effectLst/>
                <a:uLnTx/>
                <a:uFillTx/>
                <a:latin typeface="Lucida Sans"/>
                <a:cs typeface="Lucida Sans"/>
              </a:rPr>
              <a:t>to</a:t>
            </a:r>
            <a:r>
              <a:rPr kumimoji="0" lang="en-US" sz="1400" b="0" i="0" u="none" strike="noStrike" kern="0" cap="none" spc="-35" normalizeH="0" baseline="0" noProof="0" dirty="0">
                <a:ln>
                  <a:noFill/>
                </a:ln>
                <a:solidFill>
                  <a:srgbClr val="545454"/>
                </a:solidFill>
                <a:effectLst/>
                <a:uLnTx/>
                <a:uFillTx/>
                <a:latin typeface="Lucida Sans"/>
                <a:cs typeface="Lucida Sans"/>
              </a:rPr>
              <a:t> </a:t>
            </a:r>
            <a:r>
              <a:rPr kumimoji="0" lang="en-US" sz="1400" b="0" i="0" u="none" strike="noStrike" kern="0" cap="none" spc="0" normalizeH="0" baseline="0" noProof="0" dirty="0">
                <a:ln>
                  <a:noFill/>
                </a:ln>
                <a:solidFill>
                  <a:srgbClr val="545454"/>
                </a:solidFill>
                <a:effectLst/>
                <a:uLnTx/>
                <a:uFillTx/>
                <a:latin typeface="Lucida Sans"/>
                <a:cs typeface="Lucida Sans"/>
              </a:rPr>
              <a:t>adapt</a:t>
            </a:r>
            <a:r>
              <a:rPr kumimoji="0" lang="en-US" sz="1400" b="0" i="0" u="none" strike="noStrike" kern="0" cap="none" spc="-30" normalizeH="0" baseline="0" noProof="0" dirty="0">
                <a:ln>
                  <a:noFill/>
                </a:ln>
                <a:solidFill>
                  <a:srgbClr val="545454"/>
                </a:solidFill>
                <a:effectLst/>
                <a:uLnTx/>
                <a:uFillTx/>
                <a:latin typeface="Lucida Sans"/>
                <a:cs typeface="Lucida Sans"/>
              </a:rPr>
              <a:t> </a:t>
            </a:r>
            <a:r>
              <a:rPr kumimoji="0" lang="en-US" sz="1400" b="0" i="0" u="none" strike="noStrike" kern="0" cap="none" spc="-35" normalizeH="0" baseline="0" noProof="0" dirty="0">
                <a:ln>
                  <a:noFill/>
                </a:ln>
                <a:solidFill>
                  <a:srgbClr val="545454"/>
                </a:solidFill>
                <a:effectLst/>
                <a:uLnTx/>
                <a:uFillTx/>
                <a:latin typeface="Lucida Sans"/>
                <a:cs typeface="Lucida Sans"/>
              </a:rPr>
              <a:t>its</a:t>
            </a:r>
            <a:r>
              <a:rPr kumimoji="0" lang="en-US" sz="1400" b="0" i="0" u="none" strike="noStrike" kern="0" cap="none" spc="-25" normalizeH="0" baseline="0" noProof="0" dirty="0">
                <a:ln>
                  <a:noFill/>
                </a:ln>
                <a:solidFill>
                  <a:srgbClr val="545454"/>
                </a:solidFill>
                <a:effectLst/>
                <a:uLnTx/>
                <a:uFillTx/>
                <a:latin typeface="Lucida Sans"/>
                <a:cs typeface="Lucida Sans"/>
              </a:rPr>
              <a:t> </a:t>
            </a:r>
            <a:r>
              <a:rPr kumimoji="0" lang="en-US" sz="1400" b="0" i="0" u="none" strike="noStrike" kern="0" cap="none" spc="-30" normalizeH="0" baseline="0" noProof="0" dirty="0">
                <a:ln>
                  <a:noFill/>
                </a:ln>
                <a:solidFill>
                  <a:srgbClr val="545454"/>
                </a:solidFill>
                <a:effectLst/>
                <a:uLnTx/>
                <a:uFillTx/>
                <a:latin typeface="Lucida Sans"/>
                <a:cs typeface="Lucida Sans"/>
              </a:rPr>
              <a:t>strategy</a:t>
            </a:r>
            <a:r>
              <a:rPr kumimoji="0" lang="en-US" sz="1400" b="0" i="0" u="none" strike="noStrike" kern="0" cap="none" spc="-80" normalizeH="0" baseline="0" noProof="0" dirty="0">
                <a:ln>
                  <a:noFill/>
                </a:ln>
                <a:solidFill>
                  <a:srgbClr val="545454"/>
                </a:solidFill>
                <a:effectLst/>
                <a:uLnTx/>
                <a:uFillTx/>
                <a:latin typeface="Lucida Sans"/>
                <a:cs typeface="Lucida Sans"/>
              </a:rPr>
              <a:t> </a:t>
            </a:r>
            <a:r>
              <a:rPr kumimoji="0" lang="en-US" sz="1400" b="0" i="0" u="none" strike="noStrike" kern="0" cap="none" spc="0" normalizeH="0" baseline="0" noProof="0" dirty="0">
                <a:ln>
                  <a:noFill/>
                </a:ln>
                <a:solidFill>
                  <a:srgbClr val="545454"/>
                </a:solidFill>
                <a:effectLst/>
                <a:uLnTx/>
                <a:uFillTx/>
                <a:latin typeface="Lucida Sans"/>
                <a:cs typeface="Lucida Sans"/>
              </a:rPr>
              <a:t>to</a:t>
            </a:r>
            <a:r>
              <a:rPr kumimoji="0" lang="en-US" sz="1400" b="0" i="0" u="none" strike="noStrike" kern="0" cap="none" spc="-35" normalizeH="0" baseline="0" noProof="0" dirty="0">
                <a:ln>
                  <a:noFill/>
                </a:ln>
                <a:solidFill>
                  <a:srgbClr val="545454"/>
                </a:solidFill>
                <a:effectLst/>
                <a:uLnTx/>
                <a:uFillTx/>
                <a:latin typeface="Lucida Sans"/>
                <a:cs typeface="Lucida Sans"/>
              </a:rPr>
              <a:t> changing</a:t>
            </a:r>
            <a:r>
              <a:rPr kumimoji="0" lang="en-US" sz="1400" b="0" i="0" u="none" strike="noStrike" kern="0" cap="none" spc="-50" normalizeH="0" baseline="0" noProof="0" dirty="0">
                <a:ln>
                  <a:noFill/>
                </a:ln>
                <a:solidFill>
                  <a:srgbClr val="545454"/>
                </a:solidFill>
                <a:effectLst/>
                <a:uLnTx/>
                <a:uFillTx/>
                <a:latin typeface="Lucida Sans"/>
                <a:cs typeface="Lucida Sans"/>
              </a:rPr>
              <a:t> </a:t>
            </a:r>
            <a:r>
              <a:rPr kumimoji="0" lang="en-US" sz="1400" b="0" i="0" u="none" strike="noStrike" kern="0" cap="none" spc="-35" normalizeH="0" baseline="0" noProof="0" dirty="0">
                <a:ln>
                  <a:noFill/>
                </a:ln>
                <a:solidFill>
                  <a:srgbClr val="545454"/>
                </a:solidFill>
                <a:effectLst/>
                <a:uLnTx/>
                <a:uFillTx/>
                <a:latin typeface="Lucida Sans"/>
                <a:cs typeface="Lucida Sans"/>
              </a:rPr>
              <a:t>trends,</a:t>
            </a:r>
            <a:r>
              <a:rPr kumimoji="0" lang="en-US" sz="1400" b="0" i="0" u="none" strike="noStrike" kern="0" cap="none" spc="-50" normalizeH="0" baseline="0" noProof="0" dirty="0">
                <a:ln>
                  <a:noFill/>
                </a:ln>
                <a:solidFill>
                  <a:srgbClr val="545454"/>
                </a:solidFill>
                <a:effectLst/>
                <a:uLnTx/>
                <a:uFillTx/>
                <a:latin typeface="Lucida Sans"/>
                <a:cs typeface="Lucida Sans"/>
              </a:rPr>
              <a:t> </a:t>
            </a:r>
            <a:r>
              <a:rPr kumimoji="0" lang="en-US" sz="1400" b="0" i="0" u="none" strike="noStrike" kern="0" cap="none" spc="-10" normalizeH="0" baseline="0" noProof="0" dirty="0">
                <a:ln>
                  <a:noFill/>
                </a:ln>
                <a:solidFill>
                  <a:srgbClr val="545454"/>
                </a:solidFill>
                <a:effectLst/>
                <a:uLnTx/>
                <a:uFillTx/>
                <a:latin typeface="Lucida Sans"/>
                <a:cs typeface="Lucida Sans"/>
              </a:rPr>
              <a:t>customer </a:t>
            </a:r>
            <a:r>
              <a:rPr kumimoji="0" lang="en-US" sz="1400" b="0" i="0" u="none" strike="noStrike" kern="0" cap="none" spc="-40" normalizeH="0" baseline="0" noProof="0" dirty="0">
                <a:ln>
                  <a:noFill/>
                </a:ln>
                <a:solidFill>
                  <a:srgbClr val="545454"/>
                </a:solidFill>
                <a:effectLst/>
                <a:uLnTx/>
                <a:uFillTx/>
                <a:latin typeface="Lucida Sans"/>
                <a:cs typeface="Lucida Sans"/>
              </a:rPr>
              <a:t>preferences,</a:t>
            </a:r>
            <a:r>
              <a:rPr kumimoji="0" lang="en-US" sz="1400" b="0" i="0" u="none" strike="noStrike" kern="0" cap="none" spc="-45" normalizeH="0" baseline="0" noProof="0" dirty="0">
                <a:ln>
                  <a:noFill/>
                </a:ln>
                <a:solidFill>
                  <a:srgbClr val="545454"/>
                </a:solidFill>
                <a:effectLst/>
                <a:uLnTx/>
                <a:uFillTx/>
                <a:latin typeface="Lucida Sans"/>
                <a:cs typeface="Lucida Sans"/>
              </a:rPr>
              <a:t> </a:t>
            </a:r>
            <a:r>
              <a:rPr kumimoji="0" lang="en-US" sz="1400" b="0" i="0" u="none" strike="noStrike" kern="0" cap="none" spc="-10" normalizeH="0" baseline="0" noProof="0" dirty="0">
                <a:ln>
                  <a:noFill/>
                </a:ln>
                <a:solidFill>
                  <a:srgbClr val="545454"/>
                </a:solidFill>
                <a:effectLst/>
                <a:uLnTx/>
                <a:uFillTx/>
                <a:latin typeface="Lucida Sans"/>
                <a:cs typeface="Lucida Sans"/>
              </a:rPr>
              <a:t>or </a:t>
            </a:r>
            <a:r>
              <a:rPr kumimoji="0" lang="en-US" sz="1400" b="0" i="0" u="none" strike="noStrike" kern="0" cap="none" spc="-30" normalizeH="0" baseline="0" noProof="0" dirty="0">
                <a:ln>
                  <a:noFill/>
                </a:ln>
                <a:solidFill>
                  <a:srgbClr val="545454"/>
                </a:solidFill>
                <a:effectLst/>
                <a:uLnTx/>
                <a:uFillTx/>
                <a:latin typeface="Lucida Sans"/>
                <a:cs typeface="Lucida Sans"/>
              </a:rPr>
              <a:t>technological</a:t>
            </a:r>
            <a:r>
              <a:rPr kumimoji="0" lang="en-US" sz="1400" b="0" i="0" u="none" strike="noStrike" kern="0" cap="none" spc="-55" normalizeH="0" baseline="0" noProof="0" dirty="0">
                <a:ln>
                  <a:noFill/>
                </a:ln>
                <a:solidFill>
                  <a:srgbClr val="545454"/>
                </a:solidFill>
                <a:effectLst/>
                <a:uLnTx/>
                <a:uFillTx/>
                <a:latin typeface="Lucida Sans"/>
                <a:cs typeface="Lucida Sans"/>
              </a:rPr>
              <a:t> </a:t>
            </a:r>
            <a:r>
              <a:rPr kumimoji="0" lang="en-US" sz="1400" b="0" i="0" u="none" strike="noStrike" kern="0" cap="none" spc="-25" normalizeH="0" baseline="0" noProof="0" dirty="0">
                <a:ln>
                  <a:noFill/>
                </a:ln>
                <a:solidFill>
                  <a:srgbClr val="545454"/>
                </a:solidFill>
                <a:effectLst/>
                <a:uLnTx/>
                <a:uFillTx/>
                <a:latin typeface="Lucida Sans"/>
                <a:cs typeface="Lucida Sans"/>
              </a:rPr>
              <a:t>advancements</a:t>
            </a:r>
            <a:r>
              <a:rPr kumimoji="0" lang="en-US" sz="1400" b="0" i="0" u="none" strike="noStrike" kern="0" cap="none" spc="-20" normalizeH="0" baseline="0" noProof="0" dirty="0">
                <a:ln>
                  <a:noFill/>
                </a:ln>
                <a:solidFill>
                  <a:srgbClr val="545454"/>
                </a:solidFill>
                <a:effectLst/>
                <a:uLnTx/>
                <a:uFillTx/>
                <a:latin typeface="Lucida Sans"/>
                <a:cs typeface="Lucida Sans"/>
              </a:rPr>
              <a:t> </a:t>
            </a:r>
            <a:r>
              <a:rPr kumimoji="0" lang="en-US" sz="1400" b="0" i="0" u="none" strike="noStrike" kern="0" cap="none" spc="-50" normalizeH="0" baseline="0" noProof="0" dirty="0">
                <a:ln>
                  <a:noFill/>
                </a:ln>
                <a:solidFill>
                  <a:srgbClr val="545454"/>
                </a:solidFill>
                <a:effectLst/>
                <a:uLnTx/>
                <a:uFillTx/>
                <a:latin typeface="Lucida Sans"/>
                <a:cs typeface="Lucida Sans"/>
              </a:rPr>
              <a:t>risks</a:t>
            </a:r>
            <a:r>
              <a:rPr kumimoji="0" lang="en-US" sz="1400" b="0" i="0" u="none" strike="noStrike" kern="0" cap="none" spc="-15" normalizeH="0" baseline="0" noProof="0" dirty="0">
                <a:ln>
                  <a:noFill/>
                </a:ln>
                <a:solidFill>
                  <a:srgbClr val="545454"/>
                </a:solidFill>
                <a:effectLst/>
                <a:uLnTx/>
                <a:uFillTx/>
                <a:latin typeface="Lucida Sans"/>
                <a:cs typeface="Lucida Sans"/>
              </a:rPr>
              <a:t> </a:t>
            </a:r>
            <a:r>
              <a:rPr kumimoji="0" lang="en-US" sz="1400" b="0" i="0" u="none" strike="noStrike" kern="0" cap="none" spc="-10" normalizeH="0" baseline="0" noProof="0" dirty="0">
                <a:ln>
                  <a:noFill/>
                </a:ln>
                <a:solidFill>
                  <a:srgbClr val="545454"/>
                </a:solidFill>
                <a:effectLst/>
                <a:uLnTx/>
                <a:uFillTx/>
                <a:latin typeface="Lucida Sans"/>
                <a:cs typeface="Lucida Sans"/>
              </a:rPr>
              <a:t>becoming</a:t>
            </a:r>
            <a:r>
              <a:rPr kumimoji="0" lang="en-US" sz="1400" b="0" i="0" u="none" strike="noStrike" kern="0" cap="none" spc="-45" normalizeH="0" baseline="0" noProof="0" dirty="0">
                <a:ln>
                  <a:noFill/>
                </a:ln>
                <a:solidFill>
                  <a:srgbClr val="545454"/>
                </a:solidFill>
                <a:effectLst/>
                <a:uLnTx/>
                <a:uFillTx/>
                <a:latin typeface="Lucida Sans"/>
                <a:cs typeface="Lucida Sans"/>
              </a:rPr>
              <a:t> </a:t>
            </a:r>
            <a:r>
              <a:rPr kumimoji="0" lang="en-US" sz="1400" b="0" i="0" u="none" strike="noStrike" kern="0" cap="none" spc="-30" normalizeH="0" baseline="0" noProof="0" dirty="0">
                <a:ln>
                  <a:noFill/>
                </a:ln>
                <a:solidFill>
                  <a:srgbClr val="545454"/>
                </a:solidFill>
                <a:effectLst/>
                <a:uLnTx/>
                <a:uFillTx/>
                <a:latin typeface="Lucida Sans"/>
                <a:cs typeface="Lucida Sans"/>
              </a:rPr>
              <a:t>irrelevant</a:t>
            </a:r>
            <a:r>
              <a:rPr kumimoji="0" lang="en-US" sz="1400" b="0" i="0" u="none" strike="noStrike" kern="0" cap="none" spc="-20" normalizeH="0" baseline="0" noProof="0" dirty="0">
                <a:ln>
                  <a:noFill/>
                </a:ln>
                <a:solidFill>
                  <a:srgbClr val="545454"/>
                </a:solidFill>
                <a:effectLst/>
                <a:uLnTx/>
                <a:uFillTx/>
                <a:latin typeface="Lucida Sans"/>
                <a:cs typeface="Lucida Sans"/>
              </a:rPr>
              <a:t> </a:t>
            </a:r>
            <a:r>
              <a:rPr kumimoji="0" lang="en-US" sz="1400" b="0" i="0" u="none" strike="noStrike" kern="0" cap="none" spc="-10" normalizeH="0" baseline="0" noProof="0" dirty="0">
                <a:ln>
                  <a:noFill/>
                </a:ln>
                <a:solidFill>
                  <a:srgbClr val="545454"/>
                </a:solidFill>
                <a:effectLst/>
                <a:uLnTx/>
                <a:uFillTx/>
                <a:latin typeface="Lucida Sans"/>
                <a:cs typeface="Lucida Sans"/>
              </a:rPr>
              <a:t>and </a:t>
            </a:r>
            <a:r>
              <a:rPr kumimoji="0" lang="en-US" sz="1400" b="0" i="0" u="none" strike="noStrike" kern="0" cap="none" spc="-25" normalizeH="0" baseline="0" noProof="0" dirty="0">
                <a:ln>
                  <a:noFill/>
                </a:ln>
                <a:solidFill>
                  <a:srgbClr val="545454"/>
                </a:solidFill>
                <a:effectLst/>
                <a:uLnTx/>
                <a:uFillTx/>
                <a:latin typeface="Lucida Sans"/>
                <a:cs typeface="Lucida Sans"/>
              </a:rPr>
              <a:t>obsolete</a:t>
            </a:r>
            <a:r>
              <a:rPr kumimoji="0" lang="en-US" sz="1400" b="0" i="0" u="none" strike="noStrike" kern="0" cap="none" spc="0" normalizeH="0" baseline="0" noProof="0" dirty="0">
                <a:ln>
                  <a:noFill/>
                </a:ln>
                <a:solidFill>
                  <a:srgbClr val="545454"/>
                </a:solidFill>
                <a:effectLst/>
                <a:uLnTx/>
                <a:uFillTx/>
                <a:latin typeface="Lucida Sans"/>
                <a:cs typeface="Lucida Sans"/>
              </a:rPr>
              <a:t> </a:t>
            </a:r>
            <a:r>
              <a:rPr kumimoji="0" lang="en-US" sz="1400" b="0" i="0" u="none" strike="noStrike" kern="0" cap="none" spc="-30" normalizeH="0" baseline="0" noProof="0" dirty="0">
                <a:ln>
                  <a:noFill/>
                </a:ln>
                <a:solidFill>
                  <a:srgbClr val="545454"/>
                </a:solidFill>
                <a:effectLst/>
                <a:uLnTx/>
                <a:uFillTx/>
                <a:latin typeface="Lucida Sans"/>
                <a:cs typeface="Lucida Sans"/>
              </a:rPr>
              <a:t>in</a:t>
            </a:r>
            <a:r>
              <a:rPr kumimoji="0" lang="en-US" sz="1400" b="0" i="0" u="none" strike="noStrike" kern="0" cap="none" spc="-60" normalizeH="0" baseline="0" noProof="0" dirty="0">
                <a:ln>
                  <a:noFill/>
                </a:ln>
                <a:solidFill>
                  <a:srgbClr val="545454"/>
                </a:solidFill>
                <a:effectLst/>
                <a:uLnTx/>
                <a:uFillTx/>
                <a:latin typeface="Lucida Sans"/>
                <a:cs typeface="Lucida Sans"/>
              </a:rPr>
              <a:t> </a:t>
            </a:r>
            <a:r>
              <a:rPr kumimoji="0" lang="en-US" sz="1400" b="0" i="0" u="none" strike="noStrike" kern="0" cap="none" spc="-20" normalizeH="0" baseline="0" noProof="0" dirty="0">
                <a:ln>
                  <a:noFill/>
                </a:ln>
                <a:solidFill>
                  <a:srgbClr val="545454"/>
                </a:solidFill>
                <a:effectLst/>
                <a:uLnTx/>
                <a:uFillTx/>
                <a:latin typeface="Lucida Sans"/>
                <a:cs typeface="Lucida Sans"/>
              </a:rPr>
              <a:t>a</a:t>
            </a:r>
            <a:r>
              <a:rPr kumimoji="0" lang="en-US" sz="1400" b="0" i="0" u="none" strike="noStrike" kern="0" cap="none" spc="-60" normalizeH="0" baseline="0" noProof="0" dirty="0">
                <a:ln>
                  <a:noFill/>
                </a:ln>
                <a:solidFill>
                  <a:srgbClr val="545454"/>
                </a:solidFill>
                <a:effectLst/>
                <a:uLnTx/>
                <a:uFillTx/>
                <a:latin typeface="Lucida Sans"/>
                <a:cs typeface="Lucida Sans"/>
              </a:rPr>
              <a:t> </a:t>
            </a:r>
            <a:r>
              <a:rPr kumimoji="0" lang="en-US" sz="1400" b="0" i="0" u="none" strike="noStrike" kern="0" cap="none" spc="-10" normalizeH="0" baseline="0" noProof="0" dirty="0">
                <a:ln>
                  <a:noFill/>
                </a:ln>
                <a:solidFill>
                  <a:srgbClr val="545454"/>
                </a:solidFill>
                <a:effectLst/>
                <a:uLnTx/>
                <a:uFillTx/>
                <a:latin typeface="Lucida Sans"/>
                <a:cs typeface="Lucida Sans"/>
              </a:rPr>
              <a:t>competitive</a:t>
            </a:r>
            <a:r>
              <a:rPr kumimoji="0" lang="en-US" sz="1400" b="0" i="0" u="none" strike="noStrike" kern="0" cap="none" spc="5" normalizeH="0" baseline="0" noProof="0" dirty="0">
                <a:ln>
                  <a:noFill/>
                </a:ln>
                <a:solidFill>
                  <a:srgbClr val="545454"/>
                </a:solidFill>
                <a:effectLst/>
                <a:uLnTx/>
                <a:uFillTx/>
                <a:latin typeface="Lucida Sans"/>
                <a:cs typeface="Lucida Sans"/>
              </a:rPr>
              <a:t> </a:t>
            </a:r>
            <a:r>
              <a:rPr kumimoji="0" lang="en-US" sz="1400" b="0" i="0" u="none" strike="noStrike" kern="0" cap="none" spc="-10" normalizeH="0" baseline="0" noProof="0" dirty="0">
                <a:ln>
                  <a:noFill/>
                </a:ln>
                <a:solidFill>
                  <a:srgbClr val="545454"/>
                </a:solidFill>
                <a:effectLst/>
                <a:uLnTx/>
                <a:uFillTx/>
                <a:latin typeface="Lucida Sans"/>
                <a:cs typeface="Lucida Sans"/>
              </a:rPr>
              <a:t>landscape.</a:t>
            </a:r>
            <a:endParaRPr kumimoji="0" lang="en-US" sz="1400" b="0" i="0" u="none" strike="noStrike" kern="0" cap="none" spc="0" normalizeH="0" baseline="0" noProof="0" dirty="0">
              <a:ln>
                <a:noFill/>
              </a:ln>
              <a:solidFill>
                <a:sysClr val="windowText" lastClr="000000"/>
              </a:solidFill>
              <a:effectLst/>
              <a:uLnTx/>
              <a:uFillTx/>
              <a:latin typeface="Lucida Sans"/>
              <a:cs typeface="Lucida Sans"/>
            </a:endParaRPr>
          </a:p>
          <a:p>
            <a:pPr marL="0" marR="0" lvl="0" indent="0" algn="just" defTabSz="914400" eaLnBrk="1" fontAlgn="auto" latinLnBrk="0" hangingPunct="1">
              <a:lnSpc>
                <a:spcPct val="100000"/>
              </a:lnSpc>
              <a:spcBef>
                <a:spcPts val="390"/>
              </a:spcBef>
              <a:spcAft>
                <a:spcPts val="0"/>
              </a:spcAft>
              <a:buClrTx/>
              <a:buSzTx/>
              <a:buFontTx/>
              <a:buNone/>
              <a:tabLst/>
              <a:defRPr/>
            </a:pPr>
            <a:endParaRPr kumimoji="0" lang="en-US" sz="1400" b="0" i="0" u="none" strike="noStrike" kern="0" cap="none" spc="0" normalizeH="0" baseline="0" noProof="0" dirty="0">
              <a:ln>
                <a:noFill/>
              </a:ln>
              <a:solidFill>
                <a:sysClr val="windowText" lastClr="000000"/>
              </a:solidFill>
              <a:effectLst/>
              <a:uLnTx/>
              <a:uFillTx/>
              <a:latin typeface="Lucida Sans"/>
              <a:cs typeface="Lucida Sans"/>
            </a:endParaRPr>
          </a:p>
          <a:p>
            <a:pPr marL="338455" marR="0" lvl="0" indent="0" algn="just" defTabSz="914400" eaLnBrk="1" fontAlgn="auto" latinLnBrk="0" hangingPunct="1">
              <a:lnSpc>
                <a:spcPct val="100000"/>
              </a:lnSpc>
              <a:spcBef>
                <a:spcPts val="0"/>
              </a:spcBef>
              <a:spcAft>
                <a:spcPts val="0"/>
              </a:spcAft>
              <a:buClrTx/>
              <a:buSzTx/>
              <a:buFontTx/>
              <a:buNone/>
              <a:tabLst/>
              <a:defRPr/>
            </a:pPr>
            <a:r>
              <a:rPr kumimoji="0" lang="en-US" sz="1600" b="1" i="0" u="none" strike="noStrike" kern="0" cap="none" spc="-75" normalizeH="0" baseline="0" noProof="0" dirty="0">
                <a:ln>
                  <a:noFill/>
                </a:ln>
                <a:solidFill>
                  <a:srgbClr val="333333"/>
                </a:solidFill>
                <a:effectLst/>
                <a:uLnTx/>
                <a:uFillTx/>
                <a:latin typeface="Lucida Sans"/>
                <a:cs typeface="Lucida Sans"/>
              </a:rPr>
              <a:t>Competitive</a:t>
            </a:r>
            <a:r>
              <a:rPr kumimoji="0" lang="en-US" sz="1600" b="1" i="0" u="none" strike="noStrike" kern="0" cap="none" spc="-25" normalizeH="0" baseline="0" noProof="0" dirty="0">
                <a:ln>
                  <a:noFill/>
                </a:ln>
                <a:solidFill>
                  <a:srgbClr val="333333"/>
                </a:solidFill>
                <a:effectLst/>
                <a:uLnTx/>
                <a:uFillTx/>
                <a:latin typeface="Lucida Sans"/>
                <a:cs typeface="Lucida Sans"/>
              </a:rPr>
              <a:t> </a:t>
            </a:r>
            <a:r>
              <a:rPr kumimoji="0" lang="en-US" sz="1600" b="1" i="0" u="none" strike="noStrike" kern="0" cap="none" spc="-10" normalizeH="0" baseline="0" noProof="0" dirty="0">
                <a:ln>
                  <a:noFill/>
                </a:ln>
                <a:solidFill>
                  <a:srgbClr val="333333"/>
                </a:solidFill>
                <a:effectLst/>
                <a:uLnTx/>
                <a:uFillTx/>
                <a:latin typeface="Lucida Sans"/>
                <a:cs typeface="Lucida Sans"/>
              </a:rPr>
              <a:t>Misalignment</a:t>
            </a:r>
            <a:endParaRPr kumimoji="0" lang="en-US" sz="1600" b="0" i="0" u="none" strike="noStrike" kern="0" cap="none" spc="0" normalizeH="0" baseline="0" noProof="0" dirty="0">
              <a:ln>
                <a:noFill/>
              </a:ln>
              <a:solidFill>
                <a:sysClr val="windowText" lastClr="000000"/>
              </a:solidFill>
              <a:effectLst/>
              <a:uLnTx/>
              <a:uFillTx/>
              <a:latin typeface="Lucida Sans"/>
              <a:cs typeface="Lucida Sans"/>
            </a:endParaRPr>
          </a:p>
          <a:p>
            <a:pPr marL="338455" marR="297180" lvl="0" indent="0" algn="just" defTabSz="914400" eaLnBrk="1" fontAlgn="auto" latinLnBrk="0" hangingPunct="1">
              <a:lnSpc>
                <a:spcPct val="109700"/>
              </a:lnSpc>
              <a:spcBef>
                <a:spcPts val="384"/>
              </a:spcBef>
              <a:spcAft>
                <a:spcPts val="0"/>
              </a:spcAft>
              <a:buClrTx/>
              <a:buSzTx/>
              <a:buFontTx/>
              <a:buNone/>
              <a:tabLst/>
              <a:defRPr/>
            </a:pPr>
            <a:r>
              <a:rPr kumimoji="0" lang="en-US" sz="1400" b="0" i="0" u="none" strike="noStrike" kern="0" cap="none" spc="-35" normalizeH="0" baseline="0" noProof="0" dirty="0">
                <a:ln>
                  <a:noFill/>
                </a:ln>
                <a:solidFill>
                  <a:srgbClr val="545454"/>
                </a:solidFill>
                <a:effectLst/>
                <a:uLnTx/>
                <a:uFillTx/>
                <a:latin typeface="Lucida Sans"/>
                <a:cs typeface="Lucida Sans"/>
              </a:rPr>
              <a:t>Falling</a:t>
            </a:r>
            <a:r>
              <a:rPr kumimoji="0" lang="en-US" sz="1400" b="0" i="0" u="none" strike="noStrike" kern="0" cap="none" spc="-45" normalizeH="0" baseline="0" noProof="0" dirty="0">
                <a:ln>
                  <a:noFill/>
                </a:ln>
                <a:solidFill>
                  <a:srgbClr val="545454"/>
                </a:solidFill>
                <a:effectLst/>
                <a:uLnTx/>
                <a:uFillTx/>
                <a:latin typeface="Lucida Sans"/>
                <a:cs typeface="Lucida Sans"/>
              </a:rPr>
              <a:t> </a:t>
            </a:r>
            <a:r>
              <a:rPr kumimoji="0" lang="en-US" sz="1400" b="0" i="0" u="none" strike="noStrike" kern="0" cap="none" spc="-20" normalizeH="0" baseline="0" noProof="0" dirty="0">
                <a:ln>
                  <a:noFill/>
                </a:ln>
                <a:solidFill>
                  <a:srgbClr val="545454"/>
                </a:solidFill>
                <a:effectLst/>
                <a:uLnTx/>
                <a:uFillTx/>
                <a:latin typeface="Lucida Sans"/>
                <a:cs typeface="Lucida Sans"/>
              </a:rPr>
              <a:t>behind</a:t>
            </a:r>
            <a:r>
              <a:rPr kumimoji="0" lang="en-US" sz="1400" b="0" i="0" u="none" strike="noStrike" kern="0" cap="none" spc="-5" normalizeH="0" baseline="0" noProof="0" dirty="0">
                <a:ln>
                  <a:noFill/>
                </a:ln>
                <a:solidFill>
                  <a:srgbClr val="545454"/>
                </a:solidFill>
                <a:effectLst/>
                <a:uLnTx/>
                <a:uFillTx/>
                <a:latin typeface="Lucida Sans"/>
                <a:cs typeface="Lucida Sans"/>
              </a:rPr>
              <a:t> </a:t>
            </a:r>
            <a:r>
              <a:rPr kumimoji="0" lang="en-US" sz="1400" b="0" i="0" u="none" strike="noStrike" kern="0" cap="none" spc="-10" normalizeH="0" baseline="0" noProof="0" dirty="0">
                <a:ln>
                  <a:noFill/>
                </a:ln>
                <a:solidFill>
                  <a:srgbClr val="545454"/>
                </a:solidFill>
                <a:effectLst/>
                <a:uLnTx/>
                <a:uFillTx/>
                <a:latin typeface="Lucida Sans"/>
                <a:cs typeface="Lucida Sans"/>
              </a:rPr>
              <a:t>competitors</a:t>
            </a:r>
            <a:r>
              <a:rPr kumimoji="0" lang="en-US" sz="1400" b="0" i="0" u="none" strike="noStrike" kern="0" cap="none" spc="-15" normalizeH="0" baseline="0" noProof="0" dirty="0">
                <a:ln>
                  <a:noFill/>
                </a:ln>
                <a:solidFill>
                  <a:srgbClr val="545454"/>
                </a:solidFill>
                <a:effectLst/>
                <a:uLnTx/>
                <a:uFillTx/>
                <a:latin typeface="Lucida Sans"/>
                <a:cs typeface="Lucida Sans"/>
              </a:rPr>
              <a:t> </a:t>
            </a:r>
            <a:r>
              <a:rPr kumimoji="0" lang="en-US" sz="1400" b="0" i="0" u="none" strike="noStrike" kern="0" cap="none" spc="-30" normalizeH="0" baseline="0" noProof="0" dirty="0">
                <a:ln>
                  <a:noFill/>
                </a:ln>
                <a:solidFill>
                  <a:srgbClr val="545454"/>
                </a:solidFill>
                <a:effectLst/>
                <a:uLnTx/>
                <a:uFillTx/>
                <a:latin typeface="Lucida Sans"/>
                <a:cs typeface="Lucida Sans"/>
              </a:rPr>
              <a:t>in</a:t>
            </a:r>
            <a:r>
              <a:rPr kumimoji="0" lang="en-US" sz="1400" b="0" i="0" u="none" strike="noStrike" kern="0" cap="none" spc="-65" normalizeH="0" baseline="0" noProof="0" dirty="0">
                <a:ln>
                  <a:noFill/>
                </a:ln>
                <a:solidFill>
                  <a:srgbClr val="545454"/>
                </a:solidFill>
                <a:effectLst/>
                <a:uLnTx/>
                <a:uFillTx/>
                <a:latin typeface="Lucida Sans"/>
                <a:cs typeface="Lucida Sans"/>
              </a:rPr>
              <a:t> </a:t>
            </a:r>
            <a:r>
              <a:rPr kumimoji="0" lang="en-US" sz="1400" b="0" i="0" u="none" strike="noStrike" kern="0" cap="none" spc="-45" normalizeH="0" baseline="0" noProof="0" dirty="0">
                <a:ln>
                  <a:noFill/>
                </a:ln>
                <a:solidFill>
                  <a:srgbClr val="545454"/>
                </a:solidFill>
                <a:effectLst/>
                <a:uLnTx/>
                <a:uFillTx/>
                <a:latin typeface="Lucida Sans"/>
                <a:cs typeface="Lucida Sans"/>
              </a:rPr>
              <a:t>innovation,</a:t>
            </a:r>
            <a:r>
              <a:rPr kumimoji="0" lang="en-US" sz="1400" b="0" i="0" u="none" strike="noStrike" kern="0" cap="none" spc="-40" normalizeH="0" baseline="0" noProof="0" dirty="0">
                <a:ln>
                  <a:noFill/>
                </a:ln>
                <a:solidFill>
                  <a:srgbClr val="545454"/>
                </a:solidFill>
                <a:effectLst/>
                <a:uLnTx/>
                <a:uFillTx/>
                <a:latin typeface="Lucida Sans"/>
                <a:cs typeface="Lucida Sans"/>
              </a:rPr>
              <a:t> failing </a:t>
            </a:r>
            <a:r>
              <a:rPr kumimoji="0" lang="en-US" sz="1400" b="0" i="0" u="none" strike="noStrike" kern="0" cap="none" spc="0" normalizeH="0" baseline="0" noProof="0" dirty="0">
                <a:ln>
                  <a:noFill/>
                </a:ln>
                <a:solidFill>
                  <a:srgbClr val="545454"/>
                </a:solidFill>
                <a:effectLst/>
                <a:uLnTx/>
                <a:uFillTx/>
                <a:latin typeface="Lucida Sans"/>
                <a:cs typeface="Lucida Sans"/>
              </a:rPr>
              <a:t>to</a:t>
            </a:r>
            <a:r>
              <a:rPr kumimoji="0" lang="en-US" sz="1400" b="0" i="0" u="none" strike="noStrike" kern="0" cap="none" spc="-25" normalizeH="0" baseline="0" noProof="0" dirty="0">
                <a:ln>
                  <a:noFill/>
                </a:ln>
                <a:solidFill>
                  <a:srgbClr val="545454"/>
                </a:solidFill>
                <a:effectLst/>
                <a:uLnTx/>
                <a:uFillTx/>
                <a:latin typeface="Lucida Sans"/>
                <a:cs typeface="Lucida Sans"/>
              </a:rPr>
              <a:t> differentiate</a:t>
            </a:r>
            <a:r>
              <a:rPr kumimoji="0" lang="en-US" sz="1400" b="0" i="0" u="none" strike="noStrike" kern="0" cap="none" spc="10" normalizeH="0" baseline="0" noProof="0" dirty="0">
                <a:ln>
                  <a:noFill/>
                </a:ln>
                <a:solidFill>
                  <a:srgbClr val="545454"/>
                </a:solidFill>
                <a:effectLst/>
                <a:uLnTx/>
                <a:uFillTx/>
                <a:latin typeface="Lucida Sans"/>
                <a:cs typeface="Lucida Sans"/>
              </a:rPr>
              <a:t> </a:t>
            </a:r>
            <a:r>
              <a:rPr kumimoji="0" lang="en-US" sz="1400" b="0" i="0" u="none" strike="noStrike" kern="0" cap="none" spc="-20" normalizeH="0" baseline="0" noProof="0" dirty="0">
                <a:ln>
                  <a:noFill/>
                </a:ln>
                <a:solidFill>
                  <a:srgbClr val="545454"/>
                </a:solidFill>
                <a:effectLst/>
                <a:uLnTx/>
                <a:uFillTx/>
                <a:latin typeface="Lucida Sans"/>
                <a:cs typeface="Lucida Sans"/>
              </a:rPr>
              <a:t>the</a:t>
            </a:r>
            <a:r>
              <a:rPr kumimoji="0" lang="en-US" sz="1400" b="0" i="0" u="none" strike="noStrike" kern="0" cap="none" spc="5" normalizeH="0" baseline="0" noProof="0" dirty="0">
                <a:ln>
                  <a:noFill/>
                </a:ln>
                <a:solidFill>
                  <a:srgbClr val="545454"/>
                </a:solidFill>
                <a:effectLst/>
                <a:uLnTx/>
                <a:uFillTx/>
                <a:latin typeface="Lucida Sans"/>
                <a:cs typeface="Lucida Sans"/>
              </a:rPr>
              <a:t> </a:t>
            </a:r>
            <a:r>
              <a:rPr kumimoji="0" lang="en-US" sz="1400" b="0" i="0" u="none" strike="noStrike" kern="0" cap="none" spc="-20" normalizeH="0" baseline="0" noProof="0" dirty="0">
                <a:ln>
                  <a:noFill/>
                </a:ln>
                <a:solidFill>
                  <a:srgbClr val="545454"/>
                </a:solidFill>
                <a:effectLst/>
                <a:uLnTx/>
                <a:uFillTx/>
                <a:latin typeface="Lucida Sans"/>
                <a:cs typeface="Lucida Sans"/>
              </a:rPr>
              <a:t>company's</a:t>
            </a:r>
            <a:r>
              <a:rPr kumimoji="0" lang="en-US" sz="1400" b="0" i="0" u="none" strike="noStrike" kern="0" cap="none" spc="-15" normalizeH="0" baseline="0" noProof="0" dirty="0">
                <a:ln>
                  <a:noFill/>
                </a:ln>
                <a:solidFill>
                  <a:srgbClr val="545454"/>
                </a:solidFill>
                <a:effectLst/>
                <a:uLnTx/>
                <a:uFillTx/>
                <a:latin typeface="Lucida Sans"/>
                <a:cs typeface="Lucida Sans"/>
              </a:rPr>
              <a:t> </a:t>
            </a:r>
            <a:r>
              <a:rPr kumimoji="0" lang="en-US" sz="1400" b="0" i="0" u="none" strike="noStrike" kern="0" cap="none" spc="-50" normalizeH="0" baseline="0" noProof="0" dirty="0">
                <a:ln>
                  <a:noFill/>
                </a:ln>
                <a:solidFill>
                  <a:srgbClr val="545454"/>
                </a:solidFill>
                <a:effectLst/>
                <a:uLnTx/>
                <a:uFillTx/>
                <a:latin typeface="Lucida Sans"/>
                <a:cs typeface="Lucida Sans"/>
              </a:rPr>
              <a:t>offerings,</a:t>
            </a:r>
            <a:r>
              <a:rPr kumimoji="0" lang="en-US" sz="1400" b="0" i="0" u="none" strike="noStrike" kern="0" cap="none" spc="-40" normalizeH="0" baseline="0" noProof="0" dirty="0">
                <a:ln>
                  <a:noFill/>
                </a:ln>
                <a:solidFill>
                  <a:srgbClr val="545454"/>
                </a:solidFill>
                <a:effectLst/>
                <a:uLnTx/>
                <a:uFillTx/>
                <a:latin typeface="Lucida Sans"/>
                <a:cs typeface="Lucida Sans"/>
              </a:rPr>
              <a:t> </a:t>
            </a:r>
            <a:r>
              <a:rPr kumimoji="0" lang="en-US" sz="1400" b="0" i="0" u="none" strike="noStrike" kern="0" cap="none" spc="-10" normalizeH="0" baseline="0" noProof="0" dirty="0">
                <a:ln>
                  <a:noFill/>
                </a:ln>
                <a:solidFill>
                  <a:srgbClr val="545454"/>
                </a:solidFill>
                <a:effectLst/>
                <a:uLnTx/>
                <a:uFillTx/>
                <a:latin typeface="Lucida Sans"/>
                <a:cs typeface="Lucida Sans"/>
              </a:rPr>
              <a:t>or </a:t>
            </a:r>
            <a:r>
              <a:rPr kumimoji="0" lang="en-US" sz="1400" b="0" i="0" u="none" strike="noStrike" kern="0" cap="none" spc="-25" normalizeH="0" baseline="0" noProof="0" dirty="0">
                <a:ln>
                  <a:noFill/>
                </a:ln>
                <a:solidFill>
                  <a:srgbClr val="545454"/>
                </a:solidFill>
                <a:effectLst/>
                <a:uLnTx/>
                <a:uFillTx/>
                <a:latin typeface="Lucida Sans"/>
                <a:cs typeface="Lucida Sans"/>
              </a:rPr>
              <a:t>misunderstanding</a:t>
            </a:r>
            <a:r>
              <a:rPr kumimoji="0" lang="en-US" sz="1400" b="0" i="0" u="none" strike="noStrike" kern="0" cap="none" spc="-40" normalizeH="0" baseline="0" noProof="0" dirty="0">
                <a:ln>
                  <a:noFill/>
                </a:ln>
                <a:solidFill>
                  <a:srgbClr val="545454"/>
                </a:solidFill>
                <a:effectLst/>
                <a:uLnTx/>
                <a:uFillTx/>
                <a:latin typeface="Lucida Sans"/>
                <a:cs typeface="Lucida Sans"/>
              </a:rPr>
              <a:t> </a:t>
            </a:r>
            <a:r>
              <a:rPr kumimoji="0" lang="en-US" sz="1400" b="0" i="0" u="none" strike="noStrike" kern="0" cap="none" spc="-25" normalizeH="0" baseline="0" noProof="0" dirty="0">
                <a:ln>
                  <a:noFill/>
                </a:ln>
                <a:solidFill>
                  <a:srgbClr val="545454"/>
                </a:solidFill>
                <a:effectLst/>
                <a:uLnTx/>
                <a:uFillTx/>
                <a:latin typeface="Lucida Sans"/>
                <a:cs typeface="Lucida Sans"/>
              </a:rPr>
              <a:t>the </a:t>
            </a:r>
            <a:r>
              <a:rPr kumimoji="0" lang="en-US" sz="1400" b="0" i="0" u="none" strike="noStrike" kern="0" cap="none" spc="-10" normalizeH="0" baseline="0" noProof="0" dirty="0">
                <a:ln>
                  <a:noFill/>
                </a:ln>
                <a:solidFill>
                  <a:srgbClr val="545454"/>
                </a:solidFill>
                <a:effectLst/>
                <a:uLnTx/>
                <a:uFillTx/>
                <a:latin typeface="Lucida Sans"/>
                <a:cs typeface="Lucida Sans"/>
              </a:rPr>
              <a:t>competitive</a:t>
            </a:r>
            <a:r>
              <a:rPr kumimoji="0" lang="en-US" sz="1400" b="0" i="0" u="none" strike="noStrike" kern="0" cap="none" spc="-20" normalizeH="0" baseline="0" noProof="0" dirty="0">
                <a:ln>
                  <a:noFill/>
                </a:ln>
                <a:solidFill>
                  <a:srgbClr val="545454"/>
                </a:solidFill>
                <a:effectLst/>
                <a:uLnTx/>
                <a:uFillTx/>
                <a:latin typeface="Lucida Sans"/>
                <a:cs typeface="Lucida Sans"/>
              </a:rPr>
              <a:t> landscape</a:t>
            </a:r>
            <a:r>
              <a:rPr kumimoji="0" lang="en-US" sz="1400" b="0" i="0" u="none" strike="noStrike" kern="0" cap="none" spc="-10" normalizeH="0" baseline="0" noProof="0" dirty="0">
                <a:ln>
                  <a:noFill/>
                </a:ln>
                <a:solidFill>
                  <a:srgbClr val="545454"/>
                </a:solidFill>
                <a:effectLst/>
                <a:uLnTx/>
                <a:uFillTx/>
                <a:latin typeface="Lucida Sans"/>
                <a:cs typeface="Lucida Sans"/>
              </a:rPr>
              <a:t> </a:t>
            </a:r>
            <a:r>
              <a:rPr kumimoji="0" lang="en-US" sz="1400" b="0" i="0" u="none" strike="noStrike" kern="0" cap="none" spc="-20" normalizeH="0" baseline="0" noProof="0" dirty="0">
                <a:ln>
                  <a:noFill/>
                </a:ln>
                <a:solidFill>
                  <a:srgbClr val="545454"/>
                </a:solidFill>
                <a:effectLst/>
                <a:uLnTx/>
                <a:uFillTx/>
                <a:latin typeface="Lucida Sans"/>
                <a:cs typeface="Lucida Sans"/>
              </a:rPr>
              <a:t>can</a:t>
            </a:r>
            <a:r>
              <a:rPr kumimoji="0" lang="en-US" sz="1400" b="0" i="0" u="none" strike="noStrike" kern="0" cap="none" spc="-75" normalizeH="0" baseline="0" noProof="0" dirty="0">
                <a:ln>
                  <a:noFill/>
                </a:ln>
                <a:solidFill>
                  <a:srgbClr val="545454"/>
                </a:solidFill>
                <a:effectLst/>
                <a:uLnTx/>
                <a:uFillTx/>
                <a:latin typeface="Lucida Sans"/>
                <a:cs typeface="Lucida Sans"/>
              </a:rPr>
              <a:t> </a:t>
            </a:r>
            <a:r>
              <a:rPr kumimoji="0" lang="en-US" sz="1400" b="0" i="0" u="none" strike="noStrike" kern="0" cap="none" spc="-20" normalizeH="0" baseline="0" noProof="0" dirty="0">
                <a:ln>
                  <a:noFill/>
                </a:ln>
                <a:solidFill>
                  <a:srgbClr val="545454"/>
                </a:solidFill>
                <a:effectLst/>
                <a:uLnTx/>
                <a:uFillTx/>
                <a:latin typeface="Lucida Sans"/>
                <a:cs typeface="Lucida Sans"/>
              </a:rPr>
              <a:t>lead</a:t>
            </a:r>
            <a:r>
              <a:rPr kumimoji="0" lang="en-US" sz="1400" b="0" i="0" u="none" strike="noStrike" kern="0" cap="none" spc="-25" normalizeH="0" baseline="0" noProof="0" dirty="0">
                <a:ln>
                  <a:noFill/>
                </a:ln>
                <a:solidFill>
                  <a:srgbClr val="545454"/>
                </a:solidFill>
                <a:effectLst/>
                <a:uLnTx/>
                <a:uFillTx/>
                <a:latin typeface="Lucida Sans"/>
                <a:cs typeface="Lucida Sans"/>
              </a:rPr>
              <a:t> </a:t>
            </a:r>
            <a:r>
              <a:rPr kumimoji="0" lang="en-US" sz="1400" b="0" i="0" u="none" strike="noStrike" kern="0" cap="none" spc="0" normalizeH="0" baseline="0" noProof="0" dirty="0">
                <a:ln>
                  <a:noFill/>
                </a:ln>
                <a:solidFill>
                  <a:srgbClr val="545454"/>
                </a:solidFill>
                <a:effectLst/>
                <a:uLnTx/>
                <a:uFillTx/>
                <a:latin typeface="Lucida Sans"/>
                <a:cs typeface="Lucida Sans"/>
              </a:rPr>
              <a:t>to</a:t>
            </a:r>
            <a:r>
              <a:rPr kumimoji="0" lang="en-US" sz="1400" b="0" i="0" u="none" strike="noStrike" kern="0" cap="none" spc="-45" normalizeH="0" baseline="0" noProof="0" dirty="0">
                <a:ln>
                  <a:noFill/>
                </a:ln>
                <a:solidFill>
                  <a:srgbClr val="545454"/>
                </a:solidFill>
                <a:effectLst/>
                <a:uLnTx/>
                <a:uFillTx/>
                <a:latin typeface="Lucida Sans"/>
                <a:cs typeface="Lucida Sans"/>
              </a:rPr>
              <a:t> </a:t>
            </a:r>
            <a:r>
              <a:rPr kumimoji="0" lang="en-US" sz="1400" b="0" i="0" u="none" strike="noStrike" kern="0" cap="none" spc="-55" normalizeH="0" baseline="0" noProof="0" dirty="0">
                <a:ln>
                  <a:noFill/>
                </a:ln>
                <a:solidFill>
                  <a:srgbClr val="545454"/>
                </a:solidFill>
                <a:effectLst/>
                <a:uLnTx/>
                <a:uFillTx/>
                <a:latin typeface="Lucida Sans"/>
                <a:cs typeface="Lucida Sans"/>
              </a:rPr>
              <a:t>loss</a:t>
            </a:r>
            <a:r>
              <a:rPr kumimoji="0" lang="en-US" sz="1400" b="0" i="0" u="none" strike="noStrike" kern="0" cap="none" spc="-30" normalizeH="0" baseline="0" noProof="0" dirty="0">
                <a:ln>
                  <a:noFill/>
                </a:ln>
                <a:solidFill>
                  <a:srgbClr val="545454"/>
                </a:solidFill>
                <a:effectLst/>
                <a:uLnTx/>
                <a:uFillTx/>
                <a:latin typeface="Lucida Sans"/>
                <a:cs typeface="Lucida Sans"/>
              </a:rPr>
              <a:t> </a:t>
            </a:r>
            <a:r>
              <a:rPr kumimoji="0" lang="en-US" sz="1400" b="0" i="0" u="none" strike="noStrike" kern="0" cap="none" spc="-35" normalizeH="0" baseline="0" noProof="0" dirty="0">
                <a:ln>
                  <a:noFill/>
                </a:ln>
                <a:solidFill>
                  <a:srgbClr val="545454"/>
                </a:solidFill>
                <a:effectLst/>
                <a:uLnTx/>
                <a:uFillTx/>
                <a:latin typeface="Lucida Sans"/>
                <a:cs typeface="Lucida Sans"/>
              </a:rPr>
              <a:t>of</a:t>
            </a:r>
            <a:r>
              <a:rPr kumimoji="0" lang="en-US" sz="1400" b="0" i="0" u="none" strike="noStrike" kern="0" cap="none" spc="-55" normalizeH="0" baseline="0" noProof="0" dirty="0">
                <a:ln>
                  <a:noFill/>
                </a:ln>
                <a:solidFill>
                  <a:srgbClr val="545454"/>
                </a:solidFill>
                <a:effectLst/>
                <a:uLnTx/>
                <a:uFillTx/>
                <a:latin typeface="Lucida Sans"/>
                <a:cs typeface="Lucida Sans"/>
              </a:rPr>
              <a:t> </a:t>
            </a:r>
            <a:r>
              <a:rPr kumimoji="0" lang="en-US" sz="1400" b="0" i="0" u="none" strike="noStrike" kern="0" cap="none" spc="-20" normalizeH="0" baseline="0" noProof="0" dirty="0">
                <a:ln>
                  <a:noFill/>
                </a:ln>
                <a:solidFill>
                  <a:srgbClr val="545454"/>
                </a:solidFill>
                <a:effectLst/>
                <a:uLnTx/>
                <a:uFillTx/>
                <a:latin typeface="Lucida Sans"/>
                <a:cs typeface="Lucida Sans"/>
              </a:rPr>
              <a:t>market</a:t>
            </a:r>
            <a:r>
              <a:rPr kumimoji="0" lang="en-US" sz="1400" b="0" i="0" u="none" strike="noStrike" kern="0" cap="none" spc="-35" normalizeH="0" baseline="0" noProof="0" dirty="0">
                <a:ln>
                  <a:noFill/>
                </a:ln>
                <a:solidFill>
                  <a:srgbClr val="545454"/>
                </a:solidFill>
                <a:effectLst/>
                <a:uLnTx/>
                <a:uFillTx/>
                <a:latin typeface="Lucida Sans"/>
                <a:cs typeface="Lucida Sans"/>
              </a:rPr>
              <a:t> </a:t>
            </a:r>
            <a:r>
              <a:rPr kumimoji="0" lang="en-US" sz="1400" b="0" i="0" u="none" strike="noStrike" kern="0" cap="none" spc="-45" normalizeH="0" baseline="0" noProof="0" dirty="0">
                <a:ln>
                  <a:noFill/>
                </a:ln>
                <a:solidFill>
                  <a:srgbClr val="545454"/>
                </a:solidFill>
                <a:effectLst/>
                <a:uLnTx/>
                <a:uFillTx/>
                <a:latin typeface="Lucida Sans"/>
                <a:cs typeface="Lucida Sans"/>
              </a:rPr>
              <a:t>share</a:t>
            </a:r>
            <a:r>
              <a:rPr kumimoji="0" lang="en-US" sz="1400" b="0" i="0" u="none" strike="noStrike" kern="0" cap="none" spc="-10" normalizeH="0" baseline="0" noProof="0" dirty="0">
                <a:ln>
                  <a:noFill/>
                </a:ln>
                <a:solidFill>
                  <a:srgbClr val="545454"/>
                </a:solidFill>
                <a:effectLst/>
                <a:uLnTx/>
                <a:uFillTx/>
                <a:latin typeface="Lucida Sans"/>
                <a:cs typeface="Lucida Sans"/>
              </a:rPr>
              <a:t> and</a:t>
            </a:r>
            <a:r>
              <a:rPr kumimoji="0" lang="en-US" sz="1400" b="0" i="0" u="none" strike="noStrike" kern="0" cap="none" spc="-30" normalizeH="0" baseline="0" noProof="0" dirty="0">
                <a:ln>
                  <a:noFill/>
                </a:ln>
                <a:solidFill>
                  <a:srgbClr val="545454"/>
                </a:solidFill>
                <a:effectLst/>
                <a:uLnTx/>
                <a:uFillTx/>
                <a:latin typeface="Lucida Sans"/>
                <a:cs typeface="Lucida Sans"/>
              </a:rPr>
              <a:t> </a:t>
            </a:r>
            <a:r>
              <a:rPr kumimoji="0" lang="en-US" sz="1400" b="0" i="0" u="none" strike="noStrike" kern="0" cap="none" spc="-20" normalizeH="0" baseline="0" noProof="0" dirty="0">
                <a:ln>
                  <a:noFill/>
                </a:ln>
                <a:solidFill>
                  <a:srgbClr val="545454"/>
                </a:solidFill>
                <a:effectLst/>
                <a:uLnTx/>
                <a:uFillTx/>
                <a:latin typeface="Lucida Sans"/>
                <a:cs typeface="Lucida Sans"/>
              </a:rPr>
              <a:t>diminished</a:t>
            </a:r>
            <a:r>
              <a:rPr kumimoji="0" lang="en-US" sz="1400" b="0" i="0" u="none" strike="noStrike" kern="0" cap="none" spc="-25" normalizeH="0" baseline="0" noProof="0" dirty="0">
                <a:ln>
                  <a:noFill/>
                </a:ln>
                <a:solidFill>
                  <a:srgbClr val="545454"/>
                </a:solidFill>
                <a:effectLst/>
                <a:uLnTx/>
                <a:uFillTx/>
                <a:latin typeface="Lucida Sans"/>
                <a:cs typeface="Lucida Sans"/>
              </a:rPr>
              <a:t> </a:t>
            </a:r>
            <a:r>
              <a:rPr kumimoji="0" lang="en-US" sz="1400" b="0" i="0" u="none" strike="noStrike" kern="0" cap="none" spc="-50" normalizeH="0" baseline="0" noProof="0" dirty="0">
                <a:ln>
                  <a:noFill/>
                </a:ln>
                <a:solidFill>
                  <a:srgbClr val="545454"/>
                </a:solidFill>
                <a:effectLst/>
                <a:uLnTx/>
                <a:uFillTx/>
                <a:latin typeface="Lucida Sans"/>
                <a:cs typeface="Lucida Sans"/>
              </a:rPr>
              <a:t>value</a:t>
            </a:r>
            <a:r>
              <a:rPr kumimoji="0" lang="en-US" sz="1400" b="0" i="0" u="none" strike="noStrike" kern="0" cap="none" spc="-10" normalizeH="0" baseline="0" noProof="0" dirty="0">
                <a:ln>
                  <a:noFill/>
                </a:ln>
                <a:solidFill>
                  <a:srgbClr val="545454"/>
                </a:solidFill>
                <a:effectLst/>
                <a:uLnTx/>
                <a:uFillTx/>
                <a:latin typeface="Lucida Sans"/>
                <a:cs typeface="Lucida Sans"/>
              </a:rPr>
              <a:t> proposition.</a:t>
            </a:r>
            <a:endParaRPr kumimoji="0" lang="en-US" sz="1400" b="0" i="0" u="none" strike="noStrike" kern="0" cap="none" spc="0" normalizeH="0" baseline="0" noProof="0" dirty="0">
              <a:ln>
                <a:noFill/>
              </a:ln>
              <a:solidFill>
                <a:sysClr val="windowText" lastClr="000000"/>
              </a:solidFill>
              <a:effectLst/>
              <a:uLnTx/>
              <a:uFillTx/>
              <a:latin typeface="Lucida Sans"/>
              <a:cs typeface="Lucida Sans"/>
            </a:endParaRPr>
          </a:p>
        </p:txBody>
      </p:sp>
      <p:pic>
        <p:nvPicPr>
          <p:cNvPr id="2" name="Graphic 21">
            <a:extLst>
              <a:ext uri="{FF2B5EF4-FFF2-40B4-BE49-F238E27FC236}">
                <a16:creationId xmlns:a16="http://schemas.microsoft.com/office/drawing/2014/main" id="{E149FFCE-321C-122C-3B66-790A4381491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58441" y="605121"/>
            <a:ext cx="2024202" cy="945164"/>
          </a:xfrm>
          <a:prstGeom prst="rect">
            <a:avLst/>
          </a:prstGeom>
        </p:spPr>
      </p:pic>
      <p:sp>
        <p:nvSpPr>
          <p:cNvPr id="4" name="TextBox 3">
            <a:extLst>
              <a:ext uri="{FF2B5EF4-FFF2-40B4-BE49-F238E27FC236}">
                <a16:creationId xmlns:a16="http://schemas.microsoft.com/office/drawing/2014/main" id="{717BAC4A-019C-5F5F-AB8D-3D591A6E9972}"/>
              </a:ext>
            </a:extLst>
          </p:cNvPr>
          <p:cNvSpPr txBox="1"/>
          <p:nvPr/>
        </p:nvSpPr>
        <p:spPr>
          <a:xfrm>
            <a:off x="2381250" y="1259443"/>
            <a:ext cx="2362200" cy="369332"/>
          </a:xfrm>
          <a:prstGeom prst="rect">
            <a:avLst/>
          </a:prstGeom>
          <a:solidFill>
            <a:srgbClr val="00B0F0"/>
          </a:solidFill>
        </p:spPr>
        <p:txBody>
          <a:bodyPr wrap="square">
            <a:spAutoFit/>
          </a:bodyPr>
          <a:lstStyle/>
          <a:p>
            <a:pPr marL="12700">
              <a:lnSpc>
                <a:spcPct val="100000"/>
              </a:lnSpc>
              <a:spcBef>
                <a:spcPts val="100"/>
              </a:spcBef>
            </a:pPr>
            <a:r>
              <a:rPr lang="en-US" sz="1800" b="1" spc="-75" dirty="0">
                <a:solidFill>
                  <a:schemeClr val="bg1"/>
                </a:solidFill>
                <a:latin typeface="Arial"/>
                <a:cs typeface="Arial"/>
              </a:rPr>
              <a:t>STRATEGIC RISKS</a:t>
            </a:r>
            <a:endParaRPr lang="en-US" sz="1800" dirty="0">
              <a:solidFill>
                <a:schemeClr val="bg1"/>
              </a:solidFill>
              <a:latin typeface="Arial"/>
              <a:cs typeface="Arial"/>
            </a:endParaRPr>
          </a:p>
        </p:txBody>
      </p:sp>
    </p:spTree>
    <p:extLst>
      <p:ext uri="{BB962C8B-B14F-4D97-AF65-F5344CB8AC3E}">
        <p14:creationId xmlns:p14="http://schemas.microsoft.com/office/powerpoint/2010/main" val="394793962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BECCFE-89C4-E3B3-BCCB-EA36E53848F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16FD1EE-D1BE-CBB3-8EC6-700413C6A46E}"/>
              </a:ext>
            </a:extLst>
          </p:cNvPr>
          <p:cNvSpPr/>
          <p:nvPr/>
        </p:nvSpPr>
        <p:spPr>
          <a:xfrm>
            <a:off x="2306113" y="1038738"/>
            <a:ext cx="8712935" cy="40147"/>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DD43455C-BC3C-55AB-4E29-A4DC6368BCDD}"/>
              </a:ext>
            </a:extLst>
          </p:cNvPr>
          <p:cNvSpPr/>
          <p:nvPr/>
        </p:nvSpPr>
        <p:spPr>
          <a:xfrm>
            <a:off x="7558824" y="1400175"/>
            <a:ext cx="3625271" cy="552245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41106E79-D16A-48D8-883B-DD55745824CE}"/>
              </a:ext>
            </a:extLst>
          </p:cNvPr>
          <p:cNvSpPr/>
          <p:nvPr/>
        </p:nvSpPr>
        <p:spPr>
          <a:xfrm>
            <a:off x="434390" y="1628774"/>
            <a:ext cx="9795459" cy="496512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7465" marR="0" lvl="0" indent="0" algn="just" defTabSz="914400" eaLnBrk="1" fontAlgn="auto" latinLnBrk="0" hangingPunct="1">
              <a:lnSpc>
                <a:spcPct val="100000"/>
              </a:lnSpc>
              <a:spcBef>
                <a:spcPts val="535"/>
              </a:spcBef>
              <a:spcAft>
                <a:spcPts val="0"/>
              </a:spcAft>
              <a:buClrTx/>
              <a:buSzTx/>
              <a:buFontTx/>
              <a:buNone/>
              <a:tabLst/>
              <a:defRPr/>
            </a:pPr>
            <a:r>
              <a:rPr kumimoji="0" lang="en-US" sz="1400" b="1" i="0" u="none" strike="noStrike" kern="0" cap="none" spc="-85" normalizeH="0" baseline="0" noProof="0" dirty="0">
                <a:ln>
                  <a:noFill/>
                </a:ln>
                <a:solidFill>
                  <a:sysClr val="windowText" lastClr="000000"/>
                </a:solidFill>
                <a:effectLst/>
                <a:uLnTx/>
                <a:uFillTx/>
                <a:latin typeface="Tahoma"/>
                <a:cs typeface="Tahoma"/>
              </a:rPr>
              <a:t>Negative</a:t>
            </a:r>
            <a:r>
              <a:rPr kumimoji="0" lang="en-US" sz="1400" b="1" i="0" u="none" strike="noStrike" kern="0" cap="none" spc="-15" normalizeH="0" baseline="0" noProof="0" dirty="0">
                <a:ln>
                  <a:noFill/>
                </a:ln>
                <a:solidFill>
                  <a:sysClr val="windowText" lastClr="000000"/>
                </a:solidFill>
                <a:effectLst/>
                <a:uLnTx/>
                <a:uFillTx/>
                <a:latin typeface="Tahoma"/>
                <a:cs typeface="Tahoma"/>
              </a:rPr>
              <a:t> </a:t>
            </a:r>
            <a:r>
              <a:rPr kumimoji="0" lang="en-US" sz="1400" b="1" i="0" u="none" strike="noStrike" kern="0" cap="none" spc="-95" normalizeH="0" baseline="0" noProof="0" dirty="0">
                <a:ln>
                  <a:noFill/>
                </a:ln>
                <a:solidFill>
                  <a:sysClr val="windowText" lastClr="000000"/>
                </a:solidFill>
                <a:effectLst/>
                <a:uLnTx/>
                <a:uFillTx/>
                <a:latin typeface="Tahoma"/>
                <a:cs typeface="Tahoma"/>
              </a:rPr>
              <a:t>Reviews</a:t>
            </a:r>
            <a:r>
              <a:rPr kumimoji="0" lang="en-US" sz="1400" b="1" i="0" u="none" strike="noStrike" kern="0" cap="none" spc="-50" normalizeH="0" baseline="0" noProof="0" dirty="0">
                <a:ln>
                  <a:noFill/>
                </a:ln>
                <a:solidFill>
                  <a:sysClr val="windowText" lastClr="000000"/>
                </a:solidFill>
                <a:effectLst/>
                <a:uLnTx/>
                <a:uFillTx/>
                <a:latin typeface="Tahoma"/>
                <a:cs typeface="Tahoma"/>
              </a:rPr>
              <a:t> </a:t>
            </a:r>
            <a:r>
              <a:rPr kumimoji="0" lang="en-US" sz="1400" b="1" i="0" u="none" strike="noStrike" kern="0" cap="none" spc="-195" normalizeH="0" baseline="0" noProof="0" dirty="0">
                <a:ln>
                  <a:noFill/>
                </a:ln>
                <a:solidFill>
                  <a:sysClr val="windowText" lastClr="000000"/>
                </a:solidFill>
                <a:effectLst/>
                <a:uLnTx/>
                <a:uFillTx/>
                <a:latin typeface="Tahoma"/>
                <a:cs typeface="Tahoma"/>
              </a:rPr>
              <a:t>&amp;</a:t>
            </a:r>
            <a:r>
              <a:rPr kumimoji="0" lang="en-US" sz="1400" b="1" i="0" u="none" strike="noStrike" kern="0" cap="none" spc="0" normalizeH="0" baseline="0" noProof="0" dirty="0">
                <a:ln>
                  <a:noFill/>
                </a:ln>
                <a:solidFill>
                  <a:sysClr val="windowText" lastClr="000000"/>
                </a:solidFill>
                <a:effectLst/>
                <a:uLnTx/>
                <a:uFillTx/>
                <a:latin typeface="Tahoma"/>
                <a:cs typeface="Tahoma"/>
              </a:rPr>
              <a:t> </a:t>
            </a:r>
            <a:r>
              <a:rPr kumimoji="0" lang="en-US" sz="1400" b="1" i="0" u="none" strike="noStrike" kern="0" cap="none" spc="-60" normalizeH="0" baseline="0" noProof="0" dirty="0">
                <a:ln>
                  <a:noFill/>
                </a:ln>
                <a:solidFill>
                  <a:sysClr val="windowText" lastClr="000000"/>
                </a:solidFill>
                <a:effectLst/>
                <a:uLnTx/>
                <a:uFillTx/>
                <a:latin typeface="Tahoma"/>
                <a:cs typeface="Tahoma"/>
              </a:rPr>
              <a:t>Poor</a:t>
            </a:r>
            <a:r>
              <a:rPr kumimoji="0" lang="en-US" sz="1400" b="1" i="0" u="none" strike="noStrike" kern="0" cap="none" spc="-35" normalizeH="0" baseline="0" noProof="0" dirty="0">
                <a:ln>
                  <a:noFill/>
                </a:ln>
                <a:solidFill>
                  <a:sysClr val="windowText" lastClr="000000"/>
                </a:solidFill>
                <a:effectLst/>
                <a:uLnTx/>
                <a:uFillTx/>
                <a:latin typeface="Tahoma"/>
                <a:cs typeface="Tahoma"/>
              </a:rPr>
              <a:t> </a:t>
            </a:r>
            <a:r>
              <a:rPr kumimoji="0" lang="en-US" sz="1400" b="1" i="0" u="none" strike="noStrike" kern="0" cap="none" spc="-65" normalizeH="0" baseline="0" noProof="0" dirty="0">
                <a:ln>
                  <a:noFill/>
                </a:ln>
                <a:solidFill>
                  <a:sysClr val="windowText" lastClr="000000"/>
                </a:solidFill>
                <a:effectLst/>
                <a:uLnTx/>
                <a:uFillTx/>
                <a:latin typeface="Tahoma"/>
                <a:cs typeface="Tahoma"/>
              </a:rPr>
              <a:t>Customer</a:t>
            </a:r>
            <a:r>
              <a:rPr kumimoji="0" lang="en-US" sz="1400" b="1" i="0" u="none" strike="noStrike" kern="0" cap="none" spc="-30" normalizeH="0" baseline="0" noProof="0" dirty="0">
                <a:ln>
                  <a:noFill/>
                </a:ln>
                <a:solidFill>
                  <a:sysClr val="windowText" lastClr="000000"/>
                </a:solidFill>
                <a:effectLst/>
                <a:uLnTx/>
                <a:uFillTx/>
                <a:latin typeface="Tahoma"/>
                <a:cs typeface="Tahoma"/>
              </a:rPr>
              <a:t> </a:t>
            </a:r>
            <a:r>
              <a:rPr kumimoji="0" lang="en-US" sz="1400" b="1" i="0" u="none" strike="noStrike" kern="0" cap="none" spc="-10" normalizeH="0" baseline="0" noProof="0" dirty="0">
                <a:ln>
                  <a:noFill/>
                </a:ln>
                <a:solidFill>
                  <a:sysClr val="windowText" lastClr="000000"/>
                </a:solidFill>
                <a:effectLst/>
                <a:uLnTx/>
                <a:uFillTx/>
                <a:latin typeface="Tahoma"/>
                <a:cs typeface="Tahoma"/>
              </a:rPr>
              <a:t>Experience</a:t>
            </a:r>
            <a:endParaRPr kumimoji="0" lang="en-US" sz="1400" b="0" i="0" u="none" strike="noStrike" kern="0" cap="none" spc="0" normalizeH="0" baseline="0" noProof="0" dirty="0">
              <a:ln>
                <a:noFill/>
              </a:ln>
              <a:solidFill>
                <a:sysClr val="windowText" lastClr="000000"/>
              </a:solidFill>
              <a:effectLst/>
              <a:uLnTx/>
              <a:uFillTx/>
              <a:latin typeface="Tahoma"/>
              <a:cs typeface="Tahoma"/>
            </a:endParaRPr>
          </a:p>
          <a:p>
            <a:pPr marL="37465" marR="5080" lvl="0" indent="0" algn="just" defTabSz="914400" eaLnBrk="1" fontAlgn="auto" latinLnBrk="0" hangingPunct="1">
              <a:lnSpc>
                <a:spcPct val="115199"/>
              </a:lnSpc>
              <a:spcBef>
                <a:spcPts val="254"/>
              </a:spcBef>
              <a:spcAft>
                <a:spcPts val="0"/>
              </a:spcAft>
              <a:buClrTx/>
              <a:buSzTx/>
              <a:buFontTx/>
              <a:buNone/>
              <a:tabLst/>
              <a:defRPr/>
            </a:pPr>
            <a:r>
              <a:rPr kumimoji="0" lang="en-US" sz="1400" b="0" i="0" u="none" strike="noStrike" kern="0" cap="none" spc="-105" normalizeH="0" baseline="0" noProof="0" dirty="0">
                <a:ln>
                  <a:noFill/>
                </a:ln>
                <a:solidFill>
                  <a:sysClr val="windowText" lastClr="000000"/>
                </a:solidFill>
                <a:effectLst/>
                <a:uLnTx/>
                <a:uFillTx/>
                <a:latin typeface="Verdana"/>
                <a:cs typeface="Verdana"/>
              </a:rPr>
              <a:t>In</a:t>
            </a:r>
            <a:r>
              <a:rPr kumimoji="0" lang="en-US" sz="1400" b="0" i="0" u="none" strike="noStrike" kern="0" cap="none" spc="-80" normalizeH="0" baseline="0" noProof="0" dirty="0">
                <a:ln>
                  <a:noFill/>
                </a:ln>
                <a:solidFill>
                  <a:sysClr val="windowText" lastClr="000000"/>
                </a:solidFill>
                <a:effectLst/>
                <a:uLnTx/>
                <a:uFillTx/>
                <a:latin typeface="Verdana"/>
                <a:cs typeface="Verdana"/>
              </a:rPr>
              <a:t> </a:t>
            </a:r>
            <a:r>
              <a:rPr kumimoji="0" lang="en-US" sz="1400" b="0" i="0" u="none" strike="noStrike" kern="0" cap="none" spc="-60" normalizeH="0" baseline="0" noProof="0" dirty="0">
                <a:ln>
                  <a:noFill/>
                </a:ln>
                <a:solidFill>
                  <a:sysClr val="windowText" lastClr="000000"/>
                </a:solidFill>
                <a:effectLst/>
                <a:uLnTx/>
                <a:uFillTx/>
                <a:latin typeface="Verdana"/>
                <a:cs typeface="Verdana"/>
              </a:rPr>
              <a:t>today's</a:t>
            </a:r>
            <a:r>
              <a:rPr kumimoji="0" lang="en-US" sz="1400" b="0" i="0" u="none" strike="noStrike" kern="0" cap="none" spc="-30" normalizeH="0" baseline="0" noProof="0" dirty="0">
                <a:ln>
                  <a:noFill/>
                </a:ln>
                <a:solidFill>
                  <a:sysClr val="windowText" lastClr="000000"/>
                </a:solidFill>
                <a:effectLst/>
                <a:uLnTx/>
                <a:uFillTx/>
                <a:latin typeface="Verdana"/>
                <a:cs typeface="Verdana"/>
              </a:rPr>
              <a:t> </a:t>
            </a:r>
            <a:r>
              <a:rPr kumimoji="0" lang="en-US" sz="1400" b="0" i="0" u="none" strike="noStrike" kern="0" cap="none" spc="-25" normalizeH="0" baseline="0" noProof="0" dirty="0">
                <a:ln>
                  <a:noFill/>
                </a:ln>
                <a:solidFill>
                  <a:sysClr val="windowText" lastClr="000000"/>
                </a:solidFill>
                <a:effectLst/>
                <a:uLnTx/>
                <a:uFillTx/>
                <a:latin typeface="Verdana"/>
                <a:cs typeface="Verdana"/>
              </a:rPr>
              <a:t>digital</a:t>
            </a:r>
            <a:r>
              <a:rPr kumimoji="0" lang="en-US" sz="1400" b="0" i="0" u="none" strike="noStrike" kern="0" cap="none" spc="-70" normalizeH="0" baseline="0" noProof="0" dirty="0">
                <a:ln>
                  <a:noFill/>
                </a:ln>
                <a:solidFill>
                  <a:sysClr val="windowText" lastClr="000000"/>
                </a:solidFill>
                <a:effectLst/>
                <a:uLnTx/>
                <a:uFillTx/>
                <a:latin typeface="Verdana"/>
                <a:cs typeface="Verdana"/>
              </a:rPr>
              <a:t> </a:t>
            </a:r>
            <a:r>
              <a:rPr kumimoji="0" lang="en-US" sz="1400" b="0" i="0" u="none" strike="noStrike" kern="0" cap="none" spc="-40" normalizeH="0" baseline="0" noProof="0" dirty="0">
                <a:ln>
                  <a:noFill/>
                </a:ln>
                <a:solidFill>
                  <a:sysClr val="windowText" lastClr="000000"/>
                </a:solidFill>
                <a:effectLst/>
                <a:uLnTx/>
                <a:uFillTx/>
                <a:latin typeface="Verdana"/>
                <a:cs typeface="Verdana"/>
              </a:rPr>
              <a:t>world,</a:t>
            </a:r>
            <a:r>
              <a:rPr kumimoji="0" lang="en-US" sz="1400" b="0" i="0" u="none" strike="noStrike" kern="0" cap="none" spc="-60" normalizeH="0" baseline="0" noProof="0" dirty="0">
                <a:ln>
                  <a:noFill/>
                </a:ln>
                <a:solidFill>
                  <a:sysClr val="windowText" lastClr="000000"/>
                </a:solidFill>
                <a:effectLst/>
                <a:uLnTx/>
                <a:uFillTx/>
                <a:latin typeface="Verdana"/>
                <a:cs typeface="Verdana"/>
              </a:rPr>
              <a:t> </a:t>
            </a:r>
            <a:r>
              <a:rPr kumimoji="0" lang="en-US" sz="1400" b="0" i="0" u="none" strike="noStrike" kern="0" cap="none" spc="-40" normalizeH="0" baseline="0" noProof="0" dirty="0">
                <a:ln>
                  <a:noFill/>
                </a:ln>
                <a:solidFill>
                  <a:sysClr val="windowText" lastClr="000000"/>
                </a:solidFill>
                <a:effectLst/>
                <a:uLnTx/>
                <a:uFillTx/>
                <a:latin typeface="Verdana"/>
                <a:cs typeface="Verdana"/>
              </a:rPr>
              <a:t>customer</a:t>
            </a:r>
            <a:r>
              <a:rPr kumimoji="0" lang="en-US" sz="1400" b="0" i="0" u="none" strike="noStrike" kern="0" cap="none" spc="-20" normalizeH="0" baseline="0" noProof="0" dirty="0">
                <a:ln>
                  <a:noFill/>
                </a:ln>
                <a:solidFill>
                  <a:sysClr val="windowText" lastClr="000000"/>
                </a:solidFill>
                <a:effectLst/>
                <a:uLnTx/>
                <a:uFillTx/>
                <a:latin typeface="Verdana"/>
                <a:cs typeface="Verdana"/>
              </a:rPr>
              <a:t> </a:t>
            </a:r>
            <a:r>
              <a:rPr kumimoji="0" lang="en-US" sz="1400" b="0" i="0" u="none" strike="noStrike" kern="0" cap="none" spc="-40" normalizeH="0" baseline="0" noProof="0" dirty="0">
                <a:ln>
                  <a:noFill/>
                </a:ln>
                <a:solidFill>
                  <a:sysClr val="windowText" lastClr="000000"/>
                </a:solidFill>
                <a:effectLst/>
                <a:uLnTx/>
                <a:uFillTx/>
                <a:latin typeface="Verdana"/>
                <a:cs typeface="Verdana"/>
              </a:rPr>
              <a:t>feedback</a:t>
            </a:r>
            <a:r>
              <a:rPr kumimoji="0" lang="en-US" sz="1400" b="0" i="0" u="none" strike="noStrike" kern="0" cap="none" spc="-90" normalizeH="0" baseline="0" noProof="0" dirty="0">
                <a:ln>
                  <a:noFill/>
                </a:ln>
                <a:solidFill>
                  <a:sysClr val="windowText" lastClr="000000"/>
                </a:solidFill>
                <a:effectLst/>
                <a:uLnTx/>
                <a:uFillTx/>
                <a:latin typeface="Verdana"/>
                <a:cs typeface="Verdana"/>
              </a:rPr>
              <a:t> </a:t>
            </a:r>
            <a:r>
              <a:rPr kumimoji="0" lang="en-US" sz="1400" b="0" i="0" u="none" strike="noStrike" kern="0" cap="none" spc="-45" normalizeH="0" baseline="0" noProof="0" dirty="0">
                <a:ln>
                  <a:noFill/>
                </a:ln>
                <a:solidFill>
                  <a:sysClr val="windowText" lastClr="000000"/>
                </a:solidFill>
                <a:effectLst/>
                <a:uLnTx/>
                <a:uFillTx/>
                <a:latin typeface="Verdana"/>
                <a:cs typeface="Verdana"/>
              </a:rPr>
              <a:t>spreads</a:t>
            </a:r>
            <a:r>
              <a:rPr kumimoji="0" lang="en-US" sz="1400" b="0" i="0" u="none" strike="noStrike" kern="0" cap="none" spc="-25" normalizeH="0" baseline="0" noProof="0" dirty="0">
                <a:ln>
                  <a:noFill/>
                </a:ln>
                <a:solidFill>
                  <a:sysClr val="windowText" lastClr="000000"/>
                </a:solidFill>
                <a:effectLst/>
                <a:uLnTx/>
                <a:uFillTx/>
                <a:latin typeface="Verdana"/>
                <a:cs typeface="Verdana"/>
              </a:rPr>
              <a:t> </a:t>
            </a:r>
            <a:r>
              <a:rPr kumimoji="0" lang="en-US" sz="1400" b="0" i="0" u="none" strike="noStrike" kern="0" cap="none" spc="-35" normalizeH="0" baseline="0" noProof="0" dirty="0">
                <a:ln>
                  <a:noFill/>
                </a:ln>
                <a:solidFill>
                  <a:sysClr val="windowText" lastClr="000000"/>
                </a:solidFill>
                <a:effectLst/>
                <a:uLnTx/>
                <a:uFillTx/>
                <a:latin typeface="Verdana"/>
                <a:cs typeface="Verdana"/>
              </a:rPr>
              <a:t>rapidly</a:t>
            </a:r>
            <a:r>
              <a:rPr kumimoji="0" lang="en-US" sz="1400" b="0" i="0" u="none" strike="noStrike" kern="0" cap="none" spc="-95" normalizeH="0" baseline="0" noProof="0" dirty="0">
                <a:ln>
                  <a:noFill/>
                </a:ln>
                <a:solidFill>
                  <a:sysClr val="windowText" lastClr="000000"/>
                </a:solidFill>
                <a:effectLst/>
                <a:uLnTx/>
                <a:uFillTx/>
                <a:latin typeface="Verdana"/>
                <a:cs typeface="Verdana"/>
              </a:rPr>
              <a:t> </a:t>
            </a:r>
            <a:r>
              <a:rPr kumimoji="0" lang="en-US" sz="1400" b="0" i="0" u="none" strike="noStrike" kern="0" cap="none" spc="-55" normalizeH="0" baseline="0" noProof="0" dirty="0">
                <a:ln>
                  <a:noFill/>
                </a:ln>
                <a:solidFill>
                  <a:sysClr val="windowText" lastClr="000000"/>
                </a:solidFill>
                <a:effectLst/>
                <a:uLnTx/>
                <a:uFillTx/>
                <a:latin typeface="Verdana"/>
                <a:cs typeface="Verdana"/>
              </a:rPr>
              <a:t>across</a:t>
            </a:r>
            <a:r>
              <a:rPr kumimoji="0" lang="en-US" sz="1400" b="0" i="0" u="none" strike="noStrike" kern="0" cap="none" spc="-30" normalizeH="0" baseline="0" noProof="0" dirty="0">
                <a:ln>
                  <a:noFill/>
                </a:ln>
                <a:solidFill>
                  <a:sysClr val="windowText" lastClr="000000"/>
                </a:solidFill>
                <a:effectLst/>
                <a:uLnTx/>
                <a:uFillTx/>
                <a:latin typeface="Verdana"/>
                <a:cs typeface="Verdana"/>
              </a:rPr>
              <a:t> </a:t>
            </a:r>
            <a:r>
              <a:rPr kumimoji="0" lang="en-US" sz="1400" b="0" i="0" u="none" strike="noStrike" kern="0" cap="none" spc="-60" normalizeH="0" baseline="0" noProof="0" dirty="0">
                <a:ln>
                  <a:noFill/>
                </a:ln>
                <a:solidFill>
                  <a:sysClr val="windowText" lastClr="000000"/>
                </a:solidFill>
                <a:effectLst/>
                <a:uLnTx/>
                <a:uFillTx/>
                <a:latin typeface="Verdana"/>
                <a:cs typeface="Verdana"/>
              </a:rPr>
              <a:t>review</a:t>
            </a:r>
            <a:r>
              <a:rPr kumimoji="0" lang="en-US" sz="1400" b="0" i="0" u="none" strike="noStrike" kern="0" cap="none" spc="-20" normalizeH="0" baseline="0" noProof="0" dirty="0">
                <a:ln>
                  <a:noFill/>
                </a:ln>
                <a:solidFill>
                  <a:sysClr val="windowText" lastClr="000000"/>
                </a:solidFill>
                <a:effectLst/>
                <a:uLnTx/>
                <a:uFillTx/>
                <a:latin typeface="Verdana"/>
                <a:cs typeface="Verdana"/>
              </a:rPr>
              <a:t> </a:t>
            </a:r>
            <a:r>
              <a:rPr kumimoji="0" lang="en-US" sz="1400" b="0" i="0" u="none" strike="noStrike" kern="0" cap="none" spc="-30" normalizeH="0" baseline="0" noProof="0" dirty="0">
                <a:ln>
                  <a:noFill/>
                </a:ln>
                <a:solidFill>
                  <a:sysClr val="windowText" lastClr="000000"/>
                </a:solidFill>
                <a:effectLst/>
                <a:uLnTx/>
                <a:uFillTx/>
                <a:latin typeface="Verdana"/>
                <a:cs typeface="Verdana"/>
              </a:rPr>
              <a:t>platforms </a:t>
            </a:r>
            <a:r>
              <a:rPr kumimoji="0" lang="en-US" sz="1400" b="0" i="0" u="none" strike="noStrike" kern="0" cap="none" spc="-50" normalizeH="0" baseline="0" noProof="0" dirty="0">
                <a:ln>
                  <a:noFill/>
                </a:ln>
                <a:solidFill>
                  <a:sysClr val="windowText" lastClr="000000"/>
                </a:solidFill>
                <a:effectLst/>
                <a:uLnTx/>
                <a:uFillTx/>
                <a:latin typeface="Verdana"/>
                <a:cs typeface="Verdana"/>
              </a:rPr>
              <a:t>and</a:t>
            </a:r>
            <a:r>
              <a:rPr kumimoji="0" lang="en-US" sz="1400" b="0" i="0" u="none" strike="noStrike" kern="0" cap="none" spc="-25" normalizeH="0" baseline="0" noProof="0" dirty="0">
                <a:ln>
                  <a:noFill/>
                </a:ln>
                <a:solidFill>
                  <a:sysClr val="windowText" lastClr="000000"/>
                </a:solidFill>
                <a:effectLst/>
                <a:uLnTx/>
                <a:uFillTx/>
                <a:latin typeface="Verdana"/>
                <a:cs typeface="Verdana"/>
              </a:rPr>
              <a:t> </a:t>
            </a:r>
            <a:r>
              <a:rPr kumimoji="0" lang="en-US" sz="1400" b="0" i="0" u="none" strike="noStrike" kern="0" cap="none" spc="-40" normalizeH="0" baseline="0" noProof="0" dirty="0">
                <a:ln>
                  <a:noFill/>
                </a:ln>
                <a:solidFill>
                  <a:sysClr val="windowText" lastClr="000000"/>
                </a:solidFill>
                <a:effectLst/>
                <a:uLnTx/>
                <a:uFillTx/>
                <a:latin typeface="Verdana"/>
                <a:cs typeface="Verdana"/>
              </a:rPr>
              <a:t>social</a:t>
            </a:r>
            <a:r>
              <a:rPr kumimoji="0" lang="en-US" sz="1400" b="0" i="0" u="none" strike="noStrike" kern="0" cap="none" spc="-70" normalizeH="0" baseline="0" noProof="0" dirty="0">
                <a:ln>
                  <a:noFill/>
                </a:ln>
                <a:solidFill>
                  <a:sysClr val="windowText" lastClr="000000"/>
                </a:solidFill>
                <a:effectLst/>
                <a:uLnTx/>
                <a:uFillTx/>
                <a:latin typeface="Verdana"/>
                <a:cs typeface="Verdana"/>
              </a:rPr>
              <a:t> </a:t>
            </a:r>
            <a:r>
              <a:rPr kumimoji="0" lang="en-US" sz="1400" b="0" i="0" u="none" strike="noStrike" kern="0" cap="none" spc="-10" normalizeH="0" baseline="0" noProof="0" dirty="0">
                <a:ln>
                  <a:noFill/>
                </a:ln>
                <a:solidFill>
                  <a:sysClr val="windowText" lastClr="000000"/>
                </a:solidFill>
                <a:effectLst/>
                <a:uLnTx/>
                <a:uFillTx/>
                <a:latin typeface="Verdana"/>
                <a:cs typeface="Verdana"/>
              </a:rPr>
              <a:t>media.</a:t>
            </a:r>
            <a:r>
              <a:rPr kumimoji="0" lang="en-US" sz="1400" b="0" i="0" u="none" strike="noStrike" kern="0" cap="none" spc="500" normalizeH="0" baseline="0" noProof="0" dirty="0">
                <a:ln>
                  <a:noFill/>
                </a:ln>
                <a:solidFill>
                  <a:sysClr val="windowText" lastClr="000000"/>
                </a:solidFill>
                <a:effectLst/>
                <a:uLnTx/>
                <a:uFillTx/>
                <a:latin typeface="Verdana"/>
                <a:cs typeface="Verdana"/>
              </a:rPr>
              <a:t> </a:t>
            </a:r>
            <a:r>
              <a:rPr kumimoji="0" lang="en-US" sz="1400" b="0" i="0" u="none" strike="noStrike" kern="0" cap="none" spc="-50" normalizeH="0" baseline="0" noProof="0" dirty="0">
                <a:ln>
                  <a:noFill/>
                </a:ln>
                <a:solidFill>
                  <a:sysClr val="windowText" lastClr="000000"/>
                </a:solidFill>
                <a:effectLst/>
                <a:uLnTx/>
                <a:uFillTx/>
                <a:latin typeface="Verdana"/>
                <a:cs typeface="Verdana"/>
              </a:rPr>
              <a:t>Consistent</a:t>
            </a:r>
            <a:r>
              <a:rPr kumimoji="0" lang="en-US" sz="1400" b="0" i="0" u="none" strike="noStrike" kern="0" cap="none" spc="-20" normalizeH="0" baseline="0" noProof="0" dirty="0">
                <a:ln>
                  <a:noFill/>
                </a:ln>
                <a:solidFill>
                  <a:sysClr val="windowText" lastClr="000000"/>
                </a:solidFill>
                <a:effectLst/>
                <a:uLnTx/>
                <a:uFillTx/>
                <a:latin typeface="Verdana"/>
                <a:cs typeface="Verdana"/>
              </a:rPr>
              <a:t> </a:t>
            </a:r>
            <a:r>
              <a:rPr kumimoji="0" lang="en-US" sz="1400" b="0" i="0" u="none" strike="noStrike" kern="0" cap="none" spc="-70" normalizeH="0" baseline="0" noProof="0" dirty="0">
                <a:ln>
                  <a:noFill/>
                </a:ln>
                <a:solidFill>
                  <a:sysClr val="windowText" lastClr="000000"/>
                </a:solidFill>
                <a:effectLst/>
                <a:uLnTx/>
                <a:uFillTx/>
                <a:latin typeface="Verdana"/>
                <a:cs typeface="Verdana"/>
              </a:rPr>
              <a:t>negative</a:t>
            </a:r>
            <a:r>
              <a:rPr kumimoji="0" lang="en-US" sz="1400" b="0" i="0" u="none" strike="noStrike" kern="0" cap="none" spc="10" normalizeH="0" baseline="0" noProof="0" dirty="0">
                <a:ln>
                  <a:noFill/>
                </a:ln>
                <a:solidFill>
                  <a:sysClr val="windowText" lastClr="000000"/>
                </a:solidFill>
                <a:effectLst/>
                <a:uLnTx/>
                <a:uFillTx/>
                <a:latin typeface="Verdana"/>
                <a:cs typeface="Verdana"/>
              </a:rPr>
              <a:t> </a:t>
            </a:r>
            <a:r>
              <a:rPr kumimoji="0" lang="en-US" sz="1400" b="0" i="0" u="none" strike="noStrike" kern="0" cap="none" spc="-65" normalizeH="0" baseline="0" noProof="0" dirty="0">
                <a:ln>
                  <a:noFill/>
                </a:ln>
                <a:solidFill>
                  <a:sysClr val="windowText" lastClr="000000"/>
                </a:solidFill>
                <a:effectLst/>
                <a:uLnTx/>
                <a:uFillTx/>
                <a:latin typeface="Verdana"/>
                <a:cs typeface="Verdana"/>
              </a:rPr>
              <a:t>reviews</a:t>
            </a:r>
            <a:r>
              <a:rPr kumimoji="0" lang="en-US" sz="1400" b="0" i="0" u="none" strike="noStrike" kern="0" cap="none" spc="-10" normalizeH="0" baseline="0" noProof="0" dirty="0">
                <a:ln>
                  <a:noFill/>
                </a:ln>
                <a:solidFill>
                  <a:sysClr val="windowText" lastClr="000000"/>
                </a:solidFill>
                <a:effectLst/>
                <a:uLnTx/>
                <a:uFillTx/>
                <a:latin typeface="Verdana"/>
                <a:cs typeface="Verdana"/>
              </a:rPr>
              <a:t> </a:t>
            </a:r>
            <a:r>
              <a:rPr kumimoji="0" lang="en-US" sz="1400" b="0" i="0" u="none" strike="noStrike" kern="0" cap="none" spc="-45" normalizeH="0" baseline="0" noProof="0" dirty="0">
                <a:ln>
                  <a:noFill/>
                </a:ln>
                <a:solidFill>
                  <a:sysClr val="windowText" lastClr="000000"/>
                </a:solidFill>
                <a:effectLst/>
                <a:uLnTx/>
                <a:uFillTx/>
                <a:latin typeface="Verdana"/>
                <a:cs typeface="Verdana"/>
              </a:rPr>
              <a:t>can</a:t>
            </a:r>
            <a:r>
              <a:rPr kumimoji="0" lang="en-US" sz="1400" b="0" i="0" u="none" strike="noStrike" kern="0" cap="none" spc="-65" normalizeH="0" baseline="0" noProof="0" dirty="0">
                <a:ln>
                  <a:noFill/>
                </a:ln>
                <a:solidFill>
                  <a:sysClr val="windowText" lastClr="000000"/>
                </a:solidFill>
                <a:effectLst/>
                <a:uLnTx/>
                <a:uFillTx/>
                <a:latin typeface="Verdana"/>
                <a:cs typeface="Verdana"/>
              </a:rPr>
              <a:t> </a:t>
            </a:r>
            <a:r>
              <a:rPr kumimoji="0" lang="en-US" sz="1400" b="0" i="0" u="none" strike="noStrike" kern="0" cap="none" spc="-45" normalizeH="0" baseline="0" noProof="0" dirty="0">
                <a:ln>
                  <a:noFill/>
                </a:ln>
                <a:solidFill>
                  <a:sysClr val="windowText" lastClr="000000"/>
                </a:solidFill>
                <a:effectLst/>
                <a:uLnTx/>
                <a:uFillTx/>
                <a:latin typeface="Verdana"/>
                <a:cs typeface="Verdana"/>
              </a:rPr>
              <a:t>significantly</a:t>
            </a:r>
            <a:r>
              <a:rPr kumimoji="0" lang="en-US" sz="1400" b="0" i="0" u="none" strike="noStrike" kern="0" cap="none" spc="-75" normalizeH="0" baseline="0" noProof="0" dirty="0">
                <a:ln>
                  <a:noFill/>
                </a:ln>
                <a:solidFill>
                  <a:sysClr val="windowText" lastClr="000000"/>
                </a:solidFill>
                <a:effectLst/>
                <a:uLnTx/>
                <a:uFillTx/>
                <a:latin typeface="Verdana"/>
                <a:cs typeface="Verdana"/>
              </a:rPr>
              <a:t> </a:t>
            </a:r>
            <a:r>
              <a:rPr kumimoji="0" lang="en-US" sz="1400" b="0" i="0" u="none" strike="noStrike" kern="0" cap="none" spc="-55" normalizeH="0" baseline="0" noProof="0" dirty="0">
                <a:ln>
                  <a:noFill/>
                </a:ln>
                <a:solidFill>
                  <a:sysClr val="windowText" lastClr="000000"/>
                </a:solidFill>
                <a:effectLst/>
                <a:uLnTx/>
                <a:uFillTx/>
                <a:latin typeface="Verdana"/>
                <a:cs typeface="Verdana"/>
              </a:rPr>
              <a:t>damage</a:t>
            </a:r>
            <a:r>
              <a:rPr kumimoji="0" lang="en-US" sz="1400" b="0" i="0" u="none" strike="noStrike" kern="0" cap="none" spc="10" normalizeH="0" baseline="0" noProof="0" dirty="0">
                <a:ln>
                  <a:noFill/>
                </a:ln>
                <a:solidFill>
                  <a:sysClr val="windowText" lastClr="000000"/>
                </a:solidFill>
                <a:effectLst/>
                <a:uLnTx/>
                <a:uFillTx/>
                <a:latin typeface="Verdana"/>
                <a:cs typeface="Verdana"/>
              </a:rPr>
              <a:t> </a:t>
            </a:r>
            <a:r>
              <a:rPr kumimoji="0" lang="en-US" sz="1400" b="0" i="0" u="none" strike="noStrike" kern="0" cap="none" spc="-30" normalizeH="0" baseline="0" noProof="0" dirty="0">
                <a:ln>
                  <a:noFill/>
                </a:ln>
                <a:solidFill>
                  <a:sysClr val="windowText" lastClr="000000"/>
                </a:solidFill>
                <a:effectLst/>
                <a:uLnTx/>
                <a:uFillTx/>
                <a:latin typeface="Verdana"/>
                <a:cs typeface="Verdana"/>
              </a:rPr>
              <a:t>brand</a:t>
            </a:r>
            <a:r>
              <a:rPr kumimoji="0" lang="en-US" sz="1400" b="0" i="0" u="none" strike="noStrike" kern="0" cap="none" spc="-5" normalizeH="0" baseline="0" noProof="0" dirty="0">
                <a:ln>
                  <a:noFill/>
                </a:ln>
                <a:solidFill>
                  <a:sysClr val="windowText" lastClr="000000"/>
                </a:solidFill>
                <a:effectLst/>
                <a:uLnTx/>
                <a:uFillTx/>
                <a:latin typeface="Verdana"/>
                <a:cs typeface="Verdana"/>
              </a:rPr>
              <a:t> </a:t>
            </a:r>
            <a:r>
              <a:rPr kumimoji="0" lang="en-US" sz="1400" b="0" i="0" u="none" strike="noStrike" kern="0" cap="none" spc="-30" normalizeH="0" baseline="0" noProof="0" dirty="0">
                <a:ln>
                  <a:noFill/>
                </a:ln>
                <a:solidFill>
                  <a:sysClr val="windowText" lastClr="000000"/>
                </a:solidFill>
                <a:effectLst/>
                <a:uLnTx/>
                <a:uFillTx/>
                <a:latin typeface="Verdana"/>
                <a:cs typeface="Verdana"/>
              </a:rPr>
              <a:t>perception</a:t>
            </a:r>
            <a:r>
              <a:rPr kumimoji="0" lang="en-US" sz="1400" b="0" i="0" u="none" strike="noStrike" kern="0" cap="none" spc="-65" normalizeH="0" baseline="0" noProof="0" dirty="0">
                <a:ln>
                  <a:noFill/>
                </a:ln>
                <a:solidFill>
                  <a:sysClr val="windowText" lastClr="000000"/>
                </a:solidFill>
                <a:effectLst/>
                <a:uLnTx/>
                <a:uFillTx/>
                <a:latin typeface="Verdana"/>
                <a:cs typeface="Verdana"/>
              </a:rPr>
              <a:t> </a:t>
            </a:r>
            <a:r>
              <a:rPr kumimoji="0" lang="en-US" sz="1400" b="0" i="0" u="none" strike="noStrike" kern="0" cap="none" spc="-50" normalizeH="0" baseline="0" noProof="0" dirty="0">
                <a:ln>
                  <a:noFill/>
                </a:ln>
                <a:solidFill>
                  <a:sysClr val="windowText" lastClr="000000"/>
                </a:solidFill>
                <a:effectLst/>
                <a:uLnTx/>
                <a:uFillTx/>
                <a:latin typeface="Verdana"/>
                <a:cs typeface="Verdana"/>
              </a:rPr>
              <a:t>and</a:t>
            </a:r>
            <a:r>
              <a:rPr kumimoji="0" lang="en-US" sz="1400" b="0" i="0" u="none" strike="noStrike" kern="0" cap="none" spc="-5" normalizeH="0" baseline="0" noProof="0" dirty="0">
                <a:ln>
                  <a:noFill/>
                </a:ln>
                <a:solidFill>
                  <a:sysClr val="windowText" lastClr="000000"/>
                </a:solidFill>
                <a:effectLst/>
                <a:uLnTx/>
                <a:uFillTx/>
                <a:latin typeface="Verdana"/>
                <a:cs typeface="Verdana"/>
              </a:rPr>
              <a:t> </a:t>
            </a:r>
            <a:r>
              <a:rPr kumimoji="0" lang="en-US" sz="1400" b="0" i="0" u="none" strike="noStrike" kern="0" cap="none" spc="-45" normalizeH="0" baseline="0" noProof="0" dirty="0">
                <a:ln>
                  <a:noFill/>
                </a:ln>
                <a:solidFill>
                  <a:sysClr val="windowText" lastClr="000000"/>
                </a:solidFill>
                <a:effectLst/>
                <a:uLnTx/>
                <a:uFillTx/>
                <a:latin typeface="Verdana"/>
                <a:cs typeface="Verdana"/>
              </a:rPr>
              <a:t>deter</a:t>
            </a:r>
            <a:r>
              <a:rPr kumimoji="0" lang="en-US" sz="1400" b="0" i="0" u="none" strike="noStrike" kern="0" cap="none" spc="-5" normalizeH="0" baseline="0" noProof="0" dirty="0">
                <a:ln>
                  <a:noFill/>
                </a:ln>
                <a:solidFill>
                  <a:sysClr val="windowText" lastClr="000000"/>
                </a:solidFill>
                <a:effectLst/>
                <a:uLnTx/>
                <a:uFillTx/>
                <a:latin typeface="Verdana"/>
                <a:cs typeface="Verdana"/>
              </a:rPr>
              <a:t> </a:t>
            </a:r>
            <a:r>
              <a:rPr kumimoji="0" lang="en-US" sz="1400" b="0" i="0" u="none" strike="noStrike" kern="0" cap="none" spc="-35" normalizeH="0" baseline="0" noProof="0" dirty="0">
                <a:ln>
                  <a:noFill/>
                </a:ln>
                <a:solidFill>
                  <a:sysClr val="windowText" lastClr="000000"/>
                </a:solidFill>
                <a:effectLst/>
                <a:uLnTx/>
                <a:uFillTx/>
                <a:latin typeface="Verdana"/>
                <a:cs typeface="Verdana"/>
              </a:rPr>
              <a:t>potential</a:t>
            </a:r>
            <a:r>
              <a:rPr kumimoji="0" lang="en-US" sz="1400" b="0" i="0" u="none" strike="noStrike" kern="0" cap="none" spc="-55" normalizeH="0" baseline="0" noProof="0" dirty="0">
                <a:ln>
                  <a:noFill/>
                </a:ln>
                <a:solidFill>
                  <a:sysClr val="windowText" lastClr="000000"/>
                </a:solidFill>
                <a:effectLst/>
                <a:uLnTx/>
                <a:uFillTx/>
                <a:latin typeface="Verdana"/>
                <a:cs typeface="Verdana"/>
              </a:rPr>
              <a:t> customers.</a:t>
            </a:r>
            <a:r>
              <a:rPr kumimoji="0" lang="en-US" sz="1400" b="0" i="0" u="none" strike="noStrike" kern="0" cap="none" spc="-45" normalizeH="0" baseline="0" noProof="0" dirty="0">
                <a:ln>
                  <a:noFill/>
                </a:ln>
                <a:solidFill>
                  <a:sysClr val="windowText" lastClr="000000"/>
                </a:solidFill>
                <a:effectLst/>
                <a:uLnTx/>
                <a:uFillTx/>
                <a:latin typeface="Verdana"/>
                <a:cs typeface="Verdana"/>
              </a:rPr>
              <a:t> </a:t>
            </a:r>
            <a:r>
              <a:rPr kumimoji="0" lang="en-US" sz="1400" b="0" i="0" u="none" strike="noStrike" kern="0" cap="none" spc="-10" normalizeH="0" baseline="0" noProof="0" dirty="0">
                <a:ln>
                  <a:noFill/>
                </a:ln>
                <a:solidFill>
                  <a:sysClr val="windowText" lastClr="000000"/>
                </a:solidFill>
                <a:effectLst/>
                <a:uLnTx/>
                <a:uFillTx/>
                <a:latin typeface="Verdana"/>
                <a:cs typeface="Verdana"/>
              </a:rPr>
              <a:t>Research </a:t>
            </a:r>
            <a:r>
              <a:rPr kumimoji="0" lang="en-US" sz="1400" b="0" i="0" u="none" strike="noStrike" kern="0" cap="none" spc="-45" normalizeH="0" baseline="0" noProof="0" dirty="0">
                <a:ln>
                  <a:noFill/>
                </a:ln>
                <a:solidFill>
                  <a:sysClr val="windowText" lastClr="000000"/>
                </a:solidFill>
                <a:effectLst/>
                <a:uLnTx/>
                <a:uFillTx/>
                <a:latin typeface="Verdana"/>
                <a:cs typeface="Verdana"/>
              </a:rPr>
              <a:t>shows</a:t>
            </a:r>
            <a:r>
              <a:rPr kumimoji="0" lang="en-US" sz="1400" b="0" i="0" u="none" strike="noStrike" kern="0" cap="none" spc="-40" normalizeH="0" baseline="0" noProof="0" dirty="0">
                <a:ln>
                  <a:noFill/>
                </a:ln>
                <a:solidFill>
                  <a:sysClr val="windowText" lastClr="000000"/>
                </a:solidFill>
                <a:effectLst/>
                <a:uLnTx/>
                <a:uFillTx/>
                <a:latin typeface="Verdana"/>
                <a:cs typeface="Verdana"/>
              </a:rPr>
              <a:t> that</a:t>
            </a:r>
            <a:r>
              <a:rPr kumimoji="0" lang="en-US" sz="1400" b="0" i="0" u="none" strike="noStrike" kern="0" cap="none" spc="-45" normalizeH="0" baseline="0" noProof="0" dirty="0">
                <a:ln>
                  <a:noFill/>
                </a:ln>
                <a:solidFill>
                  <a:sysClr val="windowText" lastClr="000000"/>
                </a:solidFill>
                <a:effectLst/>
                <a:uLnTx/>
                <a:uFillTx/>
                <a:latin typeface="Verdana"/>
                <a:cs typeface="Verdana"/>
              </a:rPr>
              <a:t> </a:t>
            </a:r>
            <a:r>
              <a:rPr kumimoji="0" lang="en-US" sz="1400" b="0" i="0" u="none" strike="noStrike" kern="0" cap="none" spc="-114" normalizeH="0" baseline="0" noProof="0" dirty="0">
                <a:ln>
                  <a:noFill/>
                </a:ln>
                <a:solidFill>
                  <a:sysClr val="windowText" lastClr="000000"/>
                </a:solidFill>
                <a:effectLst/>
                <a:uLnTx/>
                <a:uFillTx/>
                <a:latin typeface="Verdana"/>
                <a:cs typeface="Verdana"/>
              </a:rPr>
              <a:t>94%</a:t>
            </a:r>
            <a:r>
              <a:rPr kumimoji="0" lang="en-US" sz="1400" b="0" i="0" u="none" strike="noStrike" kern="0" cap="none" spc="-35" normalizeH="0" baseline="0" noProof="0" dirty="0">
                <a:ln>
                  <a:noFill/>
                </a:ln>
                <a:solidFill>
                  <a:sysClr val="windowText" lastClr="000000"/>
                </a:solidFill>
                <a:effectLst/>
                <a:uLnTx/>
                <a:uFillTx/>
                <a:latin typeface="Verdana"/>
                <a:cs typeface="Verdana"/>
              </a:rPr>
              <a:t> </a:t>
            </a:r>
            <a:r>
              <a:rPr kumimoji="0" lang="en-US" sz="1400" b="0" i="0" u="none" strike="noStrike" kern="0" cap="none" spc="-30" normalizeH="0" baseline="0" noProof="0" dirty="0">
                <a:ln>
                  <a:noFill/>
                </a:ln>
                <a:solidFill>
                  <a:sysClr val="windowText" lastClr="000000"/>
                </a:solidFill>
                <a:effectLst/>
                <a:uLnTx/>
                <a:uFillTx/>
                <a:latin typeface="Verdana"/>
                <a:cs typeface="Verdana"/>
              </a:rPr>
              <a:t>of</a:t>
            </a:r>
            <a:r>
              <a:rPr kumimoji="0" lang="en-US" sz="1400" b="0" i="0" u="none" strike="noStrike" kern="0" cap="none" spc="-65" normalizeH="0" baseline="0" noProof="0" dirty="0">
                <a:ln>
                  <a:noFill/>
                </a:ln>
                <a:solidFill>
                  <a:sysClr val="windowText" lastClr="000000"/>
                </a:solidFill>
                <a:effectLst/>
                <a:uLnTx/>
                <a:uFillTx/>
                <a:latin typeface="Verdana"/>
                <a:cs typeface="Verdana"/>
              </a:rPr>
              <a:t> </a:t>
            </a:r>
            <a:r>
              <a:rPr kumimoji="0" lang="en-US" sz="1400" b="0" i="0" u="none" strike="noStrike" kern="0" cap="none" spc="-50" normalizeH="0" baseline="0" noProof="0" dirty="0">
                <a:ln>
                  <a:noFill/>
                </a:ln>
                <a:solidFill>
                  <a:sysClr val="windowText" lastClr="000000"/>
                </a:solidFill>
                <a:effectLst/>
                <a:uLnTx/>
                <a:uFillTx/>
                <a:latin typeface="Verdana"/>
                <a:cs typeface="Verdana"/>
              </a:rPr>
              <a:t>consumers</a:t>
            </a:r>
            <a:r>
              <a:rPr kumimoji="0" lang="en-US" sz="1400" b="0" i="0" u="none" strike="noStrike" kern="0" cap="none" spc="-40" normalizeH="0" baseline="0" noProof="0" dirty="0">
                <a:ln>
                  <a:noFill/>
                </a:ln>
                <a:solidFill>
                  <a:sysClr val="windowText" lastClr="000000"/>
                </a:solidFill>
                <a:effectLst/>
                <a:uLnTx/>
                <a:uFillTx/>
                <a:latin typeface="Verdana"/>
                <a:cs typeface="Verdana"/>
              </a:rPr>
              <a:t> </a:t>
            </a:r>
            <a:r>
              <a:rPr kumimoji="0" lang="en-US" sz="1400" b="0" i="0" u="none" strike="noStrike" kern="0" cap="none" spc="-55" normalizeH="0" baseline="0" noProof="0" dirty="0">
                <a:ln>
                  <a:noFill/>
                </a:ln>
                <a:solidFill>
                  <a:sysClr val="windowText" lastClr="000000"/>
                </a:solidFill>
                <a:effectLst/>
                <a:uLnTx/>
                <a:uFillTx/>
                <a:latin typeface="Verdana"/>
                <a:cs typeface="Verdana"/>
              </a:rPr>
              <a:t>avoid</a:t>
            </a:r>
            <a:r>
              <a:rPr kumimoji="0" lang="en-US" sz="1400" b="0" i="0" u="none" strike="noStrike" kern="0" cap="none" spc="-30" normalizeH="0" baseline="0" noProof="0" dirty="0">
                <a:ln>
                  <a:noFill/>
                </a:ln>
                <a:solidFill>
                  <a:sysClr val="windowText" lastClr="000000"/>
                </a:solidFill>
                <a:effectLst/>
                <a:uLnTx/>
                <a:uFillTx/>
                <a:latin typeface="Verdana"/>
                <a:cs typeface="Verdana"/>
              </a:rPr>
              <a:t> </a:t>
            </a:r>
            <a:r>
              <a:rPr kumimoji="0" lang="en-US" sz="1400" b="0" i="0" u="none" strike="noStrike" kern="0" cap="none" spc="-60" normalizeH="0" baseline="0" noProof="0" dirty="0">
                <a:ln>
                  <a:noFill/>
                </a:ln>
                <a:solidFill>
                  <a:sysClr val="windowText" lastClr="000000"/>
                </a:solidFill>
                <a:effectLst/>
                <a:uLnTx/>
                <a:uFillTx/>
                <a:latin typeface="Verdana"/>
                <a:cs typeface="Verdana"/>
              </a:rPr>
              <a:t>businesses</a:t>
            </a:r>
            <a:r>
              <a:rPr kumimoji="0" lang="en-US" sz="1400" b="0" i="0" u="none" strike="noStrike" kern="0" cap="none" spc="-40" normalizeH="0" baseline="0" noProof="0" dirty="0">
                <a:ln>
                  <a:noFill/>
                </a:ln>
                <a:solidFill>
                  <a:sysClr val="windowText" lastClr="000000"/>
                </a:solidFill>
                <a:effectLst/>
                <a:uLnTx/>
                <a:uFillTx/>
                <a:latin typeface="Verdana"/>
                <a:cs typeface="Verdana"/>
              </a:rPr>
              <a:t> </a:t>
            </a:r>
            <a:r>
              <a:rPr kumimoji="0" lang="en-US" sz="1400" b="0" i="0" u="none" strike="noStrike" kern="0" cap="none" spc="-10" normalizeH="0" baseline="0" noProof="0" dirty="0">
                <a:ln>
                  <a:noFill/>
                </a:ln>
                <a:solidFill>
                  <a:sysClr val="windowText" lastClr="000000"/>
                </a:solidFill>
                <a:effectLst/>
                <a:uLnTx/>
                <a:uFillTx/>
                <a:latin typeface="Verdana"/>
                <a:cs typeface="Verdana"/>
              </a:rPr>
              <a:t>with</a:t>
            </a:r>
            <a:r>
              <a:rPr kumimoji="0" lang="en-US" sz="1400" b="0" i="0" u="none" strike="noStrike" kern="0" cap="none" spc="-95" normalizeH="0" baseline="0" noProof="0" dirty="0">
                <a:ln>
                  <a:noFill/>
                </a:ln>
                <a:solidFill>
                  <a:sysClr val="windowText" lastClr="000000"/>
                </a:solidFill>
                <a:effectLst/>
                <a:uLnTx/>
                <a:uFillTx/>
                <a:latin typeface="Verdana"/>
                <a:cs typeface="Verdana"/>
              </a:rPr>
              <a:t> </a:t>
            </a:r>
            <a:r>
              <a:rPr kumimoji="0" lang="en-US" sz="1400" b="0" i="0" u="none" strike="noStrike" kern="0" cap="none" spc="-70" normalizeH="0" baseline="0" noProof="0" dirty="0">
                <a:ln>
                  <a:noFill/>
                </a:ln>
                <a:solidFill>
                  <a:sysClr val="windowText" lastClr="000000"/>
                </a:solidFill>
                <a:effectLst/>
                <a:uLnTx/>
                <a:uFillTx/>
                <a:latin typeface="Verdana"/>
                <a:cs typeface="Verdana"/>
              </a:rPr>
              <a:t>negative</a:t>
            </a:r>
            <a:r>
              <a:rPr kumimoji="0" lang="en-US" sz="1400" b="0" i="0" u="none" strike="noStrike" kern="0" cap="none" spc="-15" normalizeH="0" baseline="0" noProof="0" dirty="0">
                <a:ln>
                  <a:noFill/>
                </a:ln>
                <a:solidFill>
                  <a:sysClr val="windowText" lastClr="000000"/>
                </a:solidFill>
                <a:effectLst/>
                <a:uLnTx/>
                <a:uFillTx/>
                <a:latin typeface="Verdana"/>
                <a:cs typeface="Verdana"/>
              </a:rPr>
              <a:t> </a:t>
            </a:r>
            <a:r>
              <a:rPr kumimoji="0" lang="en-US" sz="1400" b="0" i="0" u="none" strike="noStrike" kern="0" cap="none" spc="-10" normalizeH="0" baseline="0" noProof="0" dirty="0">
                <a:ln>
                  <a:noFill/>
                </a:ln>
                <a:solidFill>
                  <a:sysClr val="windowText" lastClr="000000"/>
                </a:solidFill>
                <a:effectLst/>
                <a:uLnTx/>
                <a:uFillTx/>
                <a:latin typeface="Verdana"/>
                <a:cs typeface="Verdana"/>
              </a:rPr>
              <a:t>reviews.</a:t>
            </a:r>
            <a:endParaRPr kumimoji="0" lang="en-US" sz="1400" b="0" i="0" u="none" strike="noStrike" kern="0" cap="none" spc="0" normalizeH="0" baseline="0" noProof="0" dirty="0">
              <a:ln>
                <a:noFill/>
              </a:ln>
              <a:solidFill>
                <a:sysClr val="windowText" lastClr="000000"/>
              </a:solidFill>
              <a:effectLst/>
              <a:uLnTx/>
              <a:uFillTx/>
              <a:latin typeface="Verdana"/>
              <a:cs typeface="Verdana"/>
            </a:endParaRPr>
          </a:p>
          <a:p>
            <a:pPr marL="0" marR="0" lvl="0" indent="0" algn="just" defTabSz="914400" eaLnBrk="1" fontAlgn="auto" latinLnBrk="0" hangingPunct="1">
              <a:lnSpc>
                <a:spcPct val="100000"/>
              </a:lnSpc>
              <a:spcBef>
                <a:spcPts val="90"/>
              </a:spcBef>
              <a:spcAft>
                <a:spcPts val="0"/>
              </a:spcAft>
              <a:buClrTx/>
              <a:buSzTx/>
              <a:buFontTx/>
              <a:buNone/>
              <a:tabLst/>
              <a:defRPr/>
            </a:pPr>
            <a:endParaRPr kumimoji="0" lang="en-US" sz="1400" b="0" i="0" u="none" strike="noStrike" kern="0" cap="none" spc="0" normalizeH="0" baseline="0" noProof="0" dirty="0">
              <a:ln>
                <a:noFill/>
              </a:ln>
              <a:solidFill>
                <a:sysClr val="windowText" lastClr="000000"/>
              </a:solidFill>
              <a:effectLst/>
              <a:uLnTx/>
              <a:uFillTx/>
              <a:latin typeface="Verdana"/>
              <a:cs typeface="Verdana"/>
            </a:endParaRPr>
          </a:p>
          <a:p>
            <a:pPr marL="12700" marR="0" lvl="0" indent="0" algn="just" defTabSz="914400" eaLnBrk="1" fontAlgn="auto" latinLnBrk="0" hangingPunct="1">
              <a:lnSpc>
                <a:spcPct val="100000"/>
              </a:lnSpc>
              <a:spcBef>
                <a:spcPts val="0"/>
              </a:spcBef>
              <a:spcAft>
                <a:spcPts val="0"/>
              </a:spcAft>
              <a:buClrTx/>
              <a:buSzTx/>
              <a:buFontTx/>
              <a:buNone/>
              <a:tabLst/>
              <a:defRPr/>
            </a:pPr>
            <a:r>
              <a:rPr kumimoji="0" lang="en-US" sz="1400" b="1" i="0" u="none" strike="noStrike" kern="0" cap="none" spc="-65" normalizeH="0" baseline="0" noProof="0" dirty="0">
                <a:ln>
                  <a:noFill/>
                </a:ln>
                <a:solidFill>
                  <a:sysClr val="windowText" lastClr="000000"/>
                </a:solidFill>
                <a:effectLst/>
                <a:uLnTx/>
                <a:uFillTx/>
                <a:latin typeface="Tahoma"/>
                <a:cs typeface="Tahoma"/>
              </a:rPr>
              <a:t>Scandals</a:t>
            </a:r>
            <a:r>
              <a:rPr kumimoji="0" lang="en-US" sz="1400" b="1" i="0" u="none" strike="noStrike" kern="0" cap="none" spc="-25" normalizeH="0" baseline="0" noProof="0" dirty="0">
                <a:ln>
                  <a:noFill/>
                </a:ln>
                <a:solidFill>
                  <a:sysClr val="windowText" lastClr="000000"/>
                </a:solidFill>
                <a:effectLst/>
                <a:uLnTx/>
                <a:uFillTx/>
                <a:latin typeface="Tahoma"/>
                <a:cs typeface="Tahoma"/>
              </a:rPr>
              <a:t> </a:t>
            </a:r>
            <a:r>
              <a:rPr kumimoji="0" lang="en-US" sz="1400" b="1" i="0" u="none" strike="noStrike" kern="0" cap="none" spc="-195" normalizeH="0" baseline="0" noProof="0" dirty="0">
                <a:ln>
                  <a:noFill/>
                </a:ln>
                <a:solidFill>
                  <a:sysClr val="windowText" lastClr="000000"/>
                </a:solidFill>
                <a:effectLst/>
                <a:uLnTx/>
                <a:uFillTx/>
                <a:latin typeface="Tahoma"/>
                <a:cs typeface="Tahoma"/>
              </a:rPr>
              <a:t>&amp;</a:t>
            </a:r>
            <a:r>
              <a:rPr kumimoji="0" lang="en-US" sz="1400" b="1" i="0" u="none" strike="noStrike" kern="0" cap="none" spc="20" normalizeH="0" baseline="0" noProof="0" dirty="0">
                <a:ln>
                  <a:noFill/>
                </a:ln>
                <a:solidFill>
                  <a:sysClr val="windowText" lastClr="000000"/>
                </a:solidFill>
                <a:effectLst/>
                <a:uLnTx/>
                <a:uFillTx/>
                <a:latin typeface="Tahoma"/>
                <a:cs typeface="Tahoma"/>
              </a:rPr>
              <a:t> </a:t>
            </a:r>
            <a:r>
              <a:rPr kumimoji="0" lang="en-US" sz="1400" b="1" i="0" u="none" strike="noStrike" kern="0" cap="none" spc="-75" normalizeH="0" baseline="0" noProof="0" dirty="0">
                <a:ln>
                  <a:noFill/>
                </a:ln>
                <a:solidFill>
                  <a:sysClr val="windowText" lastClr="000000"/>
                </a:solidFill>
                <a:effectLst/>
                <a:uLnTx/>
                <a:uFillTx/>
                <a:latin typeface="Tahoma"/>
                <a:cs typeface="Tahoma"/>
              </a:rPr>
              <a:t>Unethical</a:t>
            </a:r>
            <a:r>
              <a:rPr kumimoji="0" lang="en-US" sz="1400" b="1" i="0" u="none" strike="noStrike" kern="0" cap="none" spc="35" normalizeH="0" baseline="0" noProof="0" dirty="0">
                <a:ln>
                  <a:noFill/>
                </a:ln>
                <a:solidFill>
                  <a:sysClr val="windowText" lastClr="000000"/>
                </a:solidFill>
                <a:effectLst/>
                <a:uLnTx/>
                <a:uFillTx/>
                <a:latin typeface="Tahoma"/>
                <a:cs typeface="Tahoma"/>
              </a:rPr>
              <a:t> </a:t>
            </a:r>
            <a:r>
              <a:rPr kumimoji="0" lang="en-US" sz="1400" b="1" i="0" u="none" strike="noStrike" kern="0" cap="none" spc="-10" normalizeH="0" baseline="0" noProof="0" dirty="0">
                <a:ln>
                  <a:noFill/>
                </a:ln>
                <a:solidFill>
                  <a:sysClr val="windowText" lastClr="000000"/>
                </a:solidFill>
                <a:effectLst/>
                <a:uLnTx/>
                <a:uFillTx/>
                <a:latin typeface="Tahoma"/>
                <a:cs typeface="Tahoma"/>
              </a:rPr>
              <a:t>Behavior</a:t>
            </a:r>
            <a:endParaRPr kumimoji="0" lang="en-US" sz="1400" b="0" i="0" u="none" strike="noStrike" kern="0" cap="none" spc="0" normalizeH="0" baseline="0" noProof="0" dirty="0">
              <a:ln>
                <a:noFill/>
              </a:ln>
              <a:solidFill>
                <a:sysClr val="windowText" lastClr="000000"/>
              </a:solidFill>
              <a:effectLst/>
              <a:uLnTx/>
              <a:uFillTx/>
              <a:latin typeface="Tahoma"/>
              <a:cs typeface="Tahoma"/>
            </a:endParaRPr>
          </a:p>
          <a:p>
            <a:pPr marL="12700" marR="250190" lvl="0" indent="0" algn="just" defTabSz="914400" eaLnBrk="1" fontAlgn="auto" latinLnBrk="0" hangingPunct="1">
              <a:lnSpc>
                <a:spcPct val="115199"/>
              </a:lnSpc>
              <a:spcBef>
                <a:spcPts val="254"/>
              </a:spcBef>
              <a:spcAft>
                <a:spcPts val="0"/>
              </a:spcAft>
              <a:buClrTx/>
              <a:buSzTx/>
              <a:buFontTx/>
              <a:buNone/>
              <a:tabLst/>
              <a:defRPr/>
            </a:pPr>
            <a:r>
              <a:rPr kumimoji="0" lang="en-US" sz="1400" b="0" i="0" u="none" strike="noStrike" kern="0" cap="none" spc="-75" normalizeH="0" baseline="0" noProof="0" dirty="0">
                <a:ln>
                  <a:noFill/>
                </a:ln>
                <a:solidFill>
                  <a:sysClr val="windowText" lastClr="000000"/>
                </a:solidFill>
                <a:effectLst/>
                <a:uLnTx/>
                <a:uFillTx/>
                <a:latin typeface="Verdana"/>
                <a:cs typeface="Verdana"/>
              </a:rPr>
              <a:t>Any </a:t>
            </a:r>
            <a:r>
              <a:rPr kumimoji="0" lang="en-US" sz="1400" b="0" i="0" u="none" strike="noStrike" kern="0" cap="none" spc="-45" normalizeH="0" baseline="0" noProof="0" dirty="0">
                <a:ln>
                  <a:noFill/>
                </a:ln>
                <a:solidFill>
                  <a:sysClr val="windowText" lastClr="000000"/>
                </a:solidFill>
                <a:effectLst/>
                <a:uLnTx/>
                <a:uFillTx/>
                <a:latin typeface="Verdana"/>
                <a:cs typeface="Verdana"/>
              </a:rPr>
              <a:t>association</a:t>
            </a:r>
            <a:r>
              <a:rPr kumimoji="0" lang="en-US" sz="1400" b="0" i="0" u="none" strike="noStrike" kern="0" cap="none" spc="-65" normalizeH="0" baseline="0" noProof="0" dirty="0">
                <a:ln>
                  <a:noFill/>
                </a:ln>
                <a:solidFill>
                  <a:sysClr val="windowText" lastClr="000000"/>
                </a:solidFill>
                <a:effectLst/>
                <a:uLnTx/>
                <a:uFillTx/>
                <a:latin typeface="Verdana"/>
                <a:cs typeface="Verdana"/>
              </a:rPr>
              <a:t> </a:t>
            </a:r>
            <a:r>
              <a:rPr kumimoji="0" lang="en-US" sz="1400" b="0" i="0" u="none" strike="noStrike" kern="0" cap="none" spc="-10" normalizeH="0" baseline="0" noProof="0" dirty="0">
                <a:ln>
                  <a:noFill/>
                </a:ln>
                <a:solidFill>
                  <a:sysClr val="windowText" lastClr="000000"/>
                </a:solidFill>
                <a:effectLst/>
                <a:uLnTx/>
                <a:uFillTx/>
                <a:latin typeface="Verdana"/>
                <a:cs typeface="Verdana"/>
              </a:rPr>
              <a:t>with</a:t>
            </a:r>
            <a:r>
              <a:rPr kumimoji="0" lang="en-US" sz="1400" b="0" i="0" u="none" strike="noStrike" kern="0" cap="none" spc="-70" normalizeH="0" baseline="0" noProof="0" dirty="0">
                <a:ln>
                  <a:noFill/>
                </a:ln>
                <a:solidFill>
                  <a:sysClr val="windowText" lastClr="000000"/>
                </a:solidFill>
                <a:effectLst/>
                <a:uLnTx/>
                <a:uFillTx/>
                <a:latin typeface="Verdana"/>
                <a:cs typeface="Verdana"/>
              </a:rPr>
              <a:t> </a:t>
            </a:r>
            <a:r>
              <a:rPr kumimoji="0" lang="en-US" sz="1400" b="0" i="0" u="none" strike="noStrike" kern="0" cap="none" spc="-45" normalizeH="0" baseline="0" noProof="0" dirty="0">
                <a:ln>
                  <a:noFill/>
                </a:ln>
                <a:solidFill>
                  <a:sysClr val="windowText" lastClr="000000"/>
                </a:solidFill>
                <a:effectLst/>
                <a:uLnTx/>
                <a:uFillTx/>
                <a:latin typeface="Verdana"/>
                <a:cs typeface="Verdana"/>
              </a:rPr>
              <a:t>unethical</a:t>
            </a:r>
            <a:r>
              <a:rPr kumimoji="0" lang="en-US" sz="1400" b="0" i="0" u="none" strike="noStrike" kern="0" cap="none" spc="-50" normalizeH="0" baseline="0" noProof="0" dirty="0">
                <a:ln>
                  <a:noFill/>
                </a:ln>
                <a:solidFill>
                  <a:sysClr val="windowText" lastClr="000000"/>
                </a:solidFill>
                <a:effectLst/>
                <a:uLnTx/>
                <a:uFillTx/>
                <a:latin typeface="Verdana"/>
                <a:cs typeface="Verdana"/>
              </a:rPr>
              <a:t> practices,</a:t>
            </a:r>
            <a:r>
              <a:rPr kumimoji="0" lang="en-US" sz="1400" b="0" i="0" u="none" strike="noStrike" kern="0" cap="none" spc="-40" normalizeH="0" baseline="0" noProof="0" dirty="0">
                <a:ln>
                  <a:noFill/>
                </a:ln>
                <a:solidFill>
                  <a:sysClr val="windowText" lastClr="000000"/>
                </a:solidFill>
                <a:effectLst/>
                <a:uLnTx/>
                <a:uFillTx/>
                <a:latin typeface="Verdana"/>
                <a:cs typeface="Verdana"/>
              </a:rPr>
              <a:t> </a:t>
            </a:r>
            <a:r>
              <a:rPr kumimoji="0" lang="en-US" sz="1400" b="0" i="0" u="none" strike="noStrike" kern="0" cap="none" spc="-55" normalizeH="0" baseline="0" noProof="0" dirty="0">
                <a:ln>
                  <a:noFill/>
                </a:ln>
                <a:solidFill>
                  <a:sysClr val="windowText" lastClr="000000"/>
                </a:solidFill>
                <a:effectLst/>
                <a:uLnTx/>
                <a:uFillTx/>
                <a:latin typeface="Verdana"/>
                <a:cs typeface="Verdana"/>
              </a:rPr>
              <a:t>employee</a:t>
            </a:r>
            <a:r>
              <a:rPr kumimoji="0" lang="en-US" sz="1400" b="0" i="0" u="none" strike="noStrike" kern="0" cap="none" spc="15" normalizeH="0" baseline="0" noProof="0" dirty="0">
                <a:ln>
                  <a:noFill/>
                </a:ln>
                <a:solidFill>
                  <a:sysClr val="windowText" lastClr="000000"/>
                </a:solidFill>
                <a:effectLst/>
                <a:uLnTx/>
                <a:uFillTx/>
                <a:latin typeface="Verdana"/>
                <a:cs typeface="Verdana"/>
              </a:rPr>
              <a:t> </a:t>
            </a:r>
            <a:r>
              <a:rPr kumimoji="0" lang="en-US" sz="1400" b="0" i="0" u="none" strike="noStrike" kern="0" cap="none" spc="-40" normalizeH="0" baseline="0" noProof="0" dirty="0">
                <a:ln>
                  <a:noFill/>
                </a:ln>
                <a:solidFill>
                  <a:sysClr val="windowText" lastClr="000000"/>
                </a:solidFill>
                <a:effectLst/>
                <a:uLnTx/>
                <a:uFillTx/>
                <a:latin typeface="Verdana"/>
                <a:cs typeface="Verdana"/>
              </a:rPr>
              <a:t>misconduct,</a:t>
            </a:r>
            <a:r>
              <a:rPr kumimoji="0" lang="en-US" sz="1400" b="0" i="0" u="none" strike="noStrike" kern="0" cap="none" spc="-35" normalizeH="0" baseline="0" noProof="0" dirty="0">
                <a:ln>
                  <a:noFill/>
                </a:ln>
                <a:solidFill>
                  <a:sysClr val="windowText" lastClr="000000"/>
                </a:solidFill>
                <a:effectLst/>
                <a:uLnTx/>
                <a:uFillTx/>
                <a:latin typeface="Verdana"/>
                <a:cs typeface="Verdana"/>
              </a:rPr>
              <a:t> </a:t>
            </a:r>
            <a:r>
              <a:rPr kumimoji="0" lang="en-US" sz="1400" b="0" i="0" u="none" strike="noStrike" kern="0" cap="none" spc="-50" normalizeH="0" baseline="0" noProof="0" dirty="0">
                <a:ln>
                  <a:noFill/>
                </a:ln>
                <a:solidFill>
                  <a:sysClr val="windowText" lastClr="000000"/>
                </a:solidFill>
                <a:effectLst/>
                <a:uLnTx/>
                <a:uFillTx/>
                <a:latin typeface="Verdana"/>
                <a:cs typeface="Verdana"/>
              </a:rPr>
              <a:t>or</a:t>
            </a:r>
            <a:r>
              <a:rPr kumimoji="0" lang="en-US" sz="1400" b="0" i="0" u="none" strike="noStrike" kern="0" cap="none" spc="-5" normalizeH="0" baseline="0" noProof="0" dirty="0">
                <a:ln>
                  <a:noFill/>
                </a:ln>
                <a:solidFill>
                  <a:sysClr val="windowText" lastClr="000000"/>
                </a:solidFill>
                <a:effectLst/>
                <a:uLnTx/>
                <a:uFillTx/>
                <a:latin typeface="Verdana"/>
                <a:cs typeface="Verdana"/>
              </a:rPr>
              <a:t> </a:t>
            </a:r>
            <a:r>
              <a:rPr kumimoji="0" lang="en-US" sz="1400" b="0" i="0" u="none" strike="noStrike" kern="0" cap="none" spc="-55" normalizeH="0" baseline="0" noProof="0" dirty="0">
                <a:ln>
                  <a:noFill/>
                </a:ln>
                <a:solidFill>
                  <a:sysClr val="windowText" lastClr="000000"/>
                </a:solidFill>
                <a:effectLst/>
                <a:uLnTx/>
                <a:uFillTx/>
                <a:latin typeface="Verdana"/>
                <a:cs typeface="Verdana"/>
              </a:rPr>
              <a:t>environmental</a:t>
            </a:r>
            <a:r>
              <a:rPr kumimoji="0" lang="en-US" sz="1400" b="0" i="0" u="none" strike="noStrike" kern="0" cap="none" spc="-50" normalizeH="0" baseline="0" noProof="0" dirty="0">
                <a:ln>
                  <a:noFill/>
                </a:ln>
                <a:solidFill>
                  <a:sysClr val="windowText" lastClr="000000"/>
                </a:solidFill>
                <a:effectLst/>
                <a:uLnTx/>
                <a:uFillTx/>
                <a:latin typeface="Verdana"/>
                <a:cs typeface="Verdana"/>
              </a:rPr>
              <a:t> violations</a:t>
            </a:r>
            <a:r>
              <a:rPr kumimoji="0" lang="en-US" sz="1400" b="0" i="0" u="none" strike="noStrike" kern="0" cap="none" spc="-10" normalizeH="0" baseline="0" noProof="0" dirty="0">
                <a:ln>
                  <a:noFill/>
                </a:ln>
                <a:solidFill>
                  <a:sysClr val="windowText" lastClr="000000"/>
                </a:solidFill>
                <a:effectLst/>
                <a:uLnTx/>
                <a:uFillTx/>
                <a:latin typeface="Verdana"/>
                <a:cs typeface="Verdana"/>
              </a:rPr>
              <a:t> </a:t>
            </a:r>
            <a:r>
              <a:rPr kumimoji="0" lang="en-US" sz="1400" b="0" i="0" u="none" strike="noStrike" kern="0" cap="none" spc="-45" normalizeH="0" baseline="0" noProof="0" dirty="0">
                <a:ln>
                  <a:noFill/>
                </a:ln>
                <a:solidFill>
                  <a:sysClr val="windowText" lastClr="000000"/>
                </a:solidFill>
                <a:effectLst/>
                <a:uLnTx/>
                <a:uFillTx/>
                <a:latin typeface="Verdana"/>
                <a:cs typeface="Verdana"/>
              </a:rPr>
              <a:t>can</a:t>
            </a:r>
            <a:r>
              <a:rPr kumimoji="0" lang="en-US" sz="1400" b="0" i="0" u="none" strike="noStrike" kern="0" cap="none" spc="-60" normalizeH="0" baseline="0" noProof="0" dirty="0">
                <a:ln>
                  <a:noFill/>
                </a:ln>
                <a:solidFill>
                  <a:sysClr val="windowText" lastClr="000000"/>
                </a:solidFill>
                <a:effectLst/>
                <a:uLnTx/>
                <a:uFillTx/>
                <a:latin typeface="Verdana"/>
                <a:cs typeface="Verdana"/>
              </a:rPr>
              <a:t> </a:t>
            </a:r>
            <a:r>
              <a:rPr kumimoji="0" lang="en-US" sz="1400" b="0" i="0" u="none" strike="noStrike" kern="0" cap="none" spc="-10" normalizeH="0" baseline="0" noProof="0" dirty="0">
                <a:ln>
                  <a:noFill/>
                </a:ln>
                <a:solidFill>
                  <a:sysClr val="windowText" lastClr="000000"/>
                </a:solidFill>
                <a:effectLst/>
                <a:uLnTx/>
                <a:uFillTx/>
                <a:latin typeface="Verdana"/>
                <a:cs typeface="Verdana"/>
              </a:rPr>
              <a:t>cause </a:t>
            </a:r>
            <a:r>
              <a:rPr kumimoji="0" lang="en-US" sz="1400" b="0" i="0" u="none" strike="noStrike" kern="0" cap="none" spc="-35" normalizeH="0" baseline="0" noProof="0" dirty="0">
                <a:ln>
                  <a:noFill/>
                </a:ln>
                <a:solidFill>
                  <a:sysClr val="windowText" lastClr="000000"/>
                </a:solidFill>
                <a:effectLst/>
                <a:uLnTx/>
                <a:uFillTx/>
                <a:latin typeface="Verdana"/>
                <a:cs typeface="Verdana"/>
              </a:rPr>
              <a:t>immediate</a:t>
            </a:r>
            <a:r>
              <a:rPr kumimoji="0" lang="en-US" sz="1400" b="0" i="0" u="none" strike="noStrike" kern="0" cap="none" spc="-15" normalizeH="0" baseline="0" noProof="0" dirty="0">
                <a:ln>
                  <a:noFill/>
                </a:ln>
                <a:solidFill>
                  <a:sysClr val="windowText" lastClr="000000"/>
                </a:solidFill>
                <a:effectLst/>
                <a:uLnTx/>
                <a:uFillTx/>
                <a:latin typeface="Verdana"/>
                <a:cs typeface="Verdana"/>
              </a:rPr>
              <a:t> </a:t>
            </a:r>
            <a:r>
              <a:rPr kumimoji="0" lang="en-US" sz="1400" b="0" i="0" u="none" strike="noStrike" kern="0" cap="none" spc="-50" normalizeH="0" baseline="0" noProof="0" dirty="0">
                <a:ln>
                  <a:noFill/>
                </a:ln>
                <a:solidFill>
                  <a:sysClr val="windowText" lastClr="000000"/>
                </a:solidFill>
                <a:effectLst/>
                <a:uLnTx/>
                <a:uFillTx/>
                <a:latin typeface="Verdana"/>
                <a:cs typeface="Verdana"/>
              </a:rPr>
              <a:t>and</a:t>
            </a:r>
            <a:r>
              <a:rPr kumimoji="0" lang="en-US" sz="1400" b="0" i="0" u="none" strike="noStrike" kern="0" cap="none" spc="-30" normalizeH="0" baseline="0" noProof="0" dirty="0">
                <a:ln>
                  <a:noFill/>
                </a:ln>
                <a:solidFill>
                  <a:sysClr val="windowText" lastClr="000000"/>
                </a:solidFill>
                <a:effectLst/>
                <a:uLnTx/>
                <a:uFillTx/>
                <a:latin typeface="Verdana"/>
                <a:cs typeface="Verdana"/>
              </a:rPr>
              <a:t> </a:t>
            </a:r>
            <a:r>
              <a:rPr kumimoji="0" lang="en-US" sz="1400" b="0" i="0" u="none" strike="noStrike" kern="0" cap="none" spc="-45" normalizeH="0" baseline="0" noProof="0" dirty="0">
                <a:ln>
                  <a:noFill/>
                </a:ln>
                <a:solidFill>
                  <a:sysClr val="windowText" lastClr="000000"/>
                </a:solidFill>
                <a:effectLst/>
                <a:uLnTx/>
                <a:uFillTx/>
                <a:latin typeface="Verdana"/>
                <a:cs typeface="Verdana"/>
              </a:rPr>
              <a:t>lasting</a:t>
            </a:r>
            <a:r>
              <a:rPr kumimoji="0" lang="en-US" sz="1400" b="0" i="0" u="none" strike="noStrike" kern="0" cap="none" spc="-60" normalizeH="0" baseline="0" noProof="0" dirty="0">
                <a:ln>
                  <a:noFill/>
                </a:ln>
                <a:solidFill>
                  <a:sysClr val="windowText" lastClr="000000"/>
                </a:solidFill>
                <a:effectLst/>
                <a:uLnTx/>
                <a:uFillTx/>
                <a:latin typeface="Verdana"/>
                <a:cs typeface="Verdana"/>
              </a:rPr>
              <a:t> </a:t>
            </a:r>
            <a:r>
              <a:rPr kumimoji="0" lang="en-US" sz="1400" b="0" i="0" u="none" strike="noStrike" kern="0" cap="none" spc="-55" normalizeH="0" baseline="0" noProof="0" dirty="0">
                <a:ln>
                  <a:noFill/>
                </a:ln>
                <a:solidFill>
                  <a:sysClr val="windowText" lastClr="000000"/>
                </a:solidFill>
                <a:effectLst/>
                <a:uLnTx/>
                <a:uFillTx/>
                <a:latin typeface="Verdana"/>
                <a:cs typeface="Verdana"/>
              </a:rPr>
              <a:t>damage</a:t>
            </a:r>
            <a:r>
              <a:rPr kumimoji="0" lang="en-US" sz="1400" b="0" i="0" u="none" strike="noStrike" kern="0" cap="none" spc="-10" normalizeH="0" baseline="0" noProof="0" dirty="0">
                <a:ln>
                  <a:noFill/>
                </a:ln>
                <a:solidFill>
                  <a:sysClr val="windowText" lastClr="000000"/>
                </a:solidFill>
                <a:effectLst/>
                <a:uLnTx/>
                <a:uFillTx/>
                <a:latin typeface="Verdana"/>
                <a:cs typeface="Verdana"/>
              </a:rPr>
              <a:t> </a:t>
            </a:r>
            <a:r>
              <a:rPr kumimoji="0" lang="en-US" sz="1400" b="0" i="0" u="none" strike="noStrike" kern="0" cap="none" spc="-20" normalizeH="0" baseline="0" noProof="0" dirty="0">
                <a:ln>
                  <a:noFill/>
                </a:ln>
                <a:solidFill>
                  <a:sysClr val="windowText" lastClr="000000"/>
                </a:solidFill>
                <a:effectLst/>
                <a:uLnTx/>
                <a:uFillTx/>
                <a:latin typeface="Verdana"/>
                <a:cs typeface="Verdana"/>
              </a:rPr>
              <a:t>to</a:t>
            </a:r>
            <a:r>
              <a:rPr kumimoji="0" lang="en-US" sz="1400" b="0" i="0" u="none" strike="noStrike" kern="0" cap="none" spc="-45" normalizeH="0" baseline="0" noProof="0" dirty="0">
                <a:ln>
                  <a:noFill/>
                </a:ln>
                <a:solidFill>
                  <a:sysClr val="windowText" lastClr="000000"/>
                </a:solidFill>
                <a:effectLst/>
                <a:uLnTx/>
                <a:uFillTx/>
                <a:latin typeface="Verdana"/>
                <a:cs typeface="Verdana"/>
              </a:rPr>
              <a:t> </a:t>
            </a:r>
            <a:r>
              <a:rPr kumimoji="0" lang="en-US" sz="1400" b="0" i="0" u="none" strike="noStrike" kern="0" cap="none" spc="-60" normalizeH="0" baseline="0" noProof="0" dirty="0">
                <a:ln>
                  <a:noFill/>
                </a:ln>
                <a:solidFill>
                  <a:sysClr val="windowText" lastClr="000000"/>
                </a:solidFill>
                <a:effectLst/>
                <a:uLnTx/>
                <a:uFillTx/>
                <a:latin typeface="Verdana"/>
                <a:cs typeface="Verdana"/>
              </a:rPr>
              <a:t>a</a:t>
            </a:r>
            <a:r>
              <a:rPr kumimoji="0" lang="en-US" sz="1400" b="0" i="0" u="none" strike="noStrike" kern="0" cap="none" spc="-80" normalizeH="0" baseline="0" noProof="0" dirty="0">
                <a:ln>
                  <a:noFill/>
                </a:ln>
                <a:solidFill>
                  <a:sysClr val="windowText" lastClr="000000"/>
                </a:solidFill>
                <a:effectLst/>
                <a:uLnTx/>
                <a:uFillTx/>
                <a:latin typeface="Verdana"/>
                <a:cs typeface="Verdana"/>
              </a:rPr>
              <a:t> </a:t>
            </a:r>
            <a:r>
              <a:rPr kumimoji="0" lang="en-US" sz="1400" b="0" i="0" u="none" strike="noStrike" kern="0" cap="none" spc="-50" normalizeH="0" baseline="0" noProof="0" dirty="0">
                <a:ln>
                  <a:noFill/>
                </a:ln>
                <a:solidFill>
                  <a:sysClr val="windowText" lastClr="000000"/>
                </a:solidFill>
                <a:effectLst/>
                <a:uLnTx/>
                <a:uFillTx/>
                <a:latin typeface="Verdana"/>
                <a:cs typeface="Verdana"/>
              </a:rPr>
              <a:t>company's</a:t>
            </a:r>
            <a:r>
              <a:rPr kumimoji="0" lang="en-US" sz="1400" b="0" i="0" u="none" strike="noStrike" kern="0" cap="none" spc="-35" normalizeH="0" baseline="0" noProof="0" dirty="0">
                <a:ln>
                  <a:noFill/>
                </a:ln>
                <a:solidFill>
                  <a:sysClr val="windowText" lastClr="000000"/>
                </a:solidFill>
                <a:effectLst/>
                <a:uLnTx/>
                <a:uFillTx/>
                <a:latin typeface="Verdana"/>
                <a:cs typeface="Verdana"/>
              </a:rPr>
              <a:t> </a:t>
            </a:r>
            <a:r>
              <a:rPr kumimoji="0" lang="en-US" sz="1400" b="0" i="0" u="none" strike="noStrike" kern="0" cap="none" spc="-50" normalizeH="0" baseline="0" noProof="0" dirty="0">
                <a:ln>
                  <a:noFill/>
                </a:ln>
                <a:solidFill>
                  <a:sysClr val="windowText" lastClr="000000"/>
                </a:solidFill>
                <a:effectLst/>
                <a:uLnTx/>
                <a:uFillTx/>
                <a:latin typeface="Verdana"/>
                <a:cs typeface="Verdana"/>
              </a:rPr>
              <a:t>reputation.</a:t>
            </a:r>
            <a:r>
              <a:rPr kumimoji="0" lang="en-US" sz="1400" b="0" i="0" u="none" strike="noStrike" kern="0" cap="none" spc="-65" normalizeH="0" baseline="0" noProof="0" dirty="0">
                <a:ln>
                  <a:noFill/>
                </a:ln>
                <a:solidFill>
                  <a:sysClr val="windowText" lastClr="000000"/>
                </a:solidFill>
                <a:effectLst/>
                <a:uLnTx/>
                <a:uFillTx/>
                <a:latin typeface="Verdana"/>
                <a:cs typeface="Verdana"/>
              </a:rPr>
              <a:t> </a:t>
            </a:r>
            <a:r>
              <a:rPr kumimoji="0" lang="en-US" sz="1400" b="0" i="0" u="none" strike="noStrike" kern="0" cap="none" spc="-60" normalizeH="0" baseline="0" noProof="0" dirty="0">
                <a:ln>
                  <a:noFill/>
                </a:ln>
                <a:solidFill>
                  <a:sysClr val="windowText" lastClr="000000"/>
                </a:solidFill>
                <a:effectLst/>
                <a:uLnTx/>
                <a:uFillTx/>
                <a:latin typeface="Verdana"/>
                <a:cs typeface="Verdana"/>
              </a:rPr>
              <a:t>High-</a:t>
            </a:r>
            <a:r>
              <a:rPr kumimoji="0" lang="en-US" sz="1400" b="0" i="0" u="none" strike="noStrike" kern="0" cap="none" spc="-30" normalizeH="0" baseline="0" noProof="0" dirty="0">
                <a:ln>
                  <a:noFill/>
                </a:ln>
                <a:solidFill>
                  <a:sysClr val="windowText" lastClr="000000"/>
                </a:solidFill>
                <a:effectLst/>
                <a:uLnTx/>
                <a:uFillTx/>
                <a:latin typeface="Verdana"/>
                <a:cs typeface="Verdana"/>
              </a:rPr>
              <a:t>profile</a:t>
            </a:r>
            <a:r>
              <a:rPr kumimoji="0" lang="en-US" sz="1400" b="0" i="0" u="none" strike="noStrike" kern="0" cap="none" spc="-15" normalizeH="0" baseline="0" noProof="0" dirty="0">
                <a:ln>
                  <a:noFill/>
                </a:ln>
                <a:solidFill>
                  <a:sysClr val="windowText" lastClr="000000"/>
                </a:solidFill>
                <a:effectLst/>
                <a:uLnTx/>
                <a:uFillTx/>
                <a:latin typeface="Verdana"/>
                <a:cs typeface="Verdana"/>
              </a:rPr>
              <a:t> </a:t>
            </a:r>
            <a:r>
              <a:rPr kumimoji="0" lang="en-US" sz="1400" b="0" i="0" u="none" strike="noStrike" kern="0" cap="none" spc="-50" normalizeH="0" baseline="0" noProof="0" dirty="0">
                <a:ln>
                  <a:noFill/>
                </a:ln>
                <a:solidFill>
                  <a:sysClr val="windowText" lastClr="000000"/>
                </a:solidFill>
                <a:effectLst/>
                <a:uLnTx/>
                <a:uFillTx/>
                <a:latin typeface="Verdana"/>
                <a:cs typeface="Verdana"/>
              </a:rPr>
              <a:t>scandals</a:t>
            </a:r>
            <a:r>
              <a:rPr kumimoji="0" lang="en-US" sz="1400" b="0" i="0" u="none" strike="noStrike" kern="0" cap="none" spc="-35" normalizeH="0" baseline="0" noProof="0" dirty="0">
                <a:ln>
                  <a:noFill/>
                </a:ln>
                <a:solidFill>
                  <a:sysClr val="windowText" lastClr="000000"/>
                </a:solidFill>
                <a:effectLst/>
                <a:uLnTx/>
                <a:uFillTx/>
                <a:latin typeface="Verdana"/>
                <a:cs typeface="Verdana"/>
              </a:rPr>
              <a:t> </a:t>
            </a:r>
            <a:r>
              <a:rPr kumimoji="0" lang="en-US" sz="1400" b="0" i="0" u="none" strike="noStrike" kern="0" cap="none" spc="-45" normalizeH="0" baseline="0" noProof="0" dirty="0">
                <a:ln>
                  <a:noFill/>
                </a:ln>
                <a:solidFill>
                  <a:sysClr val="windowText" lastClr="000000"/>
                </a:solidFill>
                <a:effectLst/>
                <a:uLnTx/>
                <a:uFillTx/>
                <a:latin typeface="Verdana"/>
                <a:cs typeface="Verdana"/>
              </a:rPr>
              <a:t>can</a:t>
            </a:r>
            <a:r>
              <a:rPr kumimoji="0" lang="en-US" sz="1400" b="0" i="0" u="none" strike="noStrike" kern="0" cap="none" spc="-80" normalizeH="0" baseline="0" noProof="0" dirty="0">
                <a:ln>
                  <a:noFill/>
                </a:ln>
                <a:solidFill>
                  <a:sysClr val="windowText" lastClr="000000"/>
                </a:solidFill>
                <a:effectLst/>
                <a:uLnTx/>
                <a:uFillTx/>
                <a:latin typeface="Verdana"/>
                <a:cs typeface="Verdana"/>
              </a:rPr>
              <a:t> </a:t>
            </a:r>
            <a:r>
              <a:rPr kumimoji="0" lang="en-US" sz="1400" b="0" i="0" u="none" strike="noStrike" kern="0" cap="none" spc="-45" normalizeH="0" baseline="0" noProof="0" dirty="0">
                <a:ln>
                  <a:noFill/>
                </a:ln>
                <a:solidFill>
                  <a:sysClr val="windowText" lastClr="000000"/>
                </a:solidFill>
                <a:effectLst/>
                <a:uLnTx/>
                <a:uFillTx/>
                <a:latin typeface="Verdana"/>
                <a:cs typeface="Verdana"/>
              </a:rPr>
              <a:t>lead</a:t>
            </a:r>
            <a:r>
              <a:rPr kumimoji="0" lang="en-US" sz="1400" b="0" i="0" u="none" strike="noStrike" kern="0" cap="none" spc="-30" normalizeH="0" baseline="0" noProof="0" dirty="0">
                <a:ln>
                  <a:noFill/>
                </a:ln>
                <a:solidFill>
                  <a:sysClr val="windowText" lastClr="000000"/>
                </a:solidFill>
                <a:effectLst/>
                <a:uLnTx/>
                <a:uFillTx/>
                <a:latin typeface="Verdana"/>
                <a:cs typeface="Verdana"/>
              </a:rPr>
              <a:t> </a:t>
            </a:r>
            <a:r>
              <a:rPr kumimoji="0" lang="en-US" sz="1400" b="0" i="0" u="none" strike="noStrike" kern="0" cap="none" spc="-20" normalizeH="0" baseline="0" noProof="0" dirty="0">
                <a:ln>
                  <a:noFill/>
                </a:ln>
                <a:solidFill>
                  <a:sysClr val="windowText" lastClr="000000"/>
                </a:solidFill>
                <a:effectLst/>
                <a:uLnTx/>
                <a:uFillTx/>
                <a:latin typeface="Verdana"/>
                <a:cs typeface="Verdana"/>
              </a:rPr>
              <a:t>to</a:t>
            </a:r>
            <a:r>
              <a:rPr kumimoji="0" lang="en-US" sz="1400" b="0" i="0" u="none" strike="noStrike" kern="0" cap="none" spc="-45" normalizeH="0" baseline="0" noProof="0" dirty="0">
                <a:ln>
                  <a:noFill/>
                </a:ln>
                <a:solidFill>
                  <a:sysClr val="windowText" lastClr="000000"/>
                </a:solidFill>
                <a:effectLst/>
                <a:uLnTx/>
                <a:uFillTx/>
                <a:latin typeface="Verdana"/>
                <a:cs typeface="Verdana"/>
              </a:rPr>
              <a:t> </a:t>
            </a:r>
            <a:r>
              <a:rPr kumimoji="0" lang="en-US" sz="1400" b="0" i="0" u="none" strike="noStrike" kern="0" cap="none" spc="-50" normalizeH="0" baseline="0" noProof="0" dirty="0">
                <a:ln>
                  <a:noFill/>
                </a:ln>
                <a:solidFill>
                  <a:sysClr val="windowText" lastClr="000000"/>
                </a:solidFill>
                <a:effectLst/>
                <a:uLnTx/>
                <a:uFillTx/>
                <a:latin typeface="Verdana"/>
                <a:cs typeface="Verdana"/>
              </a:rPr>
              <a:t>boycotts,</a:t>
            </a:r>
            <a:r>
              <a:rPr kumimoji="0" lang="en-US" sz="1400" b="0" i="0" u="none" strike="noStrike" kern="0" cap="none" spc="-60" normalizeH="0" baseline="0" noProof="0" dirty="0">
                <a:ln>
                  <a:noFill/>
                </a:ln>
                <a:solidFill>
                  <a:sysClr val="windowText" lastClr="000000"/>
                </a:solidFill>
                <a:effectLst/>
                <a:uLnTx/>
                <a:uFillTx/>
                <a:latin typeface="Verdana"/>
                <a:cs typeface="Verdana"/>
              </a:rPr>
              <a:t> </a:t>
            </a:r>
            <a:r>
              <a:rPr kumimoji="0" lang="en-US" sz="1400" b="0" i="0" u="none" strike="noStrike" kern="0" cap="none" spc="-55" normalizeH="0" baseline="0" noProof="0" dirty="0">
                <a:ln>
                  <a:noFill/>
                </a:ln>
                <a:solidFill>
                  <a:sysClr val="windowText" lastClr="000000"/>
                </a:solidFill>
                <a:effectLst/>
                <a:uLnTx/>
                <a:uFillTx/>
                <a:latin typeface="Verdana"/>
                <a:cs typeface="Verdana"/>
              </a:rPr>
              <a:t>loss</a:t>
            </a:r>
            <a:r>
              <a:rPr kumimoji="0" lang="en-US" sz="1400" b="0" i="0" u="none" strike="noStrike" kern="0" cap="none" spc="-35" normalizeH="0" baseline="0" noProof="0" dirty="0">
                <a:ln>
                  <a:noFill/>
                </a:ln>
                <a:solidFill>
                  <a:sysClr val="windowText" lastClr="000000"/>
                </a:solidFill>
                <a:effectLst/>
                <a:uLnTx/>
                <a:uFillTx/>
                <a:latin typeface="Verdana"/>
                <a:cs typeface="Verdana"/>
              </a:rPr>
              <a:t> </a:t>
            </a:r>
            <a:r>
              <a:rPr kumimoji="0" lang="en-US" sz="1400" b="0" i="0" u="none" strike="noStrike" kern="0" cap="none" spc="-25" normalizeH="0" baseline="0" noProof="0" dirty="0">
                <a:ln>
                  <a:noFill/>
                </a:ln>
                <a:solidFill>
                  <a:sysClr val="windowText" lastClr="000000"/>
                </a:solidFill>
                <a:effectLst/>
                <a:uLnTx/>
                <a:uFillTx/>
                <a:latin typeface="Verdana"/>
                <a:cs typeface="Verdana"/>
              </a:rPr>
              <a:t>of </a:t>
            </a:r>
            <a:r>
              <a:rPr kumimoji="0" lang="en-US" sz="1400" b="0" i="0" u="none" strike="noStrike" kern="0" cap="none" spc="-55" normalizeH="0" baseline="0" noProof="0" dirty="0">
                <a:ln>
                  <a:noFill/>
                </a:ln>
                <a:solidFill>
                  <a:sysClr val="windowText" lastClr="000000"/>
                </a:solidFill>
                <a:effectLst/>
                <a:uLnTx/>
                <a:uFillTx/>
                <a:latin typeface="Verdana"/>
                <a:cs typeface="Verdana"/>
              </a:rPr>
              <a:t>partnerships,</a:t>
            </a:r>
            <a:r>
              <a:rPr kumimoji="0" lang="en-US" sz="1400" b="0" i="0" u="none" strike="noStrike" kern="0" cap="none" spc="-35" normalizeH="0" baseline="0" noProof="0" dirty="0">
                <a:ln>
                  <a:noFill/>
                </a:ln>
                <a:solidFill>
                  <a:sysClr val="windowText" lastClr="000000"/>
                </a:solidFill>
                <a:effectLst/>
                <a:uLnTx/>
                <a:uFillTx/>
                <a:latin typeface="Verdana"/>
                <a:cs typeface="Verdana"/>
              </a:rPr>
              <a:t> </a:t>
            </a:r>
            <a:r>
              <a:rPr kumimoji="0" lang="en-US" sz="1400" b="0" i="0" u="none" strike="noStrike" kern="0" cap="none" spc="-50" normalizeH="0" baseline="0" noProof="0" dirty="0">
                <a:ln>
                  <a:noFill/>
                </a:ln>
                <a:solidFill>
                  <a:sysClr val="windowText" lastClr="000000"/>
                </a:solidFill>
                <a:effectLst/>
                <a:uLnTx/>
                <a:uFillTx/>
                <a:latin typeface="Verdana"/>
                <a:cs typeface="Verdana"/>
              </a:rPr>
              <a:t>and</a:t>
            </a:r>
            <a:r>
              <a:rPr kumimoji="0" lang="en-US" sz="1400" b="0" i="0" u="none" strike="noStrike" kern="0" cap="none" spc="5" normalizeH="0" baseline="0" noProof="0" dirty="0">
                <a:ln>
                  <a:noFill/>
                </a:ln>
                <a:solidFill>
                  <a:sysClr val="windowText" lastClr="000000"/>
                </a:solidFill>
                <a:effectLst/>
                <a:uLnTx/>
                <a:uFillTx/>
                <a:latin typeface="Verdana"/>
                <a:cs typeface="Verdana"/>
              </a:rPr>
              <a:t> </a:t>
            </a:r>
            <a:r>
              <a:rPr kumimoji="0" lang="en-US" sz="1400" b="0" i="0" u="none" strike="noStrike" kern="0" cap="none" spc="-30" normalizeH="0" baseline="0" noProof="0" dirty="0">
                <a:ln>
                  <a:noFill/>
                </a:ln>
                <a:solidFill>
                  <a:sysClr val="windowText" lastClr="000000"/>
                </a:solidFill>
                <a:effectLst/>
                <a:uLnTx/>
                <a:uFillTx/>
                <a:latin typeface="Verdana"/>
                <a:cs typeface="Verdana"/>
              </a:rPr>
              <a:t>plummeting </a:t>
            </a:r>
            <a:r>
              <a:rPr kumimoji="0" lang="en-US" sz="1400" b="0" i="0" u="none" strike="noStrike" kern="0" cap="none" spc="-40" normalizeH="0" baseline="0" noProof="0" dirty="0">
                <a:ln>
                  <a:noFill/>
                </a:ln>
                <a:solidFill>
                  <a:sysClr val="windowText" lastClr="000000"/>
                </a:solidFill>
                <a:effectLst/>
                <a:uLnTx/>
                <a:uFillTx/>
                <a:latin typeface="Verdana"/>
                <a:cs typeface="Verdana"/>
              </a:rPr>
              <a:t>stock</a:t>
            </a:r>
            <a:r>
              <a:rPr kumimoji="0" lang="en-US" sz="1400" b="0" i="0" u="none" strike="noStrike" kern="0" cap="none" spc="-65" normalizeH="0" baseline="0" noProof="0" dirty="0">
                <a:ln>
                  <a:noFill/>
                </a:ln>
                <a:solidFill>
                  <a:sysClr val="windowText" lastClr="000000"/>
                </a:solidFill>
                <a:effectLst/>
                <a:uLnTx/>
                <a:uFillTx/>
                <a:latin typeface="Verdana"/>
                <a:cs typeface="Verdana"/>
              </a:rPr>
              <a:t> </a:t>
            </a:r>
            <a:r>
              <a:rPr kumimoji="0" lang="en-US" sz="1400" b="0" i="0" u="none" strike="noStrike" kern="0" cap="none" spc="-95" normalizeH="0" baseline="0" noProof="0" dirty="0">
                <a:ln>
                  <a:noFill/>
                </a:ln>
                <a:solidFill>
                  <a:sysClr val="windowText" lastClr="000000"/>
                </a:solidFill>
                <a:effectLst/>
                <a:uLnTx/>
                <a:uFillTx/>
                <a:latin typeface="Verdana"/>
                <a:cs typeface="Verdana"/>
              </a:rPr>
              <a:t>values.</a:t>
            </a:r>
            <a:r>
              <a:rPr kumimoji="0" lang="en-US" sz="1400" b="0" i="0" u="none" strike="noStrike" kern="0" cap="none" spc="-40" normalizeH="0" baseline="0" noProof="0" dirty="0">
                <a:ln>
                  <a:noFill/>
                </a:ln>
                <a:solidFill>
                  <a:sysClr val="windowText" lastClr="000000"/>
                </a:solidFill>
                <a:effectLst/>
                <a:uLnTx/>
                <a:uFillTx/>
                <a:latin typeface="Verdana"/>
                <a:cs typeface="Verdana"/>
              </a:rPr>
              <a:t> </a:t>
            </a:r>
            <a:r>
              <a:rPr kumimoji="0" lang="en-US" sz="1400" b="0" i="0" u="none" strike="noStrike" kern="0" cap="none" spc="-75" normalizeH="0" baseline="0" noProof="0" dirty="0">
                <a:ln>
                  <a:noFill/>
                </a:ln>
                <a:solidFill>
                  <a:sysClr val="windowText" lastClr="000000"/>
                </a:solidFill>
                <a:effectLst/>
                <a:uLnTx/>
                <a:uFillTx/>
                <a:latin typeface="Verdana"/>
                <a:cs typeface="Verdana"/>
              </a:rPr>
              <a:t>Recovery</a:t>
            </a:r>
            <a:r>
              <a:rPr kumimoji="0" lang="en-US" sz="1400" b="0" i="0" u="none" strike="noStrike" kern="0" cap="none" spc="-65" normalizeH="0" baseline="0" noProof="0" dirty="0">
                <a:ln>
                  <a:noFill/>
                </a:ln>
                <a:solidFill>
                  <a:sysClr val="windowText" lastClr="000000"/>
                </a:solidFill>
                <a:effectLst/>
                <a:uLnTx/>
                <a:uFillTx/>
                <a:latin typeface="Verdana"/>
                <a:cs typeface="Verdana"/>
              </a:rPr>
              <a:t> </a:t>
            </a:r>
            <a:r>
              <a:rPr kumimoji="0" lang="en-US" sz="1400" b="0" i="0" u="none" strike="noStrike" kern="0" cap="none" spc="-40" normalizeH="0" baseline="0" noProof="0" dirty="0">
                <a:ln>
                  <a:noFill/>
                </a:ln>
                <a:solidFill>
                  <a:sysClr val="windowText" lastClr="000000"/>
                </a:solidFill>
                <a:effectLst/>
                <a:uLnTx/>
                <a:uFillTx/>
                <a:latin typeface="Verdana"/>
                <a:cs typeface="Verdana"/>
              </a:rPr>
              <a:t>often</a:t>
            </a:r>
            <a:r>
              <a:rPr kumimoji="0" lang="en-US" sz="1400" b="0" i="0" u="none" strike="noStrike" kern="0" cap="none" spc="-60" normalizeH="0" baseline="0" noProof="0" dirty="0">
                <a:ln>
                  <a:noFill/>
                </a:ln>
                <a:solidFill>
                  <a:sysClr val="windowText" lastClr="000000"/>
                </a:solidFill>
                <a:effectLst/>
                <a:uLnTx/>
                <a:uFillTx/>
                <a:latin typeface="Verdana"/>
                <a:cs typeface="Verdana"/>
              </a:rPr>
              <a:t> </a:t>
            </a:r>
            <a:r>
              <a:rPr kumimoji="0" lang="en-US" sz="1400" b="0" i="0" u="none" strike="noStrike" kern="0" cap="none" spc="-70" normalizeH="0" baseline="0" noProof="0" dirty="0">
                <a:ln>
                  <a:noFill/>
                </a:ln>
                <a:solidFill>
                  <a:sysClr val="windowText" lastClr="000000"/>
                </a:solidFill>
                <a:effectLst/>
                <a:uLnTx/>
                <a:uFillTx/>
                <a:latin typeface="Verdana"/>
                <a:cs typeface="Verdana"/>
              </a:rPr>
              <a:t>takes</a:t>
            </a:r>
            <a:r>
              <a:rPr kumimoji="0" lang="en-US" sz="1400" b="0" i="0" u="none" strike="noStrike" kern="0" cap="none" spc="0" normalizeH="0" baseline="0" noProof="0" dirty="0">
                <a:ln>
                  <a:noFill/>
                </a:ln>
                <a:solidFill>
                  <a:sysClr val="windowText" lastClr="000000"/>
                </a:solidFill>
                <a:effectLst/>
                <a:uLnTx/>
                <a:uFillTx/>
                <a:latin typeface="Verdana"/>
                <a:cs typeface="Verdana"/>
              </a:rPr>
              <a:t> </a:t>
            </a:r>
            <a:r>
              <a:rPr kumimoji="0" lang="en-US" sz="1400" b="0" i="0" u="none" strike="noStrike" kern="0" cap="none" spc="-90" normalizeH="0" baseline="0" noProof="0" dirty="0">
                <a:ln>
                  <a:noFill/>
                </a:ln>
                <a:solidFill>
                  <a:sysClr val="windowText" lastClr="000000"/>
                </a:solidFill>
                <a:effectLst/>
                <a:uLnTx/>
                <a:uFillTx/>
                <a:latin typeface="Verdana"/>
                <a:cs typeface="Verdana"/>
              </a:rPr>
              <a:t>years</a:t>
            </a:r>
            <a:r>
              <a:rPr kumimoji="0" lang="en-US" sz="1400" b="0" i="0" u="none" strike="noStrike" kern="0" cap="none" spc="0" normalizeH="0" baseline="0" noProof="0" dirty="0">
                <a:ln>
                  <a:noFill/>
                </a:ln>
                <a:solidFill>
                  <a:sysClr val="windowText" lastClr="000000"/>
                </a:solidFill>
                <a:effectLst/>
                <a:uLnTx/>
                <a:uFillTx/>
                <a:latin typeface="Verdana"/>
                <a:cs typeface="Verdana"/>
              </a:rPr>
              <a:t> </a:t>
            </a:r>
            <a:r>
              <a:rPr kumimoji="0" lang="en-US" sz="1400" b="0" i="0" u="none" strike="noStrike" kern="0" cap="none" spc="-50" normalizeH="0" baseline="0" noProof="0" dirty="0">
                <a:ln>
                  <a:noFill/>
                </a:ln>
                <a:solidFill>
                  <a:sysClr val="windowText" lastClr="000000"/>
                </a:solidFill>
                <a:effectLst/>
                <a:uLnTx/>
                <a:uFillTx/>
                <a:latin typeface="Verdana"/>
                <a:cs typeface="Verdana"/>
              </a:rPr>
              <a:t>and</a:t>
            </a:r>
            <a:r>
              <a:rPr kumimoji="0" lang="en-US" sz="1400" b="0" i="0" u="none" strike="noStrike" kern="0" cap="none" spc="5" normalizeH="0" baseline="0" noProof="0" dirty="0">
                <a:ln>
                  <a:noFill/>
                </a:ln>
                <a:solidFill>
                  <a:sysClr val="windowText" lastClr="000000"/>
                </a:solidFill>
                <a:effectLst/>
                <a:uLnTx/>
                <a:uFillTx/>
                <a:latin typeface="Verdana"/>
                <a:cs typeface="Verdana"/>
              </a:rPr>
              <a:t> </a:t>
            </a:r>
            <a:r>
              <a:rPr kumimoji="0" lang="en-US" sz="1400" b="0" i="0" u="none" strike="noStrike" kern="0" cap="none" spc="-45" normalizeH="0" baseline="0" noProof="0" dirty="0">
                <a:ln>
                  <a:noFill/>
                </a:ln>
                <a:solidFill>
                  <a:sysClr val="windowText" lastClr="000000"/>
                </a:solidFill>
                <a:effectLst/>
                <a:uLnTx/>
                <a:uFillTx/>
                <a:latin typeface="Verdana"/>
                <a:cs typeface="Verdana"/>
              </a:rPr>
              <a:t>substantial </a:t>
            </a:r>
            <a:r>
              <a:rPr kumimoji="0" lang="en-US" sz="1400" b="0" i="0" u="none" strike="noStrike" kern="0" cap="none" spc="-10" normalizeH="0" baseline="0" noProof="0" dirty="0">
                <a:ln>
                  <a:noFill/>
                </a:ln>
                <a:solidFill>
                  <a:sysClr val="windowText" lastClr="000000"/>
                </a:solidFill>
                <a:effectLst/>
                <a:uLnTx/>
                <a:uFillTx/>
                <a:latin typeface="Verdana"/>
                <a:cs typeface="Verdana"/>
              </a:rPr>
              <a:t>investment.</a:t>
            </a:r>
            <a:endParaRPr kumimoji="0" lang="en-US" sz="1400" b="0" i="0" u="none" strike="noStrike" kern="0" cap="none" spc="0" normalizeH="0" baseline="0" noProof="0" dirty="0">
              <a:ln>
                <a:noFill/>
              </a:ln>
              <a:solidFill>
                <a:sysClr val="windowText" lastClr="000000"/>
              </a:solidFill>
              <a:effectLst/>
              <a:uLnTx/>
              <a:uFillTx/>
              <a:latin typeface="Verdana"/>
              <a:cs typeface="Verdana"/>
            </a:endParaRPr>
          </a:p>
          <a:p>
            <a:pPr marL="0" marR="0" lvl="0" indent="0" algn="just" defTabSz="914400" eaLnBrk="1" fontAlgn="auto" latinLnBrk="0" hangingPunct="1">
              <a:lnSpc>
                <a:spcPct val="100000"/>
              </a:lnSpc>
              <a:spcBef>
                <a:spcPts val="90"/>
              </a:spcBef>
              <a:spcAft>
                <a:spcPts val="0"/>
              </a:spcAft>
              <a:buClrTx/>
              <a:buSzTx/>
              <a:buFontTx/>
              <a:buNone/>
              <a:tabLst/>
              <a:defRPr/>
            </a:pPr>
            <a:endParaRPr kumimoji="0" lang="en-US" sz="1400" b="0" i="0" u="none" strike="noStrike" kern="0" cap="none" spc="0" normalizeH="0" baseline="0" noProof="0" dirty="0">
              <a:ln>
                <a:noFill/>
              </a:ln>
              <a:solidFill>
                <a:sysClr val="windowText" lastClr="000000"/>
              </a:solidFill>
              <a:effectLst/>
              <a:uLnTx/>
              <a:uFillTx/>
              <a:latin typeface="Verdana"/>
              <a:cs typeface="Verdana"/>
            </a:endParaRPr>
          </a:p>
          <a:p>
            <a:pPr marL="12700" marR="0" lvl="0" indent="0" algn="just" defTabSz="914400" eaLnBrk="1" fontAlgn="auto" latinLnBrk="0" hangingPunct="1">
              <a:lnSpc>
                <a:spcPct val="100000"/>
              </a:lnSpc>
              <a:spcBef>
                <a:spcPts val="0"/>
              </a:spcBef>
              <a:spcAft>
                <a:spcPts val="0"/>
              </a:spcAft>
              <a:buClrTx/>
              <a:buSzTx/>
              <a:buFontTx/>
              <a:buNone/>
              <a:tabLst/>
              <a:defRPr/>
            </a:pPr>
            <a:r>
              <a:rPr kumimoji="0" lang="en-US" sz="1400" b="1" i="0" u="none" strike="noStrike" kern="0" cap="none" spc="-85" normalizeH="0" baseline="0" noProof="0" dirty="0">
                <a:ln>
                  <a:noFill/>
                </a:ln>
                <a:solidFill>
                  <a:sysClr val="windowText" lastClr="000000"/>
                </a:solidFill>
                <a:effectLst/>
                <a:uLnTx/>
                <a:uFillTx/>
                <a:latin typeface="Tahoma"/>
                <a:cs typeface="Tahoma"/>
              </a:rPr>
              <a:t>Data</a:t>
            </a:r>
            <a:r>
              <a:rPr kumimoji="0" lang="en-US" sz="1400" b="1" i="0" u="none" strike="noStrike" kern="0" cap="none" spc="-50" normalizeH="0" baseline="0" noProof="0" dirty="0">
                <a:ln>
                  <a:noFill/>
                </a:ln>
                <a:solidFill>
                  <a:sysClr val="windowText" lastClr="000000"/>
                </a:solidFill>
                <a:effectLst/>
                <a:uLnTx/>
                <a:uFillTx/>
                <a:latin typeface="Tahoma"/>
                <a:cs typeface="Tahoma"/>
              </a:rPr>
              <a:t> </a:t>
            </a:r>
            <a:r>
              <a:rPr kumimoji="0" lang="en-US" sz="1400" b="1" i="0" u="none" strike="noStrike" kern="0" cap="none" spc="-75" normalizeH="0" baseline="0" noProof="0" dirty="0">
                <a:ln>
                  <a:noFill/>
                </a:ln>
                <a:solidFill>
                  <a:sysClr val="windowText" lastClr="000000"/>
                </a:solidFill>
                <a:effectLst/>
                <a:uLnTx/>
                <a:uFillTx/>
                <a:latin typeface="Tahoma"/>
                <a:cs typeface="Tahoma"/>
              </a:rPr>
              <a:t>Breaches</a:t>
            </a:r>
            <a:r>
              <a:rPr kumimoji="0" lang="en-US" sz="1400" b="1" i="0" u="none" strike="noStrike" kern="0" cap="none" spc="-40" normalizeH="0" baseline="0" noProof="0" dirty="0">
                <a:ln>
                  <a:noFill/>
                </a:ln>
                <a:solidFill>
                  <a:sysClr val="windowText" lastClr="000000"/>
                </a:solidFill>
                <a:effectLst/>
                <a:uLnTx/>
                <a:uFillTx/>
                <a:latin typeface="Tahoma"/>
                <a:cs typeface="Tahoma"/>
              </a:rPr>
              <a:t> </a:t>
            </a:r>
            <a:r>
              <a:rPr kumimoji="0" lang="en-US" sz="1400" b="1" i="0" u="none" strike="noStrike" kern="0" cap="none" spc="-195" normalizeH="0" baseline="0" noProof="0" dirty="0">
                <a:ln>
                  <a:noFill/>
                </a:ln>
                <a:solidFill>
                  <a:sysClr val="windowText" lastClr="000000"/>
                </a:solidFill>
                <a:effectLst/>
                <a:uLnTx/>
                <a:uFillTx/>
                <a:latin typeface="Tahoma"/>
                <a:cs typeface="Tahoma"/>
              </a:rPr>
              <a:t>&amp;</a:t>
            </a:r>
            <a:r>
              <a:rPr kumimoji="0" lang="en-US" sz="1400" b="1" i="0" u="none" strike="noStrike" kern="0" cap="none" spc="10" normalizeH="0" baseline="0" noProof="0" dirty="0">
                <a:ln>
                  <a:noFill/>
                </a:ln>
                <a:solidFill>
                  <a:sysClr val="windowText" lastClr="000000"/>
                </a:solidFill>
                <a:effectLst/>
                <a:uLnTx/>
                <a:uFillTx/>
                <a:latin typeface="Tahoma"/>
                <a:cs typeface="Tahoma"/>
              </a:rPr>
              <a:t> </a:t>
            </a:r>
            <a:r>
              <a:rPr kumimoji="0" lang="en-US" sz="1400" b="1" i="0" u="none" strike="noStrike" kern="0" cap="none" spc="-70" normalizeH="0" baseline="0" noProof="0" dirty="0">
                <a:ln>
                  <a:noFill/>
                </a:ln>
                <a:solidFill>
                  <a:sysClr val="windowText" lastClr="000000"/>
                </a:solidFill>
                <a:effectLst/>
                <a:uLnTx/>
                <a:uFillTx/>
                <a:latin typeface="Tahoma"/>
                <a:cs typeface="Tahoma"/>
              </a:rPr>
              <a:t>Privacy</a:t>
            </a:r>
            <a:r>
              <a:rPr kumimoji="0" lang="en-US" sz="1400" b="1" i="0" u="none" strike="noStrike" kern="0" cap="none" spc="-35" normalizeH="0" baseline="0" noProof="0" dirty="0">
                <a:ln>
                  <a:noFill/>
                </a:ln>
                <a:solidFill>
                  <a:sysClr val="windowText" lastClr="000000"/>
                </a:solidFill>
                <a:effectLst/>
                <a:uLnTx/>
                <a:uFillTx/>
                <a:latin typeface="Tahoma"/>
                <a:cs typeface="Tahoma"/>
              </a:rPr>
              <a:t> </a:t>
            </a:r>
            <a:r>
              <a:rPr kumimoji="0" lang="en-US" sz="1400" b="1" i="0" u="none" strike="noStrike" kern="0" cap="none" spc="-10" normalizeH="0" baseline="0" noProof="0" dirty="0">
                <a:ln>
                  <a:noFill/>
                </a:ln>
                <a:solidFill>
                  <a:sysClr val="windowText" lastClr="000000"/>
                </a:solidFill>
                <a:effectLst/>
                <a:uLnTx/>
                <a:uFillTx/>
                <a:latin typeface="Tahoma"/>
                <a:cs typeface="Tahoma"/>
              </a:rPr>
              <a:t>Issues</a:t>
            </a:r>
            <a:endParaRPr kumimoji="0" lang="en-US" sz="1400" b="0" i="0" u="none" strike="noStrike" kern="0" cap="none" spc="0" normalizeH="0" baseline="0" noProof="0" dirty="0">
              <a:ln>
                <a:noFill/>
              </a:ln>
              <a:solidFill>
                <a:sysClr val="windowText" lastClr="000000"/>
              </a:solidFill>
              <a:effectLst/>
              <a:uLnTx/>
              <a:uFillTx/>
              <a:latin typeface="Tahoma"/>
              <a:cs typeface="Tahoma"/>
            </a:endParaRPr>
          </a:p>
          <a:p>
            <a:pPr marL="12700" marR="80645" lvl="0" indent="0" algn="just" defTabSz="914400" eaLnBrk="1" fontAlgn="auto" latinLnBrk="0" hangingPunct="1">
              <a:lnSpc>
                <a:spcPct val="115199"/>
              </a:lnSpc>
              <a:spcBef>
                <a:spcPts val="250"/>
              </a:spcBef>
              <a:spcAft>
                <a:spcPts val="0"/>
              </a:spcAft>
              <a:buClrTx/>
              <a:buSzTx/>
              <a:buFontTx/>
              <a:buNone/>
              <a:tabLst/>
              <a:defRPr/>
            </a:pPr>
            <a:r>
              <a:rPr kumimoji="0" lang="en-US" sz="1400" b="0" i="0" u="none" strike="noStrike" kern="0" cap="none" spc="-114" normalizeH="0" baseline="0" noProof="0" dirty="0">
                <a:ln>
                  <a:noFill/>
                </a:ln>
                <a:solidFill>
                  <a:sysClr val="windowText" lastClr="000000"/>
                </a:solidFill>
                <a:effectLst/>
                <a:uLnTx/>
                <a:uFillTx/>
                <a:latin typeface="Verdana"/>
                <a:cs typeface="Verdana"/>
              </a:rPr>
              <a:t>The</a:t>
            </a:r>
            <a:r>
              <a:rPr kumimoji="0" lang="en-US" sz="1400" b="0" i="0" u="none" strike="noStrike" kern="0" cap="none" spc="-15" normalizeH="0" baseline="0" noProof="0" dirty="0">
                <a:ln>
                  <a:noFill/>
                </a:ln>
                <a:solidFill>
                  <a:sysClr val="windowText" lastClr="000000"/>
                </a:solidFill>
                <a:effectLst/>
                <a:uLnTx/>
                <a:uFillTx/>
                <a:latin typeface="Verdana"/>
                <a:cs typeface="Verdana"/>
              </a:rPr>
              <a:t> </a:t>
            </a:r>
            <a:r>
              <a:rPr kumimoji="0" lang="en-US" sz="1400" b="0" i="0" u="none" strike="noStrike" kern="0" cap="none" spc="-50" normalizeH="0" baseline="0" noProof="0" dirty="0">
                <a:ln>
                  <a:noFill/>
                </a:ln>
                <a:solidFill>
                  <a:sysClr val="windowText" lastClr="000000"/>
                </a:solidFill>
                <a:effectLst/>
                <a:uLnTx/>
                <a:uFillTx/>
                <a:latin typeface="Verdana"/>
                <a:cs typeface="Verdana"/>
              </a:rPr>
              <a:t>failure</a:t>
            </a:r>
            <a:r>
              <a:rPr kumimoji="0" lang="en-US" sz="1400" b="0" i="0" u="none" strike="noStrike" kern="0" cap="none" spc="-15" normalizeH="0" baseline="0" noProof="0" dirty="0">
                <a:ln>
                  <a:noFill/>
                </a:ln>
                <a:solidFill>
                  <a:sysClr val="windowText" lastClr="000000"/>
                </a:solidFill>
                <a:effectLst/>
                <a:uLnTx/>
                <a:uFillTx/>
                <a:latin typeface="Verdana"/>
                <a:cs typeface="Verdana"/>
              </a:rPr>
              <a:t> </a:t>
            </a:r>
            <a:r>
              <a:rPr kumimoji="0" lang="en-US" sz="1400" b="0" i="0" u="none" strike="noStrike" kern="0" cap="none" spc="-20" normalizeH="0" baseline="0" noProof="0" dirty="0">
                <a:ln>
                  <a:noFill/>
                </a:ln>
                <a:solidFill>
                  <a:sysClr val="windowText" lastClr="000000"/>
                </a:solidFill>
                <a:effectLst/>
                <a:uLnTx/>
                <a:uFillTx/>
                <a:latin typeface="Verdana"/>
                <a:cs typeface="Verdana"/>
              </a:rPr>
              <a:t>to</a:t>
            </a:r>
            <a:r>
              <a:rPr kumimoji="0" lang="en-US" sz="1400" b="0" i="0" u="none" strike="noStrike" kern="0" cap="none" spc="-50" normalizeH="0" baseline="0" noProof="0" dirty="0">
                <a:ln>
                  <a:noFill/>
                </a:ln>
                <a:solidFill>
                  <a:sysClr val="windowText" lastClr="000000"/>
                </a:solidFill>
                <a:effectLst/>
                <a:uLnTx/>
                <a:uFillTx/>
                <a:latin typeface="Verdana"/>
                <a:cs typeface="Verdana"/>
              </a:rPr>
              <a:t> </a:t>
            </a:r>
            <a:r>
              <a:rPr kumimoji="0" lang="en-US" sz="1400" b="0" i="0" u="none" strike="noStrike" kern="0" cap="none" spc="-25" normalizeH="0" baseline="0" noProof="0" dirty="0">
                <a:ln>
                  <a:noFill/>
                </a:ln>
                <a:solidFill>
                  <a:sysClr val="windowText" lastClr="000000"/>
                </a:solidFill>
                <a:effectLst/>
                <a:uLnTx/>
                <a:uFillTx/>
                <a:latin typeface="Verdana"/>
                <a:cs typeface="Verdana"/>
              </a:rPr>
              <a:t>protect</a:t>
            </a:r>
            <a:r>
              <a:rPr kumimoji="0" lang="en-US" sz="1400" b="0" i="0" u="none" strike="noStrike" kern="0" cap="none" spc="-40" normalizeH="0" baseline="0" noProof="0" dirty="0">
                <a:ln>
                  <a:noFill/>
                </a:ln>
                <a:solidFill>
                  <a:sysClr val="windowText" lastClr="000000"/>
                </a:solidFill>
                <a:effectLst/>
                <a:uLnTx/>
                <a:uFillTx/>
                <a:latin typeface="Verdana"/>
                <a:cs typeface="Verdana"/>
              </a:rPr>
              <a:t> customer</a:t>
            </a:r>
            <a:r>
              <a:rPr kumimoji="0" lang="en-US" sz="1400" b="0" i="0" u="none" strike="noStrike" kern="0" cap="none" spc="-30" normalizeH="0" baseline="0" noProof="0" dirty="0">
                <a:ln>
                  <a:noFill/>
                </a:ln>
                <a:solidFill>
                  <a:sysClr val="windowText" lastClr="000000"/>
                </a:solidFill>
                <a:effectLst/>
                <a:uLnTx/>
                <a:uFillTx/>
                <a:latin typeface="Verdana"/>
                <a:cs typeface="Verdana"/>
              </a:rPr>
              <a:t> </a:t>
            </a:r>
            <a:r>
              <a:rPr kumimoji="0" lang="en-US" sz="1400" b="0" i="0" u="none" strike="noStrike" kern="0" cap="none" spc="-35" normalizeH="0" baseline="0" noProof="0" dirty="0">
                <a:ln>
                  <a:noFill/>
                </a:ln>
                <a:solidFill>
                  <a:sysClr val="windowText" lastClr="000000"/>
                </a:solidFill>
                <a:effectLst/>
                <a:uLnTx/>
                <a:uFillTx/>
                <a:latin typeface="Verdana"/>
                <a:cs typeface="Verdana"/>
              </a:rPr>
              <a:t>data</a:t>
            </a:r>
            <a:r>
              <a:rPr kumimoji="0" lang="en-US" sz="1400" b="0" i="0" u="none" strike="noStrike" kern="0" cap="none" spc="-85" normalizeH="0" baseline="0" noProof="0" dirty="0">
                <a:ln>
                  <a:noFill/>
                </a:ln>
                <a:solidFill>
                  <a:sysClr val="windowText" lastClr="000000"/>
                </a:solidFill>
                <a:effectLst/>
                <a:uLnTx/>
                <a:uFillTx/>
                <a:latin typeface="Verdana"/>
                <a:cs typeface="Verdana"/>
              </a:rPr>
              <a:t> </a:t>
            </a:r>
            <a:r>
              <a:rPr kumimoji="0" lang="en-US" sz="1400" b="0" i="0" u="none" strike="noStrike" kern="0" cap="none" spc="-55" normalizeH="0" baseline="0" noProof="0" dirty="0">
                <a:ln>
                  <a:noFill/>
                </a:ln>
                <a:solidFill>
                  <a:sysClr val="windowText" lastClr="000000"/>
                </a:solidFill>
                <a:effectLst/>
                <a:uLnTx/>
                <a:uFillTx/>
                <a:latin typeface="Verdana"/>
                <a:cs typeface="Verdana"/>
              </a:rPr>
              <a:t>represents</a:t>
            </a:r>
            <a:r>
              <a:rPr kumimoji="0" lang="en-US" sz="1400" b="0" i="0" u="none" strike="noStrike" kern="0" cap="none" spc="-35" normalizeH="0" baseline="0" noProof="0" dirty="0">
                <a:ln>
                  <a:noFill/>
                </a:ln>
                <a:solidFill>
                  <a:sysClr val="windowText" lastClr="000000"/>
                </a:solidFill>
                <a:effectLst/>
                <a:uLnTx/>
                <a:uFillTx/>
                <a:latin typeface="Verdana"/>
                <a:cs typeface="Verdana"/>
              </a:rPr>
              <a:t> </a:t>
            </a:r>
            <a:r>
              <a:rPr kumimoji="0" lang="en-US" sz="1400" b="0" i="0" u="none" strike="noStrike" kern="0" cap="none" spc="-70" normalizeH="0" baseline="0" noProof="0" dirty="0">
                <a:ln>
                  <a:noFill/>
                </a:ln>
                <a:solidFill>
                  <a:sysClr val="windowText" lastClr="000000"/>
                </a:solidFill>
                <a:effectLst/>
                <a:uLnTx/>
                <a:uFillTx/>
                <a:latin typeface="Verdana"/>
                <a:cs typeface="Verdana"/>
              </a:rPr>
              <a:t>one</a:t>
            </a:r>
            <a:r>
              <a:rPr kumimoji="0" lang="en-US" sz="1400" b="0" i="0" u="none" strike="noStrike" kern="0" cap="none" spc="-15" normalizeH="0" baseline="0" noProof="0" dirty="0">
                <a:ln>
                  <a:noFill/>
                </a:ln>
                <a:solidFill>
                  <a:sysClr val="windowText" lastClr="000000"/>
                </a:solidFill>
                <a:effectLst/>
                <a:uLnTx/>
                <a:uFillTx/>
                <a:latin typeface="Verdana"/>
                <a:cs typeface="Verdana"/>
              </a:rPr>
              <a:t> </a:t>
            </a:r>
            <a:r>
              <a:rPr kumimoji="0" lang="en-US" sz="1400" b="0" i="0" u="none" strike="noStrike" kern="0" cap="none" spc="-30" normalizeH="0" baseline="0" noProof="0" dirty="0">
                <a:ln>
                  <a:noFill/>
                </a:ln>
                <a:solidFill>
                  <a:sysClr val="windowText" lastClr="000000"/>
                </a:solidFill>
                <a:effectLst/>
                <a:uLnTx/>
                <a:uFillTx/>
                <a:latin typeface="Verdana"/>
                <a:cs typeface="Verdana"/>
              </a:rPr>
              <a:t>of</a:t>
            </a:r>
            <a:r>
              <a:rPr kumimoji="0" lang="en-US" sz="1400" b="0" i="0" u="none" strike="noStrike" kern="0" cap="none" spc="-65" normalizeH="0" baseline="0" noProof="0" dirty="0">
                <a:ln>
                  <a:noFill/>
                </a:ln>
                <a:solidFill>
                  <a:sysClr val="windowText" lastClr="000000"/>
                </a:solidFill>
                <a:effectLst/>
                <a:uLnTx/>
                <a:uFillTx/>
                <a:latin typeface="Verdana"/>
                <a:cs typeface="Verdana"/>
              </a:rPr>
              <a:t> the</a:t>
            </a:r>
            <a:r>
              <a:rPr kumimoji="0" lang="en-US" sz="1400" b="0" i="0" u="none" strike="noStrike" kern="0" cap="none" spc="-10" normalizeH="0" baseline="0" noProof="0" dirty="0">
                <a:ln>
                  <a:noFill/>
                </a:ln>
                <a:solidFill>
                  <a:sysClr val="windowText" lastClr="000000"/>
                </a:solidFill>
                <a:effectLst/>
                <a:uLnTx/>
                <a:uFillTx/>
                <a:latin typeface="Verdana"/>
                <a:cs typeface="Verdana"/>
              </a:rPr>
              <a:t> </a:t>
            </a:r>
            <a:r>
              <a:rPr kumimoji="0" lang="en-US" sz="1400" b="0" i="0" u="none" strike="noStrike" kern="0" cap="none" spc="-30" normalizeH="0" baseline="0" noProof="0" dirty="0">
                <a:ln>
                  <a:noFill/>
                </a:ln>
                <a:solidFill>
                  <a:sysClr val="windowText" lastClr="000000"/>
                </a:solidFill>
                <a:effectLst/>
                <a:uLnTx/>
                <a:uFillTx/>
                <a:latin typeface="Verdana"/>
                <a:cs typeface="Verdana"/>
              </a:rPr>
              <a:t>most</a:t>
            </a:r>
            <a:r>
              <a:rPr kumimoji="0" lang="en-US" sz="1400" b="0" i="0" u="none" strike="noStrike" kern="0" cap="none" spc="-45" normalizeH="0" baseline="0" noProof="0" dirty="0">
                <a:ln>
                  <a:noFill/>
                </a:ln>
                <a:solidFill>
                  <a:sysClr val="windowText" lastClr="000000"/>
                </a:solidFill>
                <a:effectLst/>
                <a:uLnTx/>
                <a:uFillTx/>
                <a:latin typeface="Verdana"/>
                <a:cs typeface="Verdana"/>
              </a:rPr>
              <a:t> </a:t>
            </a:r>
            <a:r>
              <a:rPr kumimoji="0" lang="en-US" sz="1400" b="0" i="0" u="none" strike="noStrike" kern="0" cap="none" spc="-90" normalizeH="0" baseline="0" noProof="0" dirty="0">
                <a:ln>
                  <a:noFill/>
                </a:ln>
                <a:solidFill>
                  <a:sysClr val="windowText" lastClr="000000"/>
                </a:solidFill>
                <a:effectLst/>
                <a:uLnTx/>
                <a:uFillTx/>
                <a:latin typeface="Verdana"/>
                <a:cs typeface="Verdana"/>
              </a:rPr>
              <a:t>severe</a:t>
            </a:r>
            <a:r>
              <a:rPr kumimoji="0" lang="en-US" sz="1400" b="0" i="0" u="none" strike="noStrike" kern="0" cap="none" spc="-15" normalizeH="0" baseline="0" noProof="0" dirty="0">
                <a:ln>
                  <a:noFill/>
                </a:ln>
                <a:solidFill>
                  <a:sysClr val="windowText" lastClr="000000"/>
                </a:solidFill>
                <a:effectLst/>
                <a:uLnTx/>
                <a:uFillTx/>
                <a:latin typeface="Verdana"/>
                <a:cs typeface="Verdana"/>
              </a:rPr>
              <a:t> </a:t>
            </a:r>
            <a:r>
              <a:rPr kumimoji="0" lang="en-US" sz="1400" b="0" i="0" u="none" strike="noStrike" kern="0" cap="none" spc="-40" normalizeH="0" baseline="0" noProof="0" dirty="0">
                <a:ln>
                  <a:noFill/>
                </a:ln>
                <a:solidFill>
                  <a:sysClr val="windowText" lastClr="000000"/>
                </a:solidFill>
                <a:effectLst/>
                <a:uLnTx/>
                <a:uFillTx/>
                <a:latin typeface="Verdana"/>
                <a:cs typeface="Verdana"/>
              </a:rPr>
              <a:t>reputational</a:t>
            </a:r>
            <a:r>
              <a:rPr kumimoji="0" lang="en-US" sz="1400" b="0" i="0" u="none" strike="noStrike" kern="0" cap="none" spc="-75" normalizeH="0" baseline="0" noProof="0" dirty="0">
                <a:ln>
                  <a:noFill/>
                </a:ln>
                <a:solidFill>
                  <a:sysClr val="windowText" lastClr="000000"/>
                </a:solidFill>
                <a:effectLst/>
                <a:uLnTx/>
                <a:uFillTx/>
                <a:latin typeface="Verdana"/>
                <a:cs typeface="Verdana"/>
              </a:rPr>
              <a:t> </a:t>
            </a:r>
            <a:r>
              <a:rPr kumimoji="0" lang="en-US" sz="1400" b="0" i="0" u="none" strike="noStrike" kern="0" cap="none" spc="-65" normalizeH="0" baseline="0" noProof="0" dirty="0">
                <a:ln>
                  <a:noFill/>
                </a:ln>
                <a:solidFill>
                  <a:sysClr val="windowText" lastClr="000000"/>
                </a:solidFill>
                <a:effectLst/>
                <a:uLnTx/>
                <a:uFillTx/>
                <a:latin typeface="Verdana"/>
                <a:cs typeface="Verdana"/>
              </a:rPr>
              <a:t>threats.</a:t>
            </a:r>
            <a:r>
              <a:rPr kumimoji="0" lang="en-US" sz="1400" b="0" i="0" u="none" strike="noStrike" kern="0" cap="none" spc="-70" normalizeH="0" baseline="0" noProof="0" dirty="0">
                <a:ln>
                  <a:noFill/>
                </a:ln>
                <a:solidFill>
                  <a:sysClr val="windowText" lastClr="000000"/>
                </a:solidFill>
                <a:effectLst/>
                <a:uLnTx/>
                <a:uFillTx/>
                <a:latin typeface="Verdana"/>
                <a:cs typeface="Verdana"/>
              </a:rPr>
              <a:t> </a:t>
            </a:r>
            <a:r>
              <a:rPr kumimoji="0" lang="en-US" sz="1400" b="0" i="0" u="none" strike="noStrike" kern="0" cap="none" spc="-10" normalizeH="0" baseline="0" noProof="0" dirty="0">
                <a:ln>
                  <a:noFill/>
                </a:ln>
                <a:solidFill>
                  <a:sysClr val="windowText" lastClr="000000"/>
                </a:solidFill>
                <a:effectLst/>
                <a:uLnTx/>
                <a:uFillTx/>
                <a:latin typeface="Verdana"/>
                <a:cs typeface="Verdana"/>
              </a:rPr>
              <a:t>A</a:t>
            </a:r>
            <a:r>
              <a:rPr kumimoji="0" lang="en-US" sz="1400" b="0" i="0" u="none" strike="noStrike" kern="0" cap="none" spc="-90" normalizeH="0" baseline="0" noProof="0" dirty="0">
                <a:ln>
                  <a:noFill/>
                </a:ln>
                <a:solidFill>
                  <a:sysClr val="windowText" lastClr="000000"/>
                </a:solidFill>
                <a:effectLst/>
                <a:uLnTx/>
                <a:uFillTx/>
                <a:latin typeface="Verdana"/>
                <a:cs typeface="Verdana"/>
              </a:rPr>
              <a:t> </a:t>
            </a:r>
            <a:r>
              <a:rPr kumimoji="0" lang="en-US" sz="1400" b="0" i="0" u="none" strike="noStrike" kern="0" cap="none" spc="-55" normalizeH="0" baseline="0" noProof="0" dirty="0">
                <a:ln>
                  <a:noFill/>
                </a:ln>
                <a:solidFill>
                  <a:sysClr val="windowText" lastClr="000000"/>
                </a:solidFill>
                <a:effectLst/>
                <a:uLnTx/>
                <a:uFillTx/>
                <a:latin typeface="Verdana"/>
                <a:cs typeface="Verdana"/>
              </a:rPr>
              <a:t>single</a:t>
            </a:r>
            <a:r>
              <a:rPr kumimoji="0" lang="en-US" sz="1400" b="0" i="0" u="none" strike="noStrike" kern="0" cap="none" spc="-15" normalizeH="0" baseline="0" noProof="0" dirty="0">
                <a:ln>
                  <a:noFill/>
                </a:ln>
                <a:solidFill>
                  <a:sysClr val="windowText" lastClr="000000"/>
                </a:solidFill>
                <a:effectLst/>
                <a:uLnTx/>
                <a:uFillTx/>
                <a:latin typeface="Verdana"/>
                <a:cs typeface="Verdana"/>
              </a:rPr>
              <a:t> </a:t>
            </a:r>
            <a:r>
              <a:rPr kumimoji="0" lang="en-US" sz="1400" b="0" i="0" u="none" strike="noStrike" kern="0" cap="none" spc="-40" normalizeH="0" baseline="0" noProof="0" dirty="0">
                <a:ln>
                  <a:noFill/>
                </a:ln>
                <a:solidFill>
                  <a:sysClr val="windowText" lastClr="000000"/>
                </a:solidFill>
                <a:effectLst/>
                <a:uLnTx/>
                <a:uFillTx/>
                <a:latin typeface="Verdana"/>
                <a:cs typeface="Verdana"/>
              </a:rPr>
              <a:t>breach</a:t>
            </a:r>
            <a:r>
              <a:rPr kumimoji="0" lang="en-US" sz="1400" b="0" i="0" u="none" strike="noStrike" kern="0" cap="none" spc="-90" normalizeH="0" baseline="0" noProof="0" dirty="0">
                <a:ln>
                  <a:noFill/>
                </a:ln>
                <a:solidFill>
                  <a:sysClr val="windowText" lastClr="000000"/>
                </a:solidFill>
                <a:effectLst/>
                <a:uLnTx/>
                <a:uFillTx/>
                <a:latin typeface="Verdana"/>
                <a:cs typeface="Verdana"/>
              </a:rPr>
              <a:t> </a:t>
            </a:r>
            <a:r>
              <a:rPr kumimoji="0" lang="en-US" sz="1400" b="0" i="0" u="none" strike="noStrike" kern="0" cap="none" spc="-25" normalizeH="0" baseline="0" noProof="0" dirty="0">
                <a:ln>
                  <a:noFill/>
                </a:ln>
                <a:solidFill>
                  <a:sysClr val="windowText" lastClr="000000"/>
                </a:solidFill>
                <a:effectLst/>
                <a:uLnTx/>
                <a:uFillTx/>
                <a:latin typeface="Verdana"/>
                <a:cs typeface="Verdana"/>
              </a:rPr>
              <a:t>can </a:t>
            </a:r>
            <a:r>
              <a:rPr kumimoji="0" lang="en-US" sz="1400" b="0" i="0" u="none" strike="noStrike" kern="0" cap="none" spc="-55" normalizeH="0" baseline="0" noProof="0" dirty="0">
                <a:ln>
                  <a:noFill/>
                </a:ln>
                <a:solidFill>
                  <a:sysClr val="windowText" lastClr="000000"/>
                </a:solidFill>
                <a:effectLst/>
                <a:uLnTx/>
                <a:uFillTx/>
                <a:latin typeface="Verdana"/>
                <a:cs typeface="Verdana"/>
              </a:rPr>
              <a:t>erode</a:t>
            </a:r>
            <a:r>
              <a:rPr kumimoji="0" lang="en-US" sz="1400" b="0" i="0" u="none" strike="noStrike" kern="0" cap="none" spc="-15" normalizeH="0" baseline="0" noProof="0" dirty="0">
                <a:ln>
                  <a:noFill/>
                </a:ln>
                <a:solidFill>
                  <a:sysClr val="windowText" lastClr="000000"/>
                </a:solidFill>
                <a:effectLst/>
                <a:uLnTx/>
                <a:uFillTx/>
                <a:latin typeface="Verdana"/>
                <a:cs typeface="Verdana"/>
              </a:rPr>
              <a:t> </a:t>
            </a:r>
            <a:r>
              <a:rPr kumimoji="0" lang="en-US" sz="1400" b="0" i="0" u="none" strike="noStrike" kern="0" cap="none" spc="-40" normalizeH="0" baseline="0" noProof="0" dirty="0">
                <a:ln>
                  <a:noFill/>
                </a:ln>
                <a:solidFill>
                  <a:sysClr val="windowText" lastClr="000000"/>
                </a:solidFill>
                <a:effectLst/>
                <a:uLnTx/>
                <a:uFillTx/>
                <a:latin typeface="Verdana"/>
                <a:cs typeface="Verdana"/>
              </a:rPr>
              <a:t>customer</a:t>
            </a:r>
            <a:r>
              <a:rPr kumimoji="0" lang="en-US" sz="1400" b="0" i="0" u="none" strike="noStrike" kern="0" cap="none" spc="-25" normalizeH="0" baseline="0" noProof="0" dirty="0">
                <a:ln>
                  <a:noFill/>
                </a:ln>
                <a:solidFill>
                  <a:sysClr val="windowText" lastClr="000000"/>
                </a:solidFill>
                <a:effectLst/>
                <a:uLnTx/>
                <a:uFillTx/>
                <a:latin typeface="Verdana"/>
                <a:cs typeface="Verdana"/>
              </a:rPr>
              <a:t> </a:t>
            </a:r>
            <a:r>
              <a:rPr kumimoji="0" lang="en-US" sz="1400" b="0" i="0" u="none" strike="noStrike" kern="0" cap="none" spc="-40" normalizeH="0" baseline="0" noProof="0" dirty="0">
                <a:ln>
                  <a:noFill/>
                </a:ln>
                <a:solidFill>
                  <a:sysClr val="windowText" lastClr="000000"/>
                </a:solidFill>
                <a:effectLst/>
                <a:uLnTx/>
                <a:uFillTx/>
                <a:latin typeface="Verdana"/>
                <a:cs typeface="Verdana"/>
              </a:rPr>
              <a:t>trust </a:t>
            </a:r>
            <a:r>
              <a:rPr kumimoji="0" lang="en-US" sz="1400" b="0" i="0" u="none" strike="noStrike" kern="0" cap="none" spc="-50" normalizeH="0" baseline="0" noProof="0" dirty="0">
                <a:ln>
                  <a:noFill/>
                </a:ln>
                <a:solidFill>
                  <a:sysClr val="windowText" lastClr="000000"/>
                </a:solidFill>
                <a:effectLst/>
                <a:uLnTx/>
                <a:uFillTx/>
                <a:latin typeface="Verdana"/>
                <a:cs typeface="Verdana"/>
              </a:rPr>
              <a:t>by</a:t>
            </a:r>
            <a:r>
              <a:rPr kumimoji="0" lang="en-US" sz="1400" b="0" i="0" u="none" strike="noStrike" kern="0" cap="none" spc="-95" normalizeH="0" baseline="0" noProof="0" dirty="0">
                <a:ln>
                  <a:noFill/>
                </a:ln>
                <a:solidFill>
                  <a:sysClr val="windowText" lastClr="000000"/>
                </a:solidFill>
                <a:effectLst/>
                <a:uLnTx/>
                <a:uFillTx/>
                <a:latin typeface="Verdana"/>
                <a:cs typeface="Verdana"/>
              </a:rPr>
              <a:t> </a:t>
            </a:r>
            <a:r>
              <a:rPr kumimoji="0" lang="en-US" sz="1400" b="0" i="0" u="none" strike="noStrike" kern="0" cap="none" spc="-125" normalizeH="0" baseline="0" noProof="0" dirty="0">
                <a:ln>
                  <a:noFill/>
                </a:ln>
                <a:solidFill>
                  <a:sysClr val="windowText" lastClr="000000"/>
                </a:solidFill>
                <a:effectLst/>
                <a:uLnTx/>
                <a:uFillTx/>
                <a:latin typeface="Verdana"/>
                <a:cs typeface="Verdana"/>
              </a:rPr>
              <a:t>54%</a:t>
            </a:r>
            <a:r>
              <a:rPr kumimoji="0" lang="en-US" sz="1400" b="0" i="0" u="none" strike="noStrike" kern="0" cap="none" spc="-30" normalizeH="0" baseline="0" noProof="0" dirty="0">
                <a:ln>
                  <a:noFill/>
                </a:ln>
                <a:solidFill>
                  <a:sysClr val="windowText" lastClr="000000"/>
                </a:solidFill>
                <a:effectLst/>
                <a:uLnTx/>
                <a:uFillTx/>
                <a:latin typeface="Verdana"/>
                <a:cs typeface="Verdana"/>
              </a:rPr>
              <a:t> </a:t>
            </a:r>
            <a:r>
              <a:rPr kumimoji="0" lang="en-US" sz="1400" b="0" i="0" u="none" strike="noStrike" kern="0" cap="none" spc="-50" normalizeH="0" baseline="0" noProof="0" dirty="0">
                <a:ln>
                  <a:noFill/>
                </a:ln>
                <a:solidFill>
                  <a:sysClr val="windowText" lastClr="000000"/>
                </a:solidFill>
                <a:effectLst/>
                <a:uLnTx/>
                <a:uFillTx/>
                <a:latin typeface="Verdana"/>
                <a:cs typeface="Verdana"/>
              </a:rPr>
              <a:t>and</a:t>
            </a:r>
            <a:r>
              <a:rPr kumimoji="0" lang="en-US" sz="1400" b="0" i="0" u="none" strike="noStrike" kern="0" cap="none" spc="-25" normalizeH="0" baseline="0" noProof="0" dirty="0">
                <a:ln>
                  <a:noFill/>
                </a:ln>
                <a:solidFill>
                  <a:sysClr val="windowText" lastClr="000000"/>
                </a:solidFill>
                <a:effectLst/>
                <a:uLnTx/>
                <a:uFillTx/>
                <a:latin typeface="Verdana"/>
                <a:cs typeface="Verdana"/>
              </a:rPr>
              <a:t> </a:t>
            </a:r>
            <a:r>
              <a:rPr kumimoji="0" lang="en-US" sz="1400" b="0" i="0" u="none" strike="noStrike" kern="0" cap="none" spc="-45" normalizeH="0" baseline="0" noProof="0" dirty="0">
                <a:ln>
                  <a:noFill/>
                </a:ln>
                <a:solidFill>
                  <a:sysClr val="windowText" lastClr="000000"/>
                </a:solidFill>
                <a:effectLst/>
                <a:uLnTx/>
                <a:uFillTx/>
                <a:latin typeface="Verdana"/>
                <a:cs typeface="Verdana"/>
              </a:rPr>
              <a:t>lead</a:t>
            </a:r>
            <a:r>
              <a:rPr kumimoji="0" lang="en-US" sz="1400" b="0" i="0" u="none" strike="noStrike" kern="0" cap="none" spc="-30" normalizeH="0" baseline="0" noProof="0" dirty="0">
                <a:ln>
                  <a:noFill/>
                </a:ln>
                <a:solidFill>
                  <a:sysClr val="windowText" lastClr="000000"/>
                </a:solidFill>
                <a:effectLst/>
                <a:uLnTx/>
                <a:uFillTx/>
                <a:latin typeface="Verdana"/>
                <a:cs typeface="Verdana"/>
              </a:rPr>
              <a:t> </a:t>
            </a:r>
            <a:r>
              <a:rPr kumimoji="0" lang="en-US" sz="1400" b="0" i="0" u="none" strike="noStrike" kern="0" cap="none" spc="-20" normalizeH="0" baseline="0" noProof="0" dirty="0">
                <a:ln>
                  <a:noFill/>
                </a:ln>
                <a:solidFill>
                  <a:sysClr val="windowText" lastClr="000000"/>
                </a:solidFill>
                <a:effectLst/>
                <a:uLnTx/>
                <a:uFillTx/>
                <a:latin typeface="Verdana"/>
                <a:cs typeface="Verdana"/>
              </a:rPr>
              <a:t>to</a:t>
            </a:r>
            <a:r>
              <a:rPr kumimoji="0" lang="en-US" sz="1400" b="0" i="0" u="none" strike="noStrike" kern="0" cap="none" spc="-45" normalizeH="0" baseline="0" noProof="0" dirty="0">
                <a:ln>
                  <a:noFill/>
                </a:ln>
                <a:solidFill>
                  <a:sysClr val="windowText" lastClr="000000"/>
                </a:solidFill>
                <a:effectLst/>
                <a:uLnTx/>
                <a:uFillTx/>
                <a:latin typeface="Verdana"/>
                <a:cs typeface="Verdana"/>
              </a:rPr>
              <a:t> </a:t>
            </a:r>
            <a:r>
              <a:rPr kumimoji="0" lang="en-US" sz="1400" b="0" i="0" u="none" strike="noStrike" kern="0" cap="none" spc="-55" normalizeH="0" baseline="0" noProof="0" dirty="0">
                <a:ln>
                  <a:noFill/>
                </a:ln>
                <a:solidFill>
                  <a:sysClr val="windowText" lastClr="000000"/>
                </a:solidFill>
                <a:effectLst/>
                <a:uLnTx/>
                <a:uFillTx/>
                <a:latin typeface="Verdana"/>
                <a:cs typeface="Verdana"/>
              </a:rPr>
              <a:t>regulatory</a:t>
            </a:r>
            <a:r>
              <a:rPr kumimoji="0" lang="en-US" sz="1400" b="0" i="0" u="none" strike="noStrike" kern="0" cap="none" spc="-95" normalizeH="0" baseline="0" noProof="0" dirty="0">
                <a:ln>
                  <a:noFill/>
                </a:ln>
                <a:solidFill>
                  <a:sysClr val="windowText" lastClr="000000"/>
                </a:solidFill>
                <a:effectLst/>
                <a:uLnTx/>
                <a:uFillTx/>
                <a:latin typeface="Verdana"/>
                <a:cs typeface="Verdana"/>
              </a:rPr>
              <a:t> </a:t>
            </a:r>
            <a:r>
              <a:rPr kumimoji="0" lang="en-US" sz="1400" b="0" i="0" u="none" strike="noStrike" kern="0" cap="none" spc="-60" normalizeH="0" baseline="0" noProof="0" dirty="0">
                <a:ln>
                  <a:noFill/>
                </a:ln>
                <a:solidFill>
                  <a:sysClr val="windowText" lastClr="000000"/>
                </a:solidFill>
                <a:effectLst/>
                <a:uLnTx/>
                <a:uFillTx/>
                <a:latin typeface="Verdana"/>
                <a:cs typeface="Verdana"/>
              </a:rPr>
              <a:t>penalties.</a:t>
            </a:r>
            <a:r>
              <a:rPr kumimoji="0" lang="en-US" sz="1400" b="0" i="0" u="none" strike="noStrike" kern="0" cap="none" spc="-65" normalizeH="0" baseline="0" noProof="0" dirty="0">
                <a:ln>
                  <a:noFill/>
                </a:ln>
                <a:solidFill>
                  <a:sysClr val="windowText" lastClr="000000"/>
                </a:solidFill>
                <a:effectLst/>
                <a:uLnTx/>
                <a:uFillTx/>
                <a:latin typeface="Verdana"/>
                <a:cs typeface="Verdana"/>
              </a:rPr>
              <a:t> </a:t>
            </a:r>
            <a:r>
              <a:rPr kumimoji="0" lang="en-US" sz="1400" b="0" i="0" u="none" strike="noStrike" kern="0" cap="none" spc="-45" normalizeH="0" baseline="0" noProof="0" dirty="0">
                <a:ln>
                  <a:noFill/>
                </a:ln>
                <a:solidFill>
                  <a:sysClr val="windowText" lastClr="000000"/>
                </a:solidFill>
                <a:effectLst/>
                <a:uLnTx/>
                <a:uFillTx/>
                <a:latin typeface="Verdana"/>
                <a:cs typeface="Verdana"/>
              </a:rPr>
              <a:t>For</a:t>
            </a:r>
            <a:r>
              <a:rPr kumimoji="0" lang="en-US" sz="1400" b="0" i="0" u="none" strike="noStrike" kern="0" cap="none" spc="-30" normalizeH="0" baseline="0" noProof="0" dirty="0">
                <a:ln>
                  <a:noFill/>
                </a:ln>
                <a:solidFill>
                  <a:sysClr val="windowText" lastClr="000000"/>
                </a:solidFill>
                <a:effectLst/>
                <a:uLnTx/>
                <a:uFillTx/>
                <a:latin typeface="Verdana"/>
                <a:cs typeface="Verdana"/>
              </a:rPr>
              <a:t> </a:t>
            </a:r>
            <a:r>
              <a:rPr kumimoji="0" lang="en-US" sz="1400" b="0" i="0" u="none" strike="noStrike" kern="0" cap="none" spc="-55" normalizeH="0" baseline="0" noProof="0" dirty="0">
                <a:ln>
                  <a:noFill/>
                </a:ln>
                <a:solidFill>
                  <a:sysClr val="windowText" lastClr="000000"/>
                </a:solidFill>
                <a:effectLst/>
                <a:uLnTx/>
                <a:uFillTx/>
                <a:latin typeface="Verdana"/>
                <a:cs typeface="Verdana"/>
              </a:rPr>
              <a:t>startups,</a:t>
            </a:r>
            <a:r>
              <a:rPr kumimoji="0" lang="en-US" sz="1400" b="0" i="0" u="none" strike="noStrike" kern="0" cap="none" spc="-60" normalizeH="0" baseline="0" noProof="0" dirty="0">
                <a:ln>
                  <a:noFill/>
                </a:ln>
                <a:solidFill>
                  <a:sysClr val="windowText" lastClr="000000"/>
                </a:solidFill>
                <a:effectLst/>
                <a:uLnTx/>
                <a:uFillTx/>
                <a:latin typeface="Verdana"/>
                <a:cs typeface="Verdana"/>
              </a:rPr>
              <a:t> </a:t>
            </a:r>
            <a:r>
              <a:rPr kumimoji="0" lang="en-US" sz="1400" b="0" i="0" u="none" strike="noStrike" kern="0" cap="none" spc="-45" normalizeH="0" baseline="0" noProof="0" dirty="0">
                <a:ln>
                  <a:noFill/>
                </a:ln>
                <a:solidFill>
                  <a:sysClr val="windowText" lastClr="000000"/>
                </a:solidFill>
                <a:effectLst/>
                <a:uLnTx/>
                <a:uFillTx/>
                <a:latin typeface="Verdana"/>
                <a:cs typeface="Verdana"/>
              </a:rPr>
              <a:t>this</a:t>
            </a:r>
            <a:r>
              <a:rPr kumimoji="0" lang="en-US" sz="1400" b="0" i="0" u="none" strike="noStrike" kern="0" cap="none" spc="-35" normalizeH="0" baseline="0" noProof="0" dirty="0">
                <a:ln>
                  <a:noFill/>
                </a:ln>
                <a:solidFill>
                  <a:sysClr val="windowText" lastClr="000000"/>
                </a:solidFill>
                <a:effectLst/>
                <a:uLnTx/>
                <a:uFillTx/>
                <a:latin typeface="Verdana"/>
                <a:cs typeface="Verdana"/>
              </a:rPr>
              <a:t> </a:t>
            </a:r>
            <a:r>
              <a:rPr kumimoji="0" lang="en-US" sz="1400" b="0" i="0" u="none" strike="noStrike" kern="0" cap="none" spc="-55" normalizeH="0" baseline="0" noProof="0" dirty="0">
                <a:ln>
                  <a:noFill/>
                </a:ln>
                <a:solidFill>
                  <a:sysClr val="windowText" lastClr="000000"/>
                </a:solidFill>
                <a:effectLst/>
                <a:uLnTx/>
                <a:uFillTx/>
                <a:latin typeface="Verdana"/>
                <a:cs typeface="Verdana"/>
              </a:rPr>
              <a:t>loss</a:t>
            </a:r>
            <a:r>
              <a:rPr kumimoji="0" lang="en-US" sz="1400" b="0" i="0" u="none" strike="noStrike" kern="0" cap="none" spc="-35" normalizeH="0" baseline="0" noProof="0" dirty="0">
                <a:ln>
                  <a:noFill/>
                </a:ln>
                <a:solidFill>
                  <a:sysClr val="windowText" lastClr="000000"/>
                </a:solidFill>
                <a:effectLst/>
                <a:uLnTx/>
                <a:uFillTx/>
                <a:latin typeface="Verdana"/>
                <a:cs typeface="Verdana"/>
              </a:rPr>
              <a:t> </a:t>
            </a:r>
            <a:r>
              <a:rPr kumimoji="0" lang="en-US" sz="1400" b="0" i="0" u="none" strike="noStrike" kern="0" cap="none" spc="-30" normalizeH="0" baseline="0" noProof="0" dirty="0">
                <a:ln>
                  <a:noFill/>
                </a:ln>
                <a:solidFill>
                  <a:sysClr val="windowText" lastClr="000000"/>
                </a:solidFill>
                <a:effectLst/>
                <a:uLnTx/>
                <a:uFillTx/>
                <a:latin typeface="Verdana"/>
                <a:cs typeface="Verdana"/>
              </a:rPr>
              <a:t>of</a:t>
            </a:r>
            <a:r>
              <a:rPr kumimoji="0" lang="en-US" sz="1400" b="0" i="0" u="none" strike="noStrike" kern="0" cap="none" spc="-60" normalizeH="0" baseline="0" noProof="0" dirty="0">
                <a:ln>
                  <a:noFill/>
                </a:ln>
                <a:solidFill>
                  <a:sysClr val="windowText" lastClr="000000"/>
                </a:solidFill>
                <a:effectLst/>
                <a:uLnTx/>
                <a:uFillTx/>
                <a:latin typeface="Verdana"/>
                <a:cs typeface="Verdana"/>
              </a:rPr>
              <a:t> </a:t>
            </a:r>
            <a:r>
              <a:rPr kumimoji="0" lang="en-US" sz="1400" b="0" i="0" u="none" strike="noStrike" kern="0" cap="none" spc="-40" normalizeH="0" baseline="0" noProof="0" dirty="0">
                <a:ln>
                  <a:noFill/>
                </a:ln>
                <a:solidFill>
                  <a:sysClr val="windowText" lastClr="000000"/>
                </a:solidFill>
                <a:effectLst/>
                <a:uLnTx/>
                <a:uFillTx/>
                <a:latin typeface="Verdana"/>
                <a:cs typeface="Verdana"/>
              </a:rPr>
              <a:t>confidence</a:t>
            </a:r>
            <a:r>
              <a:rPr kumimoji="0" lang="en-US" sz="1400" b="0" i="0" u="none" strike="noStrike" kern="0" cap="none" spc="-10" normalizeH="0" baseline="0" noProof="0" dirty="0">
                <a:ln>
                  <a:noFill/>
                </a:ln>
                <a:solidFill>
                  <a:sysClr val="windowText" lastClr="000000"/>
                </a:solidFill>
                <a:effectLst/>
                <a:uLnTx/>
                <a:uFillTx/>
                <a:latin typeface="Verdana"/>
                <a:cs typeface="Verdana"/>
              </a:rPr>
              <a:t> </a:t>
            </a:r>
            <a:r>
              <a:rPr kumimoji="0" lang="en-US" sz="1400" b="0" i="0" u="none" strike="noStrike" kern="0" cap="none" spc="-45" normalizeH="0" baseline="0" noProof="0" dirty="0">
                <a:ln>
                  <a:noFill/>
                </a:ln>
                <a:solidFill>
                  <a:sysClr val="windowText" lastClr="000000"/>
                </a:solidFill>
                <a:effectLst/>
                <a:uLnTx/>
                <a:uFillTx/>
                <a:latin typeface="Verdana"/>
                <a:cs typeface="Verdana"/>
              </a:rPr>
              <a:t>can</a:t>
            </a:r>
            <a:r>
              <a:rPr kumimoji="0" lang="en-US" sz="1400" b="0" i="0" u="none" strike="noStrike" kern="0" cap="none" spc="-85" normalizeH="0" baseline="0" noProof="0" dirty="0">
                <a:ln>
                  <a:noFill/>
                </a:ln>
                <a:solidFill>
                  <a:sysClr val="windowText" lastClr="000000"/>
                </a:solidFill>
                <a:effectLst/>
                <a:uLnTx/>
                <a:uFillTx/>
                <a:latin typeface="Verdana"/>
                <a:cs typeface="Verdana"/>
              </a:rPr>
              <a:t> </a:t>
            </a:r>
            <a:r>
              <a:rPr kumimoji="0" lang="en-US" sz="1400" b="0" i="0" u="none" strike="noStrike" kern="0" cap="none" spc="-25" normalizeH="0" baseline="0" noProof="0" dirty="0">
                <a:ln>
                  <a:noFill/>
                </a:ln>
                <a:solidFill>
                  <a:sysClr val="windowText" lastClr="000000"/>
                </a:solidFill>
                <a:effectLst/>
                <a:uLnTx/>
                <a:uFillTx/>
                <a:latin typeface="Verdana"/>
                <a:cs typeface="Verdana"/>
              </a:rPr>
              <a:t>be </a:t>
            </a:r>
            <a:r>
              <a:rPr kumimoji="0" lang="en-US" sz="1400" b="0" i="0" u="none" strike="noStrike" kern="0" cap="none" spc="-40" normalizeH="0" baseline="0" noProof="0" dirty="0">
                <a:ln>
                  <a:noFill/>
                </a:ln>
                <a:solidFill>
                  <a:sysClr val="windowText" lastClr="000000"/>
                </a:solidFill>
                <a:effectLst/>
                <a:uLnTx/>
                <a:uFillTx/>
                <a:latin typeface="Verdana"/>
                <a:cs typeface="Verdana"/>
              </a:rPr>
              <a:t>particularly</a:t>
            </a:r>
            <a:r>
              <a:rPr kumimoji="0" lang="en-US" sz="1400" b="0" i="0" u="none" strike="noStrike" kern="0" cap="none" spc="-100" normalizeH="0" baseline="0" noProof="0" dirty="0">
                <a:ln>
                  <a:noFill/>
                </a:ln>
                <a:solidFill>
                  <a:sysClr val="windowText" lastClr="000000"/>
                </a:solidFill>
                <a:effectLst/>
                <a:uLnTx/>
                <a:uFillTx/>
                <a:latin typeface="Verdana"/>
                <a:cs typeface="Verdana"/>
              </a:rPr>
              <a:t> </a:t>
            </a:r>
            <a:r>
              <a:rPr kumimoji="0" lang="en-US" sz="1400" b="0" i="0" u="none" strike="noStrike" kern="0" cap="none" spc="-65" normalizeH="0" baseline="0" noProof="0" dirty="0">
                <a:ln>
                  <a:noFill/>
                </a:ln>
                <a:solidFill>
                  <a:sysClr val="windowText" lastClr="000000"/>
                </a:solidFill>
                <a:effectLst/>
                <a:uLnTx/>
                <a:uFillTx/>
                <a:latin typeface="Verdana"/>
                <a:cs typeface="Verdana"/>
              </a:rPr>
              <a:t>devastating,</a:t>
            </a:r>
            <a:r>
              <a:rPr kumimoji="0" lang="en-US" sz="1400" b="0" i="0" u="none" strike="noStrike" kern="0" cap="none" spc="-55" normalizeH="0" baseline="0" noProof="0" dirty="0">
                <a:ln>
                  <a:noFill/>
                </a:ln>
                <a:solidFill>
                  <a:sysClr val="windowText" lastClr="000000"/>
                </a:solidFill>
                <a:effectLst/>
                <a:uLnTx/>
                <a:uFillTx/>
                <a:latin typeface="Verdana"/>
                <a:cs typeface="Verdana"/>
              </a:rPr>
              <a:t> </a:t>
            </a:r>
            <a:r>
              <a:rPr kumimoji="0" lang="en-US" sz="1400" b="0" i="0" u="none" strike="noStrike" kern="0" cap="none" spc="-90" normalizeH="0" baseline="0" noProof="0" dirty="0">
                <a:ln>
                  <a:noFill/>
                </a:ln>
                <a:solidFill>
                  <a:sysClr val="windowText" lastClr="000000"/>
                </a:solidFill>
                <a:effectLst/>
                <a:uLnTx/>
                <a:uFillTx/>
                <a:latin typeface="Verdana"/>
                <a:cs typeface="Verdana"/>
              </a:rPr>
              <a:t>as</a:t>
            </a:r>
            <a:r>
              <a:rPr kumimoji="0" lang="en-US" sz="1400" b="0" i="0" u="none" strike="noStrike" kern="0" cap="none" spc="-25" normalizeH="0" baseline="0" noProof="0" dirty="0">
                <a:ln>
                  <a:noFill/>
                </a:ln>
                <a:solidFill>
                  <a:sysClr val="windowText" lastClr="000000"/>
                </a:solidFill>
                <a:effectLst/>
                <a:uLnTx/>
                <a:uFillTx/>
                <a:latin typeface="Verdana"/>
                <a:cs typeface="Verdana"/>
              </a:rPr>
              <a:t> </a:t>
            </a:r>
            <a:r>
              <a:rPr kumimoji="0" lang="en-US" sz="1400" b="0" i="0" u="none" strike="noStrike" kern="0" cap="none" spc="-70" normalizeH="0" baseline="0" noProof="0" dirty="0">
                <a:ln>
                  <a:noFill/>
                </a:ln>
                <a:solidFill>
                  <a:sysClr val="windowText" lastClr="000000"/>
                </a:solidFill>
                <a:effectLst/>
                <a:uLnTx/>
                <a:uFillTx/>
                <a:latin typeface="Verdana"/>
                <a:cs typeface="Verdana"/>
              </a:rPr>
              <a:t>they</a:t>
            </a:r>
            <a:r>
              <a:rPr kumimoji="0" lang="en-US" sz="1400" b="0" i="0" u="none" strike="noStrike" kern="0" cap="none" spc="-90" normalizeH="0" baseline="0" noProof="0" dirty="0">
                <a:ln>
                  <a:noFill/>
                </a:ln>
                <a:solidFill>
                  <a:sysClr val="windowText" lastClr="000000"/>
                </a:solidFill>
                <a:effectLst/>
                <a:uLnTx/>
                <a:uFillTx/>
                <a:latin typeface="Verdana"/>
                <a:cs typeface="Verdana"/>
              </a:rPr>
              <a:t> </a:t>
            </a:r>
            <a:r>
              <a:rPr kumimoji="0" lang="en-US" sz="1400" b="0" i="0" u="none" strike="noStrike" kern="0" cap="none" spc="-45" normalizeH="0" baseline="0" noProof="0" dirty="0">
                <a:ln>
                  <a:noFill/>
                </a:ln>
                <a:solidFill>
                  <a:sysClr val="windowText" lastClr="000000"/>
                </a:solidFill>
                <a:effectLst/>
                <a:uLnTx/>
                <a:uFillTx/>
                <a:latin typeface="Verdana"/>
                <a:cs typeface="Verdana"/>
              </a:rPr>
              <a:t>lack</a:t>
            </a:r>
            <a:r>
              <a:rPr kumimoji="0" lang="en-US" sz="1400" b="0" i="0" u="none" strike="noStrike" kern="0" cap="none" spc="-85" normalizeH="0" baseline="0" noProof="0" dirty="0">
                <a:ln>
                  <a:noFill/>
                </a:ln>
                <a:solidFill>
                  <a:sysClr val="windowText" lastClr="000000"/>
                </a:solidFill>
                <a:effectLst/>
                <a:uLnTx/>
                <a:uFillTx/>
                <a:latin typeface="Verdana"/>
                <a:cs typeface="Verdana"/>
              </a:rPr>
              <a:t> </a:t>
            </a:r>
            <a:r>
              <a:rPr kumimoji="0" lang="en-US" sz="1400" b="0" i="0" u="none" strike="noStrike" kern="0" cap="none" spc="-65" normalizeH="0" baseline="0" noProof="0" dirty="0">
                <a:ln>
                  <a:noFill/>
                </a:ln>
                <a:solidFill>
                  <a:sysClr val="windowText" lastClr="000000"/>
                </a:solidFill>
                <a:effectLst/>
                <a:uLnTx/>
                <a:uFillTx/>
                <a:latin typeface="Verdana"/>
                <a:cs typeface="Verdana"/>
              </a:rPr>
              <a:t>the</a:t>
            </a:r>
            <a:r>
              <a:rPr kumimoji="0" lang="en-US" sz="1400" b="0" i="0" u="none" strike="noStrike" kern="0" cap="none" spc="-5" normalizeH="0" baseline="0" noProof="0" dirty="0">
                <a:ln>
                  <a:noFill/>
                </a:ln>
                <a:solidFill>
                  <a:sysClr val="windowText" lastClr="000000"/>
                </a:solidFill>
                <a:effectLst/>
                <a:uLnTx/>
                <a:uFillTx/>
                <a:latin typeface="Verdana"/>
                <a:cs typeface="Verdana"/>
              </a:rPr>
              <a:t> </a:t>
            </a:r>
            <a:r>
              <a:rPr kumimoji="0" lang="en-US" sz="1400" b="0" i="0" u="none" strike="noStrike" kern="0" cap="none" spc="-45" normalizeH="0" baseline="0" noProof="0" dirty="0">
                <a:ln>
                  <a:noFill/>
                </a:ln>
                <a:solidFill>
                  <a:sysClr val="windowText" lastClr="000000"/>
                </a:solidFill>
                <a:effectLst/>
                <a:uLnTx/>
                <a:uFillTx/>
                <a:latin typeface="Verdana"/>
                <a:cs typeface="Verdana"/>
              </a:rPr>
              <a:t>established</a:t>
            </a:r>
            <a:r>
              <a:rPr kumimoji="0" lang="en-US" sz="1400" b="0" i="0" u="none" strike="noStrike" kern="0" cap="none" spc="-20" normalizeH="0" baseline="0" noProof="0" dirty="0">
                <a:ln>
                  <a:noFill/>
                </a:ln>
                <a:solidFill>
                  <a:sysClr val="windowText" lastClr="000000"/>
                </a:solidFill>
                <a:effectLst/>
                <a:uLnTx/>
                <a:uFillTx/>
                <a:latin typeface="Verdana"/>
                <a:cs typeface="Verdana"/>
              </a:rPr>
              <a:t> </a:t>
            </a:r>
            <a:r>
              <a:rPr kumimoji="0" lang="en-US" sz="1400" b="0" i="0" u="none" strike="noStrike" kern="0" cap="none" spc="-40" normalizeH="0" baseline="0" noProof="0" dirty="0">
                <a:ln>
                  <a:noFill/>
                </a:ln>
                <a:solidFill>
                  <a:sysClr val="windowText" lastClr="000000"/>
                </a:solidFill>
                <a:effectLst/>
                <a:uLnTx/>
                <a:uFillTx/>
                <a:latin typeface="Verdana"/>
                <a:cs typeface="Verdana"/>
              </a:rPr>
              <a:t>trust</a:t>
            </a:r>
            <a:r>
              <a:rPr kumimoji="0" lang="en-US" sz="1400" b="0" i="0" u="none" strike="noStrike" kern="0" cap="none" spc="-30" normalizeH="0" baseline="0" noProof="0" dirty="0">
                <a:ln>
                  <a:noFill/>
                </a:ln>
                <a:solidFill>
                  <a:sysClr val="windowText" lastClr="000000"/>
                </a:solidFill>
                <a:effectLst/>
                <a:uLnTx/>
                <a:uFillTx/>
                <a:latin typeface="Verdana"/>
                <a:cs typeface="Verdana"/>
              </a:rPr>
              <a:t> </a:t>
            </a:r>
            <a:r>
              <a:rPr kumimoji="0" lang="en-US" sz="1400" b="0" i="0" u="none" strike="noStrike" kern="0" cap="none" spc="-50" normalizeH="0" baseline="0" noProof="0" dirty="0">
                <a:ln>
                  <a:noFill/>
                </a:ln>
                <a:solidFill>
                  <a:sysClr val="windowText" lastClr="000000"/>
                </a:solidFill>
                <a:effectLst/>
                <a:uLnTx/>
                <a:uFillTx/>
                <a:latin typeface="Verdana"/>
                <a:cs typeface="Verdana"/>
              </a:rPr>
              <a:t>and</a:t>
            </a:r>
            <a:r>
              <a:rPr kumimoji="0" lang="en-US" sz="1400" b="0" i="0" u="none" strike="noStrike" kern="0" cap="none" spc="-20" normalizeH="0" baseline="0" noProof="0" dirty="0">
                <a:ln>
                  <a:noFill/>
                </a:ln>
                <a:solidFill>
                  <a:sysClr val="windowText" lastClr="000000"/>
                </a:solidFill>
                <a:effectLst/>
                <a:uLnTx/>
                <a:uFillTx/>
                <a:latin typeface="Verdana"/>
                <a:cs typeface="Verdana"/>
              </a:rPr>
              <a:t> </a:t>
            </a:r>
            <a:r>
              <a:rPr kumimoji="0" lang="en-US" sz="1400" b="0" i="0" u="none" strike="noStrike" kern="0" cap="none" spc="-60" normalizeH="0" baseline="0" noProof="0" dirty="0">
                <a:ln>
                  <a:noFill/>
                </a:ln>
                <a:solidFill>
                  <a:sysClr val="windowText" lastClr="000000"/>
                </a:solidFill>
                <a:effectLst/>
                <a:uLnTx/>
                <a:uFillTx/>
                <a:latin typeface="Verdana"/>
                <a:cs typeface="Verdana"/>
              </a:rPr>
              <a:t>resources</a:t>
            </a:r>
            <a:r>
              <a:rPr kumimoji="0" lang="en-US" sz="1400" b="0" i="0" u="none" strike="noStrike" kern="0" cap="none" spc="-30" normalizeH="0" baseline="0" noProof="0" dirty="0">
                <a:ln>
                  <a:noFill/>
                </a:ln>
                <a:solidFill>
                  <a:sysClr val="windowText" lastClr="000000"/>
                </a:solidFill>
                <a:effectLst/>
                <a:uLnTx/>
                <a:uFillTx/>
                <a:latin typeface="Verdana"/>
                <a:cs typeface="Verdana"/>
              </a:rPr>
              <a:t> of</a:t>
            </a:r>
            <a:r>
              <a:rPr kumimoji="0" lang="en-US" sz="1400" b="0" i="0" u="none" strike="noStrike" kern="0" cap="none" spc="-55" normalizeH="0" baseline="0" noProof="0" dirty="0">
                <a:ln>
                  <a:noFill/>
                </a:ln>
                <a:solidFill>
                  <a:sysClr val="windowText" lastClr="000000"/>
                </a:solidFill>
                <a:effectLst/>
                <a:uLnTx/>
                <a:uFillTx/>
                <a:latin typeface="Verdana"/>
                <a:cs typeface="Verdana"/>
              </a:rPr>
              <a:t> larger</a:t>
            </a:r>
            <a:r>
              <a:rPr kumimoji="0" lang="en-US" sz="1400" b="0" i="0" u="none" strike="noStrike" kern="0" cap="none" spc="-20" normalizeH="0" baseline="0" noProof="0" dirty="0">
                <a:ln>
                  <a:noFill/>
                </a:ln>
                <a:solidFill>
                  <a:sysClr val="windowText" lastClr="000000"/>
                </a:solidFill>
                <a:effectLst/>
                <a:uLnTx/>
                <a:uFillTx/>
                <a:latin typeface="Verdana"/>
                <a:cs typeface="Verdana"/>
              </a:rPr>
              <a:t> </a:t>
            </a:r>
            <a:r>
              <a:rPr kumimoji="0" lang="en-US" sz="1400" b="0" i="0" u="none" strike="noStrike" kern="0" cap="none" spc="-40" normalizeH="0" baseline="0" noProof="0" dirty="0">
                <a:ln>
                  <a:noFill/>
                </a:ln>
                <a:solidFill>
                  <a:sysClr val="windowText" lastClr="000000"/>
                </a:solidFill>
                <a:effectLst/>
                <a:uLnTx/>
                <a:uFillTx/>
                <a:latin typeface="Verdana"/>
                <a:cs typeface="Verdana"/>
              </a:rPr>
              <a:t>companies</a:t>
            </a:r>
            <a:r>
              <a:rPr kumimoji="0" lang="en-US" sz="1400" b="0" i="0" u="none" strike="noStrike" kern="0" cap="none" spc="-25" normalizeH="0" baseline="0" noProof="0" dirty="0">
                <a:ln>
                  <a:noFill/>
                </a:ln>
                <a:solidFill>
                  <a:sysClr val="windowText" lastClr="000000"/>
                </a:solidFill>
                <a:effectLst/>
                <a:uLnTx/>
                <a:uFillTx/>
                <a:latin typeface="Verdana"/>
                <a:cs typeface="Verdana"/>
              </a:rPr>
              <a:t> </a:t>
            </a:r>
            <a:r>
              <a:rPr kumimoji="0" lang="en-US" sz="1400" b="0" i="0" u="none" strike="noStrike" kern="0" cap="none" spc="-20" normalizeH="0" baseline="0" noProof="0" dirty="0">
                <a:ln>
                  <a:noFill/>
                </a:ln>
                <a:solidFill>
                  <a:sysClr val="windowText" lastClr="000000"/>
                </a:solidFill>
                <a:effectLst/>
                <a:uLnTx/>
                <a:uFillTx/>
                <a:latin typeface="Verdana"/>
                <a:cs typeface="Verdana"/>
              </a:rPr>
              <a:t>to</a:t>
            </a:r>
            <a:r>
              <a:rPr kumimoji="0" lang="en-US" sz="1400" b="0" i="0" u="none" strike="noStrike" kern="0" cap="none" spc="-35" normalizeH="0" baseline="0" noProof="0" dirty="0">
                <a:ln>
                  <a:noFill/>
                </a:ln>
                <a:solidFill>
                  <a:sysClr val="windowText" lastClr="000000"/>
                </a:solidFill>
                <a:effectLst/>
                <a:uLnTx/>
                <a:uFillTx/>
                <a:latin typeface="Verdana"/>
                <a:cs typeface="Verdana"/>
              </a:rPr>
              <a:t> </a:t>
            </a:r>
            <a:r>
              <a:rPr kumimoji="0" lang="en-US" sz="1400" b="0" i="0" u="none" strike="noStrike" kern="0" cap="none" spc="-10" normalizeH="0" baseline="0" noProof="0" dirty="0">
                <a:ln>
                  <a:noFill/>
                </a:ln>
                <a:solidFill>
                  <a:sysClr val="windowText" lastClr="000000"/>
                </a:solidFill>
                <a:effectLst/>
                <a:uLnTx/>
                <a:uFillTx/>
                <a:latin typeface="Verdana"/>
                <a:cs typeface="Verdana"/>
              </a:rPr>
              <a:t>recover.</a:t>
            </a:r>
            <a:endParaRPr kumimoji="0" lang="en-US" sz="1400" b="0" i="0" u="none" strike="noStrike" kern="0" cap="none" spc="0" normalizeH="0" baseline="0" noProof="0" dirty="0">
              <a:ln>
                <a:noFill/>
              </a:ln>
              <a:solidFill>
                <a:sysClr val="windowText" lastClr="000000"/>
              </a:solidFill>
              <a:effectLst/>
              <a:uLnTx/>
              <a:uFillTx/>
              <a:latin typeface="Verdana"/>
              <a:cs typeface="Verdana"/>
            </a:endParaRPr>
          </a:p>
          <a:p>
            <a:pPr marL="0" marR="0" lvl="0" indent="0" algn="just" defTabSz="914400" eaLnBrk="1" fontAlgn="auto" latinLnBrk="0" hangingPunct="1">
              <a:lnSpc>
                <a:spcPct val="100000"/>
              </a:lnSpc>
              <a:spcBef>
                <a:spcPts val="620"/>
              </a:spcBef>
              <a:spcAft>
                <a:spcPts val="0"/>
              </a:spcAft>
              <a:buClrTx/>
              <a:buSzTx/>
              <a:buFontTx/>
              <a:buNone/>
              <a:tabLst/>
              <a:defRPr/>
            </a:pPr>
            <a:endParaRPr kumimoji="0" lang="en-US" sz="1400" b="0" i="0" u="none" strike="noStrike" kern="0" cap="none" spc="0" normalizeH="0" baseline="0" noProof="0" dirty="0">
              <a:ln>
                <a:noFill/>
              </a:ln>
              <a:solidFill>
                <a:sysClr val="windowText" lastClr="000000"/>
              </a:solidFill>
              <a:effectLst/>
              <a:uLnTx/>
              <a:uFillTx/>
              <a:latin typeface="Verdana"/>
              <a:cs typeface="Verdana"/>
            </a:endParaRPr>
          </a:p>
          <a:p>
            <a:pPr marL="12700" marR="0" lvl="0" indent="0" algn="just" defTabSz="914400" eaLnBrk="1" fontAlgn="auto" latinLnBrk="0" hangingPunct="1">
              <a:lnSpc>
                <a:spcPct val="100000"/>
              </a:lnSpc>
              <a:spcBef>
                <a:spcPts val="0"/>
              </a:spcBef>
              <a:spcAft>
                <a:spcPts val="0"/>
              </a:spcAft>
              <a:buClrTx/>
              <a:buSzTx/>
              <a:buFontTx/>
              <a:buNone/>
              <a:tabLst/>
              <a:defRPr/>
            </a:pPr>
            <a:r>
              <a:rPr kumimoji="0" lang="en-US" sz="1400" b="1" i="0" u="none" strike="noStrike" kern="0" cap="none" spc="-80" normalizeH="0" baseline="0" noProof="0" dirty="0">
                <a:ln>
                  <a:noFill/>
                </a:ln>
                <a:solidFill>
                  <a:sysClr val="windowText" lastClr="000000"/>
                </a:solidFill>
                <a:effectLst/>
                <a:uLnTx/>
                <a:uFillTx/>
                <a:latin typeface="Tahoma"/>
                <a:cs typeface="Tahoma"/>
              </a:rPr>
              <a:t>Impact</a:t>
            </a:r>
            <a:r>
              <a:rPr kumimoji="0" lang="en-US" sz="1400" b="1" i="0" u="none" strike="noStrike" kern="0" cap="none" spc="-30" normalizeH="0" baseline="0" noProof="0" dirty="0">
                <a:ln>
                  <a:noFill/>
                </a:ln>
                <a:solidFill>
                  <a:sysClr val="windowText" lastClr="000000"/>
                </a:solidFill>
                <a:effectLst/>
                <a:uLnTx/>
                <a:uFillTx/>
                <a:latin typeface="Tahoma"/>
                <a:cs typeface="Tahoma"/>
              </a:rPr>
              <a:t> </a:t>
            </a:r>
            <a:r>
              <a:rPr kumimoji="0" lang="en-US" sz="1400" b="1" i="0" u="none" strike="noStrike" kern="0" cap="none" spc="-60" normalizeH="0" baseline="0" noProof="0" dirty="0">
                <a:ln>
                  <a:noFill/>
                </a:ln>
                <a:solidFill>
                  <a:sysClr val="windowText" lastClr="000000"/>
                </a:solidFill>
                <a:effectLst/>
                <a:uLnTx/>
                <a:uFillTx/>
                <a:latin typeface="Tahoma"/>
                <a:cs typeface="Tahoma"/>
              </a:rPr>
              <a:t>on</a:t>
            </a:r>
            <a:r>
              <a:rPr kumimoji="0" lang="en-US" sz="1400" b="1" i="0" u="none" strike="noStrike" kern="0" cap="none" spc="-50" normalizeH="0" baseline="0" noProof="0" dirty="0">
                <a:ln>
                  <a:noFill/>
                </a:ln>
                <a:solidFill>
                  <a:sysClr val="windowText" lastClr="000000"/>
                </a:solidFill>
                <a:effectLst/>
                <a:uLnTx/>
                <a:uFillTx/>
                <a:latin typeface="Tahoma"/>
                <a:cs typeface="Tahoma"/>
              </a:rPr>
              <a:t> </a:t>
            </a:r>
            <a:r>
              <a:rPr kumimoji="0" lang="en-US" sz="1400" b="1" i="0" u="none" strike="noStrike" kern="0" cap="none" spc="-85" normalizeH="0" baseline="0" noProof="0" dirty="0">
                <a:ln>
                  <a:noFill/>
                </a:ln>
                <a:solidFill>
                  <a:sysClr val="windowText" lastClr="000000"/>
                </a:solidFill>
                <a:effectLst/>
                <a:uLnTx/>
                <a:uFillTx/>
                <a:latin typeface="Tahoma"/>
                <a:cs typeface="Tahoma"/>
              </a:rPr>
              <a:t>Business</a:t>
            </a:r>
            <a:r>
              <a:rPr kumimoji="0" lang="en-US" sz="1400" b="1" i="0" u="none" strike="noStrike" kern="0" cap="none" spc="-40" normalizeH="0" baseline="0" noProof="0" dirty="0">
                <a:ln>
                  <a:noFill/>
                </a:ln>
                <a:solidFill>
                  <a:sysClr val="windowText" lastClr="000000"/>
                </a:solidFill>
                <a:effectLst/>
                <a:uLnTx/>
                <a:uFillTx/>
                <a:latin typeface="Tahoma"/>
                <a:cs typeface="Tahoma"/>
              </a:rPr>
              <a:t> </a:t>
            </a:r>
            <a:r>
              <a:rPr kumimoji="0" lang="en-US" sz="1400" b="1" i="0" u="none" strike="noStrike" kern="0" cap="none" spc="-20" normalizeH="0" baseline="0" noProof="0" dirty="0">
                <a:ln>
                  <a:noFill/>
                </a:ln>
                <a:solidFill>
                  <a:sysClr val="windowText" lastClr="000000"/>
                </a:solidFill>
                <a:effectLst/>
                <a:uLnTx/>
                <a:uFillTx/>
                <a:latin typeface="Tahoma"/>
                <a:cs typeface="Tahoma"/>
              </a:rPr>
              <a:t>Value</a:t>
            </a:r>
            <a:endParaRPr kumimoji="0" lang="en-US" sz="1400" b="0" i="0" u="none" strike="noStrike" kern="0" cap="none" spc="0" normalizeH="0" baseline="0" noProof="0" dirty="0">
              <a:ln>
                <a:noFill/>
              </a:ln>
              <a:solidFill>
                <a:sysClr val="windowText" lastClr="000000"/>
              </a:solidFill>
              <a:effectLst/>
              <a:uLnTx/>
              <a:uFillTx/>
              <a:latin typeface="Tahoma"/>
              <a:cs typeface="Tahoma"/>
            </a:endParaRPr>
          </a:p>
          <a:p>
            <a:pPr marL="12700" marR="74930" lvl="0" indent="0" algn="just" defTabSz="914400" eaLnBrk="1" fontAlgn="auto" latinLnBrk="0" hangingPunct="1">
              <a:lnSpc>
                <a:spcPct val="115199"/>
              </a:lnSpc>
              <a:spcBef>
                <a:spcPts val="250"/>
              </a:spcBef>
              <a:spcAft>
                <a:spcPts val="0"/>
              </a:spcAft>
              <a:buClrTx/>
              <a:buSzTx/>
              <a:buFontTx/>
              <a:buNone/>
              <a:tabLst/>
              <a:defRPr/>
            </a:pPr>
            <a:r>
              <a:rPr kumimoji="0" lang="en-US" sz="1400" b="0" i="0" u="none" strike="noStrike" kern="0" cap="none" spc="-10" normalizeH="0" baseline="0" noProof="0" dirty="0">
                <a:ln>
                  <a:noFill/>
                </a:ln>
                <a:solidFill>
                  <a:sysClr val="windowText" lastClr="000000"/>
                </a:solidFill>
                <a:effectLst/>
                <a:uLnTx/>
                <a:uFillTx/>
                <a:latin typeface="Verdana"/>
                <a:cs typeface="Verdana"/>
              </a:rPr>
              <a:t>A</a:t>
            </a:r>
            <a:r>
              <a:rPr kumimoji="0" lang="en-US" sz="1400" b="0" i="0" u="none" strike="noStrike" kern="0" cap="none" spc="-100" normalizeH="0" baseline="0" noProof="0" dirty="0">
                <a:ln>
                  <a:noFill/>
                </a:ln>
                <a:solidFill>
                  <a:sysClr val="windowText" lastClr="000000"/>
                </a:solidFill>
                <a:effectLst/>
                <a:uLnTx/>
                <a:uFillTx/>
                <a:latin typeface="Verdana"/>
                <a:cs typeface="Verdana"/>
              </a:rPr>
              <a:t> </a:t>
            </a:r>
            <a:r>
              <a:rPr kumimoji="0" lang="en-US" sz="1400" b="0" i="0" u="none" strike="noStrike" kern="0" cap="none" spc="-45" normalizeH="0" baseline="0" noProof="0" dirty="0">
                <a:ln>
                  <a:noFill/>
                </a:ln>
                <a:solidFill>
                  <a:sysClr val="windowText" lastClr="000000"/>
                </a:solidFill>
                <a:effectLst/>
                <a:uLnTx/>
                <a:uFillTx/>
                <a:latin typeface="Verdana"/>
                <a:cs typeface="Verdana"/>
              </a:rPr>
              <a:t>strong</a:t>
            </a:r>
            <a:r>
              <a:rPr kumimoji="0" lang="en-US" sz="1400" b="0" i="0" u="none" strike="noStrike" kern="0" cap="none" spc="-70" normalizeH="0" baseline="0" noProof="0" dirty="0">
                <a:ln>
                  <a:noFill/>
                </a:ln>
                <a:solidFill>
                  <a:sysClr val="windowText" lastClr="000000"/>
                </a:solidFill>
                <a:effectLst/>
                <a:uLnTx/>
                <a:uFillTx/>
                <a:latin typeface="Verdana"/>
                <a:cs typeface="Verdana"/>
              </a:rPr>
              <a:t> </a:t>
            </a:r>
            <a:r>
              <a:rPr kumimoji="0" lang="en-US" sz="1400" b="0" i="0" u="none" strike="noStrike" kern="0" cap="none" spc="-35" normalizeH="0" baseline="0" noProof="0" dirty="0">
                <a:ln>
                  <a:noFill/>
                </a:ln>
                <a:solidFill>
                  <a:sysClr val="windowText" lastClr="000000"/>
                </a:solidFill>
                <a:effectLst/>
                <a:uLnTx/>
                <a:uFillTx/>
                <a:latin typeface="Verdana"/>
                <a:cs typeface="Verdana"/>
              </a:rPr>
              <a:t>reputation</a:t>
            </a:r>
            <a:r>
              <a:rPr kumimoji="0" lang="en-US" sz="1400" b="0" i="0" u="none" strike="noStrike" kern="0" cap="none" spc="-90" normalizeH="0" baseline="0" noProof="0" dirty="0">
                <a:ln>
                  <a:noFill/>
                </a:ln>
                <a:solidFill>
                  <a:sysClr val="windowText" lastClr="000000"/>
                </a:solidFill>
                <a:effectLst/>
                <a:uLnTx/>
                <a:uFillTx/>
                <a:latin typeface="Verdana"/>
                <a:cs typeface="Verdana"/>
              </a:rPr>
              <a:t> </a:t>
            </a:r>
            <a:r>
              <a:rPr kumimoji="0" lang="en-US" sz="1400" b="0" i="0" u="none" strike="noStrike" kern="0" cap="none" spc="-65" normalizeH="0" baseline="0" noProof="0" dirty="0">
                <a:ln>
                  <a:noFill/>
                </a:ln>
                <a:solidFill>
                  <a:sysClr val="windowText" lastClr="000000"/>
                </a:solidFill>
                <a:effectLst/>
                <a:uLnTx/>
                <a:uFillTx/>
                <a:latin typeface="Verdana"/>
                <a:cs typeface="Verdana"/>
              </a:rPr>
              <a:t>is</a:t>
            </a:r>
            <a:r>
              <a:rPr kumimoji="0" lang="en-US" sz="1400" b="0" i="0" u="none" strike="noStrike" kern="0" cap="none" spc="-45" normalizeH="0" baseline="0" noProof="0" dirty="0">
                <a:ln>
                  <a:noFill/>
                </a:ln>
                <a:solidFill>
                  <a:sysClr val="windowText" lastClr="000000"/>
                </a:solidFill>
                <a:effectLst/>
                <a:uLnTx/>
                <a:uFillTx/>
                <a:latin typeface="Verdana"/>
                <a:cs typeface="Verdana"/>
              </a:rPr>
              <a:t> </a:t>
            </a:r>
            <a:r>
              <a:rPr kumimoji="0" lang="en-US" sz="1400" b="0" i="0" u="none" strike="noStrike" kern="0" cap="none" spc="-60" normalizeH="0" baseline="0" noProof="0" dirty="0">
                <a:ln>
                  <a:noFill/>
                </a:ln>
                <a:solidFill>
                  <a:sysClr val="windowText" lastClr="000000"/>
                </a:solidFill>
                <a:effectLst/>
                <a:uLnTx/>
                <a:uFillTx/>
                <a:latin typeface="Verdana"/>
                <a:cs typeface="Verdana"/>
              </a:rPr>
              <a:t>a</a:t>
            </a:r>
            <a:r>
              <a:rPr kumimoji="0" lang="en-US" sz="1400" b="0" i="0" u="none" strike="noStrike" kern="0" cap="none" spc="-85" normalizeH="0" baseline="0" noProof="0" dirty="0">
                <a:ln>
                  <a:noFill/>
                </a:ln>
                <a:solidFill>
                  <a:sysClr val="windowText" lastClr="000000"/>
                </a:solidFill>
                <a:effectLst/>
                <a:uLnTx/>
                <a:uFillTx/>
                <a:latin typeface="Verdana"/>
                <a:cs typeface="Verdana"/>
              </a:rPr>
              <a:t> </a:t>
            </a:r>
            <a:r>
              <a:rPr kumimoji="0" lang="en-US" sz="1400" b="0" i="0" u="none" strike="noStrike" kern="0" cap="none" spc="-60" normalizeH="0" baseline="0" noProof="0" dirty="0">
                <a:ln>
                  <a:noFill/>
                </a:ln>
                <a:solidFill>
                  <a:sysClr val="windowText" lastClr="000000"/>
                </a:solidFill>
                <a:effectLst/>
                <a:uLnTx/>
                <a:uFillTx/>
                <a:latin typeface="Verdana"/>
                <a:cs typeface="Verdana"/>
              </a:rPr>
              <a:t>valuable</a:t>
            </a:r>
            <a:r>
              <a:rPr kumimoji="0" lang="en-US" sz="1400" b="0" i="0" u="none" strike="noStrike" kern="0" cap="none" spc="-25" normalizeH="0" baseline="0" noProof="0" dirty="0">
                <a:ln>
                  <a:noFill/>
                </a:ln>
                <a:solidFill>
                  <a:sysClr val="windowText" lastClr="000000"/>
                </a:solidFill>
                <a:effectLst/>
                <a:uLnTx/>
                <a:uFillTx/>
                <a:latin typeface="Verdana"/>
                <a:cs typeface="Verdana"/>
              </a:rPr>
              <a:t> </a:t>
            </a:r>
            <a:r>
              <a:rPr kumimoji="0" lang="en-US" sz="1400" b="0" i="0" u="none" strike="noStrike" kern="0" cap="none" spc="-40" normalizeH="0" baseline="0" noProof="0" dirty="0">
                <a:ln>
                  <a:noFill/>
                </a:ln>
                <a:solidFill>
                  <a:sysClr val="windowText" lastClr="000000"/>
                </a:solidFill>
                <a:effectLst/>
                <a:uLnTx/>
                <a:uFillTx/>
                <a:latin typeface="Verdana"/>
                <a:cs typeface="Verdana"/>
              </a:rPr>
              <a:t>intangible</a:t>
            </a:r>
            <a:r>
              <a:rPr kumimoji="0" lang="en-US" sz="1400" b="0" i="0" u="none" strike="noStrike" kern="0" cap="none" spc="-20" normalizeH="0" baseline="0" noProof="0" dirty="0">
                <a:ln>
                  <a:noFill/>
                </a:ln>
                <a:solidFill>
                  <a:sysClr val="windowText" lastClr="000000"/>
                </a:solidFill>
                <a:effectLst/>
                <a:uLnTx/>
                <a:uFillTx/>
                <a:latin typeface="Verdana"/>
                <a:cs typeface="Verdana"/>
              </a:rPr>
              <a:t> </a:t>
            </a:r>
            <a:r>
              <a:rPr kumimoji="0" lang="en-US" sz="1400" b="0" i="0" u="none" strike="noStrike" kern="0" cap="none" spc="-65" normalizeH="0" baseline="0" noProof="0" dirty="0">
                <a:ln>
                  <a:noFill/>
                </a:ln>
                <a:solidFill>
                  <a:sysClr val="windowText" lastClr="000000"/>
                </a:solidFill>
                <a:effectLst/>
                <a:uLnTx/>
                <a:uFillTx/>
                <a:latin typeface="Verdana"/>
                <a:cs typeface="Verdana"/>
              </a:rPr>
              <a:t>asset</a:t>
            </a:r>
            <a:r>
              <a:rPr kumimoji="0" lang="en-US" sz="1400" b="0" i="0" u="none" strike="noStrike" kern="0" cap="none" spc="-50" normalizeH="0" baseline="0" noProof="0" dirty="0">
                <a:ln>
                  <a:noFill/>
                </a:ln>
                <a:solidFill>
                  <a:sysClr val="windowText" lastClr="000000"/>
                </a:solidFill>
                <a:effectLst/>
                <a:uLnTx/>
                <a:uFillTx/>
                <a:latin typeface="Verdana"/>
                <a:cs typeface="Verdana"/>
              </a:rPr>
              <a:t> </a:t>
            </a:r>
            <a:r>
              <a:rPr kumimoji="0" lang="en-US" sz="1400" b="0" i="0" u="none" strike="noStrike" kern="0" cap="none" spc="-40" normalizeH="0" baseline="0" noProof="0" dirty="0">
                <a:ln>
                  <a:noFill/>
                </a:ln>
                <a:solidFill>
                  <a:sysClr val="windowText" lastClr="000000"/>
                </a:solidFill>
                <a:effectLst/>
                <a:uLnTx/>
                <a:uFillTx/>
                <a:latin typeface="Verdana"/>
                <a:cs typeface="Verdana"/>
              </a:rPr>
              <a:t>that</a:t>
            </a:r>
            <a:r>
              <a:rPr kumimoji="0" lang="en-US" sz="1400" b="0" i="0" u="none" strike="noStrike" kern="0" cap="none" spc="-50" normalizeH="0" baseline="0" noProof="0" dirty="0">
                <a:ln>
                  <a:noFill/>
                </a:ln>
                <a:solidFill>
                  <a:sysClr val="windowText" lastClr="000000"/>
                </a:solidFill>
                <a:effectLst/>
                <a:uLnTx/>
                <a:uFillTx/>
                <a:latin typeface="Verdana"/>
                <a:cs typeface="Verdana"/>
              </a:rPr>
              <a:t> </a:t>
            </a:r>
            <a:r>
              <a:rPr kumimoji="0" lang="en-US" sz="1400" b="0" i="0" u="none" strike="noStrike" kern="0" cap="none" spc="-45" normalizeH="0" baseline="0" noProof="0" dirty="0">
                <a:ln>
                  <a:noFill/>
                </a:ln>
                <a:solidFill>
                  <a:sysClr val="windowText" lastClr="000000"/>
                </a:solidFill>
                <a:effectLst/>
                <a:uLnTx/>
                <a:uFillTx/>
                <a:latin typeface="Verdana"/>
                <a:cs typeface="Verdana"/>
              </a:rPr>
              <a:t>can</a:t>
            </a:r>
            <a:r>
              <a:rPr kumimoji="0" lang="en-US" sz="1400" b="0" i="0" u="none" strike="noStrike" kern="0" cap="none" spc="-90" normalizeH="0" baseline="0" noProof="0" dirty="0">
                <a:ln>
                  <a:noFill/>
                </a:ln>
                <a:solidFill>
                  <a:sysClr val="windowText" lastClr="000000"/>
                </a:solidFill>
                <a:effectLst/>
                <a:uLnTx/>
                <a:uFillTx/>
                <a:latin typeface="Verdana"/>
                <a:cs typeface="Verdana"/>
              </a:rPr>
              <a:t> </a:t>
            </a:r>
            <a:r>
              <a:rPr kumimoji="0" lang="en-US" sz="1400" b="0" i="0" u="none" strike="noStrike" kern="0" cap="none" spc="-35" normalizeH="0" baseline="0" noProof="0" dirty="0">
                <a:ln>
                  <a:noFill/>
                </a:ln>
                <a:solidFill>
                  <a:sysClr val="windowText" lastClr="000000"/>
                </a:solidFill>
                <a:effectLst/>
                <a:uLnTx/>
                <a:uFillTx/>
                <a:latin typeface="Verdana"/>
                <a:cs typeface="Verdana"/>
              </a:rPr>
              <a:t>account</a:t>
            </a:r>
            <a:r>
              <a:rPr kumimoji="0" lang="en-US" sz="1400" b="0" i="0" u="none" strike="noStrike" kern="0" cap="none" spc="-50" normalizeH="0" baseline="0" noProof="0" dirty="0">
                <a:ln>
                  <a:noFill/>
                </a:ln>
                <a:solidFill>
                  <a:sysClr val="windowText" lastClr="000000"/>
                </a:solidFill>
                <a:effectLst/>
                <a:uLnTx/>
                <a:uFillTx/>
                <a:latin typeface="Verdana"/>
                <a:cs typeface="Verdana"/>
              </a:rPr>
              <a:t> </a:t>
            </a:r>
            <a:r>
              <a:rPr kumimoji="0" lang="en-US" sz="1400" b="0" i="0" u="none" strike="noStrike" kern="0" cap="none" spc="-45" normalizeH="0" baseline="0" noProof="0" dirty="0">
                <a:ln>
                  <a:noFill/>
                </a:ln>
                <a:solidFill>
                  <a:sysClr val="windowText" lastClr="000000"/>
                </a:solidFill>
                <a:effectLst/>
                <a:uLnTx/>
                <a:uFillTx/>
                <a:latin typeface="Verdana"/>
                <a:cs typeface="Verdana"/>
              </a:rPr>
              <a:t>for</a:t>
            </a:r>
            <a:r>
              <a:rPr kumimoji="0" lang="en-US" sz="1400" b="0" i="0" u="none" strike="noStrike" kern="0" cap="none" spc="-40" normalizeH="0" baseline="0" noProof="0" dirty="0">
                <a:ln>
                  <a:noFill/>
                </a:ln>
                <a:solidFill>
                  <a:sysClr val="windowText" lastClr="000000"/>
                </a:solidFill>
                <a:effectLst/>
                <a:uLnTx/>
                <a:uFillTx/>
                <a:latin typeface="Verdana"/>
                <a:cs typeface="Verdana"/>
              </a:rPr>
              <a:t> </a:t>
            </a:r>
            <a:r>
              <a:rPr kumimoji="0" lang="en-US" sz="1400" b="0" i="0" u="none" strike="noStrike" kern="0" cap="none" spc="-30" normalizeH="0" baseline="0" noProof="0" dirty="0">
                <a:ln>
                  <a:noFill/>
                </a:ln>
                <a:solidFill>
                  <a:sysClr val="windowText" lastClr="000000"/>
                </a:solidFill>
                <a:effectLst/>
                <a:uLnTx/>
                <a:uFillTx/>
                <a:latin typeface="Verdana"/>
                <a:cs typeface="Verdana"/>
              </a:rPr>
              <a:t>up</a:t>
            </a:r>
            <a:r>
              <a:rPr kumimoji="0" lang="en-US" sz="1400" b="0" i="0" u="none" strike="noStrike" kern="0" cap="none" spc="-35" normalizeH="0" baseline="0" noProof="0" dirty="0">
                <a:ln>
                  <a:noFill/>
                </a:ln>
                <a:solidFill>
                  <a:sysClr val="windowText" lastClr="000000"/>
                </a:solidFill>
                <a:effectLst/>
                <a:uLnTx/>
                <a:uFillTx/>
                <a:latin typeface="Verdana"/>
                <a:cs typeface="Verdana"/>
              </a:rPr>
              <a:t> </a:t>
            </a:r>
            <a:r>
              <a:rPr kumimoji="0" lang="en-US" sz="1400" b="0" i="0" u="none" strike="noStrike" kern="0" cap="none" spc="-20" normalizeH="0" baseline="0" noProof="0" dirty="0">
                <a:ln>
                  <a:noFill/>
                </a:ln>
                <a:solidFill>
                  <a:sysClr val="windowText" lastClr="000000"/>
                </a:solidFill>
                <a:effectLst/>
                <a:uLnTx/>
                <a:uFillTx/>
                <a:latin typeface="Verdana"/>
                <a:cs typeface="Verdana"/>
              </a:rPr>
              <a:t>to</a:t>
            </a:r>
            <a:r>
              <a:rPr kumimoji="0" lang="en-US" sz="1400" b="0" i="0" u="none" strike="noStrike" kern="0" cap="none" spc="-55" normalizeH="0" baseline="0" noProof="0" dirty="0">
                <a:ln>
                  <a:noFill/>
                </a:ln>
                <a:solidFill>
                  <a:sysClr val="windowText" lastClr="000000"/>
                </a:solidFill>
                <a:effectLst/>
                <a:uLnTx/>
                <a:uFillTx/>
                <a:latin typeface="Verdana"/>
                <a:cs typeface="Verdana"/>
              </a:rPr>
              <a:t> </a:t>
            </a:r>
            <a:r>
              <a:rPr kumimoji="0" lang="en-US" sz="1400" b="0" i="0" u="none" strike="noStrike" kern="0" cap="none" spc="-125" normalizeH="0" baseline="0" noProof="0" dirty="0">
                <a:ln>
                  <a:noFill/>
                </a:ln>
                <a:solidFill>
                  <a:sysClr val="windowText" lastClr="000000"/>
                </a:solidFill>
                <a:effectLst/>
                <a:uLnTx/>
                <a:uFillTx/>
                <a:latin typeface="Verdana"/>
                <a:cs typeface="Verdana"/>
              </a:rPr>
              <a:t>63%</a:t>
            </a:r>
            <a:r>
              <a:rPr kumimoji="0" lang="en-US" sz="1400" b="0" i="0" u="none" strike="noStrike" kern="0" cap="none" spc="-40" normalizeH="0" baseline="0" noProof="0" dirty="0">
                <a:ln>
                  <a:noFill/>
                </a:ln>
                <a:solidFill>
                  <a:sysClr val="windowText" lastClr="000000"/>
                </a:solidFill>
                <a:effectLst/>
                <a:uLnTx/>
                <a:uFillTx/>
                <a:latin typeface="Verdana"/>
                <a:cs typeface="Verdana"/>
              </a:rPr>
              <a:t> </a:t>
            </a:r>
            <a:r>
              <a:rPr kumimoji="0" lang="en-US" sz="1400" b="0" i="0" u="none" strike="noStrike" kern="0" cap="none" spc="-30" normalizeH="0" baseline="0" noProof="0" dirty="0">
                <a:ln>
                  <a:noFill/>
                </a:ln>
                <a:solidFill>
                  <a:sysClr val="windowText" lastClr="000000"/>
                </a:solidFill>
                <a:effectLst/>
                <a:uLnTx/>
                <a:uFillTx/>
                <a:latin typeface="Verdana"/>
                <a:cs typeface="Verdana"/>
              </a:rPr>
              <a:t>of</a:t>
            </a:r>
            <a:r>
              <a:rPr kumimoji="0" lang="en-US" sz="1400" b="0" i="0" u="none" strike="noStrike" kern="0" cap="none" spc="-70" normalizeH="0" baseline="0" noProof="0" dirty="0">
                <a:ln>
                  <a:noFill/>
                </a:ln>
                <a:solidFill>
                  <a:sysClr val="windowText" lastClr="000000"/>
                </a:solidFill>
                <a:effectLst/>
                <a:uLnTx/>
                <a:uFillTx/>
                <a:latin typeface="Verdana"/>
                <a:cs typeface="Verdana"/>
              </a:rPr>
              <a:t> </a:t>
            </a:r>
            <a:r>
              <a:rPr kumimoji="0" lang="en-US" sz="1400" b="0" i="0" u="none" strike="noStrike" kern="0" cap="none" spc="-60" normalizeH="0" baseline="0" noProof="0" dirty="0">
                <a:ln>
                  <a:noFill/>
                </a:ln>
                <a:solidFill>
                  <a:sysClr val="windowText" lastClr="000000"/>
                </a:solidFill>
                <a:effectLst/>
                <a:uLnTx/>
                <a:uFillTx/>
                <a:latin typeface="Verdana"/>
                <a:cs typeface="Verdana"/>
              </a:rPr>
              <a:t>a</a:t>
            </a:r>
            <a:r>
              <a:rPr kumimoji="0" lang="en-US" sz="1400" b="0" i="0" u="none" strike="noStrike" kern="0" cap="none" spc="-85" normalizeH="0" baseline="0" noProof="0" dirty="0">
                <a:ln>
                  <a:noFill/>
                </a:ln>
                <a:solidFill>
                  <a:sysClr val="windowText" lastClr="000000"/>
                </a:solidFill>
                <a:effectLst/>
                <a:uLnTx/>
                <a:uFillTx/>
                <a:latin typeface="Verdana"/>
                <a:cs typeface="Verdana"/>
              </a:rPr>
              <a:t> </a:t>
            </a:r>
            <a:r>
              <a:rPr kumimoji="0" lang="en-US" sz="1400" b="0" i="0" u="none" strike="noStrike" kern="0" cap="none" spc="-50" normalizeH="0" baseline="0" noProof="0" dirty="0">
                <a:ln>
                  <a:noFill/>
                </a:ln>
                <a:solidFill>
                  <a:sysClr val="windowText" lastClr="000000"/>
                </a:solidFill>
                <a:effectLst/>
                <a:uLnTx/>
                <a:uFillTx/>
                <a:latin typeface="Verdana"/>
                <a:cs typeface="Verdana"/>
              </a:rPr>
              <a:t>company's</a:t>
            </a:r>
            <a:r>
              <a:rPr kumimoji="0" lang="en-US" sz="1400" b="0" i="0" u="none" strike="noStrike" kern="0" cap="none" spc="-45" normalizeH="0" baseline="0" noProof="0" dirty="0">
                <a:ln>
                  <a:noFill/>
                </a:ln>
                <a:solidFill>
                  <a:sysClr val="windowText" lastClr="000000"/>
                </a:solidFill>
                <a:effectLst/>
                <a:uLnTx/>
                <a:uFillTx/>
                <a:latin typeface="Verdana"/>
                <a:cs typeface="Verdana"/>
              </a:rPr>
              <a:t> </a:t>
            </a:r>
            <a:r>
              <a:rPr kumimoji="0" lang="en-US" sz="1400" b="0" i="0" u="none" strike="noStrike" kern="0" cap="none" spc="-50" normalizeH="0" baseline="0" noProof="0" dirty="0">
                <a:ln>
                  <a:noFill/>
                </a:ln>
                <a:solidFill>
                  <a:sysClr val="windowText" lastClr="000000"/>
                </a:solidFill>
                <a:effectLst/>
                <a:uLnTx/>
                <a:uFillTx/>
                <a:latin typeface="Verdana"/>
                <a:cs typeface="Verdana"/>
              </a:rPr>
              <a:t>market </a:t>
            </a:r>
            <a:r>
              <a:rPr kumimoji="0" lang="en-US" sz="1400" b="0" i="0" u="none" strike="noStrike" kern="0" cap="none" spc="-10" normalizeH="0" baseline="0" noProof="0" dirty="0">
                <a:ln>
                  <a:noFill/>
                </a:ln>
                <a:solidFill>
                  <a:sysClr val="windowText" lastClr="000000"/>
                </a:solidFill>
                <a:effectLst/>
                <a:uLnTx/>
                <a:uFillTx/>
                <a:latin typeface="Verdana"/>
                <a:cs typeface="Verdana"/>
              </a:rPr>
              <a:t>value. </a:t>
            </a:r>
            <a:r>
              <a:rPr kumimoji="0" lang="en-US" sz="1400" b="0" i="0" u="none" strike="noStrike" kern="0" cap="none" spc="-40" normalizeH="0" baseline="0" noProof="0" dirty="0">
                <a:ln>
                  <a:noFill/>
                </a:ln>
                <a:solidFill>
                  <a:sysClr val="windowText" lastClr="000000"/>
                </a:solidFill>
                <a:effectLst/>
                <a:uLnTx/>
                <a:uFillTx/>
                <a:latin typeface="Verdana"/>
                <a:cs typeface="Verdana"/>
              </a:rPr>
              <a:t>Reputational</a:t>
            </a:r>
            <a:r>
              <a:rPr kumimoji="0" lang="en-US" sz="1400" b="0" i="0" u="none" strike="noStrike" kern="0" cap="none" spc="-55" normalizeH="0" baseline="0" noProof="0" dirty="0">
                <a:ln>
                  <a:noFill/>
                </a:ln>
                <a:solidFill>
                  <a:sysClr val="windowText" lastClr="000000"/>
                </a:solidFill>
                <a:effectLst/>
                <a:uLnTx/>
                <a:uFillTx/>
                <a:latin typeface="Verdana"/>
                <a:cs typeface="Verdana"/>
              </a:rPr>
              <a:t> damage</a:t>
            </a:r>
            <a:r>
              <a:rPr kumimoji="0" lang="en-US" sz="1400" b="0" i="0" u="none" strike="noStrike" kern="0" cap="none" spc="15" normalizeH="0" baseline="0" noProof="0" dirty="0">
                <a:ln>
                  <a:noFill/>
                </a:ln>
                <a:solidFill>
                  <a:sysClr val="windowText" lastClr="000000"/>
                </a:solidFill>
                <a:effectLst/>
                <a:uLnTx/>
                <a:uFillTx/>
                <a:latin typeface="Verdana"/>
                <a:cs typeface="Verdana"/>
              </a:rPr>
              <a:t> </a:t>
            </a:r>
            <a:r>
              <a:rPr kumimoji="0" lang="en-US" sz="1400" b="0" i="0" u="none" strike="noStrike" kern="0" cap="none" spc="-40" normalizeH="0" baseline="0" noProof="0" dirty="0">
                <a:ln>
                  <a:noFill/>
                </a:ln>
                <a:solidFill>
                  <a:sysClr val="windowText" lastClr="000000"/>
                </a:solidFill>
                <a:effectLst/>
                <a:uLnTx/>
                <a:uFillTx/>
                <a:latin typeface="Verdana"/>
                <a:cs typeface="Verdana"/>
              </a:rPr>
              <a:t>directly</a:t>
            </a:r>
            <a:r>
              <a:rPr kumimoji="0" lang="en-US" sz="1400" b="0" i="0" u="none" strike="noStrike" kern="0" cap="none" spc="-75" normalizeH="0" baseline="0" noProof="0" dirty="0">
                <a:ln>
                  <a:noFill/>
                </a:ln>
                <a:solidFill>
                  <a:sysClr val="windowText" lastClr="000000"/>
                </a:solidFill>
                <a:effectLst/>
                <a:uLnTx/>
                <a:uFillTx/>
                <a:latin typeface="Verdana"/>
                <a:cs typeface="Verdana"/>
              </a:rPr>
              <a:t> </a:t>
            </a:r>
            <a:r>
              <a:rPr kumimoji="0" lang="en-US" sz="1400" b="0" i="0" u="none" strike="noStrike" kern="0" cap="none" spc="-50" normalizeH="0" baseline="0" noProof="0" dirty="0">
                <a:ln>
                  <a:noFill/>
                </a:ln>
                <a:solidFill>
                  <a:sysClr val="windowText" lastClr="000000"/>
                </a:solidFill>
                <a:effectLst/>
                <a:uLnTx/>
                <a:uFillTx/>
                <a:latin typeface="Verdana"/>
                <a:cs typeface="Verdana"/>
              </a:rPr>
              <a:t>affects</a:t>
            </a:r>
            <a:r>
              <a:rPr kumimoji="0" lang="en-US" sz="1400" b="0" i="0" u="none" strike="noStrike" kern="0" cap="none" spc="-10" normalizeH="0" baseline="0" noProof="0" dirty="0">
                <a:ln>
                  <a:noFill/>
                </a:ln>
                <a:solidFill>
                  <a:sysClr val="windowText" lastClr="000000"/>
                </a:solidFill>
                <a:effectLst/>
                <a:uLnTx/>
                <a:uFillTx/>
                <a:latin typeface="Verdana"/>
                <a:cs typeface="Verdana"/>
              </a:rPr>
              <a:t> </a:t>
            </a:r>
            <a:r>
              <a:rPr kumimoji="0" lang="en-US" sz="1400" b="0" i="0" u="none" strike="noStrike" kern="0" cap="none" spc="-40" normalizeH="0" baseline="0" noProof="0" dirty="0">
                <a:ln>
                  <a:noFill/>
                </a:ln>
                <a:solidFill>
                  <a:sysClr val="windowText" lastClr="000000"/>
                </a:solidFill>
                <a:effectLst/>
                <a:uLnTx/>
                <a:uFillTx/>
                <a:latin typeface="Verdana"/>
                <a:cs typeface="Verdana"/>
              </a:rPr>
              <a:t>customer</a:t>
            </a:r>
            <a:r>
              <a:rPr kumimoji="0" lang="en-US" sz="1400" b="0" i="0" u="none" strike="noStrike" kern="0" cap="none" spc="-5" normalizeH="0" baseline="0" noProof="0" dirty="0">
                <a:ln>
                  <a:noFill/>
                </a:ln>
                <a:solidFill>
                  <a:sysClr val="windowText" lastClr="000000"/>
                </a:solidFill>
                <a:effectLst/>
                <a:uLnTx/>
                <a:uFillTx/>
                <a:latin typeface="Verdana"/>
                <a:cs typeface="Verdana"/>
              </a:rPr>
              <a:t> </a:t>
            </a:r>
            <a:r>
              <a:rPr kumimoji="0" lang="en-US" sz="1400" b="0" i="0" u="none" strike="noStrike" kern="0" cap="none" spc="-60" normalizeH="0" baseline="0" noProof="0" dirty="0">
                <a:ln>
                  <a:noFill/>
                </a:ln>
                <a:solidFill>
                  <a:sysClr val="windowText" lastClr="000000"/>
                </a:solidFill>
                <a:effectLst/>
                <a:uLnTx/>
                <a:uFillTx/>
                <a:latin typeface="Verdana"/>
                <a:cs typeface="Verdana"/>
              </a:rPr>
              <a:t>retention,</a:t>
            </a:r>
            <a:r>
              <a:rPr kumimoji="0" lang="en-US" sz="1400" b="0" i="0" u="none" strike="noStrike" kern="0" cap="none" spc="-40" normalizeH="0" baseline="0" noProof="0" dirty="0">
                <a:ln>
                  <a:noFill/>
                </a:ln>
                <a:solidFill>
                  <a:sysClr val="windowText" lastClr="000000"/>
                </a:solidFill>
                <a:effectLst/>
                <a:uLnTx/>
                <a:uFillTx/>
                <a:latin typeface="Verdana"/>
                <a:cs typeface="Verdana"/>
              </a:rPr>
              <a:t> </a:t>
            </a:r>
            <a:r>
              <a:rPr kumimoji="0" lang="en-US" sz="1400" b="0" i="0" u="none" strike="noStrike" kern="0" cap="none" spc="-55" normalizeH="0" baseline="0" noProof="0" dirty="0">
                <a:ln>
                  <a:noFill/>
                </a:ln>
                <a:solidFill>
                  <a:sysClr val="windowText" lastClr="000000"/>
                </a:solidFill>
                <a:effectLst/>
                <a:uLnTx/>
                <a:uFillTx/>
                <a:latin typeface="Verdana"/>
                <a:cs typeface="Verdana"/>
              </a:rPr>
              <a:t>employee</a:t>
            </a:r>
            <a:r>
              <a:rPr kumimoji="0" lang="en-US" sz="1400" b="0" i="0" u="none" strike="noStrike" kern="0" cap="none" spc="15" normalizeH="0" baseline="0" noProof="0" dirty="0">
                <a:ln>
                  <a:noFill/>
                </a:ln>
                <a:solidFill>
                  <a:sysClr val="windowText" lastClr="000000"/>
                </a:solidFill>
                <a:effectLst/>
                <a:uLnTx/>
                <a:uFillTx/>
                <a:latin typeface="Verdana"/>
                <a:cs typeface="Verdana"/>
              </a:rPr>
              <a:t> </a:t>
            </a:r>
            <a:r>
              <a:rPr kumimoji="0" lang="en-US" sz="1400" b="0" i="0" u="none" strike="noStrike" kern="0" cap="none" spc="-65" normalizeH="0" baseline="0" noProof="0" dirty="0">
                <a:ln>
                  <a:noFill/>
                </a:ln>
                <a:solidFill>
                  <a:sysClr val="windowText" lastClr="000000"/>
                </a:solidFill>
                <a:effectLst/>
                <a:uLnTx/>
                <a:uFillTx/>
                <a:latin typeface="Verdana"/>
                <a:cs typeface="Verdana"/>
              </a:rPr>
              <a:t>morale,</a:t>
            </a:r>
            <a:r>
              <a:rPr kumimoji="0" lang="en-US" sz="1400" b="0" i="0" u="none" strike="noStrike" kern="0" cap="none" spc="-40" normalizeH="0" baseline="0" noProof="0" dirty="0">
                <a:ln>
                  <a:noFill/>
                </a:ln>
                <a:solidFill>
                  <a:sysClr val="windowText" lastClr="000000"/>
                </a:solidFill>
                <a:effectLst/>
                <a:uLnTx/>
                <a:uFillTx/>
                <a:latin typeface="Verdana"/>
                <a:cs typeface="Verdana"/>
              </a:rPr>
              <a:t> </a:t>
            </a:r>
            <a:r>
              <a:rPr kumimoji="0" lang="en-US" sz="1400" b="0" i="0" u="none" strike="noStrike" kern="0" cap="none" spc="-60" normalizeH="0" baseline="0" noProof="0" dirty="0">
                <a:ln>
                  <a:noFill/>
                </a:ln>
                <a:solidFill>
                  <a:sysClr val="windowText" lastClr="000000"/>
                </a:solidFill>
                <a:effectLst/>
                <a:uLnTx/>
                <a:uFillTx/>
                <a:latin typeface="Verdana"/>
                <a:cs typeface="Verdana"/>
              </a:rPr>
              <a:t>investor</a:t>
            </a:r>
            <a:r>
              <a:rPr kumimoji="0" lang="en-US" sz="1400" b="0" i="0" u="none" strike="noStrike" kern="0" cap="none" spc="-5" normalizeH="0" baseline="0" noProof="0" dirty="0">
                <a:ln>
                  <a:noFill/>
                </a:ln>
                <a:solidFill>
                  <a:sysClr val="windowText" lastClr="000000"/>
                </a:solidFill>
                <a:effectLst/>
                <a:uLnTx/>
                <a:uFillTx/>
                <a:latin typeface="Verdana"/>
                <a:cs typeface="Verdana"/>
              </a:rPr>
              <a:t> </a:t>
            </a:r>
            <a:r>
              <a:rPr kumimoji="0" lang="en-US" sz="1400" b="0" i="0" u="none" strike="noStrike" kern="0" cap="none" spc="-50" normalizeH="0" baseline="0" noProof="0" dirty="0">
                <a:ln>
                  <a:noFill/>
                </a:ln>
                <a:solidFill>
                  <a:sysClr val="windowText" lastClr="000000"/>
                </a:solidFill>
                <a:effectLst/>
                <a:uLnTx/>
                <a:uFillTx/>
                <a:latin typeface="Verdana"/>
                <a:cs typeface="Verdana"/>
              </a:rPr>
              <a:t>confidence,</a:t>
            </a:r>
            <a:r>
              <a:rPr kumimoji="0" lang="en-US" sz="1400" b="0" i="0" u="none" strike="noStrike" kern="0" cap="none" spc="-40" normalizeH="0" baseline="0" noProof="0" dirty="0">
                <a:ln>
                  <a:noFill/>
                </a:ln>
                <a:solidFill>
                  <a:sysClr val="windowText" lastClr="000000"/>
                </a:solidFill>
                <a:effectLst/>
                <a:uLnTx/>
                <a:uFillTx/>
                <a:latin typeface="Verdana"/>
                <a:cs typeface="Verdana"/>
              </a:rPr>
              <a:t> </a:t>
            </a:r>
            <a:r>
              <a:rPr kumimoji="0" lang="en-US" sz="1400" b="0" i="0" u="none" strike="noStrike" kern="0" cap="none" spc="-50" normalizeH="0" baseline="0" noProof="0" dirty="0">
                <a:ln>
                  <a:noFill/>
                </a:ln>
                <a:solidFill>
                  <a:sysClr val="windowText" lastClr="000000"/>
                </a:solidFill>
                <a:effectLst/>
                <a:uLnTx/>
                <a:uFillTx/>
                <a:latin typeface="Verdana"/>
                <a:cs typeface="Verdana"/>
              </a:rPr>
              <a:t>and</a:t>
            </a:r>
            <a:r>
              <a:rPr kumimoji="0" lang="en-US" sz="1400" b="0" i="0" u="none" strike="noStrike" kern="0" cap="none" spc="-5" normalizeH="0" baseline="0" noProof="0" dirty="0">
                <a:ln>
                  <a:noFill/>
                </a:ln>
                <a:solidFill>
                  <a:sysClr val="windowText" lastClr="000000"/>
                </a:solidFill>
                <a:effectLst/>
                <a:uLnTx/>
                <a:uFillTx/>
                <a:latin typeface="Verdana"/>
                <a:cs typeface="Verdana"/>
              </a:rPr>
              <a:t> </a:t>
            </a:r>
            <a:r>
              <a:rPr kumimoji="0" lang="en-US" sz="1400" b="0" i="0" u="none" strike="noStrike" kern="0" cap="none" spc="-20" normalizeH="0" baseline="0" noProof="0" dirty="0">
                <a:ln>
                  <a:noFill/>
                </a:ln>
                <a:solidFill>
                  <a:sysClr val="windowText" lastClr="000000"/>
                </a:solidFill>
                <a:effectLst/>
                <a:uLnTx/>
                <a:uFillTx/>
                <a:latin typeface="Verdana"/>
                <a:cs typeface="Verdana"/>
              </a:rPr>
              <a:t>ultimately, </a:t>
            </a:r>
            <a:r>
              <a:rPr kumimoji="0" lang="en-US" sz="1400" b="0" i="0" u="none" strike="noStrike" kern="0" cap="none" spc="-65" normalizeH="0" baseline="0" noProof="0" dirty="0">
                <a:ln>
                  <a:noFill/>
                </a:ln>
                <a:solidFill>
                  <a:sysClr val="windowText" lastClr="000000"/>
                </a:solidFill>
                <a:effectLst/>
                <a:uLnTx/>
                <a:uFillTx/>
                <a:latin typeface="Verdana"/>
                <a:cs typeface="Verdana"/>
              </a:rPr>
              <a:t>the</a:t>
            </a:r>
            <a:r>
              <a:rPr kumimoji="0" lang="en-US" sz="1400" b="0" i="0" u="none" strike="noStrike" kern="0" cap="none" spc="-20" normalizeH="0" baseline="0" noProof="0" dirty="0">
                <a:ln>
                  <a:noFill/>
                </a:ln>
                <a:solidFill>
                  <a:sysClr val="windowText" lastClr="000000"/>
                </a:solidFill>
                <a:effectLst/>
                <a:uLnTx/>
                <a:uFillTx/>
                <a:latin typeface="Verdana"/>
                <a:cs typeface="Verdana"/>
              </a:rPr>
              <a:t> </a:t>
            </a:r>
            <a:r>
              <a:rPr kumimoji="0" lang="en-US" sz="1400" b="0" i="0" u="none" strike="noStrike" kern="0" cap="none" spc="-10" normalizeH="0" baseline="0" noProof="0" dirty="0">
                <a:ln>
                  <a:noFill/>
                </a:ln>
                <a:solidFill>
                  <a:sysClr val="windowText" lastClr="000000"/>
                </a:solidFill>
                <a:effectLst/>
                <a:uLnTx/>
                <a:uFillTx/>
                <a:latin typeface="Verdana"/>
                <a:cs typeface="Verdana"/>
              </a:rPr>
              <a:t>bottom</a:t>
            </a:r>
            <a:r>
              <a:rPr kumimoji="0" lang="en-US" sz="1400" b="0" i="0" u="none" strike="noStrike" kern="0" cap="none" spc="-45" normalizeH="0" baseline="0" noProof="0" dirty="0">
                <a:ln>
                  <a:noFill/>
                </a:ln>
                <a:solidFill>
                  <a:sysClr val="windowText" lastClr="000000"/>
                </a:solidFill>
                <a:effectLst/>
                <a:uLnTx/>
                <a:uFillTx/>
                <a:latin typeface="Verdana"/>
                <a:cs typeface="Verdana"/>
              </a:rPr>
              <a:t> </a:t>
            </a:r>
            <a:r>
              <a:rPr kumimoji="0" lang="en-US" sz="1400" b="0" i="0" u="none" strike="noStrike" kern="0" cap="none" spc="-20" normalizeH="0" baseline="0" noProof="0" dirty="0">
                <a:ln>
                  <a:noFill/>
                </a:ln>
                <a:solidFill>
                  <a:sysClr val="windowText" lastClr="000000"/>
                </a:solidFill>
                <a:effectLst/>
                <a:uLnTx/>
                <a:uFillTx/>
                <a:latin typeface="Verdana"/>
                <a:cs typeface="Verdana"/>
              </a:rPr>
              <a:t>line.</a:t>
            </a:r>
            <a:endParaRPr kumimoji="0" lang="en-US" sz="1400" b="0" i="0" u="none" strike="noStrike" kern="0" cap="none" spc="0" normalizeH="0" baseline="0" noProof="0" dirty="0">
              <a:ln>
                <a:noFill/>
              </a:ln>
              <a:solidFill>
                <a:sysClr val="windowText" lastClr="000000"/>
              </a:solidFill>
              <a:effectLst/>
              <a:uLnTx/>
              <a:uFillTx/>
              <a:latin typeface="Verdana"/>
              <a:cs typeface="Verdana"/>
            </a:endParaRPr>
          </a:p>
        </p:txBody>
      </p:sp>
      <p:pic>
        <p:nvPicPr>
          <p:cNvPr id="2" name="Graphic 21">
            <a:extLst>
              <a:ext uri="{FF2B5EF4-FFF2-40B4-BE49-F238E27FC236}">
                <a16:creationId xmlns:a16="http://schemas.microsoft.com/office/drawing/2014/main" id="{88C1F470-A89F-BF4A-FF0B-53587B7E236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58441" y="605121"/>
            <a:ext cx="2024202" cy="945164"/>
          </a:xfrm>
          <a:prstGeom prst="rect">
            <a:avLst/>
          </a:prstGeom>
        </p:spPr>
      </p:pic>
      <p:sp>
        <p:nvSpPr>
          <p:cNvPr id="4" name="TextBox 3">
            <a:extLst>
              <a:ext uri="{FF2B5EF4-FFF2-40B4-BE49-F238E27FC236}">
                <a16:creationId xmlns:a16="http://schemas.microsoft.com/office/drawing/2014/main" id="{553EA4A9-A57C-4609-6302-74FFE0111844}"/>
              </a:ext>
            </a:extLst>
          </p:cNvPr>
          <p:cNvSpPr txBox="1"/>
          <p:nvPr/>
        </p:nvSpPr>
        <p:spPr>
          <a:xfrm>
            <a:off x="2381250" y="1259443"/>
            <a:ext cx="2819400" cy="369332"/>
          </a:xfrm>
          <a:prstGeom prst="rect">
            <a:avLst/>
          </a:prstGeom>
          <a:solidFill>
            <a:srgbClr val="00B0F0"/>
          </a:solidFill>
        </p:spPr>
        <p:txBody>
          <a:bodyPr wrap="square">
            <a:spAutoFit/>
          </a:bodyPr>
          <a:lstStyle/>
          <a:p>
            <a:pPr marL="12700">
              <a:lnSpc>
                <a:spcPct val="100000"/>
              </a:lnSpc>
              <a:spcBef>
                <a:spcPts val="100"/>
              </a:spcBef>
            </a:pPr>
            <a:r>
              <a:rPr lang="en-US" sz="1800" b="1" spc="-75" dirty="0">
                <a:solidFill>
                  <a:schemeClr val="bg1"/>
                </a:solidFill>
                <a:latin typeface="Arial"/>
                <a:cs typeface="Arial"/>
              </a:rPr>
              <a:t>REPUTATIONAL RISKS</a:t>
            </a:r>
            <a:endParaRPr lang="en-US" sz="1800" dirty="0">
              <a:solidFill>
                <a:schemeClr val="bg1"/>
              </a:solidFill>
              <a:latin typeface="Arial"/>
              <a:cs typeface="Arial"/>
            </a:endParaRPr>
          </a:p>
        </p:txBody>
      </p:sp>
    </p:spTree>
    <p:extLst>
      <p:ext uri="{BB962C8B-B14F-4D97-AF65-F5344CB8AC3E}">
        <p14:creationId xmlns:p14="http://schemas.microsoft.com/office/powerpoint/2010/main" val="54706443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D535CF-43D7-C7E2-F26B-04585D0428A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8ACA02D-674F-5618-8024-D935416E1945}"/>
              </a:ext>
            </a:extLst>
          </p:cNvPr>
          <p:cNvSpPr/>
          <p:nvPr/>
        </p:nvSpPr>
        <p:spPr>
          <a:xfrm>
            <a:off x="2306113" y="1038738"/>
            <a:ext cx="8712935" cy="40147"/>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65564572-3278-07FE-C27D-E18885C885A9}"/>
              </a:ext>
            </a:extLst>
          </p:cNvPr>
          <p:cNvSpPr/>
          <p:nvPr/>
        </p:nvSpPr>
        <p:spPr>
          <a:xfrm>
            <a:off x="7558824" y="1400175"/>
            <a:ext cx="3625271" cy="552245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249D99B3-DE90-321F-1A59-154EB574523E}"/>
              </a:ext>
            </a:extLst>
          </p:cNvPr>
          <p:cNvSpPr/>
          <p:nvPr/>
        </p:nvSpPr>
        <p:spPr>
          <a:xfrm>
            <a:off x="434390" y="1628774"/>
            <a:ext cx="9795459" cy="496512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2700" marR="68580" lvl="0" indent="0" algn="just" defTabSz="914400" eaLnBrk="1" fontAlgn="auto" latinLnBrk="0" hangingPunct="1">
              <a:lnSpc>
                <a:spcPct val="122400"/>
              </a:lnSpc>
              <a:spcBef>
                <a:spcPts val="95"/>
              </a:spcBef>
              <a:spcAft>
                <a:spcPts val="0"/>
              </a:spcAft>
              <a:buClrTx/>
              <a:buSzTx/>
              <a:buFontTx/>
              <a:buNone/>
              <a:tabLst/>
              <a:defRPr/>
            </a:pPr>
            <a:r>
              <a:rPr kumimoji="0" lang="en-US" sz="1250" b="0" i="0" u="none" strike="noStrike" kern="0" cap="none" spc="-45" normalizeH="0" baseline="0" noProof="0" dirty="0">
                <a:ln>
                  <a:noFill/>
                </a:ln>
                <a:solidFill>
                  <a:sysClr val="windowText" lastClr="000000"/>
                </a:solidFill>
                <a:effectLst/>
                <a:uLnTx/>
                <a:uFillTx/>
                <a:latin typeface="Lucida Sans"/>
                <a:cs typeface="Lucida Sans"/>
              </a:rPr>
              <a:t>In </a:t>
            </a:r>
            <a:r>
              <a:rPr kumimoji="0" lang="en-US" sz="1250" b="0" i="0" u="none" strike="noStrike" kern="0" cap="none" spc="-55" normalizeH="0" baseline="0" noProof="0" dirty="0">
                <a:ln>
                  <a:noFill/>
                </a:ln>
                <a:solidFill>
                  <a:sysClr val="windowText" lastClr="000000"/>
                </a:solidFill>
                <a:effectLst/>
                <a:uLnTx/>
                <a:uFillTx/>
                <a:latin typeface="Lucida Sans"/>
                <a:cs typeface="Lucida Sans"/>
              </a:rPr>
              <a:t>today's</a:t>
            </a:r>
            <a:r>
              <a:rPr kumimoji="0" lang="en-US" sz="1250" b="0" i="0" u="none" strike="noStrike" kern="0" cap="none" spc="-70" normalizeH="0" baseline="0" noProof="0" dirty="0">
                <a:ln>
                  <a:noFill/>
                </a:ln>
                <a:solidFill>
                  <a:sysClr val="windowText" lastClr="000000"/>
                </a:solidFill>
                <a:effectLst/>
                <a:uLnTx/>
                <a:uFillTx/>
                <a:latin typeface="Lucida Sans"/>
                <a:cs typeface="Lucida Sans"/>
              </a:rPr>
              <a:t> </a:t>
            </a:r>
            <a:r>
              <a:rPr kumimoji="0" lang="en-US" sz="1250" b="0" i="0" u="none" strike="noStrike" kern="0" cap="none" spc="-35" normalizeH="0" baseline="0" noProof="0" dirty="0">
                <a:ln>
                  <a:noFill/>
                </a:ln>
                <a:solidFill>
                  <a:sysClr val="windowText" lastClr="000000"/>
                </a:solidFill>
                <a:effectLst/>
                <a:uLnTx/>
                <a:uFillTx/>
                <a:latin typeface="Lucida Sans"/>
                <a:cs typeface="Lucida Sans"/>
              </a:rPr>
              <a:t>digital</a:t>
            </a:r>
            <a:r>
              <a:rPr kumimoji="0" lang="en-US" sz="1250" b="0" i="0" u="none" strike="noStrike" kern="0" cap="none" spc="-60" normalizeH="0" baseline="0" noProof="0" dirty="0">
                <a:ln>
                  <a:noFill/>
                </a:ln>
                <a:solidFill>
                  <a:sysClr val="windowText" lastClr="000000"/>
                </a:solidFill>
                <a:effectLst/>
                <a:uLnTx/>
                <a:uFillTx/>
                <a:latin typeface="Lucida Sans"/>
                <a:cs typeface="Lucida Sans"/>
              </a:rPr>
              <a:t> </a:t>
            </a:r>
            <a:r>
              <a:rPr kumimoji="0" lang="en-US" sz="1250" b="0" i="0" u="none" strike="noStrike" kern="0" cap="none" spc="-70" normalizeH="0" baseline="0" noProof="0" dirty="0">
                <a:ln>
                  <a:noFill/>
                </a:ln>
                <a:solidFill>
                  <a:sysClr val="windowText" lastClr="000000"/>
                </a:solidFill>
                <a:effectLst/>
                <a:uLnTx/>
                <a:uFillTx/>
                <a:latin typeface="Lucida Sans"/>
                <a:cs typeface="Lucida Sans"/>
              </a:rPr>
              <a:t>business </a:t>
            </a:r>
            <a:r>
              <a:rPr kumimoji="0" lang="en-US" sz="1250" b="0" i="0" u="none" strike="noStrike" kern="0" cap="none" spc="-50" normalizeH="0" baseline="0" noProof="0" dirty="0">
                <a:ln>
                  <a:noFill/>
                </a:ln>
                <a:solidFill>
                  <a:sysClr val="windowText" lastClr="000000"/>
                </a:solidFill>
                <a:effectLst/>
                <a:uLnTx/>
                <a:uFillTx/>
                <a:latin typeface="Lucida Sans"/>
                <a:cs typeface="Lucida Sans"/>
              </a:rPr>
              <a:t>environment,</a:t>
            </a:r>
            <a:r>
              <a:rPr kumimoji="0" lang="en-US" sz="1250" b="0" i="0" u="none" strike="noStrike" kern="0" cap="none" spc="-25" normalizeH="0" baseline="0" noProof="0" dirty="0">
                <a:ln>
                  <a:noFill/>
                </a:ln>
                <a:solidFill>
                  <a:sysClr val="windowText" lastClr="000000"/>
                </a:solidFill>
                <a:effectLst/>
                <a:uLnTx/>
                <a:uFillTx/>
                <a:latin typeface="Lucida Sans"/>
                <a:cs typeface="Lucida Sans"/>
              </a:rPr>
              <a:t> </a:t>
            </a:r>
            <a:r>
              <a:rPr kumimoji="0" lang="en-US" sz="1250" b="0" i="0" u="none" strike="noStrike" kern="0" cap="none" spc="-45" normalizeH="0" baseline="0" noProof="0" dirty="0">
                <a:ln>
                  <a:noFill/>
                </a:ln>
                <a:solidFill>
                  <a:sysClr val="windowText" lastClr="000000"/>
                </a:solidFill>
                <a:effectLst/>
                <a:uLnTx/>
                <a:uFillTx/>
                <a:latin typeface="Lucida Sans"/>
                <a:cs typeface="Lucida Sans"/>
              </a:rPr>
              <a:t>entrepreneurs</a:t>
            </a:r>
            <a:r>
              <a:rPr kumimoji="0" lang="en-US" sz="1250" b="0" i="0" u="none" strike="noStrike" kern="0" cap="none" spc="-70" normalizeH="0" baseline="0" noProof="0" dirty="0">
                <a:ln>
                  <a:noFill/>
                </a:ln>
                <a:solidFill>
                  <a:sysClr val="windowText" lastClr="000000"/>
                </a:solidFill>
                <a:effectLst/>
                <a:uLnTx/>
                <a:uFillTx/>
                <a:latin typeface="Lucida Sans"/>
                <a:cs typeface="Lucida Sans"/>
              </a:rPr>
              <a:t> </a:t>
            </a:r>
            <a:r>
              <a:rPr kumimoji="0" lang="en-US" sz="1250" b="0" i="0" u="none" strike="noStrike" kern="0" cap="none" spc="-55" normalizeH="0" baseline="0" noProof="0" dirty="0">
                <a:ln>
                  <a:noFill/>
                </a:ln>
                <a:solidFill>
                  <a:sysClr val="windowText" lastClr="000000"/>
                </a:solidFill>
                <a:effectLst/>
                <a:uLnTx/>
                <a:uFillTx/>
                <a:latin typeface="Lucida Sans"/>
                <a:cs typeface="Lucida Sans"/>
              </a:rPr>
              <a:t>face</a:t>
            </a:r>
            <a:r>
              <a:rPr kumimoji="0" lang="en-US" sz="1250" b="0" i="0" u="none" strike="noStrike" kern="0" cap="none" spc="75" normalizeH="0" baseline="0" noProof="0" dirty="0">
                <a:ln>
                  <a:noFill/>
                </a:ln>
                <a:solidFill>
                  <a:sysClr val="windowText" lastClr="000000"/>
                </a:solidFill>
                <a:effectLst/>
                <a:uLnTx/>
                <a:uFillTx/>
                <a:latin typeface="Lucida Sans"/>
                <a:cs typeface="Lucida Sans"/>
              </a:rPr>
              <a:t> </a:t>
            </a:r>
            <a:r>
              <a:rPr kumimoji="0" lang="en-US" sz="1250" b="0" i="0" u="none" strike="noStrike" kern="0" cap="none" spc="-70" normalizeH="0" baseline="0" noProof="0" dirty="0">
                <a:ln>
                  <a:noFill/>
                </a:ln>
                <a:solidFill>
                  <a:sysClr val="windowText" lastClr="000000"/>
                </a:solidFill>
                <a:effectLst/>
                <a:uLnTx/>
                <a:uFillTx/>
                <a:latin typeface="Lucida Sans"/>
                <a:cs typeface="Lucida Sans"/>
              </a:rPr>
              <a:t>various </a:t>
            </a:r>
            <a:r>
              <a:rPr kumimoji="0" lang="en-US" sz="1250" b="0" i="0" u="none" strike="noStrike" kern="0" cap="none" spc="-40" normalizeH="0" baseline="0" noProof="0" dirty="0">
                <a:ln>
                  <a:noFill/>
                </a:ln>
                <a:solidFill>
                  <a:sysClr val="windowText" lastClr="000000"/>
                </a:solidFill>
                <a:effectLst/>
                <a:uLnTx/>
                <a:uFillTx/>
                <a:latin typeface="Lucida Sans"/>
                <a:cs typeface="Lucida Sans"/>
              </a:rPr>
              <a:t>technological</a:t>
            </a:r>
            <a:r>
              <a:rPr kumimoji="0" lang="en-US" sz="1250" b="0" i="0" u="none" strike="noStrike" kern="0" cap="none" spc="-55" normalizeH="0" baseline="0" noProof="0" dirty="0">
                <a:ln>
                  <a:noFill/>
                </a:ln>
                <a:solidFill>
                  <a:sysClr val="windowText" lastClr="000000"/>
                </a:solidFill>
                <a:effectLst/>
                <a:uLnTx/>
                <a:uFillTx/>
                <a:latin typeface="Lucida Sans"/>
                <a:cs typeface="Lucida Sans"/>
              </a:rPr>
              <a:t> </a:t>
            </a:r>
            <a:r>
              <a:rPr kumimoji="0" lang="en-US" sz="1250" b="0" i="0" u="none" strike="noStrike" kern="0" cap="none" spc="-50" normalizeH="0" baseline="0" noProof="0" dirty="0">
                <a:ln>
                  <a:noFill/>
                </a:ln>
                <a:solidFill>
                  <a:sysClr val="windowText" lastClr="000000"/>
                </a:solidFill>
                <a:effectLst/>
                <a:uLnTx/>
                <a:uFillTx/>
                <a:latin typeface="Lucida Sans"/>
                <a:cs typeface="Lucida Sans"/>
              </a:rPr>
              <a:t>threats</a:t>
            </a:r>
            <a:r>
              <a:rPr kumimoji="0" lang="en-US" sz="1250" b="0" i="0" u="none" strike="noStrike" kern="0" cap="none" spc="-75" normalizeH="0" baseline="0" noProof="0" dirty="0">
                <a:ln>
                  <a:noFill/>
                </a:ln>
                <a:solidFill>
                  <a:sysClr val="windowText" lastClr="000000"/>
                </a:solidFill>
                <a:effectLst/>
                <a:uLnTx/>
                <a:uFillTx/>
                <a:latin typeface="Lucida Sans"/>
                <a:cs typeface="Lucida Sans"/>
              </a:rPr>
              <a:t> </a:t>
            </a:r>
            <a:r>
              <a:rPr kumimoji="0" lang="en-US" sz="1250" b="0" i="0" u="none" strike="noStrike" kern="0" cap="none" spc="-30" normalizeH="0" baseline="0" noProof="0" dirty="0">
                <a:ln>
                  <a:noFill/>
                </a:ln>
                <a:solidFill>
                  <a:sysClr val="windowText" lastClr="000000"/>
                </a:solidFill>
                <a:effectLst/>
                <a:uLnTx/>
                <a:uFillTx/>
                <a:latin typeface="Lucida Sans"/>
                <a:cs typeface="Lucida Sans"/>
              </a:rPr>
              <a:t>that</a:t>
            </a:r>
            <a:r>
              <a:rPr kumimoji="0" lang="en-US" sz="1250" b="0" i="0" u="none" strike="noStrike" kern="0" cap="none" spc="-55" normalizeH="0" baseline="0" noProof="0" dirty="0">
                <a:ln>
                  <a:noFill/>
                </a:ln>
                <a:solidFill>
                  <a:sysClr val="windowText" lastClr="000000"/>
                </a:solidFill>
                <a:effectLst/>
                <a:uLnTx/>
                <a:uFillTx/>
                <a:latin typeface="Lucida Sans"/>
                <a:cs typeface="Lucida Sans"/>
              </a:rPr>
              <a:t> </a:t>
            </a:r>
            <a:r>
              <a:rPr kumimoji="0" lang="en-US" sz="1250" b="0" i="0" u="none" strike="noStrike" kern="0" cap="none" spc="-20" normalizeH="0" baseline="0" noProof="0" dirty="0">
                <a:ln>
                  <a:noFill/>
                </a:ln>
                <a:solidFill>
                  <a:sysClr val="windowText" lastClr="000000"/>
                </a:solidFill>
                <a:effectLst/>
                <a:uLnTx/>
                <a:uFillTx/>
                <a:latin typeface="Lucida Sans"/>
                <a:cs typeface="Lucida Sans"/>
              </a:rPr>
              <a:t>can</a:t>
            </a:r>
            <a:r>
              <a:rPr kumimoji="0" lang="en-US" sz="1250" b="0" i="0" u="none" strike="noStrike" kern="0" cap="none" spc="-35" normalizeH="0" baseline="0" noProof="0" dirty="0">
                <a:ln>
                  <a:noFill/>
                </a:ln>
                <a:solidFill>
                  <a:sysClr val="windowText" lastClr="000000"/>
                </a:solidFill>
                <a:effectLst/>
                <a:uLnTx/>
                <a:uFillTx/>
                <a:latin typeface="Lucida Sans"/>
                <a:cs typeface="Lucida Sans"/>
              </a:rPr>
              <a:t> </a:t>
            </a:r>
            <a:r>
              <a:rPr kumimoji="0" lang="en-US" sz="1250" b="0" i="0" u="none" strike="noStrike" kern="0" cap="none" spc="-55" normalizeH="0" baseline="0" noProof="0" dirty="0">
                <a:ln>
                  <a:noFill/>
                </a:ln>
                <a:solidFill>
                  <a:sysClr val="windowText" lastClr="000000"/>
                </a:solidFill>
                <a:effectLst/>
                <a:uLnTx/>
                <a:uFillTx/>
                <a:latin typeface="Lucida Sans"/>
                <a:cs typeface="Lucida Sans"/>
              </a:rPr>
              <a:t>disrupt </a:t>
            </a:r>
            <a:r>
              <a:rPr kumimoji="0" lang="en-US" sz="1250" b="0" i="0" u="none" strike="noStrike" kern="0" cap="none" spc="-10" normalizeH="0" baseline="0" noProof="0" dirty="0">
                <a:ln>
                  <a:noFill/>
                </a:ln>
                <a:solidFill>
                  <a:sysClr val="windowText" lastClr="000000"/>
                </a:solidFill>
                <a:effectLst/>
                <a:uLnTx/>
                <a:uFillTx/>
                <a:latin typeface="Lucida Sans"/>
                <a:cs typeface="Lucida Sans"/>
              </a:rPr>
              <a:t>operations </a:t>
            </a:r>
            <a:r>
              <a:rPr kumimoji="0" lang="en-US" sz="1250" b="0" i="0" u="none" strike="noStrike" kern="0" cap="none" spc="-25" normalizeH="0" baseline="0" noProof="0" dirty="0">
                <a:ln>
                  <a:noFill/>
                </a:ln>
                <a:solidFill>
                  <a:sysClr val="windowText" lastClr="000000"/>
                </a:solidFill>
                <a:effectLst/>
                <a:uLnTx/>
                <a:uFillTx/>
                <a:latin typeface="Lucida Sans"/>
                <a:cs typeface="Lucida Sans"/>
              </a:rPr>
              <a:t>and</a:t>
            </a:r>
            <a:r>
              <a:rPr kumimoji="0" lang="en-US" sz="1250" b="0" i="0" u="none" strike="noStrike" kern="0" cap="none" spc="-75" normalizeH="0" baseline="0" noProof="0" dirty="0">
                <a:ln>
                  <a:noFill/>
                </a:ln>
                <a:solidFill>
                  <a:sysClr val="windowText" lastClr="000000"/>
                </a:solidFill>
                <a:effectLst/>
                <a:uLnTx/>
                <a:uFillTx/>
                <a:latin typeface="Lucida Sans"/>
                <a:cs typeface="Lucida Sans"/>
              </a:rPr>
              <a:t> </a:t>
            </a:r>
            <a:r>
              <a:rPr kumimoji="0" lang="en-US" sz="1250" b="0" i="0" u="none" strike="noStrike" kern="0" cap="none" spc="-30" normalizeH="0" baseline="0" noProof="0" dirty="0">
                <a:ln>
                  <a:noFill/>
                </a:ln>
                <a:solidFill>
                  <a:sysClr val="windowText" lastClr="000000"/>
                </a:solidFill>
                <a:effectLst/>
                <a:uLnTx/>
                <a:uFillTx/>
                <a:latin typeface="Lucida Sans"/>
                <a:cs typeface="Lucida Sans"/>
              </a:rPr>
              <a:t>threaten</a:t>
            </a:r>
            <a:r>
              <a:rPr kumimoji="0" lang="en-US" sz="1250" b="0" i="0" u="none" strike="noStrike" kern="0" cap="none" spc="-45" normalizeH="0" baseline="0" noProof="0" dirty="0">
                <a:ln>
                  <a:noFill/>
                </a:ln>
                <a:solidFill>
                  <a:sysClr val="windowText" lastClr="000000"/>
                </a:solidFill>
                <a:effectLst/>
                <a:uLnTx/>
                <a:uFillTx/>
                <a:latin typeface="Lucida Sans"/>
                <a:cs typeface="Lucida Sans"/>
              </a:rPr>
              <a:t> </a:t>
            </a:r>
            <a:r>
              <a:rPr kumimoji="0" lang="en-US" sz="1250" b="0" i="0" u="none" strike="noStrike" kern="0" cap="none" spc="-70" normalizeH="0" baseline="0" noProof="0" dirty="0">
                <a:ln>
                  <a:noFill/>
                </a:ln>
                <a:solidFill>
                  <a:sysClr val="windowText" lastClr="000000"/>
                </a:solidFill>
                <a:effectLst/>
                <a:uLnTx/>
                <a:uFillTx/>
                <a:latin typeface="Lucida Sans"/>
                <a:cs typeface="Lucida Sans"/>
              </a:rPr>
              <a:t>business</a:t>
            </a:r>
            <a:r>
              <a:rPr kumimoji="0" lang="en-US" sz="1250" b="0" i="0" u="none" strike="noStrike" kern="0" cap="none" spc="-80" normalizeH="0" baseline="0" noProof="0" dirty="0">
                <a:ln>
                  <a:noFill/>
                </a:ln>
                <a:solidFill>
                  <a:sysClr val="windowText" lastClr="000000"/>
                </a:solidFill>
                <a:effectLst/>
                <a:uLnTx/>
                <a:uFillTx/>
                <a:latin typeface="Lucida Sans"/>
                <a:cs typeface="Lucida Sans"/>
              </a:rPr>
              <a:t> </a:t>
            </a:r>
            <a:r>
              <a:rPr kumimoji="0" lang="en-US" sz="1250" b="0" i="0" u="none" strike="noStrike" kern="0" cap="none" spc="-10" normalizeH="0" baseline="0" noProof="0" dirty="0">
                <a:ln>
                  <a:noFill/>
                </a:ln>
                <a:solidFill>
                  <a:sysClr val="windowText" lastClr="000000"/>
                </a:solidFill>
                <a:effectLst/>
                <a:uLnTx/>
                <a:uFillTx/>
                <a:latin typeface="Lucida Sans"/>
                <a:cs typeface="Lucida Sans"/>
              </a:rPr>
              <a:t>survival:</a:t>
            </a:r>
            <a:endParaRPr kumimoji="0" lang="en-US" sz="1250" b="0" i="0" u="none" strike="noStrike" kern="0" cap="none" spc="0" normalizeH="0" baseline="0" noProof="0" dirty="0">
              <a:ln>
                <a:noFill/>
              </a:ln>
              <a:solidFill>
                <a:sysClr val="windowText" lastClr="000000"/>
              </a:solidFill>
              <a:effectLst/>
              <a:uLnTx/>
              <a:uFillTx/>
              <a:latin typeface="Lucida Sans"/>
              <a:cs typeface="Lucida Sans"/>
            </a:endParaRPr>
          </a:p>
          <a:p>
            <a:pPr marL="0" marR="0" lvl="0" indent="0" algn="just" defTabSz="914400" eaLnBrk="1" fontAlgn="auto" latinLnBrk="0" hangingPunct="1">
              <a:lnSpc>
                <a:spcPct val="100000"/>
              </a:lnSpc>
              <a:spcBef>
                <a:spcPts val="65"/>
              </a:spcBef>
              <a:spcAft>
                <a:spcPts val="0"/>
              </a:spcAft>
              <a:buClrTx/>
              <a:buSzTx/>
              <a:buFontTx/>
              <a:buNone/>
              <a:tabLst/>
              <a:defRPr/>
            </a:pPr>
            <a:endParaRPr kumimoji="0" lang="en-US" sz="1100" b="0" i="0" u="none" strike="noStrike" kern="0" cap="none" spc="0" normalizeH="0" baseline="0" noProof="0" dirty="0">
              <a:ln>
                <a:noFill/>
              </a:ln>
              <a:solidFill>
                <a:sysClr val="windowText" lastClr="000000"/>
              </a:solidFill>
              <a:effectLst/>
              <a:uLnTx/>
              <a:uFillTx/>
              <a:latin typeface="Lucida Sans"/>
              <a:cs typeface="Lucida Sans"/>
            </a:endParaRPr>
          </a:p>
          <a:p>
            <a:pPr marL="301625" marR="0" lvl="0" indent="0" algn="just" defTabSz="914400" eaLnBrk="1" fontAlgn="auto" latinLnBrk="0" hangingPunct="1">
              <a:lnSpc>
                <a:spcPct val="100000"/>
              </a:lnSpc>
              <a:spcBef>
                <a:spcPts val="5"/>
              </a:spcBef>
              <a:spcAft>
                <a:spcPts val="0"/>
              </a:spcAft>
              <a:buClrTx/>
              <a:buSzTx/>
              <a:buFontTx/>
              <a:buNone/>
              <a:tabLst/>
              <a:defRPr/>
            </a:pPr>
            <a:r>
              <a:rPr kumimoji="0" lang="en-US" sz="1300" b="1" i="0" u="none" strike="noStrike" kern="0" cap="none" spc="-90" normalizeH="0" baseline="0" noProof="0" dirty="0">
                <a:ln>
                  <a:noFill/>
                </a:ln>
                <a:solidFill>
                  <a:sysClr val="windowText" lastClr="000000"/>
                </a:solidFill>
                <a:effectLst/>
                <a:uLnTx/>
                <a:uFillTx/>
                <a:latin typeface="Tahoma"/>
                <a:cs typeface="Tahoma"/>
              </a:rPr>
              <a:t>Cyber</a:t>
            </a:r>
            <a:r>
              <a:rPr kumimoji="0" lang="en-US" sz="1300" b="1" i="0" u="none" strike="noStrike" kern="0" cap="none" spc="-5" normalizeH="0" baseline="0" noProof="0" dirty="0">
                <a:ln>
                  <a:noFill/>
                </a:ln>
                <a:solidFill>
                  <a:sysClr val="windowText" lastClr="000000"/>
                </a:solidFill>
                <a:effectLst/>
                <a:uLnTx/>
                <a:uFillTx/>
                <a:latin typeface="Tahoma"/>
                <a:cs typeface="Tahoma"/>
              </a:rPr>
              <a:t> </a:t>
            </a:r>
            <a:r>
              <a:rPr kumimoji="0" lang="en-US" sz="1300" b="1" i="0" u="none" strike="noStrike" kern="0" cap="none" spc="-10" normalizeH="0" baseline="0" noProof="0" dirty="0">
                <a:ln>
                  <a:noFill/>
                </a:ln>
                <a:solidFill>
                  <a:sysClr val="windowText" lastClr="000000"/>
                </a:solidFill>
                <a:effectLst/>
                <a:uLnTx/>
                <a:uFillTx/>
                <a:latin typeface="Tahoma"/>
                <a:cs typeface="Tahoma"/>
              </a:rPr>
              <a:t>Threats</a:t>
            </a:r>
            <a:endParaRPr kumimoji="0" lang="en-US" sz="1300" b="0" i="0" u="none" strike="noStrike" kern="0" cap="none" spc="0" normalizeH="0" baseline="0" noProof="0" dirty="0">
              <a:ln>
                <a:noFill/>
              </a:ln>
              <a:solidFill>
                <a:sysClr val="windowText" lastClr="000000"/>
              </a:solidFill>
              <a:effectLst/>
              <a:uLnTx/>
              <a:uFillTx/>
              <a:latin typeface="Tahoma"/>
              <a:cs typeface="Tahoma"/>
            </a:endParaRPr>
          </a:p>
          <a:p>
            <a:pPr marL="301625" marR="94615" lvl="0" indent="0" algn="just" defTabSz="914400" eaLnBrk="1" fontAlgn="auto" latinLnBrk="0" hangingPunct="1">
              <a:lnSpc>
                <a:spcPct val="122400"/>
              </a:lnSpc>
              <a:spcBef>
                <a:spcPts val="305"/>
              </a:spcBef>
              <a:spcAft>
                <a:spcPts val="0"/>
              </a:spcAft>
              <a:buClrTx/>
              <a:buSzTx/>
              <a:buFontTx/>
              <a:buNone/>
              <a:tabLst/>
              <a:defRPr/>
            </a:pPr>
            <a:r>
              <a:rPr kumimoji="0" lang="en-US" sz="1250" b="0" i="0" u="none" strike="noStrike" kern="0" cap="none" spc="-30" normalizeH="0" baseline="0" noProof="0" dirty="0">
                <a:ln>
                  <a:noFill/>
                </a:ln>
                <a:solidFill>
                  <a:sysClr val="windowText" lastClr="000000"/>
                </a:solidFill>
                <a:effectLst/>
                <a:uLnTx/>
                <a:uFillTx/>
                <a:latin typeface="Lucida Sans"/>
                <a:cs typeface="Lucida Sans"/>
              </a:rPr>
              <a:t>Data</a:t>
            </a:r>
            <a:r>
              <a:rPr kumimoji="0" lang="en-US" sz="1250" b="0" i="0" u="none" strike="noStrike" kern="0" cap="none" spc="-50" normalizeH="0" baseline="0" noProof="0" dirty="0">
                <a:ln>
                  <a:noFill/>
                </a:ln>
                <a:solidFill>
                  <a:sysClr val="windowText" lastClr="000000"/>
                </a:solidFill>
                <a:effectLst/>
                <a:uLnTx/>
                <a:uFillTx/>
                <a:latin typeface="Lucida Sans"/>
                <a:cs typeface="Lucida Sans"/>
              </a:rPr>
              <a:t> </a:t>
            </a:r>
            <a:r>
              <a:rPr kumimoji="0" lang="en-US" sz="1250" b="0" i="0" u="none" strike="noStrike" kern="0" cap="none" spc="-55" normalizeH="0" baseline="0" noProof="0" dirty="0">
                <a:ln>
                  <a:noFill/>
                </a:ln>
                <a:solidFill>
                  <a:sysClr val="windowText" lastClr="000000"/>
                </a:solidFill>
                <a:effectLst/>
                <a:uLnTx/>
                <a:uFillTx/>
                <a:latin typeface="Lucida Sans"/>
                <a:cs typeface="Lucida Sans"/>
              </a:rPr>
              <a:t>breaches,</a:t>
            </a:r>
            <a:r>
              <a:rPr kumimoji="0" lang="en-US" sz="1250" b="0" i="0" u="none" strike="noStrike" kern="0" cap="none" spc="-65" normalizeH="0" baseline="0" noProof="0" dirty="0">
                <a:ln>
                  <a:noFill/>
                </a:ln>
                <a:solidFill>
                  <a:sysClr val="windowText" lastClr="000000"/>
                </a:solidFill>
                <a:effectLst/>
                <a:uLnTx/>
                <a:uFillTx/>
                <a:latin typeface="Lucida Sans"/>
                <a:cs typeface="Lucida Sans"/>
              </a:rPr>
              <a:t> </a:t>
            </a:r>
            <a:r>
              <a:rPr kumimoji="0" lang="en-US" sz="1250" b="0" i="0" u="none" strike="noStrike" kern="0" cap="none" spc="-40" normalizeH="0" baseline="0" noProof="0" dirty="0">
                <a:ln>
                  <a:noFill/>
                </a:ln>
                <a:solidFill>
                  <a:sysClr val="windowText" lastClr="000000"/>
                </a:solidFill>
                <a:effectLst/>
                <a:uLnTx/>
                <a:uFillTx/>
                <a:latin typeface="Lucida Sans"/>
                <a:cs typeface="Lucida Sans"/>
              </a:rPr>
              <a:t>ransomware</a:t>
            </a:r>
            <a:r>
              <a:rPr kumimoji="0" lang="en-US" sz="1250" b="0" i="0" u="none" strike="noStrike" kern="0" cap="none" spc="25" normalizeH="0" baseline="0" noProof="0" dirty="0">
                <a:ln>
                  <a:noFill/>
                </a:ln>
                <a:solidFill>
                  <a:sysClr val="windowText" lastClr="000000"/>
                </a:solidFill>
                <a:effectLst/>
                <a:uLnTx/>
                <a:uFillTx/>
                <a:latin typeface="Lucida Sans"/>
                <a:cs typeface="Lucida Sans"/>
              </a:rPr>
              <a:t> </a:t>
            </a:r>
            <a:r>
              <a:rPr kumimoji="0" lang="en-US" sz="1250" b="0" i="0" u="none" strike="noStrike" kern="0" cap="none" spc="-55" normalizeH="0" baseline="0" noProof="0" dirty="0">
                <a:ln>
                  <a:noFill/>
                </a:ln>
                <a:solidFill>
                  <a:sysClr val="windowText" lastClr="000000"/>
                </a:solidFill>
                <a:effectLst/>
                <a:uLnTx/>
                <a:uFillTx/>
                <a:latin typeface="Lucida Sans"/>
                <a:cs typeface="Lucida Sans"/>
              </a:rPr>
              <a:t>attacks,</a:t>
            </a:r>
            <a:r>
              <a:rPr kumimoji="0" lang="en-US" sz="1250" b="0" i="0" u="none" strike="noStrike" kern="0" cap="none" spc="-65" normalizeH="0" baseline="0" noProof="0" dirty="0">
                <a:ln>
                  <a:noFill/>
                </a:ln>
                <a:solidFill>
                  <a:sysClr val="windowText" lastClr="000000"/>
                </a:solidFill>
                <a:effectLst/>
                <a:uLnTx/>
                <a:uFillTx/>
                <a:latin typeface="Lucida Sans"/>
                <a:cs typeface="Lucida Sans"/>
              </a:rPr>
              <a:t> </a:t>
            </a:r>
            <a:r>
              <a:rPr kumimoji="0" lang="en-US" sz="1250" b="0" i="0" u="none" strike="noStrike" kern="0" cap="none" spc="-25" normalizeH="0" baseline="0" noProof="0" dirty="0">
                <a:ln>
                  <a:noFill/>
                </a:ln>
                <a:solidFill>
                  <a:sysClr val="windowText" lastClr="000000"/>
                </a:solidFill>
                <a:effectLst/>
                <a:uLnTx/>
                <a:uFillTx/>
                <a:latin typeface="Lucida Sans"/>
                <a:cs typeface="Lucida Sans"/>
              </a:rPr>
              <a:t>and</a:t>
            </a:r>
            <a:r>
              <a:rPr kumimoji="0" lang="en-US" sz="1250" b="0" i="0" u="none" strike="noStrike" kern="0" cap="none" spc="-95" normalizeH="0" baseline="0" noProof="0" dirty="0">
                <a:ln>
                  <a:noFill/>
                </a:ln>
                <a:solidFill>
                  <a:sysClr val="windowText" lastClr="000000"/>
                </a:solidFill>
                <a:effectLst/>
                <a:uLnTx/>
                <a:uFillTx/>
                <a:latin typeface="Lucida Sans"/>
                <a:cs typeface="Lucida Sans"/>
              </a:rPr>
              <a:t> </a:t>
            </a:r>
            <a:r>
              <a:rPr kumimoji="0" lang="en-US" sz="1250" b="0" i="0" u="none" strike="noStrike" kern="0" cap="none" spc="-50" normalizeH="0" baseline="0" noProof="0" dirty="0">
                <a:ln>
                  <a:noFill/>
                </a:ln>
                <a:solidFill>
                  <a:sysClr val="windowText" lastClr="000000"/>
                </a:solidFill>
                <a:effectLst/>
                <a:uLnTx/>
                <a:uFillTx/>
                <a:latin typeface="Lucida Sans"/>
                <a:cs typeface="Lucida Sans"/>
              </a:rPr>
              <a:t>phishing</a:t>
            </a:r>
            <a:r>
              <a:rPr kumimoji="0" lang="en-US" sz="1250" b="0" i="0" u="none" strike="noStrike" kern="0" cap="none" spc="-45" normalizeH="0" baseline="0" noProof="0" dirty="0">
                <a:ln>
                  <a:noFill/>
                </a:ln>
                <a:solidFill>
                  <a:sysClr val="windowText" lastClr="000000"/>
                </a:solidFill>
                <a:effectLst/>
                <a:uLnTx/>
                <a:uFillTx/>
                <a:latin typeface="Lucida Sans"/>
                <a:cs typeface="Lucida Sans"/>
              </a:rPr>
              <a:t> schemes</a:t>
            </a:r>
            <a:r>
              <a:rPr kumimoji="0" lang="en-US" sz="1250" b="0" i="0" u="none" strike="noStrike" kern="0" cap="none" spc="-105" normalizeH="0" baseline="0" noProof="0" dirty="0">
                <a:ln>
                  <a:noFill/>
                </a:ln>
                <a:solidFill>
                  <a:sysClr val="windowText" lastClr="000000"/>
                </a:solidFill>
                <a:effectLst/>
                <a:uLnTx/>
                <a:uFillTx/>
                <a:latin typeface="Lucida Sans"/>
                <a:cs typeface="Lucida Sans"/>
              </a:rPr>
              <a:t> </a:t>
            </a:r>
            <a:r>
              <a:rPr kumimoji="0" lang="en-US" sz="1250" b="0" i="0" u="none" strike="noStrike" kern="0" cap="none" spc="-20" normalizeH="0" baseline="0" noProof="0" dirty="0">
                <a:ln>
                  <a:noFill/>
                </a:ln>
                <a:solidFill>
                  <a:sysClr val="windowText" lastClr="000000"/>
                </a:solidFill>
                <a:effectLst/>
                <a:uLnTx/>
                <a:uFillTx/>
                <a:latin typeface="Lucida Sans"/>
                <a:cs typeface="Lucida Sans"/>
              </a:rPr>
              <a:t>can</a:t>
            </a:r>
            <a:r>
              <a:rPr kumimoji="0" lang="en-US" sz="1250" b="0" i="0" u="none" strike="noStrike" kern="0" cap="none" spc="-70" normalizeH="0" baseline="0" noProof="0" dirty="0">
                <a:ln>
                  <a:noFill/>
                </a:ln>
                <a:solidFill>
                  <a:sysClr val="windowText" lastClr="000000"/>
                </a:solidFill>
                <a:effectLst/>
                <a:uLnTx/>
                <a:uFillTx/>
                <a:latin typeface="Lucida Sans"/>
                <a:cs typeface="Lucida Sans"/>
              </a:rPr>
              <a:t> </a:t>
            </a:r>
            <a:r>
              <a:rPr kumimoji="0" lang="en-US" sz="1250" b="0" i="0" u="none" strike="noStrike" kern="0" cap="none" spc="-45" normalizeH="0" baseline="0" noProof="0" dirty="0">
                <a:ln>
                  <a:noFill/>
                </a:ln>
                <a:solidFill>
                  <a:sysClr val="windowText" lastClr="000000"/>
                </a:solidFill>
                <a:effectLst/>
                <a:uLnTx/>
                <a:uFillTx/>
                <a:latin typeface="Lucida Sans"/>
                <a:cs typeface="Lucida Sans"/>
              </a:rPr>
              <a:t>compromise</a:t>
            </a:r>
            <a:r>
              <a:rPr kumimoji="0" lang="en-US" sz="1250" b="0" i="0" u="none" strike="noStrike" kern="0" cap="none" spc="25" normalizeH="0" baseline="0" noProof="0" dirty="0">
                <a:ln>
                  <a:noFill/>
                </a:ln>
                <a:solidFill>
                  <a:sysClr val="windowText" lastClr="000000"/>
                </a:solidFill>
                <a:effectLst/>
                <a:uLnTx/>
                <a:uFillTx/>
                <a:latin typeface="Lucida Sans"/>
                <a:cs typeface="Lucida Sans"/>
              </a:rPr>
              <a:t> </a:t>
            </a:r>
            <a:r>
              <a:rPr kumimoji="0" lang="en-US" sz="1250" b="0" i="0" u="none" strike="noStrike" kern="0" cap="none" spc="-65" normalizeH="0" baseline="0" noProof="0" dirty="0">
                <a:ln>
                  <a:noFill/>
                </a:ln>
                <a:solidFill>
                  <a:sysClr val="windowText" lastClr="000000"/>
                </a:solidFill>
                <a:effectLst/>
                <a:uLnTx/>
                <a:uFillTx/>
                <a:latin typeface="Lucida Sans"/>
                <a:cs typeface="Lucida Sans"/>
              </a:rPr>
              <a:t>sensitive</a:t>
            </a:r>
            <a:r>
              <a:rPr kumimoji="0" lang="en-US" sz="1250" b="0" i="0" u="none" strike="noStrike" kern="0" cap="none" spc="25" normalizeH="0" baseline="0" noProof="0" dirty="0">
                <a:ln>
                  <a:noFill/>
                </a:ln>
                <a:solidFill>
                  <a:sysClr val="windowText" lastClr="000000"/>
                </a:solidFill>
                <a:effectLst/>
                <a:uLnTx/>
                <a:uFillTx/>
                <a:latin typeface="Lucida Sans"/>
                <a:cs typeface="Lucida Sans"/>
              </a:rPr>
              <a:t> </a:t>
            </a:r>
            <a:r>
              <a:rPr kumimoji="0" lang="en-US" sz="1250" b="0" i="0" u="none" strike="noStrike" kern="0" cap="none" spc="-55" normalizeH="0" baseline="0" noProof="0" dirty="0">
                <a:ln>
                  <a:noFill/>
                </a:ln>
                <a:solidFill>
                  <a:sysClr val="windowText" lastClr="000000"/>
                </a:solidFill>
                <a:effectLst/>
                <a:uLnTx/>
                <a:uFillTx/>
                <a:latin typeface="Lucida Sans"/>
                <a:cs typeface="Lucida Sans"/>
              </a:rPr>
              <a:t>information,</a:t>
            </a:r>
            <a:r>
              <a:rPr kumimoji="0" lang="en-US" sz="1250" b="0" i="0" u="none" strike="noStrike" kern="0" cap="none" spc="-65" normalizeH="0" baseline="0" noProof="0" dirty="0">
                <a:ln>
                  <a:noFill/>
                </a:ln>
                <a:solidFill>
                  <a:sysClr val="windowText" lastClr="000000"/>
                </a:solidFill>
                <a:effectLst/>
                <a:uLnTx/>
                <a:uFillTx/>
                <a:latin typeface="Lucida Sans"/>
                <a:cs typeface="Lucida Sans"/>
              </a:rPr>
              <a:t> </a:t>
            </a:r>
            <a:r>
              <a:rPr kumimoji="0" lang="en-US" sz="1250" b="0" i="0" u="none" strike="noStrike" kern="0" cap="none" spc="-25" normalizeH="0" baseline="0" noProof="0" dirty="0">
                <a:ln>
                  <a:noFill/>
                </a:ln>
                <a:solidFill>
                  <a:sysClr val="windowText" lastClr="000000"/>
                </a:solidFill>
                <a:effectLst/>
                <a:uLnTx/>
                <a:uFillTx/>
                <a:latin typeface="Lucida Sans"/>
                <a:cs typeface="Lucida Sans"/>
              </a:rPr>
              <a:t>lead</a:t>
            </a:r>
            <a:r>
              <a:rPr kumimoji="0" lang="en-US" sz="1250" b="0" i="0" u="none" strike="noStrike" kern="0" cap="none" spc="-95" normalizeH="0" baseline="0" noProof="0" dirty="0">
                <a:ln>
                  <a:noFill/>
                </a:ln>
                <a:solidFill>
                  <a:sysClr val="windowText" lastClr="000000"/>
                </a:solidFill>
                <a:effectLst/>
                <a:uLnTx/>
                <a:uFillTx/>
                <a:latin typeface="Lucida Sans"/>
                <a:cs typeface="Lucida Sans"/>
              </a:rPr>
              <a:t> </a:t>
            </a:r>
            <a:r>
              <a:rPr kumimoji="0" lang="en-US" sz="1250" b="0" i="0" u="none" strike="noStrike" kern="0" cap="none" spc="-25" normalizeH="0" baseline="0" noProof="0" dirty="0">
                <a:ln>
                  <a:noFill/>
                </a:ln>
                <a:solidFill>
                  <a:sysClr val="windowText" lastClr="000000"/>
                </a:solidFill>
                <a:effectLst/>
                <a:uLnTx/>
                <a:uFillTx/>
                <a:latin typeface="Lucida Sans"/>
                <a:cs typeface="Lucida Sans"/>
              </a:rPr>
              <a:t>to </a:t>
            </a:r>
            <a:r>
              <a:rPr kumimoji="0" lang="en-US" sz="1250" b="0" i="0" u="none" strike="noStrike" kern="0" cap="none" spc="-30" normalizeH="0" baseline="0" noProof="0" dirty="0">
                <a:ln>
                  <a:noFill/>
                </a:ln>
                <a:solidFill>
                  <a:sysClr val="windowText" lastClr="000000"/>
                </a:solidFill>
                <a:effectLst/>
                <a:uLnTx/>
                <a:uFillTx/>
                <a:latin typeface="Lucida Sans"/>
                <a:cs typeface="Lucida Sans"/>
              </a:rPr>
              <a:t>financial</a:t>
            </a:r>
            <a:r>
              <a:rPr kumimoji="0" lang="en-US" sz="1250" b="0" i="0" u="none" strike="noStrike" kern="0" cap="none" spc="-90" normalizeH="0" baseline="0" noProof="0" dirty="0">
                <a:ln>
                  <a:noFill/>
                </a:ln>
                <a:solidFill>
                  <a:sysClr val="windowText" lastClr="000000"/>
                </a:solidFill>
                <a:effectLst/>
                <a:uLnTx/>
                <a:uFillTx/>
                <a:latin typeface="Lucida Sans"/>
                <a:cs typeface="Lucida Sans"/>
              </a:rPr>
              <a:t> </a:t>
            </a:r>
            <a:r>
              <a:rPr kumimoji="0" lang="en-US" sz="1250" b="0" i="0" u="none" strike="noStrike" kern="0" cap="none" spc="-105" normalizeH="0" baseline="0" noProof="0" dirty="0">
                <a:ln>
                  <a:noFill/>
                </a:ln>
                <a:solidFill>
                  <a:sysClr val="windowText" lastClr="000000"/>
                </a:solidFill>
                <a:effectLst/>
                <a:uLnTx/>
                <a:uFillTx/>
                <a:latin typeface="Lucida Sans"/>
                <a:cs typeface="Lucida Sans"/>
              </a:rPr>
              <a:t>losses,</a:t>
            </a:r>
            <a:r>
              <a:rPr kumimoji="0" lang="en-US" sz="1250" b="0" i="0" u="none" strike="noStrike" kern="0" cap="none" spc="-60" normalizeH="0" baseline="0" noProof="0" dirty="0">
                <a:ln>
                  <a:noFill/>
                </a:ln>
                <a:solidFill>
                  <a:sysClr val="windowText" lastClr="000000"/>
                </a:solidFill>
                <a:effectLst/>
                <a:uLnTx/>
                <a:uFillTx/>
                <a:latin typeface="Lucida Sans"/>
                <a:cs typeface="Lucida Sans"/>
              </a:rPr>
              <a:t> </a:t>
            </a:r>
            <a:r>
              <a:rPr kumimoji="0" lang="en-US" sz="1250" b="0" i="0" u="none" strike="noStrike" kern="0" cap="none" spc="-25" normalizeH="0" baseline="0" noProof="0" dirty="0">
                <a:ln>
                  <a:noFill/>
                </a:ln>
                <a:solidFill>
                  <a:sysClr val="windowText" lastClr="000000"/>
                </a:solidFill>
                <a:effectLst/>
                <a:uLnTx/>
                <a:uFillTx/>
                <a:latin typeface="Lucida Sans"/>
                <a:cs typeface="Lucida Sans"/>
              </a:rPr>
              <a:t>and</a:t>
            </a:r>
            <a:r>
              <a:rPr kumimoji="0" lang="en-US" sz="1250" b="0" i="0" u="none" strike="noStrike" kern="0" cap="none" spc="-90" normalizeH="0" baseline="0" noProof="0" dirty="0">
                <a:ln>
                  <a:noFill/>
                </a:ln>
                <a:solidFill>
                  <a:sysClr val="windowText" lastClr="000000"/>
                </a:solidFill>
                <a:effectLst/>
                <a:uLnTx/>
                <a:uFillTx/>
                <a:latin typeface="Lucida Sans"/>
                <a:cs typeface="Lucida Sans"/>
              </a:rPr>
              <a:t> </a:t>
            </a:r>
            <a:r>
              <a:rPr kumimoji="0" lang="en-US" sz="1250" b="0" i="0" u="none" strike="noStrike" kern="0" cap="none" spc="-10" normalizeH="0" baseline="0" noProof="0" dirty="0">
                <a:ln>
                  <a:noFill/>
                </a:ln>
                <a:solidFill>
                  <a:sysClr val="windowText" lastClr="000000"/>
                </a:solidFill>
                <a:effectLst/>
                <a:uLnTx/>
                <a:uFillTx/>
                <a:latin typeface="Lucida Sans"/>
                <a:cs typeface="Lucida Sans"/>
              </a:rPr>
              <a:t>damage</a:t>
            </a:r>
            <a:r>
              <a:rPr kumimoji="0" lang="en-US" sz="1250" b="0" i="0" u="none" strike="noStrike" kern="0" cap="none" spc="35" normalizeH="0" baseline="0" noProof="0" dirty="0">
                <a:ln>
                  <a:noFill/>
                </a:ln>
                <a:solidFill>
                  <a:sysClr val="windowText" lastClr="000000"/>
                </a:solidFill>
                <a:effectLst/>
                <a:uLnTx/>
                <a:uFillTx/>
                <a:latin typeface="Lucida Sans"/>
                <a:cs typeface="Lucida Sans"/>
              </a:rPr>
              <a:t> </a:t>
            </a:r>
            <a:r>
              <a:rPr kumimoji="0" lang="en-US" sz="1250" b="0" i="0" u="none" strike="noStrike" kern="0" cap="none" spc="-45" normalizeH="0" baseline="0" noProof="0" dirty="0">
                <a:ln>
                  <a:noFill/>
                </a:ln>
                <a:solidFill>
                  <a:sysClr val="windowText" lastClr="000000"/>
                </a:solidFill>
                <a:effectLst/>
                <a:uLnTx/>
                <a:uFillTx/>
                <a:latin typeface="Lucida Sans"/>
                <a:cs typeface="Lucida Sans"/>
              </a:rPr>
              <a:t>customer</a:t>
            </a:r>
            <a:r>
              <a:rPr kumimoji="0" lang="en-US" sz="1250" b="0" i="0" u="none" strike="noStrike" kern="0" cap="none" spc="-70" normalizeH="0" baseline="0" noProof="0" dirty="0">
                <a:ln>
                  <a:noFill/>
                </a:ln>
                <a:solidFill>
                  <a:sysClr val="windowText" lastClr="000000"/>
                </a:solidFill>
                <a:effectLst/>
                <a:uLnTx/>
                <a:uFillTx/>
                <a:latin typeface="Lucida Sans"/>
                <a:cs typeface="Lucida Sans"/>
              </a:rPr>
              <a:t> </a:t>
            </a:r>
            <a:r>
              <a:rPr kumimoji="0" lang="en-US" sz="1250" b="0" i="0" u="none" strike="noStrike" kern="0" cap="none" spc="-80" normalizeH="0" baseline="0" noProof="0" dirty="0">
                <a:ln>
                  <a:noFill/>
                </a:ln>
                <a:solidFill>
                  <a:sysClr val="windowText" lastClr="000000"/>
                </a:solidFill>
                <a:effectLst/>
                <a:uLnTx/>
                <a:uFillTx/>
                <a:latin typeface="Lucida Sans"/>
                <a:cs typeface="Lucida Sans"/>
              </a:rPr>
              <a:t>trust.</a:t>
            </a:r>
            <a:r>
              <a:rPr kumimoji="0" lang="en-US" sz="1250" b="0" i="0" u="none" strike="noStrike" kern="0" cap="none" spc="-65" normalizeH="0" baseline="0" noProof="0" dirty="0">
                <a:ln>
                  <a:noFill/>
                </a:ln>
                <a:solidFill>
                  <a:sysClr val="windowText" lastClr="000000"/>
                </a:solidFill>
                <a:effectLst/>
                <a:uLnTx/>
                <a:uFillTx/>
                <a:latin typeface="Lucida Sans"/>
                <a:cs typeface="Lucida Sans"/>
              </a:rPr>
              <a:t> </a:t>
            </a:r>
            <a:r>
              <a:rPr kumimoji="0" lang="en-US" sz="1250" b="0" i="0" u="none" strike="noStrike" kern="0" cap="none" spc="-10" normalizeH="0" baseline="0" noProof="0" dirty="0">
                <a:ln>
                  <a:noFill/>
                </a:ln>
                <a:solidFill>
                  <a:sysClr val="windowText" lastClr="000000"/>
                </a:solidFill>
                <a:effectLst/>
                <a:uLnTx/>
                <a:uFillTx/>
                <a:latin typeface="Lucida Sans"/>
                <a:cs typeface="Lucida Sans"/>
              </a:rPr>
              <a:t>Small</a:t>
            </a:r>
            <a:r>
              <a:rPr kumimoji="0" lang="en-US" sz="1250" b="0" i="0" u="none" strike="noStrike" kern="0" cap="none" spc="-90" normalizeH="0" baseline="0" noProof="0" dirty="0">
                <a:ln>
                  <a:noFill/>
                </a:ln>
                <a:solidFill>
                  <a:sysClr val="windowText" lastClr="000000"/>
                </a:solidFill>
                <a:effectLst/>
                <a:uLnTx/>
                <a:uFillTx/>
                <a:latin typeface="Lucida Sans"/>
                <a:cs typeface="Lucida Sans"/>
              </a:rPr>
              <a:t> </a:t>
            </a:r>
            <a:r>
              <a:rPr kumimoji="0" lang="en-US" sz="1250" b="0" i="0" u="none" strike="noStrike" kern="0" cap="none" spc="-75" normalizeH="0" baseline="0" noProof="0" dirty="0">
                <a:ln>
                  <a:noFill/>
                </a:ln>
                <a:solidFill>
                  <a:sysClr val="windowText" lastClr="000000"/>
                </a:solidFill>
                <a:effectLst/>
                <a:uLnTx/>
                <a:uFillTx/>
                <a:latin typeface="Lucida Sans"/>
                <a:cs typeface="Lucida Sans"/>
              </a:rPr>
              <a:t>businesses</a:t>
            </a:r>
            <a:r>
              <a:rPr kumimoji="0" lang="en-US" sz="1250" b="0" i="0" u="none" strike="noStrike" kern="0" cap="none" spc="-100" normalizeH="0" baseline="0" noProof="0" dirty="0">
                <a:ln>
                  <a:noFill/>
                </a:ln>
                <a:solidFill>
                  <a:sysClr val="windowText" lastClr="000000"/>
                </a:solidFill>
                <a:effectLst/>
                <a:uLnTx/>
                <a:uFillTx/>
                <a:latin typeface="Lucida Sans"/>
                <a:cs typeface="Lucida Sans"/>
              </a:rPr>
              <a:t> </a:t>
            </a:r>
            <a:r>
              <a:rPr kumimoji="0" lang="en-US" sz="1250" b="0" i="0" u="none" strike="noStrike" kern="0" cap="none" spc="-40" normalizeH="0" baseline="0" noProof="0" dirty="0">
                <a:ln>
                  <a:noFill/>
                </a:ln>
                <a:solidFill>
                  <a:sysClr val="windowText" lastClr="000000"/>
                </a:solidFill>
                <a:effectLst/>
                <a:uLnTx/>
                <a:uFillTx/>
                <a:latin typeface="Lucida Sans"/>
                <a:cs typeface="Lucida Sans"/>
              </a:rPr>
              <a:t>are</a:t>
            </a:r>
            <a:r>
              <a:rPr kumimoji="0" lang="en-US" sz="1250" b="0" i="0" u="none" strike="noStrike" kern="0" cap="none" spc="35" normalizeH="0" baseline="0" noProof="0" dirty="0">
                <a:ln>
                  <a:noFill/>
                </a:ln>
                <a:solidFill>
                  <a:sysClr val="windowText" lastClr="000000"/>
                </a:solidFill>
                <a:effectLst/>
                <a:uLnTx/>
                <a:uFillTx/>
                <a:latin typeface="Lucida Sans"/>
                <a:cs typeface="Lucida Sans"/>
              </a:rPr>
              <a:t> </a:t>
            </a:r>
            <a:r>
              <a:rPr kumimoji="0" lang="en-US" sz="1250" b="0" i="0" u="none" strike="noStrike" kern="0" cap="none" spc="-45" normalizeH="0" baseline="0" noProof="0" dirty="0">
                <a:ln>
                  <a:noFill/>
                </a:ln>
                <a:solidFill>
                  <a:sysClr val="windowText" lastClr="000000"/>
                </a:solidFill>
                <a:effectLst/>
                <a:uLnTx/>
                <a:uFillTx/>
                <a:latin typeface="Lucida Sans"/>
                <a:cs typeface="Lucida Sans"/>
              </a:rPr>
              <a:t>increasingly</a:t>
            </a:r>
            <a:r>
              <a:rPr kumimoji="0" lang="en-US" sz="1250" b="0" i="0" u="none" strike="noStrike" kern="0" cap="none" spc="-40" normalizeH="0" baseline="0" noProof="0" dirty="0">
                <a:ln>
                  <a:noFill/>
                </a:ln>
                <a:solidFill>
                  <a:sysClr val="windowText" lastClr="000000"/>
                </a:solidFill>
                <a:effectLst/>
                <a:uLnTx/>
                <a:uFillTx/>
                <a:latin typeface="Lucida Sans"/>
                <a:cs typeface="Lucida Sans"/>
              </a:rPr>
              <a:t> </a:t>
            </a:r>
            <a:r>
              <a:rPr kumimoji="0" lang="en-US" sz="1250" b="0" i="0" u="none" strike="noStrike" kern="0" cap="none" spc="-30" normalizeH="0" baseline="0" noProof="0" dirty="0">
                <a:ln>
                  <a:noFill/>
                </a:ln>
                <a:solidFill>
                  <a:sysClr val="windowText" lastClr="000000"/>
                </a:solidFill>
                <a:effectLst/>
                <a:uLnTx/>
                <a:uFillTx/>
                <a:latin typeface="Lucida Sans"/>
                <a:cs typeface="Lucida Sans"/>
              </a:rPr>
              <a:t>targeted</a:t>
            </a:r>
            <a:r>
              <a:rPr kumimoji="0" lang="en-US" sz="1250" b="0" i="0" u="none" strike="noStrike" kern="0" cap="none" spc="-90" normalizeH="0" baseline="0" noProof="0" dirty="0">
                <a:ln>
                  <a:noFill/>
                </a:ln>
                <a:solidFill>
                  <a:sysClr val="windowText" lastClr="000000"/>
                </a:solidFill>
                <a:effectLst/>
                <a:uLnTx/>
                <a:uFillTx/>
                <a:latin typeface="Lucida Sans"/>
                <a:cs typeface="Lucida Sans"/>
              </a:rPr>
              <a:t> </a:t>
            </a:r>
            <a:r>
              <a:rPr kumimoji="0" lang="en-US" sz="1250" b="0" i="0" u="none" strike="noStrike" kern="0" cap="none" spc="-20" normalizeH="0" baseline="0" noProof="0" dirty="0">
                <a:ln>
                  <a:noFill/>
                </a:ln>
                <a:solidFill>
                  <a:sysClr val="windowText" lastClr="000000"/>
                </a:solidFill>
                <a:effectLst/>
                <a:uLnTx/>
                <a:uFillTx/>
                <a:latin typeface="Lucida Sans"/>
                <a:cs typeface="Lucida Sans"/>
              </a:rPr>
              <a:t>due</a:t>
            </a:r>
            <a:r>
              <a:rPr kumimoji="0" lang="en-US" sz="1250" b="0" i="0" u="none" strike="noStrike" kern="0" cap="none" spc="35" normalizeH="0" baseline="0" noProof="0" dirty="0">
                <a:ln>
                  <a:noFill/>
                </a:ln>
                <a:solidFill>
                  <a:sysClr val="windowText" lastClr="000000"/>
                </a:solidFill>
                <a:effectLst/>
                <a:uLnTx/>
                <a:uFillTx/>
                <a:latin typeface="Lucida Sans"/>
                <a:cs typeface="Lucida Sans"/>
              </a:rPr>
              <a:t> </a:t>
            </a:r>
            <a:r>
              <a:rPr kumimoji="0" lang="en-US" sz="1250" b="0" i="0" u="none" strike="noStrike" kern="0" cap="none" spc="-55" normalizeH="0" baseline="0" noProof="0" dirty="0">
                <a:ln>
                  <a:noFill/>
                </a:ln>
                <a:solidFill>
                  <a:sysClr val="windowText" lastClr="000000"/>
                </a:solidFill>
                <a:effectLst/>
                <a:uLnTx/>
                <a:uFillTx/>
                <a:latin typeface="Lucida Sans"/>
                <a:cs typeface="Lucida Sans"/>
              </a:rPr>
              <a:t>to</a:t>
            </a:r>
            <a:r>
              <a:rPr kumimoji="0" lang="en-US" sz="1250" b="0" i="0" u="none" strike="noStrike" kern="0" cap="none" spc="-85" normalizeH="0" baseline="0" noProof="0" dirty="0">
                <a:ln>
                  <a:noFill/>
                </a:ln>
                <a:solidFill>
                  <a:sysClr val="windowText" lastClr="000000"/>
                </a:solidFill>
                <a:effectLst/>
                <a:uLnTx/>
                <a:uFillTx/>
                <a:latin typeface="Lucida Sans"/>
                <a:cs typeface="Lucida Sans"/>
              </a:rPr>
              <a:t> </a:t>
            </a:r>
            <a:r>
              <a:rPr kumimoji="0" lang="en-US" sz="1250" b="0" i="0" u="none" strike="noStrike" kern="0" cap="none" spc="-35" normalizeH="0" baseline="0" noProof="0" dirty="0">
                <a:ln>
                  <a:noFill/>
                </a:ln>
                <a:solidFill>
                  <a:sysClr val="windowText" lastClr="000000"/>
                </a:solidFill>
                <a:effectLst/>
                <a:uLnTx/>
                <a:uFillTx/>
                <a:latin typeface="Lucida Sans"/>
                <a:cs typeface="Lucida Sans"/>
              </a:rPr>
              <a:t>typically</a:t>
            </a:r>
            <a:r>
              <a:rPr kumimoji="0" lang="en-US" sz="1250" b="0" i="0" u="none" strike="noStrike" kern="0" cap="none" spc="-40" normalizeH="0" baseline="0" noProof="0" dirty="0">
                <a:ln>
                  <a:noFill/>
                </a:ln>
                <a:solidFill>
                  <a:sysClr val="windowText" lastClr="000000"/>
                </a:solidFill>
                <a:effectLst/>
                <a:uLnTx/>
                <a:uFillTx/>
                <a:latin typeface="Lucida Sans"/>
                <a:cs typeface="Lucida Sans"/>
              </a:rPr>
              <a:t> </a:t>
            </a:r>
            <a:r>
              <a:rPr kumimoji="0" lang="en-US" sz="1250" b="0" i="0" u="none" strike="noStrike" kern="0" cap="none" spc="-10" normalizeH="0" baseline="0" noProof="0" dirty="0">
                <a:ln>
                  <a:noFill/>
                </a:ln>
                <a:solidFill>
                  <a:sysClr val="windowText" lastClr="000000"/>
                </a:solidFill>
                <a:effectLst/>
                <a:uLnTx/>
                <a:uFillTx/>
                <a:latin typeface="Lucida Sans"/>
                <a:cs typeface="Lucida Sans"/>
              </a:rPr>
              <a:t>weaker </a:t>
            </a:r>
            <a:r>
              <a:rPr kumimoji="0" lang="en-US" sz="1250" b="0" i="0" u="none" strike="noStrike" kern="0" cap="none" spc="-50" normalizeH="0" baseline="0" noProof="0" dirty="0">
                <a:ln>
                  <a:noFill/>
                </a:ln>
                <a:solidFill>
                  <a:sysClr val="windowText" lastClr="000000"/>
                </a:solidFill>
                <a:effectLst/>
                <a:uLnTx/>
                <a:uFillTx/>
                <a:latin typeface="Lucida Sans"/>
                <a:cs typeface="Lucida Sans"/>
              </a:rPr>
              <a:t>security</a:t>
            </a:r>
            <a:r>
              <a:rPr kumimoji="0" lang="en-US" sz="1250" b="0" i="0" u="none" strike="noStrike" kern="0" cap="none" spc="-40" normalizeH="0" baseline="0" noProof="0" dirty="0">
                <a:ln>
                  <a:noFill/>
                </a:ln>
                <a:solidFill>
                  <a:sysClr val="windowText" lastClr="000000"/>
                </a:solidFill>
                <a:effectLst/>
                <a:uLnTx/>
                <a:uFillTx/>
                <a:latin typeface="Lucida Sans"/>
                <a:cs typeface="Lucida Sans"/>
              </a:rPr>
              <a:t> </a:t>
            </a:r>
            <a:r>
              <a:rPr kumimoji="0" lang="en-US" sz="1250" b="0" i="0" u="none" strike="noStrike" kern="0" cap="none" spc="-10" normalizeH="0" baseline="0" noProof="0" dirty="0">
                <a:ln>
                  <a:noFill/>
                </a:ln>
                <a:solidFill>
                  <a:sysClr val="windowText" lastClr="000000"/>
                </a:solidFill>
                <a:effectLst/>
                <a:uLnTx/>
                <a:uFillTx/>
                <a:latin typeface="Lucida Sans"/>
                <a:cs typeface="Lucida Sans"/>
              </a:rPr>
              <a:t>measures.</a:t>
            </a:r>
            <a:endParaRPr kumimoji="0" lang="en-US" sz="1250" b="0" i="0" u="none" strike="noStrike" kern="0" cap="none" spc="0" normalizeH="0" baseline="0" noProof="0" dirty="0">
              <a:ln>
                <a:noFill/>
              </a:ln>
              <a:solidFill>
                <a:sysClr val="windowText" lastClr="000000"/>
              </a:solidFill>
              <a:effectLst/>
              <a:uLnTx/>
              <a:uFillTx/>
              <a:latin typeface="Lucida Sans"/>
              <a:cs typeface="Lucida Sans"/>
            </a:endParaRPr>
          </a:p>
          <a:p>
            <a:pPr marL="0" marR="0" lvl="0" indent="0" algn="just" defTabSz="914400" eaLnBrk="1" fontAlgn="auto" latinLnBrk="0" hangingPunct="1">
              <a:lnSpc>
                <a:spcPct val="100000"/>
              </a:lnSpc>
              <a:spcBef>
                <a:spcPts val="195"/>
              </a:spcBef>
              <a:spcAft>
                <a:spcPts val="0"/>
              </a:spcAft>
              <a:buClrTx/>
              <a:buSzTx/>
              <a:buFontTx/>
              <a:buNone/>
              <a:tabLst/>
              <a:defRPr/>
            </a:pPr>
            <a:endParaRPr kumimoji="0" lang="en-US" sz="1100" b="0" i="0" u="none" strike="noStrike" kern="0" cap="none" spc="0" normalizeH="0" baseline="0" noProof="0" dirty="0">
              <a:ln>
                <a:noFill/>
              </a:ln>
              <a:solidFill>
                <a:sysClr val="windowText" lastClr="000000"/>
              </a:solidFill>
              <a:effectLst/>
              <a:uLnTx/>
              <a:uFillTx/>
              <a:latin typeface="Lucida Sans"/>
              <a:cs typeface="Lucida Sans"/>
            </a:endParaRPr>
          </a:p>
          <a:p>
            <a:pPr marL="301625" marR="0" lvl="0" indent="0" algn="just" defTabSz="914400" eaLnBrk="1" fontAlgn="auto" latinLnBrk="0" hangingPunct="1">
              <a:lnSpc>
                <a:spcPct val="100000"/>
              </a:lnSpc>
              <a:spcBef>
                <a:spcPts val="0"/>
              </a:spcBef>
              <a:spcAft>
                <a:spcPts val="0"/>
              </a:spcAft>
              <a:buClrTx/>
              <a:buSzTx/>
              <a:buFontTx/>
              <a:buNone/>
              <a:tabLst/>
              <a:defRPr/>
            </a:pPr>
            <a:r>
              <a:rPr kumimoji="0" lang="en-US" sz="1300" b="1" i="0" u="none" strike="noStrike" kern="0" cap="none" spc="-70" normalizeH="0" baseline="0" noProof="0" dirty="0">
                <a:ln>
                  <a:noFill/>
                </a:ln>
                <a:solidFill>
                  <a:sysClr val="windowText" lastClr="000000"/>
                </a:solidFill>
                <a:effectLst/>
                <a:uLnTx/>
                <a:uFillTx/>
                <a:latin typeface="Tahoma"/>
                <a:cs typeface="Tahoma"/>
              </a:rPr>
              <a:t>System</a:t>
            </a:r>
            <a:r>
              <a:rPr kumimoji="0" lang="en-US" sz="1300" b="1" i="0" u="none" strike="noStrike" kern="0" cap="none" spc="-40" normalizeH="0" baseline="0" noProof="0" dirty="0">
                <a:ln>
                  <a:noFill/>
                </a:ln>
                <a:solidFill>
                  <a:sysClr val="windowText" lastClr="000000"/>
                </a:solidFill>
                <a:effectLst/>
                <a:uLnTx/>
                <a:uFillTx/>
                <a:latin typeface="Tahoma"/>
                <a:cs typeface="Tahoma"/>
              </a:rPr>
              <a:t> </a:t>
            </a:r>
            <a:r>
              <a:rPr kumimoji="0" lang="en-US" sz="1300" b="1" i="0" u="none" strike="noStrike" kern="0" cap="none" spc="-10" normalizeH="0" baseline="0" noProof="0" dirty="0">
                <a:ln>
                  <a:noFill/>
                </a:ln>
                <a:solidFill>
                  <a:sysClr val="windowText" lastClr="000000"/>
                </a:solidFill>
                <a:effectLst/>
                <a:uLnTx/>
                <a:uFillTx/>
                <a:latin typeface="Tahoma"/>
                <a:cs typeface="Tahoma"/>
              </a:rPr>
              <a:t>Failures</a:t>
            </a:r>
            <a:endParaRPr kumimoji="0" lang="en-US" sz="1300" b="0" i="0" u="none" strike="noStrike" kern="0" cap="none" spc="0" normalizeH="0" baseline="0" noProof="0" dirty="0">
              <a:ln>
                <a:noFill/>
              </a:ln>
              <a:solidFill>
                <a:sysClr val="windowText" lastClr="000000"/>
              </a:solidFill>
              <a:effectLst/>
              <a:uLnTx/>
              <a:uFillTx/>
              <a:latin typeface="Tahoma"/>
              <a:cs typeface="Tahoma"/>
            </a:endParaRPr>
          </a:p>
          <a:p>
            <a:pPr marL="301625" marR="581660" lvl="0" indent="0" algn="just" defTabSz="914400" eaLnBrk="1" fontAlgn="auto" latinLnBrk="0" hangingPunct="1">
              <a:lnSpc>
                <a:spcPct val="122400"/>
              </a:lnSpc>
              <a:spcBef>
                <a:spcPts val="305"/>
              </a:spcBef>
              <a:spcAft>
                <a:spcPts val="0"/>
              </a:spcAft>
              <a:buClrTx/>
              <a:buSzTx/>
              <a:buFontTx/>
              <a:buNone/>
              <a:tabLst/>
              <a:defRPr/>
            </a:pPr>
            <a:r>
              <a:rPr kumimoji="0" lang="en-US" sz="1250" b="0" i="0" u="none" strike="noStrike" kern="0" cap="none" spc="-45" normalizeH="0" baseline="0" noProof="0" dirty="0">
                <a:ln>
                  <a:noFill/>
                </a:ln>
                <a:solidFill>
                  <a:sysClr val="windowText" lastClr="000000"/>
                </a:solidFill>
                <a:effectLst/>
                <a:uLnTx/>
                <a:uFillTx/>
                <a:latin typeface="Lucida Sans"/>
                <a:cs typeface="Lucida Sans"/>
              </a:rPr>
              <a:t>Critical</a:t>
            </a:r>
            <a:r>
              <a:rPr kumimoji="0" lang="en-US" sz="1250" b="0" i="0" u="none" strike="noStrike" kern="0" cap="none" spc="-55" normalizeH="0" baseline="0" noProof="0" dirty="0">
                <a:ln>
                  <a:noFill/>
                </a:ln>
                <a:solidFill>
                  <a:sysClr val="windowText" lastClr="000000"/>
                </a:solidFill>
                <a:effectLst/>
                <a:uLnTx/>
                <a:uFillTx/>
                <a:latin typeface="Lucida Sans"/>
                <a:cs typeface="Lucida Sans"/>
              </a:rPr>
              <a:t> infrastructure</a:t>
            </a:r>
            <a:r>
              <a:rPr kumimoji="0" lang="en-US" sz="1250" b="0" i="0" u="none" strike="noStrike" kern="0" cap="none" spc="20" normalizeH="0" baseline="0" noProof="0" dirty="0">
                <a:ln>
                  <a:noFill/>
                </a:ln>
                <a:solidFill>
                  <a:sysClr val="windowText" lastClr="000000"/>
                </a:solidFill>
                <a:effectLst/>
                <a:uLnTx/>
                <a:uFillTx/>
                <a:latin typeface="Lucida Sans"/>
                <a:cs typeface="Lucida Sans"/>
              </a:rPr>
              <a:t> </a:t>
            </a:r>
            <a:r>
              <a:rPr kumimoji="0" lang="en-US" sz="1250" b="0" i="0" u="none" strike="noStrike" kern="0" cap="none" spc="-40" normalizeH="0" baseline="0" noProof="0" dirty="0">
                <a:ln>
                  <a:noFill/>
                </a:ln>
                <a:solidFill>
                  <a:sysClr val="windowText" lastClr="000000"/>
                </a:solidFill>
                <a:effectLst/>
                <a:uLnTx/>
                <a:uFillTx/>
                <a:latin typeface="Lucida Sans"/>
                <a:cs typeface="Lucida Sans"/>
              </a:rPr>
              <a:t>downtime,</a:t>
            </a:r>
            <a:r>
              <a:rPr kumimoji="0" lang="en-US" sz="1250" b="0" i="0" u="none" strike="noStrike" kern="0" cap="none" spc="-30" normalizeH="0" baseline="0" noProof="0" dirty="0">
                <a:ln>
                  <a:noFill/>
                </a:ln>
                <a:solidFill>
                  <a:sysClr val="windowText" lastClr="000000"/>
                </a:solidFill>
                <a:effectLst/>
                <a:uLnTx/>
                <a:uFillTx/>
                <a:latin typeface="Lucida Sans"/>
                <a:cs typeface="Lucida Sans"/>
              </a:rPr>
              <a:t> </a:t>
            </a:r>
            <a:r>
              <a:rPr kumimoji="0" lang="en-US" sz="1250" b="0" i="0" u="none" strike="noStrike" kern="0" cap="none" spc="-60" normalizeH="0" baseline="0" noProof="0" dirty="0">
                <a:ln>
                  <a:noFill/>
                </a:ln>
                <a:solidFill>
                  <a:sysClr val="windowText" lastClr="000000"/>
                </a:solidFill>
                <a:effectLst/>
                <a:uLnTx/>
                <a:uFillTx/>
                <a:latin typeface="Lucida Sans"/>
                <a:cs typeface="Lucida Sans"/>
              </a:rPr>
              <a:t>software</a:t>
            </a:r>
            <a:r>
              <a:rPr kumimoji="0" lang="en-US" sz="1250" b="0" i="0" u="none" strike="noStrike" kern="0" cap="none" spc="75" normalizeH="0" baseline="0" noProof="0" dirty="0">
                <a:ln>
                  <a:noFill/>
                </a:ln>
                <a:solidFill>
                  <a:sysClr val="windowText" lastClr="000000"/>
                </a:solidFill>
                <a:effectLst/>
                <a:uLnTx/>
                <a:uFillTx/>
                <a:latin typeface="Lucida Sans"/>
                <a:cs typeface="Lucida Sans"/>
              </a:rPr>
              <a:t> </a:t>
            </a:r>
            <a:r>
              <a:rPr kumimoji="0" lang="en-US" sz="1250" b="0" i="0" u="none" strike="noStrike" kern="0" cap="none" spc="-90" normalizeH="0" baseline="0" noProof="0" dirty="0">
                <a:ln>
                  <a:noFill/>
                </a:ln>
                <a:solidFill>
                  <a:sysClr val="windowText" lastClr="000000"/>
                </a:solidFill>
                <a:effectLst/>
                <a:uLnTx/>
                <a:uFillTx/>
                <a:latin typeface="Lucida Sans"/>
                <a:cs typeface="Lucida Sans"/>
              </a:rPr>
              <a:t>bugs,</a:t>
            </a:r>
            <a:r>
              <a:rPr kumimoji="0" lang="en-US" sz="1250" b="0" i="0" u="none" strike="noStrike" kern="0" cap="none" spc="-10" normalizeH="0" baseline="0" noProof="0" dirty="0">
                <a:ln>
                  <a:noFill/>
                </a:ln>
                <a:solidFill>
                  <a:sysClr val="windowText" lastClr="000000"/>
                </a:solidFill>
                <a:effectLst/>
                <a:uLnTx/>
                <a:uFillTx/>
                <a:latin typeface="Lucida Sans"/>
                <a:cs typeface="Lucida Sans"/>
              </a:rPr>
              <a:t> </a:t>
            </a:r>
            <a:r>
              <a:rPr kumimoji="0" lang="en-US" sz="1250" b="0" i="0" u="none" strike="noStrike" kern="0" cap="none" spc="-25" normalizeH="0" baseline="0" noProof="0" dirty="0">
                <a:ln>
                  <a:noFill/>
                </a:ln>
                <a:solidFill>
                  <a:sysClr val="windowText" lastClr="000000"/>
                </a:solidFill>
                <a:effectLst/>
                <a:uLnTx/>
                <a:uFillTx/>
                <a:latin typeface="Lucida Sans"/>
                <a:cs typeface="Lucida Sans"/>
              </a:rPr>
              <a:t>and</a:t>
            </a:r>
            <a:r>
              <a:rPr kumimoji="0" lang="en-US" sz="1250" b="0" i="0" u="none" strike="noStrike" kern="0" cap="none" spc="-65" normalizeH="0" baseline="0" noProof="0" dirty="0">
                <a:ln>
                  <a:noFill/>
                </a:ln>
                <a:solidFill>
                  <a:sysClr val="windowText" lastClr="000000"/>
                </a:solidFill>
                <a:effectLst/>
                <a:uLnTx/>
                <a:uFillTx/>
                <a:latin typeface="Lucida Sans"/>
                <a:cs typeface="Lucida Sans"/>
              </a:rPr>
              <a:t> </a:t>
            </a:r>
            <a:r>
              <a:rPr kumimoji="0" lang="en-US" sz="1250" b="0" i="0" u="none" strike="noStrike" kern="0" cap="none" spc="-30" normalizeH="0" baseline="0" noProof="0" dirty="0">
                <a:ln>
                  <a:noFill/>
                </a:ln>
                <a:solidFill>
                  <a:sysClr val="windowText" lastClr="000000"/>
                </a:solidFill>
                <a:effectLst/>
                <a:uLnTx/>
                <a:uFillTx/>
                <a:latin typeface="Lucida Sans"/>
                <a:cs typeface="Lucida Sans"/>
              </a:rPr>
              <a:t>hardware</a:t>
            </a:r>
            <a:r>
              <a:rPr kumimoji="0" lang="en-US" sz="1250" b="0" i="0" u="none" strike="noStrike" kern="0" cap="none" spc="70" normalizeH="0" baseline="0" noProof="0" dirty="0">
                <a:ln>
                  <a:noFill/>
                </a:ln>
                <a:solidFill>
                  <a:sysClr val="windowText" lastClr="000000"/>
                </a:solidFill>
                <a:effectLst/>
                <a:uLnTx/>
                <a:uFillTx/>
                <a:latin typeface="Lucida Sans"/>
                <a:cs typeface="Lucida Sans"/>
              </a:rPr>
              <a:t> </a:t>
            </a:r>
            <a:r>
              <a:rPr kumimoji="0" lang="en-US" sz="1250" b="0" i="0" u="none" strike="noStrike" kern="0" cap="none" spc="-45" normalizeH="0" baseline="0" noProof="0" dirty="0">
                <a:ln>
                  <a:noFill/>
                </a:ln>
                <a:solidFill>
                  <a:sysClr val="windowText" lastClr="000000"/>
                </a:solidFill>
                <a:effectLst/>
                <a:uLnTx/>
                <a:uFillTx/>
                <a:latin typeface="Lucida Sans"/>
                <a:cs typeface="Lucida Sans"/>
              </a:rPr>
              <a:t>malfunctions</a:t>
            </a:r>
            <a:r>
              <a:rPr kumimoji="0" lang="en-US" sz="1250" b="0" i="0" u="none" strike="noStrike" kern="0" cap="none" spc="-55" normalizeH="0" baseline="0" noProof="0" dirty="0">
                <a:ln>
                  <a:noFill/>
                </a:ln>
                <a:solidFill>
                  <a:sysClr val="windowText" lastClr="000000"/>
                </a:solidFill>
                <a:effectLst/>
                <a:uLnTx/>
                <a:uFillTx/>
                <a:latin typeface="Lucida Sans"/>
                <a:cs typeface="Lucida Sans"/>
              </a:rPr>
              <a:t> </a:t>
            </a:r>
            <a:r>
              <a:rPr kumimoji="0" lang="en-US" sz="1250" b="0" i="0" u="none" strike="noStrike" kern="0" cap="none" spc="-20" normalizeH="0" baseline="0" noProof="0" dirty="0">
                <a:ln>
                  <a:noFill/>
                </a:ln>
                <a:solidFill>
                  <a:sysClr val="windowText" lastClr="000000"/>
                </a:solidFill>
                <a:effectLst/>
                <a:uLnTx/>
                <a:uFillTx/>
                <a:latin typeface="Lucida Sans"/>
                <a:cs typeface="Lucida Sans"/>
              </a:rPr>
              <a:t>can</a:t>
            </a:r>
            <a:r>
              <a:rPr kumimoji="0" lang="en-US" sz="1250" b="0" i="0" u="none" strike="noStrike" kern="0" cap="none" spc="-35" normalizeH="0" baseline="0" noProof="0" dirty="0">
                <a:ln>
                  <a:noFill/>
                </a:ln>
                <a:solidFill>
                  <a:sysClr val="windowText" lastClr="000000"/>
                </a:solidFill>
                <a:effectLst/>
                <a:uLnTx/>
                <a:uFillTx/>
                <a:latin typeface="Lucida Sans"/>
                <a:cs typeface="Lucida Sans"/>
              </a:rPr>
              <a:t> </a:t>
            </a:r>
            <a:r>
              <a:rPr kumimoji="0" lang="en-US" sz="1250" b="0" i="0" u="none" strike="noStrike" kern="0" cap="none" spc="-30" normalizeH="0" baseline="0" noProof="0" dirty="0">
                <a:ln>
                  <a:noFill/>
                </a:ln>
                <a:solidFill>
                  <a:sysClr val="windowText" lastClr="000000"/>
                </a:solidFill>
                <a:effectLst/>
                <a:uLnTx/>
                <a:uFillTx/>
                <a:latin typeface="Lucida Sans"/>
                <a:cs typeface="Lucida Sans"/>
              </a:rPr>
              <a:t>halt</a:t>
            </a:r>
            <a:r>
              <a:rPr kumimoji="0" lang="en-US" sz="1250" b="0" i="0" u="none" strike="noStrike" kern="0" cap="none" spc="-60" normalizeH="0" baseline="0" noProof="0" dirty="0">
                <a:ln>
                  <a:noFill/>
                </a:ln>
                <a:solidFill>
                  <a:sysClr val="windowText" lastClr="000000"/>
                </a:solidFill>
                <a:effectLst/>
                <a:uLnTx/>
                <a:uFillTx/>
                <a:latin typeface="Lucida Sans"/>
                <a:cs typeface="Lucida Sans"/>
              </a:rPr>
              <a:t> </a:t>
            </a:r>
            <a:r>
              <a:rPr kumimoji="0" lang="en-US" sz="1250" b="0" i="0" u="none" strike="noStrike" kern="0" cap="none" spc="-75" normalizeH="0" baseline="0" noProof="0" dirty="0">
                <a:ln>
                  <a:noFill/>
                </a:ln>
                <a:solidFill>
                  <a:sysClr val="windowText" lastClr="000000"/>
                </a:solidFill>
                <a:effectLst/>
                <a:uLnTx/>
                <a:uFillTx/>
                <a:latin typeface="Lucida Sans"/>
                <a:cs typeface="Lucida Sans"/>
              </a:rPr>
              <a:t>operations,</a:t>
            </a:r>
            <a:r>
              <a:rPr kumimoji="0" lang="en-US" sz="1250" b="0" i="0" u="none" strike="noStrike" kern="0" cap="none" spc="-25" normalizeH="0" baseline="0" noProof="0" dirty="0">
                <a:ln>
                  <a:noFill/>
                </a:ln>
                <a:solidFill>
                  <a:sysClr val="windowText" lastClr="000000"/>
                </a:solidFill>
                <a:effectLst/>
                <a:uLnTx/>
                <a:uFillTx/>
                <a:latin typeface="Lucida Sans"/>
                <a:cs typeface="Lucida Sans"/>
              </a:rPr>
              <a:t> </a:t>
            </a:r>
            <a:r>
              <a:rPr kumimoji="0" lang="en-US" sz="1250" b="0" i="0" u="none" strike="noStrike" kern="0" cap="none" spc="-10" normalizeH="0" baseline="0" noProof="0" dirty="0">
                <a:ln>
                  <a:noFill/>
                </a:ln>
                <a:solidFill>
                  <a:sysClr val="windowText" lastClr="000000"/>
                </a:solidFill>
                <a:effectLst/>
                <a:uLnTx/>
                <a:uFillTx/>
                <a:latin typeface="Lucida Sans"/>
                <a:cs typeface="Lucida Sans"/>
              </a:rPr>
              <a:t>causing </a:t>
            </a:r>
            <a:r>
              <a:rPr kumimoji="0" lang="en-US" sz="1250" b="0" i="0" u="none" strike="noStrike" kern="0" cap="none" spc="-40" normalizeH="0" baseline="0" noProof="0" dirty="0">
                <a:ln>
                  <a:noFill/>
                </a:ln>
                <a:solidFill>
                  <a:sysClr val="windowText" lastClr="000000"/>
                </a:solidFill>
                <a:effectLst/>
                <a:uLnTx/>
                <a:uFillTx/>
                <a:latin typeface="Lucida Sans"/>
                <a:cs typeface="Lucida Sans"/>
              </a:rPr>
              <a:t>revenue</a:t>
            </a:r>
            <a:r>
              <a:rPr kumimoji="0" lang="en-US" sz="1250" b="0" i="0" u="none" strike="noStrike" kern="0" cap="none" spc="-60" normalizeH="0" baseline="0" noProof="0" dirty="0">
                <a:ln>
                  <a:noFill/>
                </a:ln>
                <a:solidFill>
                  <a:sysClr val="windowText" lastClr="000000"/>
                </a:solidFill>
                <a:effectLst/>
                <a:uLnTx/>
                <a:uFillTx/>
                <a:latin typeface="Lucida Sans"/>
                <a:cs typeface="Lucida Sans"/>
              </a:rPr>
              <a:t> </a:t>
            </a:r>
            <a:r>
              <a:rPr kumimoji="0" lang="en-US" sz="1250" b="0" i="0" u="none" strike="noStrike" kern="0" cap="none" spc="-135" normalizeH="0" baseline="0" noProof="0" dirty="0">
                <a:ln>
                  <a:noFill/>
                </a:ln>
                <a:solidFill>
                  <a:sysClr val="windowText" lastClr="000000"/>
                </a:solidFill>
                <a:effectLst/>
                <a:uLnTx/>
                <a:uFillTx/>
                <a:latin typeface="Lucida Sans"/>
                <a:cs typeface="Lucida Sans"/>
              </a:rPr>
              <a:t>loss</a:t>
            </a:r>
            <a:r>
              <a:rPr kumimoji="0" lang="en-US" sz="1250" b="0" i="0" u="none" strike="noStrike" kern="0" cap="none" spc="35" normalizeH="0" baseline="0" noProof="0" dirty="0">
                <a:ln>
                  <a:noFill/>
                </a:ln>
                <a:solidFill>
                  <a:sysClr val="windowText" lastClr="000000"/>
                </a:solidFill>
                <a:effectLst/>
                <a:uLnTx/>
                <a:uFillTx/>
                <a:latin typeface="Lucida Sans"/>
                <a:cs typeface="Lucida Sans"/>
              </a:rPr>
              <a:t> </a:t>
            </a:r>
            <a:r>
              <a:rPr kumimoji="0" lang="en-US" sz="1250" b="0" i="0" u="none" strike="noStrike" kern="0" cap="none" spc="-25" normalizeH="0" baseline="0" noProof="0" dirty="0">
                <a:ln>
                  <a:noFill/>
                </a:ln>
                <a:solidFill>
                  <a:sysClr val="windowText" lastClr="000000"/>
                </a:solidFill>
                <a:effectLst/>
                <a:uLnTx/>
                <a:uFillTx/>
                <a:latin typeface="Lucida Sans"/>
                <a:cs typeface="Lucida Sans"/>
              </a:rPr>
              <a:t>and</a:t>
            </a:r>
            <a:r>
              <a:rPr kumimoji="0" lang="en-US" sz="1250" b="0" i="0" u="none" strike="noStrike" kern="0" cap="none" spc="-50" normalizeH="0" baseline="0" noProof="0" dirty="0">
                <a:ln>
                  <a:noFill/>
                </a:ln>
                <a:solidFill>
                  <a:sysClr val="windowText" lastClr="000000"/>
                </a:solidFill>
                <a:effectLst/>
                <a:uLnTx/>
                <a:uFillTx/>
                <a:latin typeface="Lucida Sans"/>
                <a:cs typeface="Lucida Sans"/>
              </a:rPr>
              <a:t> </a:t>
            </a:r>
            <a:r>
              <a:rPr kumimoji="0" lang="en-US" sz="1250" b="0" i="0" u="none" strike="noStrike" kern="0" cap="none" spc="-65" normalizeH="0" baseline="0" noProof="0" dirty="0">
                <a:ln>
                  <a:noFill/>
                </a:ln>
                <a:solidFill>
                  <a:sysClr val="windowText" lastClr="000000"/>
                </a:solidFill>
                <a:effectLst/>
                <a:uLnTx/>
                <a:uFillTx/>
                <a:latin typeface="Lucida Sans"/>
                <a:cs typeface="Lucida Sans"/>
              </a:rPr>
              <a:t>missed</a:t>
            </a:r>
            <a:r>
              <a:rPr kumimoji="0" lang="en-US" sz="1250" b="0" i="0" u="none" strike="noStrike" kern="0" cap="none" spc="-35" normalizeH="0" baseline="0" noProof="0" dirty="0">
                <a:ln>
                  <a:noFill/>
                </a:ln>
                <a:solidFill>
                  <a:sysClr val="windowText" lastClr="000000"/>
                </a:solidFill>
                <a:effectLst/>
                <a:uLnTx/>
                <a:uFillTx/>
                <a:latin typeface="Lucida Sans"/>
                <a:cs typeface="Lucida Sans"/>
              </a:rPr>
              <a:t> </a:t>
            </a:r>
            <a:r>
              <a:rPr kumimoji="0" lang="en-US" sz="1250" b="0" i="0" u="none" strike="noStrike" kern="0" cap="none" spc="-65" normalizeH="0" baseline="0" noProof="0" dirty="0">
                <a:ln>
                  <a:noFill/>
                </a:ln>
                <a:solidFill>
                  <a:sysClr val="windowText" lastClr="000000"/>
                </a:solidFill>
                <a:effectLst/>
                <a:uLnTx/>
                <a:uFillTx/>
                <a:latin typeface="Lucida Sans"/>
                <a:cs typeface="Lucida Sans"/>
              </a:rPr>
              <a:t>opportunities.</a:t>
            </a:r>
            <a:r>
              <a:rPr kumimoji="0" lang="en-US" sz="1250" b="0" i="0" u="none" strike="noStrike" kern="0" cap="none" spc="-15" normalizeH="0" baseline="0" noProof="0" dirty="0">
                <a:ln>
                  <a:noFill/>
                </a:ln>
                <a:solidFill>
                  <a:sysClr val="windowText" lastClr="000000"/>
                </a:solidFill>
                <a:effectLst/>
                <a:uLnTx/>
                <a:uFillTx/>
                <a:latin typeface="Lucida Sans"/>
                <a:cs typeface="Lucida Sans"/>
              </a:rPr>
              <a:t> </a:t>
            </a:r>
            <a:r>
              <a:rPr kumimoji="0" lang="en-US" sz="1250" b="0" i="0" u="none" strike="noStrike" kern="0" cap="none" spc="-60" normalizeH="0" baseline="0" noProof="0" dirty="0">
                <a:ln>
                  <a:noFill/>
                </a:ln>
                <a:solidFill>
                  <a:sysClr val="windowText" lastClr="000000"/>
                </a:solidFill>
                <a:effectLst/>
                <a:uLnTx/>
                <a:uFillTx/>
                <a:latin typeface="Lucida Sans"/>
                <a:cs typeface="Lucida Sans"/>
              </a:rPr>
              <a:t>Cloud</a:t>
            </a:r>
            <a:r>
              <a:rPr kumimoji="0" lang="en-US" sz="1250" b="0" i="0" u="none" strike="noStrike" kern="0" cap="none" spc="-40" normalizeH="0" baseline="0" noProof="0" dirty="0">
                <a:ln>
                  <a:noFill/>
                </a:ln>
                <a:solidFill>
                  <a:sysClr val="windowText" lastClr="000000"/>
                </a:solidFill>
                <a:effectLst/>
                <a:uLnTx/>
                <a:uFillTx/>
                <a:latin typeface="Lucida Sans"/>
                <a:cs typeface="Lucida Sans"/>
              </a:rPr>
              <a:t> </a:t>
            </a:r>
            <a:r>
              <a:rPr kumimoji="0" lang="en-US" sz="1250" b="0" i="0" u="none" strike="noStrike" kern="0" cap="none" spc="-65" normalizeH="0" baseline="0" noProof="0" dirty="0">
                <a:ln>
                  <a:noFill/>
                </a:ln>
                <a:solidFill>
                  <a:sysClr val="windowText" lastClr="000000"/>
                </a:solidFill>
                <a:effectLst/>
                <a:uLnTx/>
                <a:uFillTx/>
                <a:latin typeface="Lucida Sans"/>
                <a:cs typeface="Lucida Sans"/>
              </a:rPr>
              <a:t>service</a:t>
            </a:r>
            <a:r>
              <a:rPr kumimoji="0" lang="en-US" sz="1250" b="0" i="0" u="none" strike="noStrike" kern="0" cap="none" spc="95" normalizeH="0" baseline="0" noProof="0" dirty="0">
                <a:ln>
                  <a:noFill/>
                </a:ln>
                <a:solidFill>
                  <a:sysClr val="windowText" lastClr="000000"/>
                </a:solidFill>
                <a:effectLst/>
                <a:uLnTx/>
                <a:uFillTx/>
                <a:latin typeface="Lucida Sans"/>
                <a:cs typeface="Lucida Sans"/>
              </a:rPr>
              <a:t> </a:t>
            </a:r>
            <a:r>
              <a:rPr kumimoji="0" lang="en-US" sz="1250" b="0" i="0" u="none" strike="noStrike" kern="0" cap="none" spc="-50" normalizeH="0" baseline="0" noProof="0" dirty="0">
                <a:ln>
                  <a:noFill/>
                </a:ln>
                <a:solidFill>
                  <a:sysClr val="windowText" lastClr="000000"/>
                </a:solidFill>
                <a:effectLst/>
                <a:uLnTx/>
                <a:uFillTx/>
                <a:latin typeface="Lucida Sans"/>
                <a:cs typeface="Lucida Sans"/>
              </a:rPr>
              <a:t>outages </a:t>
            </a:r>
            <a:r>
              <a:rPr kumimoji="0" lang="en-US" sz="1250" b="0" i="0" u="none" strike="noStrike" kern="0" cap="none" spc="-20" normalizeH="0" baseline="0" noProof="0" dirty="0">
                <a:ln>
                  <a:noFill/>
                </a:ln>
                <a:solidFill>
                  <a:sysClr val="windowText" lastClr="000000"/>
                </a:solidFill>
                <a:effectLst/>
                <a:uLnTx/>
                <a:uFillTx/>
                <a:latin typeface="Lucida Sans"/>
                <a:cs typeface="Lucida Sans"/>
              </a:rPr>
              <a:t>can</a:t>
            </a:r>
            <a:r>
              <a:rPr kumimoji="0" lang="en-US" sz="1250" b="0" i="0" u="none" strike="noStrike" kern="0" cap="none" spc="-15" normalizeH="0" baseline="0" noProof="0" dirty="0">
                <a:ln>
                  <a:noFill/>
                </a:ln>
                <a:solidFill>
                  <a:sysClr val="windowText" lastClr="000000"/>
                </a:solidFill>
                <a:effectLst/>
                <a:uLnTx/>
                <a:uFillTx/>
                <a:latin typeface="Lucida Sans"/>
                <a:cs typeface="Lucida Sans"/>
              </a:rPr>
              <a:t> </a:t>
            </a:r>
            <a:r>
              <a:rPr kumimoji="0" lang="en-US" sz="1250" b="0" i="0" u="none" strike="noStrike" kern="0" cap="none" spc="-30" normalizeH="0" baseline="0" noProof="0" dirty="0">
                <a:ln>
                  <a:noFill/>
                </a:ln>
                <a:solidFill>
                  <a:sysClr val="windowText" lastClr="000000"/>
                </a:solidFill>
                <a:effectLst/>
                <a:uLnTx/>
                <a:uFillTx/>
                <a:latin typeface="Lucida Sans"/>
                <a:cs typeface="Lucida Sans"/>
              </a:rPr>
              <a:t>affect</a:t>
            </a:r>
            <a:r>
              <a:rPr kumimoji="0" lang="en-US" sz="1250" b="0" i="0" u="none" strike="noStrike" kern="0" cap="none" spc="-45" normalizeH="0" baseline="0" noProof="0" dirty="0">
                <a:ln>
                  <a:noFill/>
                </a:ln>
                <a:solidFill>
                  <a:sysClr val="windowText" lastClr="000000"/>
                </a:solidFill>
                <a:effectLst/>
                <a:uLnTx/>
                <a:uFillTx/>
                <a:latin typeface="Lucida Sans"/>
                <a:cs typeface="Lucida Sans"/>
              </a:rPr>
              <a:t> </a:t>
            </a:r>
            <a:r>
              <a:rPr kumimoji="0" lang="en-US" sz="1250" b="0" i="0" u="none" strike="noStrike" kern="0" cap="none" spc="-75" normalizeH="0" baseline="0" noProof="0" dirty="0">
                <a:ln>
                  <a:noFill/>
                </a:ln>
                <a:solidFill>
                  <a:sysClr val="windowText" lastClr="000000"/>
                </a:solidFill>
                <a:effectLst/>
                <a:uLnTx/>
                <a:uFillTx/>
                <a:latin typeface="Lucida Sans"/>
                <a:cs typeface="Lucida Sans"/>
              </a:rPr>
              <a:t>businesses</a:t>
            </a:r>
            <a:r>
              <a:rPr kumimoji="0" lang="en-US" sz="1250" b="0" i="0" u="none" strike="noStrike" kern="0" cap="none" spc="-25" normalizeH="0" baseline="0" noProof="0" dirty="0">
                <a:ln>
                  <a:noFill/>
                </a:ln>
                <a:solidFill>
                  <a:sysClr val="windowText" lastClr="000000"/>
                </a:solidFill>
                <a:effectLst/>
                <a:uLnTx/>
                <a:uFillTx/>
                <a:latin typeface="Lucida Sans"/>
                <a:cs typeface="Lucida Sans"/>
              </a:rPr>
              <a:t> </a:t>
            </a:r>
            <a:r>
              <a:rPr kumimoji="0" lang="en-US" sz="1250" b="0" i="0" u="none" strike="noStrike" kern="0" cap="none" spc="-40" normalizeH="0" baseline="0" noProof="0" dirty="0">
                <a:ln>
                  <a:noFill/>
                </a:ln>
                <a:solidFill>
                  <a:sysClr val="windowText" lastClr="000000"/>
                </a:solidFill>
                <a:effectLst/>
                <a:uLnTx/>
                <a:uFillTx/>
                <a:latin typeface="Lucida Sans"/>
                <a:cs typeface="Lucida Sans"/>
              </a:rPr>
              <a:t>relying</a:t>
            </a:r>
            <a:r>
              <a:rPr kumimoji="0" lang="en-US" sz="1250" b="0" i="0" u="none" strike="noStrike" kern="0" cap="none" spc="15" normalizeH="0" baseline="0" noProof="0" dirty="0">
                <a:ln>
                  <a:noFill/>
                </a:ln>
                <a:solidFill>
                  <a:sysClr val="windowText" lastClr="000000"/>
                </a:solidFill>
                <a:effectLst/>
                <a:uLnTx/>
                <a:uFillTx/>
                <a:latin typeface="Lucida Sans"/>
                <a:cs typeface="Lucida Sans"/>
              </a:rPr>
              <a:t> </a:t>
            </a:r>
            <a:r>
              <a:rPr kumimoji="0" lang="en-US" sz="1250" b="0" i="0" u="none" strike="noStrike" kern="0" cap="none" spc="-90" normalizeH="0" baseline="0" noProof="0" dirty="0">
                <a:ln>
                  <a:noFill/>
                </a:ln>
                <a:solidFill>
                  <a:sysClr val="windowText" lastClr="000000"/>
                </a:solidFill>
                <a:effectLst/>
                <a:uLnTx/>
                <a:uFillTx/>
                <a:latin typeface="Lucida Sans"/>
                <a:cs typeface="Lucida Sans"/>
              </a:rPr>
              <a:t>on</a:t>
            </a:r>
            <a:r>
              <a:rPr kumimoji="0" lang="en-US" sz="1250" b="0" i="0" u="none" strike="noStrike" kern="0" cap="none" spc="-10" normalizeH="0" baseline="0" noProof="0" dirty="0">
                <a:ln>
                  <a:noFill/>
                </a:ln>
                <a:solidFill>
                  <a:sysClr val="windowText" lastClr="000000"/>
                </a:solidFill>
                <a:effectLst/>
                <a:uLnTx/>
                <a:uFillTx/>
                <a:latin typeface="Lucida Sans"/>
                <a:cs typeface="Lucida Sans"/>
              </a:rPr>
              <a:t> </a:t>
            </a:r>
            <a:r>
              <a:rPr kumimoji="0" lang="en-US" sz="1250" b="0" i="0" u="none" strike="noStrike" kern="0" cap="none" spc="-40" normalizeH="0" baseline="0" noProof="0" dirty="0">
                <a:ln>
                  <a:noFill/>
                </a:ln>
                <a:solidFill>
                  <a:sysClr val="windowText" lastClr="000000"/>
                </a:solidFill>
                <a:effectLst/>
                <a:uLnTx/>
                <a:uFillTx/>
                <a:latin typeface="Lucida Sans"/>
                <a:cs typeface="Lucida Sans"/>
              </a:rPr>
              <a:t>third-</a:t>
            </a:r>
            <a:r>
              <a:rPr kumimoji="0" lang="en-US" sz="1250" b="0" i="0" u="none" strike="noStrike" kern="0" cap="none" spc="-10" normalizeH="0" baseline="0" noProof="0" dirty="0">
                <a:ln>
                  <a:noFill/>
                </a:ln>
                <a:solidFill>
                  <a:sysClr val="windowText" lastClr="000000"/>
                </a:solidFill>
                <a:effectLst/>
                <a:uLnTx/>
                <a:uFillTx/>
                <a:latin typeface="Lucida Sans"/>
                <a:cs typeface="Lucida Sans"/>
              </a:rPr>
              <a:t>party platforms.</a:t>
            </a:r>
            <a:endParaRPr kumimoji="0" lang="en-US" sz="1250" b="0" i="0" u="none" strike="noStrike" kern="0" cap="none" spc="0" normalizeH="0" baseline="0" noProof="0" dirty="0">
              <a:ln>
                <a:noFill/>
              </a:ln>
              <a:solidFill>
                <a:sysClr val="windowText" lastClr="000000"/>
              </a:solidFill>
              <a:effectLst/>
              <a:uLnTx/>
              <a:uFillTx/>
              <a:latin typeface="Lucida Sans"/>
              <a:cs typeface="Lucida Sans"/>
            </a:endParaRPr>
          </a:p>
          <a:p>
            <a:pPr marL="0" marR="0" lvl="0" indent="0" algn="just" defTabSz="914400" eaLnBrk="1" fontAlgn="auto" latinLnBrk="0" hangingPunct="1">
              <a:lnSpc>
                <a:spcPct val="100000"/>
              </a:lnSpc>
              <a:spcBef>
                <a:spcPts val="195"/>
              </a:spcBef>
              <a:spcAft>
                <a:spcPts val="0"/>
              </a:spcAft>
              <a:buClrTx/>
              <a:buSzTx/>
              <a:buFontTx/>
              <a:buNone/>
              <a:tabLst/>
              <a:defRPr/>
            </a:pPr>
            <a:endParaRPr kumimoji="0" lang="en-US" sz="1100" b="0" i="0" u="none" strike="noStrike" kern="0" cap="none" spc="0" normalizeH="0" baseline="0" noProof="0" dirty="0">
              <a:ln>
                <a:noFill/>
              </a:ln>
              <a:solidFill>
                <a:sysClr val="windowText" lastClr="000000"/>
              </a:solidFill>
              <a:effectLst/>
              <a:uLnTx/>
              <a:uFillTx/>
              <a:latin typeface="Lucida Sans"/>
              <a:cs typeface="Lucida Sans"/>
            </a:endParaRPr>
          </a:p>
          <a:p>
            <a:pPr marL="301625" marR="0" lvl="0" indent="0" algn="just" defTabSz="914400" eaLnBrk="1" fontAlgn="auto" latinLnBrk="0" hangingPunct="1">
              <a:lnSpc>
                <a:spcPct val="100000"/>
              </a:lnSpc>
              <a:spcBef>
                <a:spcPts val="0"/>
              </a:spcBef>
              <a:spcAft>
                <a:spcPts val="0"/>
              </a:spcAft>
              <a:buClrTx/>
              <a:buSzTx/>
              <a:buFontTx/>
              <a:buNone/>
              <a:tabLst/>
              <a:defRPr/>
            </a:pPr>
            <a:r>
              <a:rPr kumimoji="0" lang="en-US" sz="1300" b="1" i="0" u="none" strike="noStrike" kern="0" cap="none" spc="-75" normalizeH="0" baseline="0" noProof="0" dirty="0">
                <a:ln>
                  <a:noFill/>
                </a:ln>
                <a:solidFill>
                  <a:sysClr val="windowText" lastClr="000000"/>
                </a:solidFill>
                <a:effectLst/>
                <a:uLnTx/>
                <a:uFillTx/>
                <a:latin typeface="Tahoma"/>
                <a:cs typeface="Tahoma"/>
              </a:rPr>
              <a:t>Outdated</a:t>
            </a:r>
            <a:r>
              <a:rPr kumimoji="0" lang="en-US" sz="1300" b="1" i="0" u="none" strike="noStrike" kern="0" cap="none" spc="-30" normalizeH="0" baseline="0" noProof="0" dirty="0">
                <a:ln>
                  <a:noFill/>
                </a:ln>
                <a:solidFill>
                  <a:sysClr val="windowText" lastClr="000000"/>
                </a:solidFill>
                <a:effectLst/>
                <a:uLnTx/>
                <a:uFillTx/>
                <a:latin typeface="Tahoma"/>
                <a:cs typeface="Tahoma"/>
              </a:rPr>
              <a:t> </a:t>
            </a:r>
            <a:r>
              <a:rPr kumimoji="0" lang="en-US" sz="1300" b="1" i="0" u="none" strike="noStrike" kern="0" cap="none" spc="-10" normalizeH="0" baseline="0" noProof="0" dirty="0">
                <a:ln>
                  <a:noFill/>
                </a:ln>
                <a:solidFill>
                  <a:sysClr val="windowText" lastClr="000000"/>
                </a:solidFill>
                <a:effectLst/>
                <a:uLnTx/>
                <a:uFillTx/>
                <a:latin typeface="Tahoma"/>
                <a:cs typeface="Tahoma"/>
              </a:rPr>
              <a:t>Technology</a:t>
            </a:r>
            <a:endParaRPr kumimoji="0" lang="en-US" sz="1300" b="0" i="0" u="none" strike="noStrike" kern="0" cap="none" spc="0" normalizeH="0" baseline="0" noProof="0" dirty="0">
              <a:ln>
                <a:noFill/>
              </a:ln>
              <a:solidFill>
                <a:sysClr val="windowText" lastClr="000000"/>
              </a:solidFill>
              <a:effectLst/>
              <a:uLnTx/>
              <a:uFillTx/>
              <a:latin typeface="Tahoma"/>
              <a:cs typeface="Tahoma"/>
            </a:endParaRPr>
          </a:p>
          <a:p>
            <a:pPr marL="301625" marR="5080" lvl="0" indent="0" algn="just" defTabSz="914400" eaLnBrk="1" fontAlgn="auto" latinLnBrk="0" hangingPunct="1">
              <a:lnSpc>
                <a:spcPct val="122400"/>
              </a:lnSpc>
              <a:spcBef>
                <a:spcPts val="309"/>
              </a:spcBef>
              <a:spcAft>
                <a:spcPts val="0"/>
              </a:spcAft>
              <a:buClrTx/>
              <a:buSzTx/>
              <a:buFontTx/>
              <a:buNone/>
              <a:tabLst/>
              <a:defRPr/>
            </a:pPr>
            <a:r>
              <a:rPr kumimoji="0" lang="en-US" sz="1250" b="0" i="0" u="none" strike="noStrike" kern="0" cap="none" spc="-25" normalizeH="0" baseline="0" noProof="0" dirty="0">
                <a:ln>
                  <a:noFill/>
                </a:ln>
                <a:solidFill>
                  <a:sysClr val="windowText" lastClr="000000"/>
                </a:solidFill>
                <a:effectLst/>
                <a:uLnTx/>
                <a:uFillTx/>
                <a:latin typeface="Lucida Sans"/>
                <a:cs typeface="Lucida Sans"/>
              </a:rPr>
              <a:t>Legacy</a:t>
            </a:r>
            <a:r>
              <a:rPr kumimoji="0" lang="en-US" sz="1250" b="0" i="0" u="none" strike="noStrike" kern="0" cap="none" spc="-35" normalizeH="0" baseline="0" noProof="0" dirty="0">
                <a:ln>
                  <a:noFill/>
                </a:ln>
                <a:solidFill>
                  <a:sysClr val="windowText" lastClr="000000"/>
                </a:solidFill>
                <a:effectLst/>
                <a:uLnTx/>
                <a:uFillTx/>
                <a:latin typeface="Lucida Sans"/>
                <a:cs typeface="Lucida Sans"/>
              </a:rPr>
              <a:t> </a:t>
            </a:r>
            <a:r>
              <a:rPr kumimoji="0" lang="en-US" sz="1250" b="0" i="0" u="none" strike="noStrike" kern="0" cap="none" spc="-65" normalizeH="0" baseline="0" noProof="0" dirty="0">
                <a:ln>
                  <a:noFill/>
                </a:ln>
                <a:solidFill>
                  <a:sysClr val="windowText" lastClr="000000"/>
                </a:solidFill>
                <a:effectLst/>
                <a:uLnTx/>
                <a:uFillTx/>
                <a:latin typeface="Lucida Sans"/>
                <a:cs typeface="Lucida Sans"/>
              </a:rPr>
              <a:t>systems</a:t>
            </a:r>
            <a:r>
              <a:rPr kumimoji="0" lang="en-US" sz="1250" b="0" i="0" u="none" strike="noStrike" kern="0" cap="none" spc="-95" normalizeH="0" baseline="0" noProof="0" dirty="0">
                <a:ln>
                  <a:noFill/>
                </a:ln>
                <a:solidFill>
                  <a:sysClr val="windowText" lastClr="000000"/>
                </a:solidFill>
                <a:effectLst/>
                <a:uLnTx/>
                <a:uFillTx/>
                <a:latin typeface="Lucida Sans"/>
                <a:cs typeface="Lucida Sans"/>
              </a:rPr>
              <a:t> </a:t>
            </a:r>
            <a:r>
              <a:rPr kumimoji="0" lang="en-US" sz="1250" b="0" i="0" u="none" strike="noStrike" kern="0" cap="none" spc="-25" normalizeH="0" baseline="0" noProof="0" dirty="0">
                <a:ln>
                  <a:noFill/>
                </a:ln>
                <a:solidFill>
                  <a:sysClr val="windowText" lastClr="000000"/>
                </a:solidFill>
                <a:effectLst/>
                <a:uLnTx/>
                <a:uFillTx/>
                <a:latin typeface="Lucida Sans"/>
                <a:cs typeface="Lucida Sans"/>
              </a:rPr>
              <a:t>and</a:t>
            </a:r>
            <a:r>
              <a:rPr kumimoji="0" lang="en-US" sz="1250" b="0" i="0" u="none" strike="noStrike" kern="0" cap="none" spc="-80" normalizeH="0" baseline="0" noProof="0" dirty="0">
                <a:ln>
                  <a:noFill/>
                </a:ln>
                <a:solidFill>
                  <a:sysClr val="windowText" lastClr="000000"/>
                </a:solidFill>
                <a:effectLst/>
                <a:uLnTx/>
                <a:uFillTx/>
                <a:latin typeface="Lucida Sans"/>
                <a:cs typeface="Lucida Sans"/>
              </a:rPr>
              <a:t> </a:t>
            </a:r>
            <a:r>
              <a:rPr kumimoji="0" lang="en-US" sz="1250" b="0" i="0" u="none" strike="noStrike" kern="0" cap="none" spc="-35" normalizeH="0" baseline="0" noProof="0" dirty="0">
                <a:ln>
                  <a:noFill/>
                </a:ln>
                <a:solidFill>
                  <a:sysClr val="windowText" lastClr="000000"/>
                </a:solidFill>
                <a:effectLst/>
                <a:uLnTx/>
                <a:uFillTx/>
                <a:latin typeface="Lucida Sans"/>
                <a:cs typeface="Lucida Sans"/>
              </a:rPr>
              <a:t>outdated</a:t>
            </a:r>
            <a:r>
              <a:rPr kumimoji="0" lang="en-US" sz="1250" b="0" i="0" u="none" strike="noStrike" kern="0" cap="none" spc="-80" normalizeH="0" baseline="0" noProof="0" dirty="0">
                <a:ln>
                  <a:noFill/>
                </a:ln>
                <a:solidFill>
                  <a:sysClr val="windowText" lastClr="000000"/>
                </a:solidFill>
                <a:effectLst/>
                <a:uLnTx/>
                <a:uFillTx/>
                <a:latin typeface="Lucida Sans"/>
                <a:cs typeface="Lucida Sans"/>
              </a:rPr>
              <a:t> </a:t>
            </a:r>
            <a:r>
              <a:rPr kumimoji="0" lang="en-US" sz="1250" b="0" i="0" u="none" strike="noStrike" kern="0" cap="none" spc="-60" normalizeH="0" baseline="0" noProof="0" dirty="0">
                <a:ln>
                  <a:noFill/>
                </a:ln>
                <a:solidFill>
                  <a:sysClr val="windowText" lastClr="000000"/>
                </a:solidFill>
                <a:effectLst/>
                <a:uLnTx/>
                <a:uFillTx/>
                <a:latin typeface="Lucida Sans"/>
                <a:cs typeface="Lucida Sans"/>
              </a:rPr>
              <a:t>software</a:t>
            </a:r>
            <a:r>
              <a:rPr kumimoji="0" lang="en-US" sz="1250" b="0" i="0" u="none" strike="noStrike" kern="0" cap="none" spc="45" normalizeH="0" baseline="0" noProof="0" dirty="0">
                <a:ln>
                  <a:noFill/>
                </a:ln>
                <a:solidFill>
                  <a:sysClr val="windowText" lastClr="000000"/>
                </a:solidFill>
                <a:effectLst/>
                <a:uLnTx/>
                <a:uFillTx/>
                <a:latin typeface="Lucida Sans"/>
                <a:cs typeface="Lucida Sans"/>
              </a:rPr>
              <a:t> </a:t>
            </a:r>
            <a:r>
              <a:rPr kumimoji="0" lang="en-US" sz="1250" b="0" i="0" u="none" strike="noStrike" kern="0" cap="none" spc="-20" normalizeH="0" baseline="0" noProof="0" dirty="0">
                <a:ln>
                  <a:noFill/>
                </a:ln>
                <a:solidFill>
                  <a:sysClr val="windowText" lastClr="000000"/>
                </a:solidFill>
                <a:effectLst/>
                <a:uLnTx/>
                <a:uFillTx/>
                <a:latin typeface="Lucida Sans"/>
                <a:cs typeface="Lucida Sans"/>
              </a:rPr>
              <a:t>can</a:t>
            </a:r>
            <a:r>
              <a:rPr kumimoji="0" lang="en-US" sz="1250" b="0" i="0" u="none" strike="noStrike" kern="0" cap="none" spc="-55" normalizeH="0" baseline="0" noProof="0" dirty="0">
                <a:ln>
                  <a:noFill/>
                </a:ln>
                <a:solidFill>
                  <a:sysClr val="windowText" lastClr="000000"/>
                </a:solidFill>
                <a:effectLst/>
                <a:uLnTx/>
                <a:uFillTx/>
                <a:latin typeface="Lucida Sans"/>
                <a:cs typeface="Lucida Sans"/>
              </a:rPr>
              <a:t> </a:t>
            </a:r>
            <a:r>
              <a:rPr kumimoji="0" lang="en-US" sz="1250" b="0" i="0" u="none" strike="noStrike" kern="0" cap="none" spc="-30" normalizeH="0" baseline="0" noProof="0" dirty="0">
                <a:ln>
                  <a:noFill/>
                </a:ln>
                <a:solidFill>
                  <a:sysClr val="windowText" lastClr="000000"/>
                </a:solidFill>
                <a:effectLst/>
                <a:uLnTx/>
                <a:uFillTx/>
                <a:latin typeface="Lucida Sans"/>
                <a:cs typeface="Lucida Sans"/>
              </a:rPr>
              <a:t>create</a:t>
            </a:r>
            <a:r>
              <a:rPr kumimoji="0" lang="en-US" sz="1250" b="0" i="0" u="none" strike="noStrike" kern="0" cap="none" spc="45" normalizeH="0" baseline="0" noProof="0" dirty="0">
                <a:ln>
                  <a:noFill/>
                </a:ln>
                <a:solidFill>
                  <a:sysClr val="windowText" lastClr="000000"/>
                </a:solidFill>
                <a:effectLst/>
                <a:uLnTx/>
                <a:uFillTx/>
                <a:latin typeface="Lucida Sans"/>
                <a:cs typeface="Lucida Sans"/>
              </a:rPr>
              <a:t> </a:t>
            </a:r>
            <a:r>
              <a:rPr kumimoji="0" lang="en-US" sz="1250" b="0" i="0" u="none" strike="noStrike" kern="0" cap="none" spc="-50" normalizeH="0" baseline="0" noProof="0" dirty="0">
                <a:ln>
                  <a:noFill/>
                </a:ln>
                <a:solidFill>
                  <a:sysClr val="windowText" lastClr="000000"/>
                </a:solidFill>
                <a:effectLst/>
                <a:uLnTx/>
                <a:uFillTx/>
                <a:latin typeface="Lucida Sans"/>
                <a:cs typeface="Lucida Sans"/>
              </a:rPr>
              <a:t>security</a:t>
            </a:r>
            <a:r>
              <a:rPr kumimoji="0" lang="en-US" sz="1250" b="0" i="0" u="none" strike="noStrike" kern="0" cap="none" spc="-35" normalizeH="0" baseline="0" noProof="0" dirty="0">
                <a:ln>
                  <a:noFill/>
                </a:ln>
                <a:solidFill>
                  <a:sysClr val="windowText" lastClr="000000"/>
                </a:solidFill>
                <a:effectLst/>
                <a:uLnTx/>
                <a:uFillTx/>
                <a:latin typeface="Lucida Sans"/>
                <a:cs typeface="Lucida Sans"/>
              </a:rPr>
              <a:t> </a:t>
            </a:r>
            <a:r>
              <a:rPr kumimoji="0" lang="en-US" sz="1250" b="0" i="0" u="none" strike="noStrike" kern="0" cap="none" spc="-55" normalizeH="0" baseline="0" noProof="0" dirty="0">
                <a:ln>
                  <a:noFill/>
                </a:ln>
                <a:solidFill>
                  <a:sysClr val="windowText" lastClr="000000"/>
                </a:solidFill>
                <a:effectLst/>
                <a:uLnTx/>
                <a:uFillTx/>
                <a:latin typeface="Lucida Sans"/>
                <a:cs typeface="Lucida Sans"/>
              </a:rPr>
              <a:t>vulnerabilities,</a:t>
            </a:r>
            <a:r>
              <a:rPr kumimoji="0" lang="en-US" sz="1250" b="0" i="0" u="none" strike="noStrike" kern="0" cap="none" spc="-50" normalizeH="0" baseline="0" noProof="0" dirty="0">
                <a:ln>
                  <a:noFill/>
                </a:ln>
                <a:solidFill>
                  <a:sysClr val="windowText" lastClr="000000"/>
                </a:solidFill>
                <a:effectLst/>
                <a:uLnTx/>
                <a:uFillTx/>
                <a:latin typeface="Lucida Sans"/>
                <a:cs typeface="Lucida Sans"/>
              </a:rPr>
              <a:t> </a:t>
            </a:r>
            <a:r>
              <a:rPr kumimoji="0" lang="en-US" sz="1250" b="0" i="0" u="none" strike="noStrike" kern="0" cap="none" spc="-30" normalizeH="0" baseline="0" noProof="0" dirty="0">
                <a:ln>
                  <a:noFill/>
                </a:ln>
                <a:solidFill>
                  <a:sysClr val="windowText" lastClr="000000"/>
                </a:solidFill>
                <a:effectLst/>
                <a:uLnTx/>
                <a:uFillTx/>
                <a:latin typeface="Lucida Sans"/>
                <a:cs typeface="Lucida Sans"/>
              </a:rPr>
              <a:t>reduce</a:t>
            </a:r>
            <a:r>
              <a:rPr kumimoji="0" lang="en-US" sz="1250" b="0" i="0" u="none" strike="noStrike" kern="0" cap="none" spc="45" normalizeH="0" baseline="0" noProof="0" dirty="0">
                <a:ln>
                  <a:noFill/>
                </a:ln>
                <a:solidFill>
                  <a:sysClr val="windowText" lastClr="000000"/>
                </a:solidFill>
                <a:effectLst/>
                <a:uLnTx/>
                <a:uFillTx/>
                <a:latin typeface="Lucida Sans"/>
                <a:cs typeface="Lucida Sans"/>
              </a:rPr>
              <a:t> </a:t>
            </a:r>
            <a:r>
              <a:rPr kumimoji="0" lang="en-US" sz="1250" b="0" i="0" u="none" strike="noStrike" kern="0" cap="none" spc="-45" normalizeH="0" baseline="0" noProof="0" dirty="0">
                <a:ln>
                  <a:noFill/>
                </a:ln>
                <a:solidFill>
                  <a:sysClr val="windowText" lastClr="000000"/>
                </a:solidFill>
                <a:effectLst/>
                <a:uLnTx/>
                <a:uFillTx/>
                <a:latin typeface="Lucida Sans"/>
                <a:cs typeface="Lucida Sans"/>
              </a:rPr>
              <a:t>operational</a:t>
            </a:r>
            <a:r>
              <a:rPr kumimoji="0" lang="en-US" sz="1250" b="0" i="0" u="none" strike="noStrike" kern="0" cap="none" spc="-80" normalizeH="0" baseline="0" noProof="0" dirty="0">
                <a:ln>
                  <a:noFill/>
                </a:ln>
                <a:solidFill>
                  <a:sysClr val="windowText" lastClr="000000"/>
                </a:solidFill>
                <a:effectLst/>
                <a:uLnTx/>
                <a:uFillTx/>
                <a:latin typeface="Lucida Sans"/>
                <a:cs typeface="Lucida Sans"/>
              </a:rPr>
              <a:t> </a:t>
            </a:r>
            <a:r>
              <a:rPr kumimoji="0" lang="en-US" sz="1250" b="0" i="0" u="none" strike="noStrike" kern="0" cap="none" spc="-45" normalizeH="0" baseline="0" noProof="0" dirty="0">
                <a:ln>
                  <a:noFill/>
                </a:ln>
                <a:solidFill>
                  <a:sysClr val="windowText" lastClr="000000"/>
                </a:solidFill>
                <a:effectLst/>
                <a:uLnTx/>
                <a:uFillTx/>
                <a:latin typeface="Lucida Sans"/>
                <a:cs typeface="Lucida Sans"/>
              </a:rPr>
              <a:t>efficiency,</a:t>
            </a:r>
            <a:r>
              <a:rPr kumimoji="0" lang="en-US" sz="1250" b="0" i="0" u="none" strike="noStrike" kern="0" cap="none" spc="-50" normalizeH="0" baseline="0" noProof="0" dirty="0">
                <a:ln>
                  <a:noFill/>
                </a:ln>
                <a:solidFill>
                  <a:sysClr val="windowText" lastClr="000000"/>
                </a:solidFill>
                <a:effectLst/>
                <a:uLnTx/>
                <a:uFillTx/>
                <a:latin typeface="Lucida Sans"/>
                <a:cs typeface="Lucida Sans"/>
              </a:rPr>
              <a:t> </a:t>
            </a:r>
            <a:r>
              <a:rPr kumimoji="0" lang="en-US" sz="1250" b="0" i="0" u="none" strike="noStrike" kern="0" cap="none" spc="-25" normalizeH="0" baseline="0" noProof="0" dirty="0">
                <a:ln>
                  <a:noFill/>
                </a:ln>
                <a:solidFill>
                  <a:sysClr val="windowText" lastClr="000000"/>
                </a:solidFill>
                <a:effectLst/>
                <a:uLnTx/>
                <a:uFillTx/>
                <a:latin typeface="Lucida Sans"/>
                <a:cs typeface="Lucida Sans"/>
              </a:rPr>
              <a:t>and </a:t>
            </a:r>
            <a:r>
              <a:rPr kumimoji="0" lang="en-US" sz="1250" b="0" i="0" u="none" strike="noStrike" kern="0" cap="none" spc="0" normalizeH="0" baseline="0" noProof="0" dirty="0">
                <a:ln>
                  <a:noFill/>
                </a:ln>
                <a:solidFill>
                  <a:sysClr val="windowText" lastClr="000000"/>
                </a:solidFill>
                <a:effectLst/>
                <a:uLnTx/>
                <a:uFillTx/>
                <a:latin typeface="Lucida Sans"/>
                <a:cs typeface="Lucida Sans"/>
              </a:rPr>
              <a:t>make</a:t>
            </a:r>
            <a:r>
              <a:rPr kumimoji="0" lang="en-US" sz="1250" b="0" i="0" u="none" strike="noStrike" kern="0" cap="none" spc="-20" normalizeH="0" baseline="0" noProof="0" dirty="0">
                <a:ln>
                  <a:noFill/>
                </a:ln>
                <a:solidFill>
                  <a:sysClr val="windowText" lastClr="000000"/>
                </a:solidFill>
                <a:effectLst/>
                <a:uLnTx/>
                <a:uFillTx/>
                <a:latin typeface="Lucida Sans"/>
                <a:cs typeface="Lucida Sans"/>
              </a:rPr>
              <a:t> </a:t>
            </a:r>
            <a:r>
              <a:rPr kumimoji="0" lang="en-US" sz="1250" b="0" i="0" u="none" strike="noStrike" kern="0" cap="none" spc="0" normalizeH="0" baseline="0" noProof="0" dirty="0">
                <a:ln>
                  <a:noFill/>
                </a:ln>
                <a:solidFill>
                  <a:sysClr val="windowText" lastClr="000000"/>
                </a:solidFill>
                <a:effectLst/>
                <a:uLnTx/>
                <a:uFillTx/>
                <a:latin typeface="Lucida Sans"/>
                <a:cs typeface="Lucida Sans"/>
              </a:rPr>
              <a:t>a</a:t>
            </a:r>
            <a:r>
              <a:rPr kumimoji="0" lang="en-US" sz="1250" b="0" i="0" u="none" strike="noStrike" kern="0" cap="none" spc="-60" normalizeH="0" baseline="0" noProof="0" dirty="0">
                <a:ln>
                  <a:noFill/>
                </a:ln>
                <a:solidFill>
                  <a:sysClr val="windowText" lastClr="000000"/>
                </a:solidFill>
                <a:effectLst/>
                <a:uLnTx/>
                <a:uFillTx/>
                <a:latin typeface="Lucida Sans"/>
                <a:cs typeface="Lucida Sans"/>
              </a:rPr>
              <a:t> </a:t>
            </a:r>
            <a:r>
              <a:rPr kumimoji="0" lang="en-US" sz="1250" b="0" i="0" u="none" strike="noStrike" kern="0" cap="none" spc="-70" normalizeH="0" baseline="0" noProof="0" dirty="0">
                <a:ln>
                  <a:noFill/>
                </a:ln>
                <a:solidFill>
                  <a:sysClr val="windowText" lastClr="000000"/>
                </a:solidFill>
                <a:effectLst/>
                <a:uLnTx/>
                <a:uFillTx/>
                <a:latin typeface="Lucida Sans"/>
                <a:cs typeface="Lucida Sans"/>
              </a:rPr>
              <a:t>business</a:t>
            </a:r>
            <a:r>
              <a:rPr kumimoji="0" lang="en-US" sz="1250" b="0" i="0" u="none" strike="noStrike" kern="0" cap="none" spc="-110" normalizeH="0" baseline="0" noProof="0" dirty="0">
                <a:ln>
                  <a:noFill/>
                </a:ln>
                <a:solidFill>
                  <a:sysClr val="windowText" lastClr="000000"/>
                </a:solidFill>
                <a:effectLst/>
                <a:uLnTx/>
                <a:uFillTx/>
                <a:latin typeface="Lucida Sans"/>
                <a:cs typeface="Lucida Sans"/>
              </a:rPr>
              <a:t> </a:t>
            </a:r>
            <a:r>
              <a:rPr kumimoji="0" lang="en-US" sz="1250" b="0" i="0" u="none" strike="noStrike" kern="0" cap="none" spc="-80" normalizeH="0" baseline="0" noProof="0" dirty="0">
                <a:ln>
                  <a:noFill/>
                </a:ln>
                <a:solidFill>
                  <a:sysClr val="windowText" lastClr="000000"/>
                </a:solidFill>
                <a:effectLst/>
                <a:uLnTx/>
                <a:uFillTx/>
                <a:latin typeface="Lucida Sans"/>
                <a:cs typeface="Lucida Sans"/>
              </a:rPr>
              <a:t>less</a:t>
            </a:r>
            <a:r>
              <a:rPr kumimoji="0" lang="en-US" sz="1250" b="0" i="0" u="none" strike="noStrike" kern="0" cap="none" spc="-110" normalizeH="0" baseline="0" noProof="0" dirty="0">
                <a:ln>
                  <a:noFill/>
                </a:ln>
                <a:solidFill>
                  <a:sysClr val="windowText" lastClr="000000"/>
                </a:solidFill>
                <a:effectLst/>
                <a:uLnTx/>
                <a:uFillTx/>
                <a:latin typeface="Lucida Sans"/>
                <a:cs typeface="Lucida Sans"/>
              </a:rPr>
              <a:t> </a:t>
            </a:r>
            <a:r>
              <a:rPr kumimoji="0" lang="en-US" sz="1250" b="0" i="0" u="none" strike="noStrike" kern="0" cap="none" spc="-35" normalizeH="0" baseline="0" noProof="0" dirty="0">
                <a:ln>
                  <a:noFill/>
                </a:ln>
                <a:solidFill>
                  <a:sysClr val="windowText" lastClr="000000"/>
                </a:solidFill>
                <a:effectLst/>
                <a:uLnTx/>
                <a:uFillTx/>
                <a:latin typeface="Lucida Sans"/>
                <a:cs typeface="Lucida Sans"/>
              </a:rPr>
              <a:t>competitive</a:t>
            </a:r>
            <a:r>
              <a:rPr kumimoji="0" lang="en-US" sz="1250" b="0" i="0" u="none" strike="noStrike" kern="0" cap="none" spc="15" normalizeH="0" baseline="0" noProof="0" dirty="0">
                <a:ln>
                  <a:noFill/>
                </a:ln>
                <a:solidFill>
                  <a:sysClr val="windowText" lastClr="000000"/>
                </a:solidFill>
                <a:effectLst/>
                <a:uLnTx/>
                <a:uFillTx/>
                <a:latin typeface="Lucida Sans"/>
                <a:cs typeface="Lucida Sans"/>
              </a:rPr>
              <a:t> </a:t>
            </a:r>
            <a:r>
              <a:rPr kumimoji="0" lang="en-US" sz="1250" b="0" i="0" u="none" strike="noStrike" kern="0" cap="none" spc="-40" normalizeH="0" baseline="0" noProof="0" dirty="0">
                <a:ln>
                  <a:noFill/>
                </a:ln>
                <a:solidFill>
                  <a:sysClr val="windowText" lastClr="000000"/>
                </a:solidFill>
                <a:effectLst/>
                <a:uLnTx/>
                <a:uFillTx/>
                <a:latin typeface="Lucida Sans"/>
                <a:cs typeface="Lucida Sans"/>
              </a:rPr>
              <a:t>in</a:t>
            </a:r>
            <a:r>
              <a:rPr kumimoji="0" lang="en-US" sz="1250" b="0" i="0" u="none" strike="noStrike" kern="0" cap="none" spc="-75" normalizeH="0" baseline="0" noProof="0" dirty="0">
                <a:ln>
                  <a:noFill/>
                </a:ln>
                <a:solidFill>
                  <a:sysClr val="windowText" lastClr="000000"/>
                </a:solidFill>
                <a:effectLst/>
                <a:uLnTx/>
                <a:uFillTx/>
                <a:latin typeface="Lucida Sans"/>
                <a:cs typeface="Lucida Sans"/>
              </a:rPr>
              <a:t> </a:t>
            </a:r>
            <a:r>
              <a:rPr kumimoji="0" lang="en-US" sz="1250" b="0" i="0" u="none" strike="noStrike" kern="0" cap="none" spc="-40" normalizeH="0" baseline="0" noProof="0" dirty="0">
                <a:ln>
                  <a:noFill/>
                </a:ln>
                <a:solidFill>
                  <a:sysClr val="windowText" lastClr="000000"/>
                </a:solidFill>
                <a:effectLst/>
                <a:uLnTx/>
                <a:uFillTx/>
                <a:latin typeface="Lucida Sans"/>
                <a:cs typeface="Lucida Sans"/>
              </a:rPr>
              <a:t>rapidly</a:t>
            </a:r>
            <a:r>
              <a:rPr kumimoji="0" lang="en-US" sz="1250" b="0" i="0" u="none" strike="noStrike" kern="0" cap="none" spc="-60" normalizeH="0" baseline="0" noProof="0" dirty="0">
                <a:ln>
                  <a:noFill/>
                </a:ln>
                <a:solidFill>
                  <a:sysClr val="windowText" lastClr="000000"/>
                </a:solidFill>
                <a:effectLst/>
                <a:uLnTx/>
                <a:uFillTx/>
                <a:latin typeface="Lucida Sans"/>
                <a:cs typeface="Lucida Sans"/>
              </a:rPr>
              <a:t> </a:t>
            </a:r>
            <a:r>
              <a:rPr kumimoji="0" lang="en-US" sz="1250" b="0" i="0" u="none" strike="noStrike" kern="0" cap="none" spc="-55" normalizeH="0" baseline="0" noProof="0" dirty="0">
                <a:ln>
                  <a:noFill/>
                </a:ln>
                <a:solidFill>
                  <a:sysClr val="windowText" lastClr="000000"/>
                </a:solidFill>
                <a:effectLst/>
                <a:uLnTx/>
                <a:uFillTx/>
                <a:latin typeface="Lucida Sans"/>
                <a:cs typeface="Lucida Sans"/>
              </a:rPr>
              <a:t>evolving</a:t>
            </a:r>
            <a:r>
              <a:rPr kumimoji="0" lang="en-US" sz="1250" b="0" i="0" u="none" strike="noStrike" kern="0" cap="none" spc="-50" normalizeH="0" baseline="0" noProof="0" dirty="0">
                <a:ln>
                  <a:noFill/>
                </a:ln>
                <a:solidFill>
                  <a:sysClr val="windowText" lastClr="000000"/>
                </a:solidFill>
                <a:effectLst/>
                <a:uLnTx/>
                <a:uFillTx/>
                <a:latin typeface="Lucida Sans"/>
                <a:cs typeface="Lucida Sans"/>
              </a:rPr>
              <a:t> </a:t>
            </a:r>
            <a:r>
              <a:rPr kumimoji="0" lang="en-US" sz="1250" b="0" i="0" u="none" strike="noStrike" kern="0" cap="none" spc="-55" normalizeH="0" baseline="0" noProof="0" dirty="0">
                <a:ln>
                  <a:noFill/>
                </a:ln>
                <a:solidFill>
                  <a:sysClr val="windowText" lastClr="000000"/>
                </a:solidFill>
                <a:effectLst/>
                <a:uLnTx/>
                <a:uFillTx/>
                <a:latin typeface="Lucida Sans"/>
                <a:cs typeface="Lucida Sans"/>
              </a:rPr>
              <a:t>markets.</a:t>
            </a:r>
            <a:r>
              <a:rPr kumimoji="0" lang="en-US" sz="1250" b="0" i="0" u="none" strike="noStrike" kern="0" cap="none" spc="-75" normalizeH="0" baseline="0" noProof="0" dirty="0">
                <a:ln>
                  <a:noFill/>
                </a:ln>
                <a:solidFill>
                  <a:sysClr val="windowText" lastClr="000000"/>
                </a:solidFill>
                <a:effectLst/>
                <a:uLnTx/>
                <a:uFillTx/>
                <a:latin typeface="Lucida Sans"/>
                <a:cs typeface="Lucida Sans"/>
              </a:rPr>
              <a:t> </a:t>
            </a:r>
            <a:r>
              <a:rPr kumimoji="0" lang="en-US" sz="1250" b="0" i="0" u="none" strike="noStrike" kern="0" cap="none" spc="-130" normalizeH="0" baseline="0" noProof="0" dirty="0">
                <a:ln>
                  <a:noFill/>
                </a:ln>
                <a:solidFill>
                  <a:sysClr val="windowText" lastClr="000000"/>
                </a:solidFill>
                <a:effectLst/>
                <a:uLnTx/>
                <a:uFillTx/>
                <a:latin typeface="Lucida Sans"/>
                <a:cs typeface="Lucida Sans"/>
              </a:rPr>
              <a:t>The</a:t>
            </a:r>
            <a:r>
              <a:rPr kumimoji="0" lang="en-US" sz="1250" b="0" i="0" u="none" strike="noStrike" kern="0" cap="none" spc="20" normalizeH="0" baseline="0" noProof="0" dirty="0">
                <a:ln>
                  <a:noFill/>
                </a:ln>
                <a:solidFill>
                  <a:sysClr val="windowText" lastClr="000000"/>
                </a:solidFill>
                <a:effectLst/>
                <a:uLnTx/>
                <a:uFillTx/>
                <a:latin typeface="Lucida Sans"/>
                <a:cs typeface="Lucida Sans"/>
              </a:rPr>
              <a:t> </a:t>
            </a:r>
            <a:r>
              <a:rPr kumimoji="0" lang="en-US" sz="1250" b="0" i="0" u="none" strike="noStrike" kern="0" cap="none" spc="-65" normalizeH="0" baseline="0" noProof="0" dirty="0">
                <a:ln>
                  <a:noFill/>
                </a:ln>
                <a:solidFill>
                  <a:sysClr val="windowText" lastClr="000000"/>
                </a:solidFill>
                <a:effectLst/>
                <a:uLnTx/>
                <a:uFillTx/>
                <a:latin typeface="Lucida Sans"/>
                <a:cs typeface="Lucida Sans"/>
              </a:rPr>
              <a:t>cost</a:t>
            </a:r>
            <a:r>
              <a:rPr kumimoji="0" lang="en-US" sz="1250" b="0" i="0" u="none" strike="noStrike" kern="0" cap="none" spc="-100" normalizeH="0" baseline="0" noProof="0" dirty="0">
                <a:ln>
                  <a:noFill/>
                </a:ln>
                <a:solidFill>
                  <a:sysClr val="windowText" lastClr="000000"/>
                </a:solidFill>
                <a:effectLst/>
                <a:uLnTx/>
                <a:uFillTx/>
                <a:latin typeface="Lucida Sans"/>
                <a:cs typeface="Lucida Sans"/>
              </a:rPr>
              <a:t> </a:t>
            </a:r>
            <a:r>
              <a:rPr kumimoji="0" lang="en-US" sz="1250" b="0" i="0" u="none" strike="noStrike" kern="0" cap="none" spc="-75" normalizeH="0" baseline="0" noProof="0" dirty="0">
                <a:ln>
                  <a:noFill/>
                </a:ln>
                <a:solidFill>
                  <a:sysClr val="windowText" lastClr="000000"/>
                </a:solidFill>
                <a:effectLst/>
                <a:uLnTx/>
                <a:uFillTx/>
                <a:latin typeface="Lucida Sans"/>
                <a:cs typeface="Lucida Sans"/>
              </a:rPr>
              <a:t>of</a:t>
            </a:r>
            <a:r>
              <a:rPr kumimoji="0" lang="en-US" sz="1250" b="0" i="0" u="none" strike="noStrike" kern="0" cap="none" spc="-105" normalizeH="0" baseline="0" noProof="0" dirty="0">
                <a:ln>
                  <a:noFill/>
                </a:ln>
                <a:solidFill>
                  <a:sysClr val="windowText" lastClr="000000"/>
                </a:solidFill>
                <a:effectLst/>
                <a:uLnTx/>
                <a:uFillTx/>
                <a:latin typeface="Lucida Sans"/>
                <a:cs typeface="Lucida Sans"/>
              </a:rPr>
              <a:t> </a:t>
            </a:r>
            <a:r>
              <a:rPr kumimoji="0" lang="en-US" sz="1250" b="0" i="0" u="none" strike="noStrike" kern="0" cap="none" spc="-35" normalizeH="0" baseline="0" noProof="0" dirty="0">
                <a:ln>
                  <a:noFill/>
                </a:ln>
                <a:solidFill>
                  <a:sysClr val="windowText" lastClr="000000"/>
                </a:solidFill>
                <a:effectLst/>
                <a:uLnTx/>
                <a:uFillTx/>
                <a:latin typeface="Lucida Sans"/>
                <a:cs typeface="Lucida Sans"/>
              </a:rPr>
              <a:t>updating</a:t>
            </a:r>
            <a:r>
              <a:rPr kumimoji="0" lang="en-US" sz="1250" b="0" i="0" u="none" strike="noStrike" kern="0" cap="none" spc="-55" normalizeH="0" baseline="0" noProof="0" dirty="0">
                <a:ln>
                  <a:noFill/>
                </a:ln>
                <a:solidFill>
                  <a:sysClr val="windowText" lastClr="000000"/>
                </a:solidFill>
                <a:effectLst/>
                <a:uLnTx/>
                <a:uFillTx/>
                <a:latin typeface="Lucida Sans"/>
                <a:cs typeface="Lucida Sans"/>
              </a:rPr>
              <a:t> </a:t>
            </a:r>
            <a:r>
              <a:rPr kumimoji="0" lang="en-US" sz="1250" b="0" i="0" u="none" strike="noStrike" kern="0" cap="none" spc="-40" normalizeH="0" baseline="0" noProof="0" dirty="0">
                <a:ln>
                  <a:noFill/>
                </a:ln>
                <a:solidFill>
                  <a:sysClr val="windowText" lastClr="000000"/>
                </a:solidFill>
                <a:effectLst/>
                <a:uLnTx/>
                <a:uFillTx/>
                <a:latin typeface="Lucida Sans"/>
                <a:cs typeface="Lucida Sans"/>
              </a:rPr>
              <a:t>technology</a:t>
            </a:r>
            <a:r>
              <a:rPr kumimoji="0" lang="en-US" sz="1250" b="0" i="0" u="none" strike="noStrike" kern="0" cap="none" spc="-60" normalizeH="0" baseline="0" noProof="0" dirty="0">
                <a:ln>
                  <a:noFill/>
                </a:ln>
                <a:solidFill>
                  <a:sysClr val="windowText" lastClr="000000"/>
                </a:solidFill>
                <a:effectLst/>
                <a:uLnTx/>
                <a:uFillTx/>
                <a:latin typeface="Lucida Sans"/>
                <a:cs typeface="Lucida Sans"/>
              </a:rPr>
              <a:t> </a:t>
            </a:r>
            <a:r>
              <a:rPr kumimoji="0" lang="en-US" sz="1250" b="0" i="0" u="none" strike="noStrike" kern="0" cap="none" spc="-40" normalizeH="0" baseline="0" noProof="0" dirty="0">
                <a:ln>
                  <a:noFill/>
                </a:ln>
                <a:solidFill>
                  <a:sysClr val="windowText" lastClr="000000"/>
                </a:solidFill>
                <a:effectLst/>
                <a:uLnTx/>
                <a:uFillTx/>
                <a:latin typeface="Lucida Sans"/>
                <a:cs typeface="Lucida Sans"/>
              </a:rPr>
              <a:t>must</a:t>
            </a:r>
            <a:r>
              <a:rPr kumimoji="0" lang="en-US" sz="1250" b="0" i="0" u="none" strike="noStrike" kern="0" cap="none" spc="-100" normalizeH="0" baseline="0" noProof="0" dirty="0">
                <a:ln>
                  <a:noFill/>
                </a:ln>
                <a:solidFill>
                  <a:sysClr val="windowText" lastClr="000000"/>
                </a:solidFill>
                <a:effectLst/>
                <a:uLnTx/>
                <a:uFillTx/>
                <a:latin typeface="Lucida Sans"/>
                <a:cs typeface="Lucida Sans"/>
              </a:rPr>
              <a:t> </a:t>
            </a:r>
            <a:r>
              <a:rPr kumimoji="0" lang="en-US" sz="1250" b="0" i="0" u="none" strike="noStrike" kern="0" cap="none" spc="-20" normalizeH="0" baseline="0" noProof="0" dirty="0">
                <a:ln>
                  <a:noFill/>
                </a:ln>
                <a:solidFill>
                  <a:sysClr val="windowText" lastClr="000000"/>
                </a:solidFill>
                <a:effectLst/>
                <a:uLnTx/>
                <a:uFillTx/>
                <a:latin typeface="Lucida Sans"/>
                <a:cs typeface="Lucida Sans"/>
              </a:rPr>
              <a:t>be</a:t>
            </a:r>
            <a:r>
              <a:rPr kumimoji="0" lang="en-US" sz="1250" b="0" i="0" u="none" strike="noStrike" kern="0" cap="none" spc="15" normalizeH="0" baseline="0" noProof="0" dirty="0">
                <a:ln>
                  <a:noFill/>
                </a:ln>
                <a:solidFill>
                  <a:sysClr val="windowText" lastClr="000000"/>
                </a:solidFill>
                <a:effectLst/>
                <a:uLnTx/>
                <a:uFillTx/>
                <a:latin typeface="Lucida Sans"/>
                <a:cs typeface="Lucida Sans"/>
              </a:rPr>
              <a:t> </a:t>
            </a:r>
            <a:r>
              <a:rPr kumimoji="0" lang="en-US" sz="1250" b="0" i="0" u="none" strike="noStrike" kern="0" cap="none" spc="-10" normalizeH="0" baseline="0" noProof="0" dirty="0">
                <a:ln>
                  <a:noFill/>
                </a:ln>
                <a:solidFill>
                  <a:sysClr val="windowText" lastClr="000000"/>
                </a:solidFill>
                <a:effectLst/>
                <a:uLnTx/>
                <a:uFillTx/>
                <a:latin typeface="Lucida Sans"/>
                <a:cs typeface="Lucida Sans"/>
              </a:rPr>
              <a:t>balanced </a:t>
            </a:r>
            <a:r>
              <a:rPr kumimoji="0" lang="en-US" sz="1250" b="0" i="0" u="none" strike="noStrike" kern="0" cap="none" spc="-45" normalizeH="0" baseline="0" noProof="0" dirty="0">
                <a:ln>
                  <a:noFill/>
                </a:ln>
                <a:solidFill>
                  <a:sysClr val="windowText" lastClr="000000"/>
                </a:solidFill>
                <a:effectLst/>
                <a:uLnTx/>
                <a:uFillTx/>
                <a:latin typeface="Lucida Sans"/>
                <a:cs typeface="Lucida Sans"/>
              </a:rPr>
              <a:t>against</a:t>
            </a:r>
            <a:r>
              <a:rPr kumimoji="0" lang="en-US" sz="1250" b="0" i="0" u="none" strike="noStrike" kern="0" cap="none" spc="-95" normalizeH="0" baseline="0" noProof="0" dirty="0">
                <a:ln>
                  <a:noFill/>
                </a:ln>
                <a:solidFill>
                  <a:sysClr val="windowText" lastClr="000000"/>
                </a:solidFill>
                <a:effectLst/>
                <a:uLnTx/>
                <a:uFillTx/>
                <a:latin typeface="Lucida Sans"/>
                <a:cs typeface="Lucida Sans"/>
              </a:rPr>
              <a:t> </a:t>
            </a:r>
            <a:r>
              <a:rPr kumimoji="0" lang="en-US" sz="1250" b="0" i="0" u="none" strike="noStrike" kern="0" cap="none" spc="-25" normalizeH="0" baseline="0" noProof="0" dirty="0">
                <a:ln>
                  <a:noFill/>
                </a:ln>
                <a:solidFill>
                  <a:sysClr val="windowText" lastClr="000000"/>
                </a:solidFill>
                <a:effectLst/>
                <a:uLnTx/>
                <a:uFillTx/>
                <a:latin typeface="Lucida Sans"/>
                <a:cs typeface="Lucida Sans"/>
              </a:rPr>
              <a:t>the</a:t>
            </a:r>
            <a:r>
              <a:rPr kumimoji="0" lang="en-US" sz="1250" b="0" i="0" u="none" strike="noStrike" kern="0" cap="none" spc="35" normalizeH="0" baseline="0" noProof="0" dirty="0">
                <a:ln>
                  <a:noFill/>
                </a:ln>
                <a:solidFill>
                  <a:sysClr val="windowText" lastClr="000000"/>
                </a:solidFill>
                <a:effectLst/>
                <a:uLnTx/>
                <a:uFillTx/>
                <a:latin typeface="Lucida Sans"/>
                <a:cs typeface="Lucida Sans"/>
              </a:rPr>
              <a:t> </a:t>
            </a:r>
            <a:r>
              <a:rPr kumimoji="0" lang="en-US" sz="1250" b="0" i="0" u="none" strike="noStrike" kern="0" cap="none" spc="-90" normalizeH="0" baseline="0" noProof="0" dirty="0">
                <a:ln>
                  <a:noFill/>
                </a:ln>
                <a:solidFill>
                  <a:sysClr val="windowText" lastClr="000000"/>
                </a:solidFill>
                <a:effectLst/>
                <a:uLnTx/>
                <a:uFillTx/>
                <a:latin typeface="Lucida Sans"/>
                <a:cs typeface="Lucida Sans"/>
              </a:rPr>
              <a:t>risks</a:t>
            </a:r>
            <a:r>
              <a:rPr kumimoji="0" lang="en-US" sz="1250" b="0" i="0" u="none" strike="noStrike" kern="0" cap="none" spc="-100" normalizeH="0" baseline="0" noProof="0" dirty="0">
                <a:ln>
                  <a:noFill/>
                </a:ln>
                <a:solidFill>
                  <a:sysClr val="windowText" lastClr="000000"/>
                </a:solidFill>
                <a:effectLst/>
                <a:uLnTx/>
                <a:uFillTx/>
                <a:latin typeface="Lucida Sans"/>
                <a:cs typeface="Lucida Sans"/>
              </a:rPr>
              <a:t> </a:t>
            </a:r>
            <a:r>
              <a:rPr kumimoji="0" lang="en-US" sz="1250" b="0" i="0" u="none" strike="noStrike" kern="0" cap="none" spc="-75" normalizeH="0" baseline="0" noProof="0" dirty="0">
                <a:ln>
                  <a:noFill/>
                </a:ln>
                <a:solidFill>
                  <a:sysClr val="windowText" lastClr="000000"/>
                </a:solidFill>
                <a:effectLst/>
                <a:uLnTx/>
                <a:uFillTx/>
                <a:latin typeface="Lucida Sans"/>
                <a:cs typeface="Lucida Sans"/>
              </a:rPr>
              <a:t>of</a:t>
            </a:r>
            <a:r>
              <a:rPr kumimoji="0" lang="en-US" sz="1250" b="0" i="0" u="none" strike="noStrike" kern="0" cap="none" spc="-95" normalizeH="0" baseline="0" noProof="0" dirty="0">
                <a:ln>
                  <a:noFill/>
                </a:ln>
                <a:solidFill>
                  <a:sysClr val="windowText" lastClr="000000"/>
                </a:solidFill>
                <a:effectLst/>
                <a:uLnTx/>
                <a:uFillTx/>
                <a:latin typeface="Lucida Sans"/>
                <a:cs typeface="Lucida Sans"/>
              </a:rPr>
              <a:t> </a:t>
            </a:r>
            <a:r>
              <a:rPr kumimoji="0" lang="en-US" sz="1250" b="0" i="0" u="none" strike="noStrike" kern="0" cap="none" spc="-30" normalizeH="0" baseline="0" noProof="0" dirty="0">
                <a:ln>
                  <a:noFill/>
                </a:ln>
                <a:solidFill>
                  <a:sysClr val="windowText" lastClr="000000"/>
                </a:solidFill>
                <a:effectLst/>
                <a:uLnTx/>
                <a:uFillTx/>
                <a:latin typeface="Lucida Sans"/>
                <a:cs typeface="Lucida Sans"/>
              </a:rPr>
              <a:t>maintaining</a:t>
            </a:r>
            <a:r>
              <a:rPr kumimoji="0" lang="en-US" sz="1250" b="0" i="0" u="none" strike="noStrike" kern="0" cap="none" spc="-40" normalizeH="0" baseline="0" noProof="0" dirty="0">
                <a:ln>
                  <a:noFill/>
                </a:ln>
                <a:solidFill>
                  <a:sysClr val="windowText" lastClr="000000"/>
                </a:solidFill>
                <a:effectLst/>
                <a:uLnTx/>
                <a:uFillTx/>
                <a:latin typeface="Lucida Sans"/>
                <a:cs typeface="Lucida Sans"/>
              </a:rPr>
              <a:t> </a:t>
            </a:r>
            <a:r>
              <a:rPr kumimoji="0" lang="en-US" sz="1250" b="0" i="0" u="none" strike="noStrike" kern="0" cap="none" spc="-65" normalizeH="0" baseline="0" noProof="0" dirty="0">
                <a:ln>
                  <a:noFill/>
                </a:ln>
                <a:solidFill>
                  <a:sysClr val="windowText" lastClr="000000"/>
                </a:solidFill>
                <a:effectLst/>
                <a:uLnTx/>
                <a:uFillTx/>
                <a:latin typeface="Lucida Sans"/>
                <a:cs typeface="Lucida Sans"/>
              </a:rPr>
              <a:t>obsolete</a:t>
            </a:r>
            <a:r>
              <a:rPr kumimoji="0" lang="en-US" sz="1250" b="0" i="0" u="none" strike="noStrike" kern="0" cap="none" spc="35" normalizeH="0" baseline="0" noProof="0" dirty="0">
                <a:ln>
                  <a:noFill/>
                </a:ln>
                <a:solidFill>
                  <a:sysClr val="windowText" lastClr="000000"/>
                </a:solidFill>
                <a:effectLst/>
                <a:uLnTx/>
                <a:uFillTx/>
                <a:latin typeface="Lucida Sans"/>
                <a:cs typeface="Lucida Sans"/>
              </a:rPr>
              <a:t> </a:t>
            </a:r>
            <a:r>
              <a:rPr kumimoji="0" lang="en-US" sz="1250" b="0" i="0" u="none" strike="noStrike" kern="0" cap="none" spc="-10" normalizeH="0" baseline="0" noProof="0" dirty="0">
                <a:ln>
                  <a:noFill/>
                </a:ln>
                <a:solidFill>
                  <a:sysClr val="windowText" lastClr="000000"/>
                </a:solidFill>
                <a:effectLst/>
                <a:uLnTx/>
                <a:uFillTx/>
                <a:latin typeface="Lucida Sans"/>
                <a:cs typeface="Lucida Sans"/>
              </a:rPr>
              <a:t>systems.</a:t>
            </a:r>
            <a:endParaRPr kumimoji="0" lang="en-US" sz="1250" b="0" i="0" u="none" strike="noStrike" kern="0" cap="none" spc="0" normalizeH="0" baseline="0" noProof="0" dirty="0">
              <a:ln>
                <a:noFill/>
              </a:ln>
              <a:solidFill>
                <a:sysClr val="windowText" lastClr="000000"/>
              </a:solidFill>
              <a:effectLst/>
              <a:uLnTx/>
              <a:uFillTx/>
              <a:latin typeface="Lucida Sans"/>
              <a:cs typeface="Lucida Sans"/>
            </a:endParaRPr>
          </a:p>
          <a:p>
            <a:pPr marL="0" marR="0" lvl="0" indent="0" algn="just" defTabSz="914400" eaLnBrk="1" fontAlgn="auto" latinLnBrk="0" hangingPunct="1">
              <a:lnSpc>
                <a:spcPct val="100000"/>
              </a:lnSpc>
              <a:spcBef>
                <a:spcPts val="190"/>
              </a:spcBef>
              <a:spcAft>
                <a:spcPts val="0"/>
              </a:spcAft>
              <a:buClrTx/>
              <a:buSzTx/>
              <a:buFontTx/>
              <a:buNone/>
              <a:tabLst/>
              <a:defRPr/>
            </a:pPr>
            <a:endParaRPr kumimoji="0" lang="en-US" sz="1100" b="0" i="0" u="none" strike="noStrike" kern="0" cap="none" spc="0" normalizeH="0" baseline="0" noProof="0" dirty="0">
              <a:ln>
                <a:noFill/>
              </a:ln>
              <a:solidFill>
                <a:sysClr val="windowText" lastClr="000000"/>
              </a:solidFill>
              <a:effectLst/>
              <a:uLnTx/>
              <a:uFillTx/>
              <a:latin typeface="Lucida Sans"/>
              <a:cs typeface="Lucida Sans"/>
            </a:endParaRPr>
          </a:p>
          <a:p>
            <a:pPr marL="349885" marR="0" lvl="0" indent="0" algn="just" defTabSz="914400" eaLnBrk="1" fontAlgn="auto" latinLnBrk="0" hangingPunct="1">
              <a:lnSpc>
                <a:spcPct val="100000"/>
              </a:lnSpc>
              <a:spcBef>
                <a:spcPts val="0"/>
              </a:spcBef>
              <a:spcAft>
                <a:spcPts val="0"/>
              </a:spcAft>
              <a:buClrTx/>
              <a:buSzTx/>
              <a:buFontTx/>
              <a:buNone/>
              <a:tabLst/>
              <a:defRPr/>
            </a:pPr>
            <a:endParaRPr kumimoji="0" lang="en-US" sz="1300" b="1" i="0" u="none" strike="noStrike" kern="0" cap="none" spc="-95" normalizeH="0" baseline="0" noProof="0" dirty="0">
              <a:ln>
                <a:noFill/>
              </a:ln>
              <a:solidFill>
                <a:sysClr val="windowText" lastClr="000000"/>
              </a:solidFill>
              <a:effectLst/>
              <a:uLnTx/>
              <a:uFillTx/>
              <a:latin typeface="Tahoma"/>
              <a:cs typeface="Tahoma"/>
            </a:endParaRPr>
          </a:p>
          <a:p>
            <a:pPr marL="349885" marR="0" lvl="0" indent="0" algn="just" defTabSz="914400" eaLnBrk="1" fontAlgn="auto" latinLnBrk="0" hangingPunct="1">
              <a:lnSpc>
                <a:spcPct val="100000"/>
              </a:lnSpc>
              <a:spcBef>
                <a:spcPts val="0"/>
              </a:spcBef>
              <a:spcAft>
                <a:spcPts val="0"/>
              </a:spcAft>
              <a:buClrTx/>
              <a:buSzTx/>
              <a:buFontTx/>
              <a:buNone/>
              <a:tabLst/>
              <a:defRPr/>
            </a:pPr>
            <a:r>
              <a:rPr kumimoji="0" lang="en-US" sz="1300" b="1" i="0" u="none" strike="noStrike" kern="0" cap="none" spc="-95" normalizeH="0" baseline="0" noProof="0" dirty="0">
                <a:ln>
                  <a:noFill/>
                </a:ln>
                <a:solidFill>
                  <a:sysClr val="windowText" lastClr="000000"/>
                </a:solidFill>
                <a:effectLst/>
                <a:uLnTx/>
                <a:uFillTx/>
                <a:latin typeface="Tahoma"/>
                <a:cs typeface="Tahoma"/>
              </a:rPr>
              <a:t>Data</a:t>
            </a:r>
            <a:r>
              <a:rPr kumimoji="0" lang="en-US" sz="1300" b="1" i="0" u="none" strike="noStrike" kern="0" cap="none" spc="-15" normalizeH="0" baseline="0" noProof="0" dirty="0">
                <a:ln>
                  <a:noFill/>
                </a:ln>
                <a:solidFill>
                  <a:sysClr val="windowText" lastClr="000000"/>
                </a:solidFill>
                <a:effectLst/>
                <a:uLnTx/>
                <a:uFillTx/>
                <a:latin typeface="Tahoma"/>
                <a:cs typeface="Tahoma"/>
              </a:rPr>
              <a:t> </a:t>
            </a:r>
            <a:r>
              <a:rPr kumimoji="0" lang="en-US" sz="1300" b="1" i="0" u="none" strike="noStrike" kern="0" cap="none" spc="-85" normalizeH="0" baseline="0" noProof="0" dirty="0">
                <a:ln>
                  <a:noFill/>
                </a:ln>
                <a:solidFill>
                  <a:sysClr val="windowText" lastClr="000000"/>
                </a:solidFill>
                <a:effectLst/>
                <a:uLnTx/>
                <a:uFillTx/>
                <a:latin typeface="Tahoma"/>
                <a:cs typeface="Tahoma"/>
              </a:rPr>
              <a:t>Privacy</a:t>
            </a:r>
            <a:r>
              <a:rPr kumimoji="0" lang="en-US" sz="1300" b="1" i="0" u="none" strike="noStrike" kern="0" cap="none" spc="5" normalizeH="0" baseline="0" noProof="0" dirty="0">
                <a:ln>
                  <a:noFill/>
                </a:ln>
                <a:solidFill>
                  <a:sysClr val="windowText" lastClr="000000"/>
                </a:solidFill>
                <a:effectLst/>
                <a:uLnTx/>
                <a:uFillTx/>
                <a:latin typeface="Tahoma"/>
                <a:cs typeface="Tahoma"/>
              </a:rPr>
              <a:t> </a:t>
            </a:r>
            <a:r>
              <a:rPr kumimoji="0" lang="en-US" sz="1300" b="1" i="0" u="none" strike="noStrike" kern="0" cap="none" spc="-10" normalizeH="0" baseline="0" noProof="0" dirty="0">
                <a:ln>
                  <a:noFill/>
                </a:ln>
                <a:solidFill>
                  <a:sysClr val="windowText" lastClr="000000"/>
                </a:solidFill>
                <a:effectLst/>
                <a:uLnTx/>
                <a:uFillTx/>
                <a:latin typeface="Tahoma"/>
                <a:cs typeface="Tahoma"/>
              </a:rPr>
              <a:t>Concerns</a:t>
            </a:r>
            <a:endParaRPr kumimoji="0" lang="en-US" sz="1300" b="0" i="0" u="none" strike="noStrike" kern="0" cap="none" spc="0" normalizeH="0" baseline="0" noProof="0" dirty="0">
              <a:ln>
                <a:noFill/>
              </a:ln>
              <a:solidFill>
                <a:sysClr val="windowText" lastClr="000000"/>
              </a:solidFill>
              <a:effectLst/>
              <a:uLnTx/>
              <a:uFillTx/>
              <a:latin typeface="Tahoma"/>
              <a:cs typeface="Tahoma"/>
            </a:endParaRPr>
          </a:p>
          <a:p>
            <a:pPr marL="349885" marR="273685" lvl="0" indent="0" algn="just" defTabSz="914400" eaLnBrk="1" fontAlgn="auto" latinLnBrk="0" hangingPunct="1">
              <a:lnSpc>
                <a:spcPct val="122400"/>
              </a:lnSpc>
              <a:spcBef>
                <a:spcPts val="310"/>
              </a:spcBef>
              <a:spcAft>
                <a:spcPts val="0"/>
              </a:spcAft>
              <a:buClrTx/>
              <a:buSzTx/>
              <a:buFontTx/>
              <a:buNone/>
              <a:tabLst/>
              <a:defRPr/>
            </a:pPr>
            <a:r>
              <a:rPr kumimoji="0" lang="en-US" sz="1250" b="0" i="0" u="none" strike="noStrike" kern="0" cap="none" spc="-25" normalizeH="0" baseline="0" noProof="0" dirty="0">
                <a:ln>
                  <a:noFill/>
                </a:ln>
                <a:solidFill>
                  <a:sysClr val="windowText" lastClr="000000"/>
                </a:solidFill>
                <a:effectLst/>
                <a:uLnTx/>
                <a:uFillTx/>
                <a:latin typeface="Lucida Sans"/>
                <a:cs typeface="Lucida Sans"/>
              </a:rPr>
              <a:t>Inadequate</a:t>
            </a:r>
            <a:r>
              <a:rPr kumimoji="0" lang="en-US" sz="1250" b="0" i="0" u="none" strike="noStrike" kern="0" cap="none" spc="35" normalizeH="0" baseline="0" noProof="0" dirty="0">
                <a:ln>
                  <a:noFill/>
                </a:ln>
                <a:solidFill>
                  <a:sysClr val="windowText" lastClr="000000"/>
                </a:solidFill>
                <a:effectLst/>
                <a:uLnTx/>
                <a:uFillTx/>
                <a:latin typeface="Lucida Sans"/>
                <a:cs typeface="Lucida Sans"/>
              </a:rPr>
              <a:t> </a:t>
            </a:r>
            <a:r>
              <a:rPr kumimoji="0" lang="en-US" sz="1250" b="0" i="0" u="none" strike="noStrike" kern="0" cap="none" spc="-25" normalizeH="0" baseline="0" noProof="0" dirty="0">
                <a:ln>
                  <a:noFill/>
                </a:ln>
                <a:solidFill>
                  <a:sysClr val="windowText" lastClr="000000"/>
                </a:solidFill>
                <a:effectLst/>
                <a:uLnTx/>
                <a:uFillTx/>
                <a:latin typeface="Lucida Sans"/>
                <a:cs typeface="Lucida Sans"/>
              </a:rPr>
              <a:t>data</a:t>
            </a:r>
            <a:r>
              <a:rPr kumimoji="0" lang="en-US" sz="1250" b="0" i="0" u="none" strike="noStrike" kern="0" cap="none" spc="-40" normalizeH="0" baseline="0" noProof="0" dirty="0">
                <a:ln>
                  <a:noFill/>
                </a:ln>
                <a:solidFill>
                  <a:sysClr val="windowText" lastClr="000000"/>
                </a:solidFill>
                <a:effectLst/>
                <a:uLnTx/>
                <a:uFillTx/>
                <a:latin typeface="Lucida Sans"/>
                <a:cs typeface="Lucida Sans"/>
              </a:rPr>
              <a:t> </a:t>
            </a:r>
            <a:r>
              <a:rPr kumimoji="0" lang="en-US" sz="1250" b="0" i="0" u="none" strike="noStrike" kern="0" cap="none" spc="-45" normalizeH="0" baseline="0" noProof="0" dirty="0">
                <a:ln>
                  <a:noFill/>
                </a:ln>
                <a:solidFill>
                  <a:sysClr val="windowText" lastClr="000000"/>
                </a:solidFill>
                <a:effectLst/>
                <a:uLnTx/>
                <a:uFillTx/>
                <a:latin typeface="Lucida Sans"/>
                <a:cs typeface="Lucida Sans"/>
              </a:rPr>
              <a:t>protection</a:t>
            </a:r>
            <a:r>
              <a:rPr kumimoji="0" lang="en-US" sz="1250" b="0" i="0" u="none" strike="noStrike" kern="0" cap="none" spc="-60" normalizeH="0" baseline="0" noProof="0" dirty="0">
                <a:ln>
                  <a:noFill/>
                </a:ln>
                <a:solidFill>
                  <a:sysClr val="windowText" lastClr="000000"/>
                </a:solidFill>
                <a:effectLst/>
                <a:uLnTx/>
                <a:uFillTx/>
                <a:latin typeface="Lucida Sans"/>
                <a:cs typeface="Lucida Sans"/>
              </a:rPr>
              <a:t> </a:t>
            </a:r>
            <a:r>
              <a:rPr kumimoji="0" lang="en-US" sz="1250" b="0" i="0" u="none" strike="noStrike" kern="0" cap="none" spc="-50" normalizeH="0" baseline="0" noProof="0" dirty="0">
                <a:ln>
                  <a:noFill/>
                </a:ln>
                <a:solidFill>
                  <a:sysClr val="windowText" lastClr="000000"/>
                </a:solidFill>
                <a:effectLst/>
                <a:uLnTx/>
                <a:uFillTx/>
                <a:latin typeface="Lucida Sans"/>
                <a:cs typeface="Lucida Sans"/>
              </a:rPr>
              <a:t>measures</a:t>
            </a:r>
            <a:r>
              <a:rPr kumimoji="0" lang="en-US" sz="1250" b="0" i="0" u="none" strike="noStrike" kern="0" cap="none" spc="-95" normalizeH="0" baseline="0" noProof="0" dirty="0">
                <a:ln>
                  <a:noFill/>
                </a:ln>
                <a:solidFill>
                  <a:sysClr val="windowText" lastClr="000000"/>
                </a:solidFill>
                <a:effectLst/>
                <a:uLnTx/>
                <a:uFillTx/>
                <a:latin typeface="Lucida Sans"/>
                <a:cs typeface="Lucida Sans"/>
              </a:rPr>
              <a:t> </a:t>
            </a:r>
            <a:r>
              <a:rPr kumimoji="0" lang="en-US" sz="1250" b="0" i="0" u="none" strike="noStrike" kern="0" cap="none" spc="-20" normalizeH="0" baseline="0" noProof="0" dirty="0">
                <a:ln>
                  <a:noFill/>
                </a:ln>
                <a:solidFill>
                  <a:sysClr val="windowText" lastClr="000000"/>
                </a:solidFill>
                <a:effectLst/>
                <a:uLnTx/>
                <a:uFillTx/>
                <a:latin typeface="Lucida Sans"/>
                <a:cs typeface="Lucida Sans"/>
              </a:rPr>
              <a:t>can</a:t>
            </a:r>
            <a:r>
              <a:rPr kumimoji="0" lang="en-US" sz="1250" b="0" i="0" u="none" strike="noStrike" kern="0" cap="none" spc="-65" normalizeH="0" baseline="0" noProof="0" dirty="0">
                <a:ln>
                  <a:noFill/>
                </a:ln>
                <a:solidFill>
                  <a:sysClr val="windowText" lastClr="000000"/>
                </a:solidFill>
                <a:effectLst/>
                <a:uLnTx/>
                <a:uFillTx/>
                <a:latin typeface="Lucida Sans"/>
                <a:cs typeface="Lucida Sans"/>
              </a:rPr>
              <a:t> </a:t>
            </a:r>
            <a:r>
              <a:rPr kumimoji="0" lang="en-US" sz="1250" b="0" i="0" u="none" strike="noStrike" kern="0" cap="none" spc="-25" normalizeH="0" baseline="0" noProof="0" dirty="0">
                <a:ln>
                  <a:noFill/>
                </a:ln>
                <a:solidFill>
                  <a:sysClr val="windowText" lastClr="000000"/>
                </a:solidFill>
                <a:effectLst/>
                <a:uLnTx/>
                <a:uFillTx/>
                <a:latin typeface="Lucida Sans"/>
                <a:cs typeface="Lucida Sans"/>
              </a:rPr>
              <a:t>lead</a:t>
            </a:r>
            <a:r>
              <a:rPr kumimoji="0" lang="en-US" sz="1250" b="0" i="0" u="none" strike="noStrike" kern="0" cap="none" spc="-85" normalizeH="0" baseline="0" noProof="0" dirty="0">
                <a:ln>
                  <a:noFill/>
                </a:ln>
                <a:solidFill>
                  <a:sysClr val="windowText" lastClr="000000"/>
                </a:solidFill>
                <a:effectLst/>
                <a:uLnTx/>
                <a:uFillTx/>
                <a:latin typeface="Lucida Sans"/>
                <a:cs typeface="Lucida Sans"/>
              </a:rPr>
              <a:t> </a:t>
            </a:r>
            <a:r>
              <a:rPr kumimoji="0" lang="en-US" sz="1250" b="0" i="0" u="none" strike="noStrike" kern="0" cap="none" spc="-55" normalizeH="0" baseline="0" noProof="0" dirty="0">
                <a:ln>
                  <a:noFill/>
                </a:ln>
                <a:solidFill>
                  <a:sysClr val="windowText" lastClr="000000"/>
                </a:solidFill>
                <a:effectLst/>
                <a:uLnTx/>
                <a:uFillTx/>
                <a:latin typeface="Lucida Sans"/>
                <a:cs typeface="Lucida Sans"/>
              </a:rPr>
              <a:t>to</a:t>
            </a:r>
            <a:r>
              <a:rPr kumimoji="0" lang="en-US" sz="1250" b="0" i="0" u="none" strike="noStrike" kern="0" cap="none" spc="-80" normalizeH="0" baseline="0" noProof="0" dirty="0">
                <a:ln>
                  <a:noFill/>
                </a:ln>
                <a:solidFill>
                  <a:sysClr val="windowText" lastClr="000000"/>
                </a:solidFill>
                <a:effectLst/>
                <a:uLnTx/>
                <a:uFillTx/>
                <a:latin typeface="Lucida Sans"/>
                <a:cs typeface="Lucida Sans"/>
              </a:rPr>
              <a:t> </a:t>
            </a:r>
            <a:r>
              <a:rPr kumimoji="0" lang="en-US" sz="1250" b="0" i="0" u="none" strike="noStrike" kern="0" cap="none" spc="-30" normalizeH="0" baseline="0" noProof="0" dirty="0">
                <a:ln>
                  <a:noFill/>
                </a:ln>
                <a:solidFill>
                  <a:sysClr val="windowText" lastClr="000000"/>
                </a:solidFill>
                <a:effectLst/>
                <a:uLnTx/>
                <a:uFillTx/>
                <a:latin typeface="Lucida Sans"/>
                <a:cs typeface="Lucida Sans"/>
              </a:rPr>
              <a:t>compliance</a:t>
            </a:r>
            <a:r>
              <a:rPr kumimoji="0" lang="en-US" sz="1250" b="0" i="0" u="none" strike="noStrike" kern="0" cap="none" spc="35" normalizeH="0" baseline="0" noProof="0" dirty="0">
                <a:ln>
                  <a:noFill/>
                </a:ln>
                <a:solidFill>
                  <a:sysClr val="windowText" lastClr="000000"/>
                </a:solidFill>
                <a:effectLst/>
                <a:uLnTx/>
                <a:uFillTx/>
                <a:latin typeface="Lucida Sans"/>
                <a:cs typeface="Lucida Sans"/>
              </a:rPr>
              <a:t> </a:t>
            </a:r>
            <a:r>
              <a:rPr kumimoji="0" lang="en-US" sz="1250" b="0" i="0" u="none" strike="noStrike" kern="0" cap="none" spc="-65" normalizeH="0" baseline="0" noProof="0" dirty="0">
                <a:ln>
                  <a:noFill/>
                </a:ln>
                <a:solidFill>
                  <a:sysClr val="windowText" lastClr="000000"/>
                </a:solidFill>
                <a:effectLst/>
                <a:uLnTx/>
                <a:uFillTx/>
                <a:latin typeface="Lucida Sans"/>
                <a:cs typeface="Lucida Sans"/>
              </a:rPr>
              <a:t>violations</a:t>
            </a:r>
            <a:r>
              <a:rPr kumimoji="0" lang="en-US" sz="1250" b="0" i="0" u="none" strike="noStrike" kern="0" cap="none" spc="-95" normalizeH="0" baseline="0" noProof="0" dirty="0">
                <a:ln>
                  <a:noFill/>
                </a:ln>
                <a:solidFill>
                  <a:sysClr val="windowText" lastClr="000000"/>
                </a:solidFill>
                <a:effectLst/>
                <a:uLnTx/>
                <a:uFillTx/>
                <a:latin typeface="Lucida Sans"/>
                <a:cs typeface="Lucida Sans"/>
              </a:rPr>
              <a:t> </a:t>
            </a:r>
            <a:r>
              <a:rPr kumimoji="0" lang="en-US" sz="1250" b="0" i="0" u="none" strike="noStrike" kern="0" cap="none" spc="-20" normalizeH="0" baseline="0" noProof="0" dirty="0">
                <a:ln>
                  <a:noFill/>
                </a:ln>
                <a:solidFill>
                  <a:sysClr val="windowText" lastClr="000000"/>
                </a:solidFill>
                <a:effectLst/>
                <a:uLnTx/>
                <a:uFillTx/>
                <a:latin typeface="Lucida Sans"/>
                <a:cs typeface="Lucida Sans"/>
              </a:rPr>
              <a:t>with</a:t>
            </a:r>
            <a:r>
              <a:rPr kumimoji="0" lang="en-US" sz="1250" b="0" i="0" u="none" strike="noStrike" kern="0" cap="none" spc="-70" normalizeH="0" baseline="0" noProof="0" dirty="0">
                <a:ln>
                  <a:noFill/>
                </a:ln>
                <a:solidFill>
                  <a:sysClr val="windowText" lastClr="000000"/>
                </a:solidFill>
                <a:effectLst/>
                <a:uLnTx/>
                <a:uFillTx/>
                <a:latin typeface="Lucida Sans"/>
                <a:cs typeface="Lucida Sans"/>
              </a:rPr>
              <a:t> </a:t>
            </a:r>
            <a:r>
              <a:rPr kumimoji="0" lang="en-US" sz="1250" b="0" i="0" u="none" strike="noStrike" kern="0" cap="none" spc="-50" normalizeH="0" baseline="0" noProof="0" dirty="0">
                <a:ln>
                  <a:noFill/>
                </a:ln>
                <a:solidFill>
                  <a:sysClr val="windowText" lastClr="000000"/>
                </a:solidFill>
                <a:effectLst/>
                <a:uLnTx/>
                <a:uFillTx/>
                <a:latin typeface="Lucida Sans"/>
                <a:cs typeface="Lucida Sans"/>
              </a:rPr>
              <a:t>regulations</a:t>
            </a:r>
            <a:r>
              <a:rPr kumimoji="0" lang="en-US" sz="1250" b="0" i="0" u="none" strike="noStrike" kern="0" cap="none" spc="-100" normalizeH="0" baseline="0" noProof="0" dirty="0">
                <a:ln>
                  <a:noFill/>
                </a:ln>
                <a:solidFill>
                  <a:sysClr val="windowText" lastClr="000000"/>
                </a:solidFill>
                <a:effectLst/>
                <a:uLnTx/>
                <a:uFillTx/>
                <a:latin typeface="Lucida Sans"/>
                <a:cs typeface="Lucida Sans"/>
              </a:rPr>
              <a:t> </a:t>
            </a:r>
            <a:r>
              <a:rPr kumimoji="0" lang="en-US" sz="1250" b="0" i="0" u="none" strike="noStrike" kern="0" cap="none" spc="-45" normalizeH="0" baseline="0" noProof="0" dirty="0">
                <a:ln>
                  <a:noFill/>
                </a:ln>
                <a:solidFill>
                  <a:sysClr val="windowText" lastClr="000000"/>
                </a:solidFill>
                <a:effectLst/>
                <a:uLnTx/>
                <a:uFillTx/>
                <a:latin typeface="Lucida Sans"/>
                <a:cs typeface="Lucida Sans"/>
              </a:rPr>
              <a:t>like</a:t>
            </a:r>
            <a:r>
              <a:rPr kumimoji="0" lang="en-US" sz="1250" b="0" i="0" u="none" strike="noStrike" kern="0" cap="none" spc="40" normalizeH="0" baseline="0" noProof="0" dirty="0">
                <a:ln>
                  <a:noFill/>
                </a:ln>
                <a:solidFill>
                  <a:sysClr val="windowText" lastClr="000000"/>
                </a:solidFill>
                <a:effectLst/>
                <a:uLnTx/>
                <a:uFillTx/>
                <a:latin typeface="Lucida Sans"/>
                <a:cs typeface="Lucida Sans"/>
              </a:rPr>
              <a:t> </a:t>
            </a:r>
            <a:r>
              <a:rPr kumimoji="0" lang="en-US" sz="1250" b="0" i="0" u="none" strike="noStrike" kern="0" cap="none" spc="-20" normalizeH="0" baseline="0" noProof="0" dirty="0">
                <a:ln>
                  <a:noFill/>
                </a:ln>
                <a:solidFill>
                  <a:sysClr val="windowText" lastClr="000000"/>
                </a:solidFill>
                <a:effectLst/>
                <a:uLnTx/>
                <a:uFillTx/>
                <a:latin typeface="Lucida Sans"/>
                <a:cs typeface="Lucida Sans"/>
              </a:rPr>
              <a:t>GDPR</a:t>
            </a:r>
            <a:r>
              <a:rPr kumimoji="0" lang="en-US" sz="1250" b="0" i="0" u="none" strike="noStrike" kern="0" cap="none" spc="-65" normalizeH="0" baseline="0" noProof="0" dirty="0">
                <a:ln>
                  <a:noFill/>
                </a:ln>
                <a:solidFill>
                  <a:sysClr val="windowText" lastClr="000000"/>
                </a:solidFill>
                <a:effectLst/>
                <a:uLnTx/>
                <a:uFillTx/>
                <a:latin typeface="Lucida Sans"/>
                <a:cs typeface="Lucida Sans"/>
              </a:rPr>
              <a:t> </a:t>
            </a:r>
            <a:r>
              <a:rPr kumimoji="0" lang="en-US" sz="1250" b="0" i="0" u="none" strike="noStrike" kern="0" cap="none" spc="-75" normalizeH="0" baseline="0" noProof="0" dirty="0">
                <a:ln>
                  <a:noFill/>
                </a:ln>
                <a:solidFill>
                  <a:sysClr val="windowText" lastClr="000000"/>
                </a:solidFill>
                <a:effectLst/>
                <a:uLnTx/>
                <a:uFillTx/>
                <a:latin typeface="Lucida Sans"/>
                <a:cs typeface="Lucida Sans"/>
              </a:rPr>
              <a:t>or </a:t>
            </a:r>
            <a:r>
              <a:rPr kumimoji="0" lang="en-US" sz="1250" b="0" i="0" u="none" strike="noStrike" kern="0" cap="none" spc="-10" normalizeH="0" baseline="0" noProof="0" dirty="0">
                <a:ln>
                  <a:noFill/>
                </a:ln>
                <a:solidFill>
                  <a:sysClr val="windowText" lastClr="000000"/>
                </a:solidFill>
                <a:effectLst/>
                <a:uLnTx/>
                <a:uFillTx/>
                <a:latin typeface="Lucida Sans"/>
                <a:cs typeface="Lucida Sans"/>
              </a:rPr>
              <a:t>CCPA, </a:t>
            </a:r>
            <a:r>
              <a:rPr kumimoji="0" lang="en-US" sz="1250" b="0" i="0" u="none" strike="noStrike" kern="0" cap="none" spc="-50" normalizeH="0" baseline="0" noProof="0" dirty="0">
                <a:ln>
                  <a:noFill/>
                </a:ln>
                <a:solidFill>
                  <a:sysClr val="windowText" lastClr="000000"/>
                </a:solidFill>
                <a:effectLst/>
                <a:uLnTx/>
                <a:uFillTx/>
                <a:latin typeface="Lucida Sans"/>
                <a:cs typeface="Lucida Sans"/>
              </a:rPr>
              <a:t>resulting</a:t>
            </a:r>
            <a:r>
              <a:rPr kumimoji="0" lang="en-US" sz="1250" b="0" i="0" u="none" strike="noStrike" kern="0" cap="none" spc="-5" normalizeH="0" baseline="0" noProof="0" dirty="0">
                <a:ln>
                  <a:noFill/>
                </a:ln>
                <a:solidFill>
                  <a:sysClr val="windowText" lastClr="000000"/>
                </a:solidFill>
                <a:effectLst/>
                <a:uLnTx/>
                <a:uFillTx/>
                <a:latin typeface="Lucida Sans"/>
                <a:cs typeface="Lucida Sans"/>
              </a:rPr>
              <a:t> </a:t>
            </a:r>
            <a:r>
              <a:rPr kumimoji="0" lang="en-US" sz="1250" b="0" i="0" u="none" strike="noStrike" kern="0" cap="none" spc="-40" normalizeH="0" baseline="0" noProof="0" dirty="0">
                <a:ln>
                  <a:noFill/>
                </a:ln>
                <a:solidFill>
                  <a:sysClr val="windowText" lastClr="000000"/>
                </a:solidFill>
                <a:effectLst/>
                <a:uLnTx/>
                <a:uFillTx/>
                <a:latin typeface="Lucida Sans"/>
                <a:cs typeface="Lucida Sans"/>
              </a:rPr>
              <a:t>in</a:t>
            </a:r>
            <a:r>
              <a:rPr kumimoji="0" lang="en-US" sz="1250" b="0" i="0" u="none" strike="noStrike" kern="0" cap="none" spc="-30" normalizeH="0" baseline="0" noProof="0" dirty="0">
                <a:ln>
                  <a:noFill/>
                </a:ln>
                <a:solidFill>
                  <a:sysClr val="windowText" lastClr="000000"/>
                </a:solidFill>
                <a:effectLst/>
                <a:uLnTx/>
                <a:uFillTx/>
                <a:latin typeface="Lucida Sans"/>
                <a:cs typeface="Lucida Sans"/>
              </a:rPr>
              <a:t> </a:t>
            </a:r>
            <a:r>
              <a:rPr kumimoji="0" lang="en-US" sz="1250" b="0" i="0" u="none" strike="noStrike" kern="0" cap="none" spc="-45" normalizeH="0" baseline="0" noProof="0" dirty="0">
                <a:ln>
                  <a:noFill/>
                </a:ln>
                <a:solidFill>
                  <a:sysClr val="windowText" lastClr="000000"/>
                </a:solidFill>
                <a:effectLst/>
                <a:uLnTx/>
                <a:uFillTx/>
                <a:latin typeface="Lucida Sans"/>
                <a:cs typeface="Lucida Sans"/>
              </a:rPr>
              <a:t>significant</a:t>
            </a:r>
            <a:r>
              <a:rPr kumimoji="0" lang="en-US" sz="1250" b="0" i="0" u="none" strike="noStrike" kern="0" cap="none" spc="-55" normalizeH="0" baseline="0" noProof="0" dirty="0">
                <a:ln>
                  <a:noFill/>
                </a:ln>
                <a:solidFill>
                  <a:sysClr val="windowText" lastClr="000000"/>
                </a:solidFill>
                <a:effectLst/>
                <a:uLnTx/>
                <a:uFillTx/>
                <a:latin typeface="Lucida Sans"/>
                <a:cs typeface="Lucida Sans"/>
              </a:rPr>
              <a:t> </a:t>
            </a:r>
            <a:r>
              <a:rPr kumimoji="0" lang="en-US" sz="1250" b="0" i="0" u="none" strike="noStrike" kern="0" cap="none" spc="-50" normalizeH="0" baseline="0" noProof="0" dirty="0">
                <a:ln>
                  <a:noFill/>
                </a:ln>
                <a:solidFill>
                  <a:sysClr val="windowText" lastClr="000000"/>
                </a:solidFill>
                <a:effectLst/>
                <a:uLnTx/>
                <a:uFillTx/>
                <a:latin typeface="Lucida Sans"/>
                <a:cs typeface="Lucida Sans"/>
              </a:rPr>
              <a:t>fines</a:t>
            </a:r>
            <a:r>
              <a:rPr kumimoji="0" lang="en-US" sz="1250" b="0" i="0" u="none" strike="noStrike" kern="0" cap="none" spc="-70" normalizeH="0" baseline="0" noProof="0" dirty="0">
                <a:ln>
                  <a:noFill/>
                </a:ln>
                <a:solidFill>
                  <a:sysClr val="windowText" lastClr="000000"/>
                </a:solidFill>
                <a:effectLst/>
                <a:uLnTx/>
                <a:uFillTx/>
                <a:latin typeface="Lucida Sans"/>
                <a:cs typeface="Lucida Sans"/>
              </a:rPr>
              <a:t> </a:t>
            </a:r>
            <a:r>
              <a:rPr kumimoji="0" lang="en-US" sz="1250" b="0" i="0" u="none" strike="noStrike" kern="0" cap="none" spc="-25" normalizeH="0" baseline="0" noProof="0" dirty="0">
                <a:ln>
                  <a:noFill/>
                </a:ln>
                <a:solidFill>
                  <a:sysClr val="windowText" lastClr="000000"/>
                </a:solidFill>
                <a:effectLst/>
                <a:uLnTx/>
                <a:uFillTx/>
                <a:latin typeface="Lucida Sans"/>
                <a:cs typeface="Lucida Sans"/>
              </a:rPr>
              <a:t>and</a:t>
            </a:r>
            <a:r>
              <a:rPr kumimoji="0" lang="en-US" sz="1250" b="0" i="0" u="none" strike="noStrike" kern="0" cap="none" spc="-60" normalizeH="0" baseline="0" noProof="0" dirty="0">
                <a:ln>
                  <a:noFill/>
                </a:ln>
                <a:solidFill>
                  <a:sysClr val="windowText" lastClr="000000"/>
                </a:solidFill>
                <a:effectLst/>
                <a:uLnTx/>
                <a:uFillTx/>
                <a:latin typeface="Lucida Sans"/>
                <a:cs typeface="Lucida Sans"/>
              </a:rPr>
              <a:t> </a:t>
            </a:r>
            <a:r>
              <a:rPr kumimoji="0" lang="en-US" sz="1250" b="0" i="0" u="none" strike="noStrike" kern="0" cap="none" spc="-40" normalizeH="0" baseline="0" noProof="0" dirty="0">
                <a:ln>
                  <a:noFill/>
                </a:ln>
                <a:solidFill>
                  <a:sysClr val="windowText" lastClr="000000"/>
                </a:solidFill>
                <a:effectLst/>
                <a:uLnTx/>
                <a:uFillTx/>
                <a:latin typeface="Lucida Sans"/>
                <a:cs typeface="Lucida Sans"/>
              </a:rPr>
              <a:t>reputational</a:t>
            </a:r>
            <a:r>
              <a:rPr kumimoji="0" lang="en-US" sz="1250" b="0" i="0" u="none" strike="noStrike" kern="0" cap="none" spc="-60" normalizeH="0" baseline="0" noProof="0" dirty="0">
                <a:ln>
                  <a:noFill/>
                </a:ln>
                <a:solidFill>
                  <a:sysClr val="windowText" lastClr="000000"/>
                </a:solidFill>
                <a:effectLst/>
                <a:uLnTx/>
                <a:uFillTx/>
                <a:latin typeface="Lucida Sans"/>
                <a:cs typeface="Lucida Sans"/>
              </a:rPr>
              <a:t> </a:t>
            </a:r>
            <a:r>
              <a:rPr kumimoji="0" lang="en-US" sz="1250" b="0" i="0" u="none" strike="noStrike" kern="0" cap="none" spc="-10" normalizeH="0" baseline="0" noProof="0" dirty="0">
                <a:ln>
                  <a:noFill/>
                </a:ln>
                <a:solidFill>
                  <a:sysClr val="windowText" lastClr="000000"/>
                </a:solidFill>
                <a:effectLst/>
                <a:uLnTx/>
                <a:uFillTx/>
                <a:latin typeface="Lucida Sans"/>
                <a:cs typeface="Lucida Sans"/>
              </a:rPr>
              <a:t>damage.</a:t>
            </a:r>
            <a:endParaRPr kumimoji="0" lang="en-US" sz="1250" b="0" i="0" u="none" strike="noStrike" kern="0" cap="none" spc="0" normalizeH="0" baseline="0" noProof="0" dirty="0">
              <a:ln>
                <a:noFill/>
              </a:ln>
              <a:solidFill>
                <a:sysClr val="windowText" lastClr="000000"/>
              </a:solidFill>
              <a:effectLst/>
              <a:uLnTx/>
              <a:uFillTx/>
              <a:latin typeface="Lucida Sans"/>
              <a:cs typeface="Lucida Sans"/>
            </a:endParaRPr>
          </a:p>
        </p:txBody>
      </p:sp>
      <p:pic>
        <p:nvPicPr>
          <p:cNvPr id="2" name="Graphic 21">
            <a:extLst>
              <a:ext uri="{FF2B5EF4-FFF2-40B4-BE49-F238E27FC236}">
                <a16:creationId xmlns:a16="http://schemas.microsoft.com/office/drawing/2014/main" id="{3552EB2D-E914-A9E6-49A3-0617390ACAF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58441" y="605121"/>
            <a:ext cx="2024202" cy="945164"/>
          </a:xfrm>
          <a:prstGeom prst="rect">
            <a:avLst/>
          </a:prstGeom>
        </p:spPr>
      </p:pic>
      <p:sp>
        <p:nvSpPr>
          <p:cNvPr id="4" name="TextBox 3">
            <a:extLst>
              <a:ext uri="{FF2B5EF4-FFF2-40B4-BE49-F238E27FC236}">
                <a16:creationId xmlns:a16="http://schemas.microsoft.com/office/drawing/2014/main" id="{AF4E7A8B-5BF3-5E28-97AA-29BD1C19C1B2}"/>
              </a:ext>
            </a:extLst>
          </p:cNvPr>
          <p:cNvSpPr txBox="1"/>
          <p:nvPr/>
        </p:nvSpPr>
        <p:spPr>
          <a:xfrm>
            <a:off x="2381250" y="1259443"/>
            <a:ext cx="2819400" cy="369332"/>
          </a:xfrm>
          <a:prstGeom prst="rect">
            <a:avLst/>
          </a:prstGeom>
          <a:solidFill>
            <a:srgbClr val="00B0F0"/>
          </a:solidFill>
        </p:spPr>
        <p:txBody>
          <a:bodyPr wrap="square">
            <a:spAutoFit/>
          </a:bodyPr>
          <a:lstStyle/>
          <a:p>
            <a:pPr marL="12700">
              <a:lnSpc>
                <a:spcPct val="100000"/>
              </a:lnSpc>
              <a:spcBef>
                <a:spcPts val="100"/>
              </a:spcBef>
            </a:pPr>
            <a:r>
              <a:rPr lang="en-US" sz="1800" b="1" spc="-75" dirty="0">
                <a:solidFill>
                  <a:schemeClr val="bg1"/>
                </a:solidFill>
                <a:latin typeface="Arial"/>
                <a:cs typeface="Arial"/>
              </a:rPr>
              <a:t>TECHNOLOGICAL</a:t>
            </a:r>
            <a:r>
              <a:rPr lang="en-US" sz="1800" b="1" spc="-45" dirty="0">
                <a:solidFill>
                  <a:schemeClr val="bg1"/>
                </a:solidFill>
                <a:latin typeface="Arial"/>
                <a:cs typeface="Arial"/>
              </a:rPr>
              <a:t> </a:t>
            </a:r>
            <a:r>
              <a:rPr lang="en-US" sz="1800" b="1" spc="-40" dirty="0">
                <a:solidFill>
                  <a:schemeClr val="bg1"/>
                </a:solidFill>
                <a:latin typeface="Arial"/>
                <a:cs typeface="Arial"/>
              </a:rPr>
              <a:t>RISKS</a:t>
            </a:r>
            <a:endParaRPr lang="en-US" sz="1800" dirty="0">
              <a:solidFill>
                <a:schemeClr val="bg1"/>
              </a:solidFill>
              <a:latin typeface="Arial"/>
              <a:cs typeface="Arial"/>
            </a:endParaRPr>
          </a:p>
        </p:txBody>
      </p:sp>
    </p:spTree>
    <p:extLst>
      <p:ext uri="{BB962C8B-B14F-4D97-AF65-F5344CB8AC3E}">
        <p14:creationId xmlns:p14="http://schemas.microsoft.com/office/powerpoint/2010/main" val="384589032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531C4A-A518-D5FD-C713-94DEE273AEF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E7FB38C-D277-3A0B-8032-42F294DFD1B3}"/>
              </a:ext>
            </a:extLst>
          </p:cNvPr>
          <p:cNvSpPr/>
          <p:nvPr/>
        </p:nvSpPr>
        <p:spPr>
          <a:xfrm>
            <a:off x="2306113" y="1038738"/>
            <a:ext cx="8712935" cy="40147"/>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21128426-81A5-25D0-B3A3-C01AA0522C10}"/>
              </a:ext>
            </a:extLst>
          </p:cNvPr>
          <p:cNvSpPr/>
          <p:nvPr/>
        </p:nvSpPr>
        <p:spPr>
          <a:xfrm>
            <a:off x="7558824" y="1400175"/>
            <a:ext cx="3625271" cy="552245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4D40EAD7-214E-7C67-8CD7-E4A373D4DD8F}"/>
              </a:ext>
            </a:extLst>
          </p:cNvPr>
          <p:cNvSpPr/>
          <p:nvPr/>
        </p:nvSpPr>
        <p:spPr>
          <a:xfrm>
            <a:off x="434390" y="1628774"/>
            <a:ext cx="9795459" cy="496512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2700">
              <a:lnSpc>
                <a:spcPct val="100000"/>
              </a:lnSpc>
              <a:spcBef>
                <a:spcPts val="120"/>
              </a:spcBef>
            </a:pPr>
            <a:r>
              <a:rPr lang="en-US" sz="2000" b="1" spc="-100" dirty="0">
                <a:solidFill>
                  <a:schemeClr val="tx1"/>
                </a:solidFill>
                <a:latin typeface="Lucida Sans"/>
                <a:cs typeface="Lucida Sans"/>
              </a:rPr>
              <a:t>Key</a:t>
            </a:r>
            <a:r>
              <a:rPr lang="en-US" sz="2000" b="1" spc="-5" dirty="0">
                <a:solidFill>
                  <a:schemeClr val="tx1"/>
                </a:solidFill>
                <a:latin typeface="Lucida Sans"/>
                <a:cs typeface="Lucida Sans"/>
              </a:rPr>
              <a:t> </a:t>
            </a:r>
            <a:r>
              <a:rPr lang="en-US" sz="2000" b="1" spc="-80" dirty="0">
                <a:solidFill>
                  <a:schemeClr val="tx1"/>
                </a:solidFill>
                <a:latin typeface="Lucida Sans"/>
                <a:cs typeface="Lucida Sans"/>
              </a:rPr>
              <a:t>Identification</a:t>
            </a:r>
            <a:r>
              <a:rPr lang="en-US" sz="2000" b="1" spc="-60" dirty="0">
                <a:solidFill>
                  <a:schemeClr val="tx1"/>
                </a:solidFill>
                <a:latin typeface="Lucida Sans"/>
                <a:cs typeface="Lucida Sans"/>
              </a:rPr>
              <a:t> </a:t>
            </a:r>
            <a:r>
              <a:rPr lang="en-US" sz="2000" b="1" spc="-20" dirty="0">
                <a:solidFill>
                  <a:schemeClr val="tx1"/>
                </a:solidFill>
                <a:latin typeface="Lucida Sans"/>
                <a:cs typeface="Lucida Sans"/>
              </a:rPr>
              <a:t>Techniques:</a:t>
            </a:r>
            <a:endParaRPr lang="en-US" sz="2000" dirty="0">
              <a:solidFill>
                <a:schemeClr val="tx1"/>
              </a:solidFill>
              <a:latin typeface="Lucida Sans"/>
              <a:cs typeface="Lucida Sans"/>
            </a:endParaRPr>
          </a:p>
          <a:p>
            <a:pPr marL="363220" marR="175260" algn="just">
              <a:lnSpc>
                <a:spcPct val="113599"/>
              </a:lnSpc>
              <a:spcBef>
                <a:spcPts val="810"/>
              </a:spcBef>
            </a:pPr>
            <a:r>
              <a:rPr lang="en-US" sz="1600" b="1" spc="-75" dirty="0">
                <a:solidFill>
                  <a:schemeClr val="tx1"/>
                </a:solidFill>
                <a:latin typeface="Tahoma"/>
                <a:cs typeface="Tahoma"/>
              </a:rPr>
              <a:t>SWOT</a:t>
            </a:r>
            <a:r>
              <a:rPr lang="en-US" sz="1600" b="1" spc="10" dirty="0">
                <a:solidFill>
                  <a:schemeClr val="tx1"/>
                </a:solidFill>
                <a:latin typeface="Tahoma"/>
                <a:cs typeface="Tahoma"/>
              </a:rPr>
              <a:t> </a:t>
            </a:r>
            <a:r>
              <a:rPr lang="en-US" sz="1600" b="1" spc="-65" dirty="0">
                <a:solidFill>
                  <a:schemeClr val="tx1"/>
                </a:solidFill>
                <a:latin typeface="Tahoma"/>
                <a:cs typeface="Tahoma"/>
              </a:rPr>
              <a:t>Analysis</a:t>
            </a:r>
            <a:r>
              <a:rPr lang="en-US" sz="1600" b="1" spc="-40" dirty="0">
                <a:solidFill>
                  <a:schemeClr val="tx1"/>
                </a:solidFill>
                <a:latin typeface="Tahoma"/>
                <a:cs typeface="Tahoma"/>
              </a:rPr>
              <a:t> </a:t>
            </a:r>
            <a:r>
              <a:rPr lang="en-US" sz="1600" dirty="0">
                <a:solidFill>
                  <a:schemeClr val="tx1"/>
                </a:solidFill>
                <a:latin typeface="Lucida Sans"/>
                <a:cs typeface="Lucida Sans"/>
              </a:rPr>
              <a:t>-</a:t>
            </a:r>
            <a:r>
              <a:rPr lang="en-US" sz="1600" spc="-35" dirty="0">
                <a:solidFill>
                  <a:schemeClr val="tx1"/>
                </a:solidFill>
                <a:latin typeface="Lucida Sans"/>
                <a:cs typeface="Lucida Sans"/>
              </a:rPr>
              <a:t> </a:t>
            </a:r>
            <a:r>
              <a:rPr lang="en-US" sz="1600" spc="-30" dirty="0">
                <a:solidFill>
                  <a:schemeClr val="tx1"/>
                </a:solidFill>
                <a:latin typeface="Lucida Sans"/>
                <a:cs typeface="Lucida Sans"/>
              </a:rPr>
              <a:t>Identifies</a:t>
            </a:r>
            <a:r>
              <a:rPr lang="en-US" sz="1600" dirty="0">
                <a:solidFill>
                  <a:schemeClr val="tx1"/>
                </a:solidFill>
                <a:latin typeface="Lucida Sans"/>
                <a:cs typeface="Lucida Sans"/>
              </a:rPr>
              <a:t> </a:t>
            </a:r>
            <a:r>
              <a:rPr lang="en-US" sz="1600" spc="-50" dirty="0">
                <a:solidFill>
                  <a:schemeClr val="tx1"/>
                </a:solidFill>
                <a:latin typeface="Lucida Sans"/>
                <a:cs typeface="Lucida Sans"/>
              </a:rPr>
              <a:t>risks</a:t>
            </a:r>
            <a:r>
              <a:rPr lang="en-US" sz="1600" dirty="0">
                <a:solidFill>
                  <a:schemeClr val="tx1"/>
                </a:solidFill>
                <a:latin typeface="Lucida Sans"/>
                <a:cs typeface="Lucida Sans"/>
              </a:rPr>
              <a:t> </a:t>
            </a:r>
            <a:r>
              <a:rPr lang="en-US" sz="1600" spc="-30" dirty="0">
                <a:solidFill>
                  <a:schemeClr val="tx1"/>
                </a:solidFill>
                <a:latin typeface="Lucida Sans"/>
                <a:cs typeface="Lucida Sans"/>
              </a:rPr>
              <a:t>through</a:t>
            </a:r>
            <a:r>
              <a:rPr lang="en-US" sz="1600" spc="-55" dirty="0">
                <a:solidFill>
                  <a:schemeClr val="tx1"/>
                </a:solidFill>
                <a:latin typeface="Lucida Sans"/>
                <a:cs typeface="Lucida Sans"/>
              </a:rPr>
              <a:t> </a:t>
            </a:r>
            <a:r>
              <a:rPr lang="en-US" sz="1600" spc="-35" dirty="0">
                <a:solidFill>
                  <a:schemeClr val="tx1"/>
                </a:solidFill>
                <a:latin typeface="Lucida Sans"/>
                <a:cs typeface="Lucida Sans"/>
              </a:rPr>
              <a:t>examining</a:t>
            </a:r>
            <a:r>
              <a:rPr lang="en-US" sz="1600" spc="-25" dirty="0">
                <a:solidFill>
                  <a:schemeClr val="tx1"/>
                </a:solidFill>
                <a:latin typeface="Lucida Sans"/>
                <a:cs typeface="Lucida Sans"/>
              </a:rPr>
              <a:t> </a:t>
            </a:r>
            <a:r>
              <a:rPr lang="en-US" sz="1600" spc="-10" dirty="0">
                <a:solidFill>
                  <a:schemeClr val="tx1"/>
                </a:solidFill>
                <a:latin typeface="Lucida Sans"/>
                <a:cs typeface="Lucida Sans"/>
              </a:rPr>
              <a:t>internal </a:t>
            </a:r>
            <a:r>
              <a:rPr lang="en-US" sz="1600" spc="-45" dirty="0">
                <a:solidFill>
                  <a:schemeClr val="tx1"/>
                </a:solidFill>
                <a:latin typeface="Lucida Sans"/>
                <a:cs typeface="Lucida Sans"/>
              </a:rPr>
              <a:t>Weaknesses</a:t>
            </a:r>
            <a:r>
              <a:rPr lang="en-US" sz="1600" spc="-5" dirty="0">
                <a:solidFill>
                  <a:schemeClr val="tx1"/>
                </a:solidFill>
                <a:latin typeface="Lucida Sans"/>
                <a:cs typeface="Lucida Sans"/>
              </a:rPr>
              <a:t> </a:t>
            </a:r>
            <a:r>
              <a:rPr lang="en-US" sz="1600" spc="-10" dirty="0">
                <a:solidFill>
                  <a:schemeClr val="tx1"/>
                </a:solidFill>
                <a:latin typeface="Lucida Sans"/>
                <a:cs typeface="Lucida Sans"/>
              </a:rPr>
              <a:t>and</a:t>
            </a:r>
            <a:r>
              <a:rPr lang="en-US" sz="1600" dirty="0">
                <a:solidFill>
                  <a:schemeClr val="tx1"/>
                </a:solidFill>
                <a:latin typeface="Lucida Sans"/>
                <a:cs typeface="Lucida Sans"/>
              </a:rPr>
              <a:t> </a:t>
            </a:r>
            <a:r>
              <a:rPr lang="en-US" sz="1600" spc="-40" dirty="0">
                <a:solidFill>
                  <a:schemeClr val="tx1"/>
                </a:solidFill>
                <a:latin typeface="Lucida Sans"/>
                <a:cs typeface="Lucida Sans"/>
              </a:rPr>
              <a:t>external</a:t>
            </a:r>
            <a:r>
              <a:rPr lang="en-US" sz="1600" spc="-45" dirty="0">
                <a:solidFill>
                  <a:schemeClr val="tx1"/>
                </a:solidFill>
                <a:latin typeface="Lucida Sans"/>
                <a:cs typeface="Lucida Sans"/>
              </a:rPr>
              <a:t> </a:t>
            </a:r>
            <a:r>
              <a:rPr lang="en-US" sz="1600" spc="-10" dirty="0">
                <a:solidFill>
                  <a:schemeClr val="tx1"/>
                </a:solidFill>
                <a:latin typeface="Lucida Sans"/>
                <a:cs typeface="Lucida Sans"/>
              </a:rPr>
              <a:t>Threats</a:t>
            </a:r>
            <a:endParaRPr lang="en-US" sz="1600" dirty="0">
              <a:solidFill>
                <a:schemeClr val="tx1"/>
              </a:solidFill>
              <a:latin typeface="Lucida Sans"/>
              <a:cs typeface="Lucida Sans"/>
            </a:endParaRPr>
          </a:p>
          <a:p>
            <a:pPr marL="363220" marR="403860" algn="just">
              <a:lnSpc>
                <a:spcPct val="113599"/>
              </a:lnSpc>
              <a:spcBef>
                <a:spcPts val="880"/>
              </a:spcBef>
            </a:pPr>
            <a:r>
              <a:rPr lang="en-US" sz="1600" b="1" spc="-105" dirty="0">
                <a:solidFill>
                  <a:schemeClr val="tx1"/>
                </a:solidFill>
                <a:latin typeface="Tahoma"/>
                <a:cs typeface="Tahoma"/>
              </a:rPr>
              <a:t>Team</a:t>
            </a:r>
            <a:r>
              <a:rPr lang="en-US" sz="1600" b="1" spc="15" dirty="0">
                <a:solidFill>
                  <a:schemeClr val="tx1"/>
                </a:solidFill>
                <a:latin typeface="Tahoma"/>
                <a:cs typeface="Tahoma"/>
              </a:rPr>
              <a:t> </a:t>
            </a:r>
            <a:r>
              <a:rPr lang="en-US" sz="1600" b="1" spc="-75" dirty="0">
                <a:solidFill>
                  <a:schemeClr val="tx1"/>
                </a:solidFill>
                <a:latin typeface="Tahoma"/>
                <a:cs typeface="Tahoma"/>
              </a:rPr>
              <a:t>Brainstorming</a:t>
            </a:r>
            <a:r>
              <a:rPr lang="en-US" sz="1600" b="1" spc="-25" dirty="0">
                <a:solidFill>
                  <a:schemeClr val="tx1"/>
                </a:solidFill>
                <a:latin typeface="Tahoma"/>
                <a:cs typeface="Tahoma"/>
              </a:rPr>
              <a:t> </a:t>
            </a:r>
            <a:r>
              <a:rPr lang="en-US" sz="1600" dirty="0">
                <a:solidFill>
                  <a:schemeClr val="tx1"/>
                </a:solidFill>
                <a:latin typeface="Lucida Sans"/>
                <a:cs typeface="Lucida Sans"/>
              </a:rPr>
              <a:t>-</a:t>
            </a:r>
            <a:r>
              <a:rPr lang="en-US" sz="1600" spc="-35" dirty="0">
                <a:solidFill>
                  <a:schemeClr val="tx1"/>
                </a:solidFill>
                <a:latin typeface="Lucida Sans"/>
                <a:cs typeface="Lucida Sans"/>
              </a:rPr>
              <a:t> </a:t>
            </a:r>
            <a:r>
              <a:rPr lang="en-US" sz="1600" spc="-45" dirty="0">
                <a:solidFill>
                  <a:schemeClr val="tx1"/>
                </a:solidFill>
                <a:latin typeface="Lucida Sans"/>
                <a:cs typeface="Lucida Sans"/>
              </a:rPr>
              <a:t>Leverages</a:t>
            </a:r>
            <a:r>
              <a:rPr lang="en-US" sz="1600" dirty="0">
                <a:solidFill>
                  <a:schemeClr val="tx1"/>
                </a:solidFill>
                <a:latin typeface="Lucida Sans"/>
                <a:cs typeface="Lucida Sans"/>
              </a:rPr>
              <a:t> </a:t>
            </a:r>
            <a:r>
              <a:rPr lang="en-US" sz="1600" spc="-35" dirty="0">
                <a:solidFill>
                  <a:schemeClr val="tx1"/>
                </a:solidFill>
                <a:latin typeface="Lucida Sans"/>
                <a:cs typeface="Lucida Sans"/>
              </a:rPr>
              <a:t>diverse</a:t>
            </a:r>
            <a:r>
              <a:rPr lang="en-US" sz="1600" spc="20" dirty="0">
                <a:solidFill>
                  <a:schemeClr val="tx1"/>
                </a:solidFill>
                <a:latin typeface="Lucida Sans"/>
                <a:cs typeface="Lucida Sans"/>
              </a:rPr>
              <a:t> </a:t>
            </a:r>
            <a:r>
              <a:rPr lang="en-US" sz="1600" spc="-25" dirty="0">
                <a:solidFill>
                  <a:schemeClr val="tx1"/>
                </a:solidFill>
                <a:latin typeface="Lucida Sans"/>
                <a:cs typeface="Lucida Sans"/>
              </a:rPr>
              <a:t>perspectives</a:t>
            </a:r>
            <a:r>
              <a:rPr lang="en-US" sz="1600" dirty="0">
                <a:solidFill>
                  <a:schemeClr val="tx1"/>
                </a:solidFill>
                <a:latin typeface="Lucida Sans"/>
                <a:cs typeface="Lucida Sans"/>
              </a:rPr>
              <a:t> </a:t>
            </a:r>
            <a:r>
              <a:rPr lang="en-US" sz="1600" spc="-35" dirty="0">
                <a:solidFill>
                  <a:schemeClr val="tx1"/>
                </a:solidFill>
                <a:latin typeface="Lucida Sans"/>
                <a:cs typeface="Lucida Sans"/>
              </a:rPr>
              <a:t>to </a:t>
            </a:r>
            <a:r>
              <a:rPr lang="en-US" sz="1600" spc="-30" dirty="0">
                <a:solidFill>
                  <a:schemeClr val="tx1"/>
                </a:solidFill>
                <a:latin typeface="Lucida Sans"/>
                <a:cs typeface="Lucida Sans"/>
              </a:rPr>
              <a:t>uncover</a:t>
            </a:r>
            <a:r>
              <a:rPr lang="en-US" sz="1600" spc="-20" dirty="0">
                <a:solidFill>
                  <a:schemeClr val="tx1"/>
                </a:solidFill>
                <a:latin typeface="Lucida Sans"/>
                <a:cs typeface="Lucida Sans"/>
              </a:rPr>
              <a:t> potential</a:t>
            </a:r>
            <a:r>
              <a:rPr lang="en-US" sz="1600" spc="-55" dirty="0">
                <a:solidFill>
                  <a:schemeClr val="tx1"/>
                </a:solidFill>
                <a:latin typeface="Lucida Sans"/>
                <a:cs typeface="Lucida Sans"/>
              </a:rPr>
              <a:t> </a:t>
            </a:r>
            <a:r>
              <a:rPr lang="en-US" sz="1600" spc="-50" dirty="0">
                <a:solidFill>
                  <a:schemeClr val="tx1"/>
                </a:solidFill>
                <a:latin typeface="Lucida Sans"/>
                <a:cs typeface="Lucida Sans"/>
              </a:rPr>
              <a:t>risks</a:t>
            </a:r>
            <a:r>
              <a:rPr lang="en-US" sz="1600" spc="-25" dirty="0">
                <a:solidFill>
                  <a:schemeClr val="tx1"/>
                </a:solidFill>
                <a:latin typeface="Lucida Sans"/>
                <a:cs typeface="Lucida Sans"/>
              </a:rPr>
              <a:t> </a:t>
            </a:r>
            <a:r>
              <a:rPr lang="en-US" sz="1600" spc="-30" dirty="0">
                <a:solidFill>
                  <a:schemeClr val="tx1"/>
                </a:solidFill>
                <a:latin typeface="Lucida Sans"/>
                <a:cs typeface="Lucida Sans"/>
              </a:rPr>
              <a:t>across</a:t>
            </a:r>
            <a:r>
              <a:rPr lang="en-US" sz="1600" spc="-20" dirty="0">
                <a:solidFill>
                  <a:schemeClr val="tx1"/>
                </a:solidFill>
                <a:latin typeface="Lucida Sans"/>
                <a:cs typeface="Lucida Sans"/>
              </a:rPr>
              <a:t> </a:t>
            </a:r>
            <a:r>
              <a:rPr lang="en-US" sz="1600" spc="-30" dirty="0">
                <a:solidFill>
                  <a:schemeClr val="tx1"/>
                </a:solidFill>
                <a:latin typeface="Lucida Sans"/>
                <a:cs typeface="Lucida Sans"/>
              </a:rPr>
              <a:t>all</a:t>
            </a:r>
            <a:r>
              <a:rPr lang="en-US" sz="1600" spc="-60" dirty="0">
                <a:solidFill>
                  <a:schemeClr val="tx1"/>
                </a:solidFill>
                <a:latin typeface="Lucida Sans"/>
                <a:cs typeface="Lucida Sans"/>
              </a:rPr>
              <a:t> </a:t>
            </a:r>
            <a:r>
              <a:rPr lang="en-US" sz="1600" spc="-40" dirty="0">
                <a:solidFill>
                  <a:schemeClr val="tx1"/>
                </a:solidFill>
                <a:latin typeface="Lucida Sans"/>
                <a:cs typeface="Lucida Sans"/>
              </a:rPr>
              <a:t>business</a:t>
            </a:r>
            <a:r>
              <a:rPr lang="en-US" sz="1600" spc="-20" dirty="0">
                <a:solidFill>
                  <a:schemeClr val="tx1"/>
                </a:solidFill>
                <a:latin typeface="Lucida Sans"/>
                <a:cs typeface="Lucida Sans"/>
              </a:rPr>
              <a:t> areas</a:t>
            </a:r>
            <a:endParaRPr lang="en-US" sz="1600" dirty="0">
              <a:solidFill>
                <a:schemeClr val="tx1"/>
              </a:solidFill>
              <a:latin typeface="Lucida Sans"/>
              <a:cs typeface="Lucida Sans"/>
            </a:endParaRPr>
          </a:p>
          <a:p>
            <a:pPr marL="363220" marR="5080" algn="just">
              <a:lnSpc>
                <a:spcPct val="113599"/>
              </a:lnSpc>
              <a:spcBef>
                <a:spcPts val="885"/>
              </a:spcBef>
            </a:pPr>
            <a:r>
              <a:rPr lang="en-US" sz="1600" b="1" spc="-90" dirty="0">
                <a:solidFill>
                  <a:schemeClr val="tx1"/>
                </a:solidFill>
                <a:latin typeface="Tahoma"/>
                <a:cs typeface="Tahoma"/>
              </a:rPr>
              <a:t>Industry</a:t>
            </a:r>
            <a:r>
              <a:rPr lang="en-US" sz="1600" b="1" spc="-40" dirty="0">
                <a:solidFill>
                  <a:schemeClr val="tx1"/>
                </a:solidFill>
                <a:latin typeface="Tahoma"/>
                <a:cs typeface="Tahoma"/>
              </a:rPr>
              <a:t> </a:t>
            </a:r>
            <a:r>
              <a:rPr lang="en-US" sz="1600" b="1" spc="-65" dirty="0">
                <a:solidFill>
                  <a:schemeClr val="tx1"/>
                </a:solidFill>
                <a:latin typeface="Tahoma"/>
                <a:cs typeface="Tahoma"/>
              </a:rPr>
              <a:t>Benchmarks</a:t>
            </a:r>
            <a:r>
              <a:rPr lang="en-US" sz="1600" b="1" spc="-40" dirty="0">
                <a:solidFill>
                  <a:schemeClr val="tx1"/>
                </a:solidFill>
                <a:latin typeface="Tahoma"/>
                <a:cs typeface="Tahoma"/>
              </a:rPr>
              <a:t> </a:t>
            </a:r>
            <a:r>
              <a:rPr lang="en-US" sz="1600" dirty="0">
                <a:solidFill>
                  <a:schemeClr val="tx1"/>
                </a:solidFill>
                <a:latin typeface="Lucida Sans"/>
                <a:cs typeface="Lucida Sans"/>
              </a:rPr>
              <a:t>-</a:t>
            </a:r>
            <a:r>
              <a:rPr lang="en-US" sz="1600" spc="-40" dirty="0">
                <a:solidFill>
                  <a:schemeClr val="tx1"/>
                </a:solidFill>
                <a:latin typeface="Lucida Sans"/>
                <a:cs typeface="Lucida Sans"/>
              </a:rPr>
              <a:t> </a:t>
            </a:r>
            <a:r>
              <a:rPr lang="en-US" sz="1600" spc="-20" dirty="0">
                <a:solidFill>
                  <a:schemeClr val="tx1"/>
                </a:solidFill>
                <a:latin typeface="Lucida Sans"/>
                <a:cs typeface="Lucida Sans"/>
              </a:rPr>
              <a:t>Studies</a:t>
            </a:r>
            <a:r>
              <a:rPr lang="en-US" sz="1600" spc="-5" dirty="0">
                <a:solidFill>
                  <a:schemeClr val="tx1"/>
                </a:solidFill>
                <a:latin typeface="Lucida Sans"/>
                <a:cs typeface="Lucida Sans"/>
              </a:rPr>
              <a:t> </a:t>
            </a:r>
            <a:r>
              <a:rPr lang="en-US" sz="1600" dirty="0">
                <a:solidFill>
                  <a:schemeClr val="tx1"/>
                </a:solidFill>
                <a:latin typeface="Lucida Sans"/>
                <a:cs typeface="Lucida Sans"/>
              </a:rPr>
              <a:t>common</a:t>
            </a:r>
            <a:r>
              <a:rPr lang="en-US" sz="1600" spc="-50" dirty="0">
                <a:solidFill>
                  <a:schemeClr val="tx1"/>
                </a:solidFill>
                <a:latin typeface="Lucida Sans"/>
                <a:cs typeface="Lucida Sans"/>
              </a:rPr>
              <a:t> risks</a:t>
            </a:r>
            <a:r>
              <a:rPr lang="en-US" sz="1600" spc="-5" dirty="0">
                <a:solidFill>
                  <a:schemeClr val="tx1"/>
                </a:solidFill>
                <a:latin typeface="Lucida Sans"/>
                <a:cs typeface="Lucida Sans"/>
              </a:rPr>
              <a:t> </a:t>
            </a:r>
            <a:r>
              <a:rPr lang="en-US" sz="1600" spc="-20" dirty="0">
                <a:solidFill>
                  <a:schemeClr val="tx1"/>
                </a:solidFill>
                <a:latin typeface="Lucida Sans"/>
                <a:cs typeface="Lucida Sans"/>
              </a:rPr>
              <a:t>faced</a:t>
            </a:r>
            <a:r>
              <a:rPr lang="en-US" sz="1600" spc="5" dirty="0">
                <a:solidFill>
                  <a:schemeClr val="tx1"/>
                </a:solidFill>
                <a:latin typeface="Lucida Sans"/>
                <a:cs typeface="Lucida Sans"/>
              </a:rPr>
              <a:t> </a:t>
            </a:r>
            <a:r>
              <a:rPr lang="en-US" sz="1600" spc="-10" dirty="0">
                <a:solidFill>
                  <a:schemeClr val="tx1"/>
                </a:solidFill>
                <a:latin typeface="Lucida Sans"/>
                <a:cs typeface="Lucida Sans"/>
              </a:rPr>
              <a:t>by</a:t>
            </a:r>
            <a:r>
              <a:rPr lang="en-US" sz="1600" spc="-65" dirty="0">
                <a:solidFill>
                  <a:schemeClr val="tx1"/>
                </a:solidFill>
                <a:latin typeface="Lucida Sans"/>
                <a:cs typeface="Lucida Sans"/>
              </a:rPr>
              <a:t> </a:t>
            </a:r>
            <a:r>
              <a:rPr lang="en-US" sz="1600" spc="-10" dirty="0">
                <a:solidFill>
                  <a:schemeClr val="tx1"/>
                </a:solidFill>
                <a:latin typeface="Lucida Sans"/>
                <a:cs typeface="Lucida Sans"/>
              </a:rPr>
              <a:t>similar </a:t>
            </a:r>
            <a:r>
              <a:rPr lang="en-US" sz="1600" spc="-45" dirty="0">
                <a:solidFill>
                  <a:schemeClr val="tx1"/>
                </a:solidFill>
                <a:latin typeface="Lucida Sans"/>
                <a:cs typeface="Lucida Sans"/>
              </a:rPr>
              <a:t>businesses</a:t>
            </a:r>
            <a:r>
              <a:rPr lang="en-US" sz="1600" spc="-10" dirty="0">
                <a:solidFill>
                  <a:schemeClr val="tx1"/>
                </a:solidFill>
                <a:latin typeface="Lucida Sans"/>
                <a:cs typeface="Lucida Sans"/>
              </a:rPr>
              <a:t> </a:t>
            </a:r>
            <a:r>
              <a:rPr lang="en-US" sz="1600" spc="-30" dirty="0">
                <a:solidFill>
                  <a:schemeClr val="tx1"/>
                </a:solidFill>
                <a:latin typeface="Lucida Sans"/>
                <a:cs typeface="Lucida Sans"/>
              </a:rPr>
              <a:t>in</a:t>
            </a:r>
            <a:r>
              <a:rPr lang="en-US" sz="1600" spc="-55" dirty="0">
                <a:solidFill>
                  <a:schemeClr val="tx1"/>
                </a:solidFill>
                <a:latin typeface="Lucida Sans"/>
                <a:cs typeface="Lucida Sans"/>
              </a:rPr>
              <a:t> </a:t>
            </a:r>
            <a:r>
              <a:rPr lang="en-US" sz="1600" spc="-45" dirty="0">
                <a:solidFill>
                  <a:schemeClr val="tx1"/>
                </a:solidFill>
                <a:latin typeface="Lucida Sans"/>
                <a:cs typeface="Lucida Sans"/>
              </a:rPr>
              <a:t>your</a:t>
            </a:r>
            <a:r>
              <a:rPr lang="en-US" sz="1600" spc="-5" dirty="0">
                <a:solidFill>
                  <a:schemeClr val="tx1"/>
                </a:solidFill>
                <a:latin typeface="Lucida Sans"/>
                <a:cs typeface="Lucida Sans"/>
              </a:rPr>
              <a:t> </a:t>
            </a:r>
            <a:r>
              <a:rPr lang="en-US" sz="1600" spc="-10" dirty="0">
                <a:solidFill>
                  <a:schemeClr val="tx1"/>
                </a:solidFill>
                <a:latin typeface="Lucida Sans"/>
                <a:cs typeface="Lucida Sans"/>
              </a:rPr>
              <a:t>sector</a:t>
            </a:r>
            <a:endParaRPr lang="en-US" sz="1600" dirty="0">
              <a:solidFill>
                <a:schemeClr val="tx1"/>
              </a:solidFill>
              <a:latin typeface="Lucida Sans"/>
              <a:cs typeface="Lucida Sans"/>
            </a:endParaRPr>
          </a:p>
          <a:p>
            <a:pPr marL="363220" marR="311785" algn="just">
              <a:lnSpc>
                <a:spcPct val="113599"/>
              </a:lnSpc>
              <a:spcBef>
                <a:spcPts val="880"/>
              </a:spcBef>
            </a:pPr>
            <a:r>
              <a:rPr lang="en-US" sz="1600" b="1" spc="-65" dirty="0">
                <a:solidFill>
                  <a:schemeClr val="tx1"/>
                </a:solidFill>
                <a:latin typeface="Tahoma"/>
                <a:cs typeface="Tahoma"/>
              </a:rPr>
              <a:t>Historical</a:t>
            </a:r>
            <a:r>
              <a:rPr lang="en-US" sz="1600" b="1" spc="-15" dirty="0">
                <a:solidFill>
                  <a:schemeClr val="tx1"/>
                </a:solidFill>
                <a:latin typeface="Tahoma"/>
                <a:cs typeface="Tahoma"/>
              </a:rPr>
              <a:t> </a:t>
            </a:r>
            <a:r>
              <a:rPr lang="en-US" sz="1600" b="1" spc="-85" dirty="0">
                <a:solidFill>
                  <a:schemeClr val="tx1"/>
                </a:solidFill>
                <a:latin typeface="Tahoma"/>
                <a:cs typeface="Tahoma"/>
              </a:rPr>
              <a:t>Data</a:t>
            </a:r>
            <a:r>
              <a:rPr lang="en-US" sz="1600" b="1" spc="-75" dirty="0">
                <a:solidFill>
                  <a:schemeClr val="tx1"/>
                </a:solidFill>
                <a:latin typeface="Tahoma"/>
                <a:cs typeface="Tahoma"/>
              </a:rPr>
              <a:t> </a:t>
            </a:r>
            <a:r>
              <a:rPr lang="en-US" sz="1600" dirty="0">
                <a:solidFill>
                  <a:schemeClr val="tx1"/>
                </a:solidFill>
                <a:latin typeface="Lucida Sans"/>
                <a:cs typeface="Lucida Sans"/>
              </a:rPr>
              <a:t>-</a:t>
            </a:r>
            <a:r>
              <a:rPr lang="en-US" sz="1600" spc="-75" dirty="0">
                <a:solidFill>
                  <a:schemeClr val="tx1"/>
                </a:solidFill>
                <a:latin typeface="Lucida Sans"/>
                <a:cs typeface="Lucida Sans"/>
              </a:rPr>
              <a:t> </a:t>
            </a:r>
            <a:r>
              <a:rPr lang="en-US" sz="1600" spc="-50" dirty="0">
                <a:solidFill>
                  <a:schemeClr val="tx1"/>
                </a:solidFill>
                <a:latin typeface="Lucida Sans"/>
                <a:cs typeface="Lucida Sans"/>
              </a:rPr>
              <a:t>Analyzes</a:t>
            </a:r>
            <a:r>
              <a:rPr lang="en-US" sz="1600" spc="-30" dirty="0">
                <a:solidFill>
                  <a:schemeClr val="tx1"/>
                </a:solidFill>
                <a:latin typeface="Lucida Sans"/>
                <a:cs typeface="Lucida Sans"/>
              </a:rPr>
              <a:t> </a:t>
            </a:r>
            <a:r>
              <a:rPr lang="en-US" sz="1600" spc="-10" dirty="0">
                <a:solidFill>
                  <a:schemeClr val="tx1"/>
                </a:solidFill>
                <a:latin typeface="Lucida Sans"/>
                <a:cs typeface="Lucida Sans"/>
              </a:rPr>
              <a:t>past</a:t>
            </a:r>
            <a:r>
              <a:rPr lang="en-US" sz="1600" spc="-35" dirty="0">
                <a:solidFill>
                  <a:schemeClr val="tx1"/>
                </a:solidFill>
                <a:latin typeface="Lucida Sans"/>
                <a:cs typeface="Lucida Sans"/>
              </a:rPr>
              <a:t> </a:t>
            </a:r>
            <a:r>
              <a:rPr lang="en-US" sz="1600" spc="-40" dirty="0">
                <a:solidFill>
                  <a:schemeClr val="tx1"/>
                </a:solidFill>
                <a:latin typeface="Lucida Sans"/>
                <a:cs typeface="Lucida Sans"/>
              </a:rPr>
              <a:t>events</a:t>
            </a:r>
            <a:r>
              <a:rPr lang="en-US" sz="1600" spc="-30" dirty="0">
                <a:solidFill>
                  <a:schemeClr val="tx1"/>
                </a:solidFill>
                <a:latin typeface="Lucida Sans"/>
                <a:cs typeface="Lucida Sans"/>
              </a:rPr>
              <a:t> </a:t>
            </a:r>
            <a:r>
              <a:rPr lang="en-US" sz="1600" spc="-10" dirty="0">
                <a:solidFill>
                  <a:schemeClr val="tx1"/>
                </a:solidFill>
                <a:latin typeface="Lucida Sans"/>
                <a:cs typeface="Lucida Sans"/>
              </a:rPr>
              <a:t>and</a:t>
            </a:r>
            <a:r>
              <a:rPr lang="en-US" sz="1600" spc="-30" dirty="0">
                <a:solidFill>
                  <a:schemeClr val="tx1"/>
                </a:solidFill>
                <a:latin typeface="Lucida Sans"/>
                <a:cs typeface="Lucida Sans"/>
              </a:rPr>
              <a:t> case</a:t>
            </a:r>
            <a:r>
              <a:rPr lang="en-US" sz="1600" spc="-10" dirty="0">
                <a:solidFill>
                  <a:schemeClr val="tx1"/>
                </a:solidFill>
                <a:latin typeface="Lucida Sans"/>
                <a:cs typeface="Lucida Sans"/>
              </a:rPr>
              <a:t> </a:t>
            </a:r>
            <a:r>
              <a:rPr lang="en-US" sz="1600" spc="-30" dirty="0">
                <a:solidFill>
                  <a:schemeClr val="tx1"/>
                </a:solidFill>
                <a:latin typeface="Lucida Sans"/>
                <a:cs typeface="Lucida Sans"/>
              </a:rPr>
              <a:t>studies </a:t>
            </a:r>
            <a:r>
              <a:rPr lang="en-US" sz="1600" spc="-25" dirty="0">
                <a:solidFill>
                  <a:schemeClr val="tx1"/>
                </a:solidFill>
                <a:latin typeface="Lucida Sans"/>
                <a:cs typeface="Lucida Sans"/>
              </a:rPr>
              <a:t>to </a:t>
            </a:r>
            <a:r>
              <a:rPr lang="en-US" sz="1600" spc="-30" dirty="0">
                <a:solidFill>
                  <a:schemeClr val="tx1"/>
                </a:solidFill>
                <a:latin typeface="Lucida Sans"/>
                <a:cs typeface="Lucida Sans"/>
              </a:rPr>
              <a:t>identify</a:t>
            </a:r>
            <a:r>
              <a:rPr lang="en-US" sz="1600" spc="-70" dirty="0">
                <a:solidFill>
                  <a:schemeClr val="tx1"/>
                </a:solidFill>
                <a:latin typeface="Lucida Sans"/>
                <a:cs typeface="Lucida Sans"/>
              </a:rPr>
              <a:t> </a:t>
            </a:r>
            <a:r>
              <a:rPr lang="en-US" sz="1600" spc="-20" dirty="0">
                <a:solidFill>
                  <a:schemeClr val="tx1"/>
                </a:solidFill>
                <a:latin typeface="Lucida Sans"/>
                <a:cs typeface="Lucida Sans"/>
              </a:rPr>
              <a:t>patterns</a:t>
            </a:r>
            <a:r>
              <a:rPr lang="en-US" sz="1600" spc="-5" dirty="0">
                <a:solidFill>
                  <a:schemeClr val="tx1"/>
                </a:solidFill>
                <a:latin typeface="Lucida Sans"/>
                <a:cs typeface="Lucida Sans"/>
              </a:rPr>
              <a:t> </a:t>
            </a:r>
            <a:r>
              <a:rPr lang="en-US" sz="1600" spc="-10" dirty="0">
                <a:solidFill>
                  <a:schemeClr val="tx1"/>
                </a:solidFill>
                <a:latin typeface="Lucida Sans"/>
                <a:cs typeface="Lucida Sans"/>
              </a:rPr>
              <a:t>and</a:t>
            </a:r>
            <a:r>
              <a:rPr lang="en-US" sz="1600" dirty="0">
                <a:solidFill>
                  <a:schemeClr val="tx1"/>
                </a:solidFill>
                <a:latin typeface="Lucida Sans"/>
                <a:cs typeface="Lucida Sans"/>
              </a:rPr>
              <a:t> </a:t>
            </a:r>
            <a:r>
              <a:rPr lang="en-US" sz="1600" spc="-30" dirty="0">
                <a:solidFill>
                  <a:schemeClr val="tx1"/>
                </a:solidFill>
                <a:latin typeface="Lucida Sans"/>
                <a:cs typeface="Lucida Sans"/>
              </a:rPr>
              <a:t>recurring </a:t>
            </a:r>
            <a:r>
              <a:rPr lang="en-US" sz="1600" spc="-10" dirty="0">
                <a:solidFill>
                  <a:schemeClr val="tx1"/>
                </a:solidFill>
                <a:latin typeface="Lucida Sans"/>
                <a:cs typeface="Lucida Sans"/>
              </a:rPr>
              <a:t>issues</a:t>
            </a:r>
          </a:p>
          <a:p>
            <a:pPr marL="363220" marR="311785" algn="just">
              <a:lnSpc>
                <a:spcPct val="113599"/>
              </a:lnSpc>
              <a:spcBef>
                <a:spcPts val="880"/>
              </a:spcBef>
            </a:pPr>
            <a:endParaRPr lang="en-US" sz="1600" spc="-10" dirty="0">
              <a:solidFill>
                <a:schemeClr val="tx1"/>
              </a:solidFill>
              <a:latin typeface="Lucida Sans"/>
              <a:cs typeface="Lucida Sans"/>
            </a:endParaRPr>
          </a:p>
          <a:p>
            <a:pPr marL="298450" marR="93345" indent="-285750" algn="just">
              <a:lnSpc>
                <a:spcPct val="107800"/>
              </a:lnSpc>
              <a:spcBef>
                <a:spcPts val="30"/>
              </a:spcBef>
              <a:buFont typeface="Arial" panose="020B0604020202020204" pitchFamily="34" charset="0"/>
              <a:buChar char="•"/>
            </a:pPr>
            <a:r>
              <a:rPr lang="en-US" sz="1600" b="1" spc="-35" dirty="0">
                <a:solidFill>
                  <a:schemeClr val="tx1"/>
                </a:solidFill>
                <a:latin typeface="Lucida Sans"/>
                <a:cs typeface="Lucida Sans"/>
              </a:rPr>
              <a:t>Risk</a:t>
            </a:r>
            <a:r>
              <a:rPr lang="en-US" sz="1600" b="1" spc="-65" dirty="0">
                <a:solidFill>
                  <a:schemeClr val="tx1"/>
                </a:solidFill>
                <a:latin typeface="Lucida Sans"/>
                <a:cs typeface="Lucida Sans"/>
              </a:rPr>
              <a:t> </a:t>
            </a:r>
            <a:r>
              <a:rPr lang="en-US" sz="1600" b="1" spc="-25" dirty="0">
                <a:solidFill>
                  <a:schemeClr val="tx1"/>
                </a:solidFill>
                <a:latin typeface="Lucida Sans"/>
                <a:cs typeface="Lucida Sans"/>
              </a:rPr>
              <a:t>identification</a:t>
            </a:r>
            <a:r>
              <a:rPr lang="en-US" sz="1600" b="1" spc="-65" dirty="0">
                <a:solidFill>
                  <a:schemeClr val="tx1"/>
                </a:solidFill>
                <a:latin typeface="Lucida Sans"/>
                <a:cs typeface="Lucida Sans"/>
              </a:rPr>
              <a:t> </a:t>
            </a:r>
            <a:r>
              <a:rPr lang="en-US" sz="1600" spc="-65" dirty="0">
                <a:solidFill>
                  <a:schemeClr val="tx1"/>
                </a:solidFill>
                <a:latin typeface="Lucida Sans"/>
                <a:cs typeface="Lucida Sans"/>
              </a:rPr>
              <a:t>is</a:t>
            </a:r>
            <a:r>
              <a:rPr lang="en-US" sz="1600" spc="-15" dirty="0">
                <a:solidFill>
                  <a:schemeClr val="tx1"/>
                </a:solidFill>
                <a:latin typeface="Lucida Sans"/>
                <a:cs typeface="Lucida Sans"/>
              </a:rPr>
              <a:t> </a:t>
            </a:r>
            <a:r>
              <a:rPr lang="en-US" sz="1600" spc="-20" dirty="0">
                <a:solidFill>
                  <a:schemeClr val="tx1"/>
                </a:solidFill>
                <a:latin typeface="Lucida Sans"/>
                <a:cs typeface="Lucida Sans"/>
              </a:rPr>
              <a:t>the</a:t>
            </a:r>
            <a:r>
              <a:rPr lang="en-US" sz="1600" spc="5" dirty="0">
                <a:solidFill>
                  <a:schemeClr val="tx1"/>
                </a:solidFill>
                <a:latin typeface="Lucida Sans"/>
                <a:cs typeface="Lucida Sans"/>
              </a:rPr>
              <a:t> </a:t>
            </a:r>
            <a:r>
              <a:rPr lang="en-US" sz="1600" spc="-20" dirty="0">
                <a:solidFill>
                  <a:schemeClr val="tx1"/>
                </a:solidFill>
                <a:latin typeface="Lucida Sans"/>
                <a:cs typeface="Lucida Sans"/>
              </a:rPr>
              <a:t>critical</a:t>
            </a:r>
            <a:r>
              <a:rPr lang="en-US" sz="1600" spc="-55" dirty="0">
                <a:solidFill>
                  <a:schemeClr val="tx1"/>
                </a:solidFill>
                <a:latin typeface="Lucida Sans"/>
                <a:cs typeface="Lucida Sans"/>
              </a:rPr>
              <a:t> </a:t>
            </a:r>
            <a:r>
              <a:rPr lang="en-US" sz="1600" spc="-25" dirty="0">
                <a:solidFill>
                  <a:schemeClr val="tx1"/>
                </a:solidFill>
                <a:latin typeface="Lucida Sans"/>
                <a:cs typeface="Lucida Sans"/>
              </a:rPr>
              <a:t>first</a:t>
            </a:r>
            <a:r>
              <a:rPr lang="en-US" sz="1600" spc="-20" dirty="0">
                <a:solidFill>
                  <a:schemeClr val="tx1"/>
                </a:solidFill>
                <a:latin typeface="Lucida Sans"/>
                <a:cs typeface="Lucida Sans"/>
              </a:rPr>
              <a:t> step</a:t>
            </a:r>
            <a:r>
              <a:rPr lang="en-US" sz="1600" spc="-10" dirty="0">
                <a:solidFill>
                  <a:schemeClr val="tx1"/>
                </a:solidFill>
                <a:latin typeface="Lucida Sans"/>
                <a:cs typeface="Lucida Sans"/>
              </a:rPr>
              <a:t> </a:t>
            </a:r>
            <a:r>
              <a:rPr lang="en-US" sz="1600" spc="-30" dirty="0">
                <a:solidFill>
                  <a:schemeClr val="tx1"/>
                </a:solidFill>
                <a:latin typeface="Lucida Sans"/>
                <a:cs typeface="Lucida Sans"/>
              </a:rPr>
              <a:t>in</a:t>
            </a:r>
            <a:r>
              <a:rPr lang="en-US" sz="1600" spc="-65" dirty="0">
                <a:solidFill>
                  <a:schemeClr val="tx1"/>
                </a:solidFill>
                <a:latin typeface="Lucida Sans"/>
                <a:cs typeface="Lucida Sans"/>
              </a:rPr>
              <a:t> </a:t>
            </a:r>
            <a:r>
              <a:rPr lang="en-US" sz="1600" spc="-20" dirty="0">
                <a:solidFill>
                  <a:schemeClr val="tx1"/>
                </a:solidFill>
                <a:latin typeface="Lucida Sans"/>
                <a:cs typeface="Lucida Sans"/>
              </a:rPr>
              <a:t>the</a:t>
            </a:r>
            <a:r>
              <a:rPr lang="en-US" sz="1600" spc="5" dirty="0">
                <a:solidFill>
                  <a:schemeClr val="tx1"/>
                </a:solidFill>
                <a:latin typeface="Lucida Sans"/>
                <a:cs typeface="Lucida Sans"/>
              </a:rPr>
              <a:t> </a:t>
            </a:r>
            <a:r>
              <a:rPr lang="en-US" sz="1600" spc="-40" dirty="0">
                <a:solidFill>
                  <a:schemeClr val="tx1"/>
                </a:solidFill>
                <a:latin typeface="Lucida Sans"/>
                <a:cs typeface="Lucida Sans"/>
              </a:rPr>
              <a:t>risk</a:t>
            </a:r>
            <a:r>
              <a:rPr lang="en-US" sz="1600" spc="-65" dirty="0">
                <a:solidFill>
                  <a:schemeClr val="tx1"/>
                </a:solidFill>
                <a:latin typeface="Lucida Sans"/>
                <a:cs typeface="Lucida Sans"/>
              </a:rPr>
              <a:t> </a:t>
            </a:r>
            <a:r>
              <a:rPr lang="en-US" sz="1600" spc="-10" dirty="0">
                <a:solidFill>
                  <a:schemeClr val="tx1"/>
                </a:solidFill>
                <a:latin typeface="Lucida Sans"/>
                <a:cs typeface="Lucida Sans"/>
              </a:rPr>
              <a:t>management </a:t>
            </a:r>
            <a:r>
              <a:rPr lang="en-US" sz="1600" spc="-40" dirty="0">
                <a:solidFill>
                  <a:schemeClr val="tx1"/>
                </a:solidFill>
                <a:latin typeface="Lucida Sans"/>
                <a:cs typeface="Lucida Sans"/>
              </a:rPr>
              <a:t>process.</a:t>
            </a:r>
            <a:r>
              <a:rPr lang="en-US" sz="1600" spc="-20" dirty="0">
                <a:solidFill>
                  <a:schemeClr val="tx1"/>
                </a:solidFill>
                <a:latin typeface="Lucida Sans"/>
                <a:cs typeface="Lucida Sans"/>
              </a:rPr>
              <a:t> </a:t>
            </a:r>
            <a:r>
              <a:rPr lang="en-US" sz="1600" dirty="0">
                <a:solidFill>
                  <a:schemeClr val="tx1"/>
                </a:solidFill>
                <a:latin typeface="Lucida Sans"/>
                <a:cs typeface="Lucida Sans"/>
              </a:rPr>
              <a:t>It</a:t>
            </a:r>
            <a:r>
              <a:rPr lang="en-US" sz="1600" spc="15" dirty="0">
                <a:solidFill>
                  <a:schemeClr val="tx1"/>
                </a:solidFill>
                <a:latin typeface="Lucida Sans"/>
                <a:cs typeface="Lucida Sans"/>
              </a:rPr>
              <a:t> </a:t>
            </a:r>
            <a:r>
              <a:rPr lang="en-US" sz="1600" spc="-45" dirty="0">
                <a:solidFill>
                  <a:schemeClr val="tx1"/>
                </a:solidFill>
                <a:latin typeface="Lucida Sans"/>
                <a:cs typeface="Lucida Sans"/>
              </a:rPr>
              <a:t>involves</a:t>
            </a:r>
            <a:r>
              <a:rPr lang="en-US" sz="1600" spc="20" dirty="0">
                <a:solidFill>
                  <a:schemeClr val="tx1"/>
                </a:solidFill>
                <a:latin typeface="Lucida Sans"/>
                <a:cs typeface="Lucida Sans"/>
              </a:rPr>
              <a:t> </a:t>
            </a:r>
            <a:r>
              <a:rPr lang="en-US" sz="1600" spc="-30" dirty="0">
                <a:solidFill>
                  <a:schemeClr val="tx1"/>
                </a:solidFill>
                <a:latin typeface="Lucida Sans"/>
                <a:cs typeface="Lucida Sans"/>
              </a:rPr>
              <a:t>systematically</a:t>
            </a:r>
            <a:r>
              <a:rPr lang="en-US" sz="1600" spc="-45" dirty="0">
                <a:solidFill>
                  <a:schemeClr val="tx1"/>
                </a:solidFill>
                <a:latin typeface="Lucida Sans"/>
                <a:cs typeface="Lucida Sans"/>
              </a:rPr>
              <a:t> uncovering,</a:t>
            </a:r>
            <a:r>
              <a:rPr lang="en-US" sz="1600" spc="-5" dirty="0">
                <a:solidFill>
                  <a:schemeClr val="tx1"/>
                </a:solidFill>
                <a:latin typeface="Lucida Sans"/>
                <a:cs typeface="Lucida Sans"/>
              </a:rPr>
              <a:t> </a:t>
            </a:r>
            <a:r>
              <a:rPr lang="en-US" sz="1600" spc="-45" dirty="0">
                <a:solidFill>
                  <a:schemeClr val="tx1"/>
                </a:solidFill>
                <a:latin typeface="Lucida Sans"/>
                <a:cs typeface="Lucida Sans"/>
              </a:rPr>
              <a:t>recognizing,</a:t>
            </a:r>
            <a:r>
              <a:rPr lang="en-US" sz="1600" spc="-10" dirty="0">
                <a:solidFill>
                  <a:schemeClr val="tx1"/>
                </a:solidFill>
                <a:latin typeface="Lucida Sans"/>
                <a:cs typeface="Lucida Sans"/>
              </a:rPr>
              <a:t> </a:t>
            </a:r>
            <a:r>
              <a:rPr lang="en-US" sz="1600" spc="-25" dirty="0">
                <a:solidFill>
                  <a:schemeClr val="tx1"/>
                </a:solidFill>
                <a:latin typeface="Lucida Sans"/>
                <a:cs typeface="Lucida Sans"/>
              </a:rPr>
              <a:t>and describing</a:t>
            </a:r>
            <a:r>
              <a:rPr lang="en-US" sz="1600" spc="-45" dirty="0">
                <a:solidFill>
                  <a:schemeClr val="tx1"/>
                </a:solidFill>
                <a:latin typeface="Lucida Sans"/>
                <a:cs typeface="Lucida Sans"/>
              </a:rPr>
              <a:t> </a:t>
            </a:r>
            <a:r>
              <a:rPr lang="en-US" sz="1600" spc="-20" dirty="0">
                <a:solidFill>
                  <a:schemeClr val="tx1"/>
                </a:solidFill>
                <a:latin typeface="Lucida Sans"/>
                <a:cs typeface="Lucida Sans"/>
              </a:rPr>
              <a:t>potential</a:t>
            </a:r>
            <a:r>
              <a:rPr lang="en-US" sz="1600" spc="-50" dirty="0">
                <a:solidFill>
                  <a:schemeClr val="tx1"/>
                </a:solidFill>
                <a:latin typeface="Lucida Sans"/>
                <a:cs typeface="Lucida Sans"/>
              </a:rPr>
              <a:t> </a:t>
            </a:r>
            <a:r>
              <a:rPr lang="en-US" sz="1600" spc="-25" dirty="0">
                <a:solidFill>
                  <a:schemeClr val="tx1"/>
                </a:solidFill>
                <a:latin typeface="Lucida Sans"/>
                <a:cs typeface="Lucida Sans"/>
              </a:rPr>
              <a:t>threats</a:t>
            </a:r>
            <a:r>
              <a:rPr lang="en-US" sz="1600" spc="-15" dirty="0">
                <a:solidFill>
                  <a:schemeClr val="tx1"/>
                </a:solidFill>
                <a:latin typeface="Lucida Sans"/>
                <a:cs typeface="Lucida Sans"/>
              </a:rPr>
              <a:t> </a:t>
            </a:r>
            <a:r>
              <a:rPr lang="en-US" sz="1600" spc="-10" dirty="0">
                <a:solidFill>
                  <a:schemeClr val="tx1"/>
                </a:solidFill>
                <a:latin typeface="Lucida Sans"/>
                <a:cs typeface="Lucida Sans"/>
              </a:rPr>
              <a:t>that</a:t>
            </a:r>
            <a:r>
              <a:rPr lang="en-US" sz="1600" spc="-20" dirty="0">
                <a:solidFill>
                  <a:schemeClr val="tx1"/>
                </a:solidFill>
                <a:latin typeface="Lucida Sans"/>
                <a:cs typeface="Lucida Sans"/>
              </a:rPr>
              <a:t> </a:t>
            </a:r>
            <a:r>
              <a:rPr lang="en-US" sz="1600" spc="-10" dirty="0">
                <a:solidFill>
                  <a:schemeClr val="tx1"/>
                </a:solidFill>
                <a:latin typeface="Lucida Sans"/>
                <a:cs typeface="Lucida Sans"/>
              </a:rPr>
              <a:t>could </a:t>
            </a:r>
            <a:r>
              <a:rPr lang="en-US" sz="1600" dirty="0">
                <a:solidFill>
                  <a:schemeClr val="tx1"/>
                </a:solidFill>
                <a:latin typeface="Lucida Sans"/>
                <a:cs typeface="Lucida Sans"/>
              </a:rPr>
              <a:t>impact</a:t>
            </a:r>
            <a:r>
              <a:rPr lang="en-US" sz="1600" spc="-20" dirty="0">
                <a:solidFill>
                  <a:schemeClr val="tx1"/>
                </a:solidFill>
                <a:latin typeface="Lucida Sans"/>
                <a:cs typeface="Lucida Sans"/>
              </a:rPr>
              <a:t> </a:t>
            </a:r>
            <a:r>
              <a:rPr lang="en-US" sz="1600" spc="-45" dirty="0">
                <a:solidFill>
                  <a:schemeClr val="tx1"/>
                </a:solidFill>
                <a:latin typeface="Lucida Sans"/>
                <a:cs typeface="Lucida Sans"/>
              </a:rPr>
              <a:t>your</a:t>
            </a:r>
            <a:r>
              <a:rPr lang="en-US" sz="1600" spc="-10" dirty="0">
                <a:solidFill>
                  <a:schemeClr val="tx1"/>
                </a:solidFill>
                <a:latin typeface="Lucida Sans"/>
                <a:cs typeface="Lucida Sans"/>
              </a:rPr>
              <a:t> venture's objectives.</a:t>
            </a:r>
            <a:endParaRPr lang="en-US" sz="1600" dirty="0">
              <a:solidFill>
                <a:schemeClr val="tx1"/>
              </a:solidFill>
              <a:latin typeface="Lucida Sans"/>
              <a:cs typeface="Lucida Sans"/>
            </a:endParaRPr>
          </a:p>
          <a:p>
            <a:pPr marL="298450" marR="5080" indent="-285750" algn="just">
              <a:lnSpc>
                <a:spcPct val="106900"/>
              </a:lnSpc>
              <a:spcBef>
                <a:spcPts val="755"/>
              </a:spcBef>
              <a:buFont typeface="Arial" panose="020B0604020202020204" pitchFamily="34" charset="0"/>
              <a:buChar char="•"/>
            </a:pPr>
            <a:r>
              <a:rPr lang="en-US" sz="1600" spc="-25" dirty="0">
                <a:solidFill>
                  <a:schemeClr val="tx1"/>
                </a:solidFill>
                <a:latin typeface="Lucida Sans"/>
                <a:cs typeface="Lucida Sans"/>
              </a:rPr>
              <a:t>Effective</a:t>
            </a:r>
            <a:r>
              <a:rPr lang="en-US" sz="1600" spc="-10" dirty="0">
                <a:solidFill>
                  <a:schemeClr val="tx1"/>
                </a:solidFill>
                <a:latin typeface="Lucida Sans"/>
                <a:cs typeface="Lucida Sans"/>
              </a:rPr>
              <a:t> </a:t>
            </a:r>
            <a:r>
              <a:rPr lang="en-US" sz="1600" spc="-20" dirty="0">
                <a:solidFill>
                  <a:schemeClr val="tx1"/>
                </a:solidFill>
                <a:latin typeface="Lucida Sans"/>
                <a:cs typeface="Lucida Sans"/>
              </a:rPr>
              <a:t>identification</a:t>
            </a:r>
            <a:r>
              <a:rPr lang="en-US" sz="1600" spc="-75" dirty="0">
                <a:solidFill>
                  <a:schemeClr val="tx1"/>
                </a:solidFill>
                <a:latin typeface="Lucida Sans"/>
                <a:cs typeface="Lucida Sans"/>
              </a:rPr>
              <a:t> </a:t>
            </a:r>
            <a:r>
              <a:rPr lang="en-US" sz="1600" spc="-30" dirty="0">
                <a:solidFill>
                  <a:schemeClr val="tx1"/>
                </a:solidFill>
                <a:latin typeface="Lucida Sans"/>
                <a:cs typeface="Lucida Sans"/>
              </a:rPr>
              <a:t>creates </a:t>
            </a:r>
            <a:r>
              <a:rPr lang="en-US" sz="1600" spc="-20" dirty="0">
                <a:solidFill>
                  <a:schemeClr val="tx1"/>
                </a:solidFill>
                <a:latin typeface="Lucida Sans"/>
                <a:cs typeface="Lucida Sans"/>
              </a:rPr>
              <a:t>a</a:t>
            </a:r>
            <a:r>
              <a:rPr lang="en-US" sz="1600" spc="-70" dirty="0">
                <a:solidFill>
                  <a:schemeClr val="tx1"/>
                </a:solidFill>
                <a:latin typeface="Lucida Sans"/>
                <a:cs typeface="Lucida Sans"/>
              </a:rPr>
              <a:t> </a:t>
            </a:r>
            <a:r>
              <a:rPr lang="en-US" sz="1600" spc="-20" dirty="0">
                <a:solidFill>
                  <a:schemeClr val="tx1"/>
                </a:solidFill>
                <a:latin typeface="Lucida Sans"/>
                <a:cs typeface="Lucida Sans"/>
              </a:rPr>
              <a:t>foundation</a:t>
            </a:r>
            <a:r>
              <a:rPr lang="en-US" sz="1600" spc="-75" dirty="0">
                <a:solidFill>
                  <a:schemeClr val="tx1"/>
                </a:solidFill>
                <a:latin typeface="Lucida Sans"/>
                <a:cs typeface="Lucida Sans"/>
              </a:rPr>
              <a:t> </a:t>
            </a:r>
            <a:r>
              <a:rPr lang="en-US" sz="1600" spc="-35" dirty="0">
                <a:solidFill>
                  <a:schemeClr val="tx1"/>
                </a:solidFill>
                <a:latin typeface="Lucida Sans"/>
                <a:cs typeface="Lucida Sans"/>
              </a:rPr>
              <a:t>for</a:t>
            </a:r>
            <a:r>
              <a:rPr lang="en-US" sz="1600" spc="-25" dirty="0">
                <a:solidFill>
                  <a:schemeClr val="tx1"/>
                </a:solidFill>
                <a:latin typeface="Lucida Sans"/>
                <a:cs typeface="Lucida Sans"/>
              </a:rPr>
              <a:t> </a:t>
            </a:r>
            <a:r>
              <a:rPr lang="en-US" sz="1600" spc="-30" dirty="0">
                <a:solidFill>
                  <a:schemeClr val="tx1"/>
                </a:solidFill>
                <a:latin typeface="Lucida Sans"/>
                <a:cs typeface="Lucida Sans"/>
              </a:rPr>
              <a:t>all</a:t>
            </a:r>
            <a:r>
              <a:rPr lang="en-US" sz="1600" spc="-65" dirty="0">
                <a:solidFill>
                  <a:schemeClr val="tx1"/>
                </a:solidFill>
                <a:latin typeface="Lucida Sans"/>
                <a:cs typeface="Lucida Sans"/>
              </a:rPr>
              <a:t> </a:t>
            </a:r>
            <a:r>
              <a:rPr lang="en-US" sz="1600" spc="-25" dirty="0">
                <a:solidFill>
                  <a:schemeClr val="tx1"/>
                </a:solidFill>
                <a:latin typeface="Lucida Sans"/>
                <a:cs typeface="Lucida Sans"/>
              </a:rPr>
              <a:t>subsequent</a:t>
            </a:r>
            <a:r>
              <a:rPr lang="en-US" sz="1600" spc="-35" dirty="0">
                <a:solidFill>
                  <a:schemeClr val="tx1"/>
                </a:solidFill>
                <a:latin typeface="Lucida Sans"/>
                <a:cs typeface="Lucida Sans"/>
              </a:rPr>
              <a:t> </a:t>
            </a:r>
            <a:r>
              <a:rPr lang="en-US" sz="1600" spc="-40" dirty="0">
                <a:solidFill>
                  <a:schemeClr val="tx1"/>
                </a:solidFill>
                <a:latin typeface="Lucida Sans"/>
                <a:cs typeface="Lucida Sans"/>
              </a:rPr>
              <a:t>risk</a:t>
            </a:r>
            <a:r>
              <a:rPr lang="en-US" sz="1600" spc="-25" dirty="0">
                <a:solidFill>
                  <a:schemeClr val="tx1"/>
                </a:solidFill>
                <a:latin typeface="Lucida Sans"/>
                <a:cs typeface="Lucida Sans"/>
              </a:rPr>
              <a:t> </a:t>
            </a:r>
            <a:r>
              <a:rPr lang="en-US" sz="1600" spc="-20" dirty="0">
                <a:solidFill>
                  <a:schemeClr val="tx1"/>
                </a:solidFill>
                <a:latin typeface="Lucida Sans"/>
                <a:cs typeface="Lucida Sans"/>
              </a:rPr>
              <a:t>management</a:t>
            </a:r>
            <a:r>
              <a:rPr lang="en-US" sz="1600" spc="-35" dirty="0">
                <a:solidFill>
                  <a:schemeClr val="tx1"/>
                </a:solidFill>
                <a:latin typeface="Lucida Sans"/>
                <a:cs typeface="Lucida Sans"/>
              </a:rPr>
              <a:t> activities.</a:t>
            </a:r>
            <a:r>
              <a:rPr lang="en-US" sz="1600" spc="-60" dirty="0">
                <a:solidFill>
                  <a:schemeClr val="tx1"/>
                </a:solidFill>
                <a:latin typeface="Lucida Sans"/>
                <a:cs typeface="Lucida Sans"/>
              </a:rPr>
              <a:t> </a:t>
            </a:r>
            <a:r>
              <a:rPr lang="en-US" sz="1600" spc="-5" dirty="0">
                <a:solidFill>
                  <a:schemeClr val="tx1"/>
                </a:solidFill>
                <a:latin typeface="Lucida Sans"/>
                <a:cs typeface="Lucida Sans"/>
              </a:rPr>
              <a:t>Without</a:t>
            </a:r>
            <a:r>
              <a:rPr lang="en-US" sz="1600" spc="-35" dirty="0">
                <a:solidFill>
                  <a:schemeClr val="tx1"/>
                </a:solidFill>
                <a:latin typeface="Lucida Sans"/>
                <a:cs typeface="Lucida Sans"/>
              </a:rPr>
              <a:t> </a:t>
            </a:r>
            <a:r>
              <a:rPr lang="en-US" sz="1600" spc="-10" dirty="0">
                <a:solidFill>
                  <a:schemeClr val="tx1"/>
                </a:solidFill>
                <a:latin typeface="Lucida Sans"/>
                <a:cs typeface="Lucida Sans"/>
              </a:rPr>
              <a:t>proper</a:t>
            </a:r>
            <a:r>
              <a:rPr lang="en-US" sz="1600" spc="-25" dirty="0">
                <a:solidFill>
                  <a:schemeClr val="tx1"/>
                </a:solidFill>
                <a:latin typeface="Lucida Sans"/>
                <a:cs typeface="Lucida Sans"/>
              </a:rPr>
              <a:t> </a:t>
            </a:r>
            <a:r>
              <a:rPr lang="en-US" sz="1600" spc="-30" dirty="0">
                <a:solidFill>
                  <a:schemeClr val="tx1"/>
                </a:solidFill>
                <a:latin typeface="Lucida Sans"/>
                <a:cs typeface="Lucida Sans"/>
              </a:rPr>
              <a:t>identification,</a:t>
            </a:r>
            <a:r>
              <a:rPr lang="en-US" sz="1600" spc="-55" dirty="0">
                <a:solidFill>
                  <a:schemeClr val="tx1"/>
                </a:solidFill>
                <a:latin typeface="Lucida Sans"/>
                <a:cs typeface="Lucida Sans"/>
              </a:rPr>
              <a:t> </a:t>
            </a:r>
            <a:r>
              <a:rPr lang="en-US" sz="1600" spc="-50" dirty="0">
                <a:solidFill>
                  <a:schemeClr val="tx1"/>
                </a:solidFill>
                <a:latin typeface="Lucida Sans"/>
                <a:cs typeface="Lucida Sans"/>
              </a:rPr>
              <a:t>risks</a:t>
            </a:r>
            <a:r>
              <a:rPr lang="en-US" sz="1600" spc="-30" dirty="0">
                <a:solidFill>
                  <a:schemeClr val="tx1"/>
                </a:solidFill>
                <a:latin typeface="Lucida Sans"/>
                <a:cs typeface="Lucida Sans"/>
              </a:rPr>
              <a:t> </a:t>
            </a:r>
            <a:r>
              <a:rPr lang="en-US" sz="1600" spc="-15" dirty="0">
                <a:solidFill>
                  <a:schemeClr val="tx1"/>
                </a:solidFill>
                <a:latin typeface="Lucida Sans"/>
                <a:cs typeface="Lucida Sans"/>
              </a:rPr>
              <a:t>remain</a:t>
            </a:r>
            <a:r>
              <a:rPr lang="en-US" sz="1600" spc="-10" dirty="0">
                <a:solidFill>
                  <a:schemeClr val="tx1"/>
                </a:solidFill>
                <a:latin typeface="Lucida Sans"/>
                <a:cs typeface="Lucida Sans"/>
              </a:rPr>
              <a:t> </a:t>
            </a:r>
            <a:r>
              <a:rPr lang="en-US" sz="1600" spc="-15" dirty="0">
                <a:solidFill>
                  <a:schemeClr val="tx1"/>
                </a:solidFill>
                <a:latin typeface="Lucida Sans"/>
                <a:cs typeface="Lucida Sans"/>
              </a:rPr>
              <a:t>hidden</a:t>
            </a:r>
            <a:r>
              <a:rPr lang="en-US" sz="1600" spc="-75" dirty="0">
                <a:solidFill>
                  <a:schemeClr val="tx1"/>
                </a:solidFill>
                <a:latin typeface="Lucida Sans"/>
                <a:cs typeface="Lucida Sans"/>
              </a:rPr>
              <a:t> </a:t>
            </a:r>
            <a:r>
              <a:rPr lang="en-US" sz="1600" spc="-25" dirty="0">
                <a:solidFill>
                  <a:schemeClr val="tx1"/>
                </a:solidFill>
                <a:latin typeface="Lucida Sans"/>
                <a:cs typeface="Lucida Sans"/>
              </a:rPr>
              <a:t>until</a:t>
            </a:r>
            <a:r>
              <a:rPr lang="en-US" sz="1600" spc="-65" dirty="0">
                <a:solidFill>
                  <a:schemeClr val="tx1"/>
                </a:solidFill>
                <a:latin typeface="Lucida Sans"/>
                <a:cs typeface="Lucida Sans"/>
              </a:rPr>
              <a:t> </a:t>
            </a:r>
            <a:r>
              <a:rPr lang="en-US" sz="1600" spc="-30" dirty="0">
                <a:solidFill>
                  <a:schemeClr val="tx1"/>
                </a:solidFill>
                <a:latin typeface="Lucida Sans"/>
                <a:cs typeface="Lucida Sans"/>
              </a:rPr>
              <a:t>they</a:t>
            </a:r>
            <a:r>
              <a:rPr lang="en-US" sz="1600" spc="-85" dirty="0">
                <a:solidFill>
                  <a:schemeClr val="tx1"/>
                </a:solidFill>
                <a:latin typeface="Lucida Sans"/>
                <a:cs typeface="Lucida Sans"/>
              </a:rPr>
              <a:t> </a:t>
            </a:r>
            <a:r>
              <a:rPr lang="en-US" sz="1600" spc="-25" dirty="0">
                <a:solidFill>
                  <a:schemeClr val="tx1"/>
                </a:solidFill>
                <a:latin typeface="Lucida Sans"/>
                <a:cs typeface="Lucida Sans"/>
              </a:rPr>
              <a:t>materialize</a:t>
            </a:r>
            <a:r>
              <a:rPr lang="en-US" sz="1600" spc="-10" dirty="0">
                <a:solidFill>
                  <a:schemeClr val="tx1"/>
                </a:solidFill>
                <a:latin typeface="Lucida Sans"/>
                <a:cs typeface="Lucida Sans"/>
              </a:rPr>
              <a:t> </a:t>
            </a:r>
            <a:r>
              <a:rPr lang="en-US" sz="1600" spc="-25" dirty="0">
                <a:solidFill>
                  <a:schemeClr val="tx1"/>
                </a:solidFill>
                <a:latin typeface="Lucida Sans"/>
                <a:cs typeface="Lucida Sans"/>
              </a:rPr>
              <a:t>and </a:t>
            </a:r>
            <a:r>
              <a:rPr lang="en-US" sz="1600" spc="-40" dirty="0">
                <a:solidFill>
                  <a:schemeClr val="tx1"/>
                </a:solidFill>
                <a:latin typeface="Lucida Sans"/>
                <a:cs typeface="Lucida Sans"/>
              </a:rPr>
              <a:t>cause</a:t>
            </a:r>
            <a:r>
              <a:rPr lang="en-US" sz="1600" spc="-10" dirty="0">
                <a:solidFill>
                  <a:schemeClr val="tx1"/>
                </a:solidFill>
                <a:latin typeface="Lucida Sans"/>
                <a:cs typeface="Lucida Sans"/>
              </a:rPr>
              <a:t> </a:t>
            </a:r>
            <a:r>
              <a:rPr lang="en-US" sz="1600" spc="-30" dirty="0">
                <a:solidFill>
                  <a:schemeClr val="tx1"/>
                </a:solidFill>
                <a:latin typeface="Lucida Sans"/>
                <a:cs typeface="Lucida Sans"/>
              </a:rPr>
              <a:t>damage.</a:t>
            </a:r>
            <a:endParaRPr lang="en-US" sz="1600" dirty="0">
              <a:solidFill>
                <a:schemeClr val="tx1"/>
              </a:solidFill>
              <a:latin typeface="Lucida Sans"/>
              <a:cs typeface="Lucida Sans"/>
            </a:endParaRPr>
          </a:p>
        </p:txBody>
      </p:sp>
      <p:pic>
        <p:nvPicPr>
          <p:cNvPr id="2" name="Graphic 21">
            <a:extLst>
              <a:ext uri="{FF2B5EF4-FFF2-40B4-BE49-F238E27FC236}">
                <a16:creationId xmlns:a16="http://schemas.microsoft.com/office/drawing/2014/main" id="{38474FD7-A498-4799-F1DD-F40BFB0341A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58441" y="605121"/>
            <a:ext cx="2024202" cy="945164"/>
          </a:xfrm>
          <a:prstGeom prst="rect">
            <a:avLst/>
          </a:prstGeom>
        </p:spPr>
      </p:pic>
      <p:sp>
        <p:nvSpPr>
          <p:cNvPr id="4" name="TextBox 3">
            <a:extLst>
              <a:ext uri="{FF2B5EF4-FFF2-40B4-BE49-F238E27FC236}">
                <a16:creationId xmlns:a16="http://schemas.microsoft.com/office/drawing/2014/main" id="{E7714DEC-E848-9793-D2B3-6EFF62A312DC}"/>
              </a:ext>
            </a:extLst>
          </p:cNvPr>
          <p:cNvSpPr txBox="1"/>
          <p:nvPr/>
        </p:nvSpPr>
        <p:spPr>
          <a:xfrm>
            <a:off x="1977307" y="1374536"/>
            <a:ext cx="4038600" cy="369332"/>
          </a:xfrm>
          <a:prstGeom prst="rect">
            <a:avLst/>
          </a:prstGeom>
          <a:solidFill>
            <a:srgbClr val="00B0F0"/>
          </a:solidFill>
        </p:spPr>
        <p:txBody>
          <a:bodyPr wrap="square">
            <a:spAutoFit/>
          </a:bodyPr>
          <a:lstStyle/>
          <a:p>
            <a:pPr marL="12700">
              <a:lnSpc>
                <a:spcPct val="100000"/>
              </a:lnSpc>
              <a:spcBef>
                <a:spcPts val="100"/>
              </a:spcBef>
            </a:pPr>
            <a:r>
              <a:rPr lang="en-US" sz="1800" b="1" spc="-75" dirty="0">
                <a:solidFill>
                  <a:schemeClr val="bg1"/>
                </a:solidFill>
                <a:latin typeface="Arial"/>
                <a:cs typeface="Arial"/>
              </a:rPr>
              <a:t>RISK IDENTIFICATION TECHNIQUES</a:t>
            </a:r>
            <a:endParaRPr lang="en-US" sz="1800" dirty="0">
              <a:solidFill>
                <a:schemeClr val="bg1"/>
              </a:solidFill>
              <a:latin typeface="Arial"/>
              <a:cs typeface="Arial"/>
            </a:endParaRPr>
          </a:p>
        </p:txBody>
      </p:sp>
    </p:spTree>
    <p:extLst>
      <p:ext uri="{BB962C8B-B14F-4D97-AF65-F5344CB8AC3E}">
        <p14:creationId xmlns:p14="http://schemas.microsoft.com/office/powerpoint/2010/main" val="226811400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Rectangle: Rounded Corners 31">
            <a:extLst>
              <a:ext uri="{FF2B5EF4-FFF2-40B4-BE49-F238E27FC236}">
                <a16:creationId xmlns:a16="http://schemas.microsoft.com/office/drawing/2014/main" id="{FAACD188-9CD0-D635-518C-E975AF98691B}"/>
              </a:ext>
            </a:extLst>
          </p:cNvPr>
          <p:cNvSpPr/>
          <p:nvPr/>
        </p:nvSpPr>
        <p:spPr>
          <a:xfrm>
            <a:off x="7558824" y="1400176"/>
            <a:ext cx="3625271" cy="44196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object 9"/>
          <p:cNvSpPr txBox="1"/>
          <p:nvPr/>
        </p:nvSpPr>
        <p:spPr>
          <a:xfrm>
            <a:off x="2204734" y="1389482"/>
            <a:ext cx="5068570" cy="315595"/>
          </a:xfrm>
          <a:prstGeom prst="rect">
            <a:avLst/>
          </a:prstGeom>
        </p:spPr>
        <p:txBody>
          <a:bodyPr vert="horz" wrap="square" lIns="0" tIns="12700" rIns="0" bIns="0" rtlCol="0">
            <a:spAutoFit/>
          </a:bodyPr>
          <a:lstStyle/>
          <a:p>
            <a:pPr marL="12700">
              <a:lnSpc>
                <a:spcPct val="100000"/>
              </a:lnSpc>
              <a:spcBef>
                <a:spcPts val="100"/>
              </a:spcBef>
            </a:pPr>
            <a:r>
              <a:rPr sz="1900" b="1" spc="-220" dirty="0">
                <a:latin typeface="Gill Sans MT"/>
                <a:cs typeface="Gill Sans MT"/>
              </a:rPr>
              <a:t>SWOT</a:t>
            </a:r>
            <a:r>
              <a:rPr sz="1900" b="1" spc="-35" dirty="0">
                <a:latin typeface="Gill Sans MT"/>
                <a:cs typeface="Gill Sans MT"/>
              </a:rPr>
              <a:t> </a:t>
            </a:r>
            <a:r>
              <a:rPr sz="1900" b="1" spc="-110" dirty="0">
                <a:latin typeface="Gill Sans MT"/>
                <a:cs typeface="Gill Sans MT"/>
              </a:rPr>
              <a:t>ANALYSIS</a:t>
            </a:r>
            <a:r>
              <a:rPr sz="1900" b="1" spc="-30" dirty="0">
                <a:latin typeface="Gill Sans MT"/>
                <a:cs typeface="Gill Sans MT"/>
              </a:rPr>
              <a:t> </a:t>
            </a:r>
            <a:r>
              <a:rPr sz="1900" b="1" spc="-105" dirty="0">
                <a:latin typeface="Gill Sans MT"/>
                <a:cs typeface="Gill Sans MT"/>
              </a:rPr>
              <a:t>FOR</a:t>
            </a:r>
            <a:r>
              <a:rPr sz="1900" b="1" spc="-40" dirty="0">
                <a:latin typeface="Gill Sans MT"/>
                <a:cs typeface="Gill Sans MT"/>
              </a:rPr>
              <a:t> </a:t>
            </a:r>
            <a:r>
              <a:rPr sz="1900" b="1" spc="-25" dirty="0">
                <a:latin typeface="Gill Sans MT"/>
                <a:cs typeface="Gill Sans MT"/>
              </a:rPr>
              <a:t>RISK</a:t>
            </a:r>
            <a:r>
              <a:rPr sz="1900" b="1" spc="-45" dirty="0">
                <a:latin typeface="Gill Sans MT"/>
                <a:cs typeface="Gill Sans MT"/>
              </a:rPr>
              <a:t> </a:t>
            </a:r>
            <a:r>
              <a:rPr sz="1900" b="1" spc="-145" dirty="0">
                <a:latin typeface="Gill Sans MT"/>
                <a:cs typeface="Gill Sans MT"/>
              </a:rPr>
              <a:t>IDENTIFICATION</a:t>
            </a:r>
            <a:endParaRPr sz="1900" dirty="0">
              <a:latin typeface="Gill Sans MT"/>
              <a:cs typeface="Gill Sans MT"/>
            </a:endParaRPr>
          </a:p>
        </p:txBody>
      </p:sp>
      <p:grpSp>
        <p:nvGrpSpPr>
          <p:cNvPr id="10" name="object 10"/>
          <p:cNvGrpSpPr/>
          <p:nvPr/>
        </p:nvGrpSpPr>
        <p:grpSpPr>
          <a:xfrm>
            <a:off x="760019" y="1749251"/>
            <a:ext cx="8879205" cy="3740150"/>
            <a:chOff x="760019" y="1749251"/>
            <a:chExt cx="8879205" cy="3740150"/>
          </a:xfrm>
          <a:solidFill>
            <a:schemeClr val="bg1"/>
          </a:solidFill>
        </p:grpSpPr>
        <p:sp>
          <p:nvSpPr>
            <p:cNvPr id="12" name="object 12"/>
            <p:cNvSpPr/>
            <p:nvPr/>
          </p:nvSpPr>
          <p:spPr>
            <a:xfrm>
              <a:off x="760019" y="1749251"/>
              <a:ext cx="8879205" cy="3740150"/>
            </a:xfrm>
            <a:custGeom>
              <a:avLst/>
              <a:gdLst/>
              <a:ahLst/>
              <a:cxnLst/>
              <a:rect l="l" t="t" r="r" b="b"/>
              <a:pathLst>
                <a:path w="8879205" h="3740150">
                  <a:moveTo>
                    <a:pt x="8730173" y="3739779"/>
                  </a:moveTo>
                  <a:lnTo>
                    <a:pt x="148786" y="3739779"/>
                  </a:lnTo>
                  <a:lnTo>
                    <a:pt x="141477" y="3739600"/>
                  </a:lnTo>
                  <a:lnTo>
                    <a:pt x="98670" y="3731085"/>
                  </a:lnTo>
                  <a:lnTo>
                    <a:pt x="60146" y="3710494"/>
                  </a:lnTo>
                  <a:lnTo>
                    <a:pt x="29284" y="3679631"/>
                  </a:lnTo>
                  <a:lnTo>
                    <a:pt x="8693" y="3641109"/>
                  </a:lnTo>
                  <a:lnTo>
                    <a:pt x="178" y="3598302"/>
                  </a:lnTo>
                  <a:lnTo>
                    <a:pt x="0" y="3590992"/>
                  </a:lnTo>
                  <a:lnTo>
                    <a:pt x="0" y="148786"/>
                  </a:lnTo>
                  <a:lnTo>
                    <a:pt x="6404" y="105595"/>
                  </a:lnTo>
                  <a:lnTo>
                    <a:pt x="25075" y="66125"/>
                  </a:lnTo>
                  <a:lnTo>
                    <a:pt x="54396" y="33771"/>
                  </a:lnTo>
                  <a:lnTo>
                    <a:pt x="91848" y="11325"/>
                  </a:lnTo>
                  <a:lnTo>
                    <a:pt x="134203" y="714"/>
                  </a:lnTo>
                  <a:lnTo>
                    <a:pt x="148786" y="0"/>
                  </a:lnTo>
                  <a:lnTo>
                    <a:pt x="8730173" y="0"/>
                  </a:lnTo>
                  <a:lnTo>
                    <a:pt x="8773364" y="6404"/>
                  </a:lnTo>
                  <a:lnTo>
                    <a:pt x="8812834" y="25075"/>
                  </a:lnTo>
                  <a:lnTo>
                    <a:pt x="8845188" y="54396"/>
                  </a:lnTo>
                  <a:lnTo>
                    <a:pt x="8867634" y="91848"/>
                  </a:lnTo>
                  <a:lnTo>
                    <a:pt x="8878245" y="134202"/>
                  </a:lnTo>
                  <a:lnTo>
                    <a:pt x="8878960" y="148786"/>
                  </a:lnTo>
                  <a:lnTo>
                    <a:pt x="8878960" y="3590992"/>
                  </a:lnTo>
                  <a:lnTo>
                    <a:pt x="8872554" y="3634183"/>
                  </a:lnTo>
                  <a:lnTo>
                    <a:pt x="8853885" y="3673653"/>
                  </a:lnTo>
                  <a:lnTo>
                    <a:pt x="8824563" y="3706007"/>
                  </a:lnTo>
                  <a:lnTo>
                    <a:pt x="8787111" y="3728452"/>
                  </a:lnTo>
                  <a:lnTo>
                    <a:pt x="8744757" y="3739064"/>
                  </a:lnTo>
                  <a:lnTo>
                    <a:pt x="8730173" y="3739779"/>
                  </a:lnTo>
                  <a:close/>
                </a:path>
              </a:pathLst>
            </a:custGeom>
            <a:grpFill/>
          </p:spPr>
          <p:txBody>
            <a:bodyPr wrap="square" lIns="0" tIns="0" rIns="0" bIns="0" rtlCol="0"/>
            <a:lstStyle/>
            <a:p>
              <a:endParaRPr/>
            </a:p>
          </p:txBody>
        </p:sp>
        <p:sp>
          <p:nvSpPr>
            <p:cNvPr id="13" name="object 13"/>
            <p:cNvSpPr/>
            <p:nvPr/>
          </p:nvSpPr>
          <p:spPr>
            <a:xfrm>
              <a:off x="760019" y="1749251"/>
              <a:ext cx="8879205" cy="3740150"/>
            </a:xfrm>
            <a:custGeom>
              <a:avLst/>
              <a:gdLst/>
              <a:ahLst/>
              <a:cxnLst/>
              <a:rect l="l" t="t" r="r" b="b"/>
              <a:pathLst>
                <a:path w="8879205" h="3740150">
                  <a:moveTo>
                    <a:pt x="0" y="3590992"/>
                  </a:moveTo>
                  <a:lnTo>
                    <a:pt x="0" y="148786"/>
                  </a:lnTo>
                  <a:lnTo>
                    <a:pt x="178" y="141477"/>
                  </a:lnTo>
                  <a:lnTo>
                    <a:pt x="8693" y="98669"/>
                  </a:lnTo>
                  <a:lnTo>
                    <a:pt x="29284" y="60146"/>
                  </a:lnTo>
                  <a:lnTo>
                    <a:pt x="60146" y="29284"/>
                  </a:lnTo>
                  <a:lnTo>
                    <a:pt x="98670" y="8693"/>
                  </a:lnTo>
                  <a:lnTo>
                    <a:pt x="141477" y="178"/>
                  </a:lnTo>
                  <a:lnTo>
                    <a:pt x="148786" y="0"/>
                  </a:lnTo>
                  <a:lnTo>
                    <a:pt x="8730173" y="0"/>
                  </a:lnTo>
                  <a:lnTo>
                    <a:pt x="8773364" y="6404"/>
                  </a:lnTo>
                  <a:lnTo>
                    <a:pt x="8812834" y="25075"/>
                  </a:lnTo>
                  <a:lnTo>
                    <a:pt x="8845188" y="54396"/>
                  </a:lnTo>
                  <a:lnTo>
                    <a:pt x="8867634" y="91848"/>
                  </a:lnTo>
                  <a:lnTo>
                    <a:pt x="8878245" y="134202"/>
                  </a:lnTo>
                  <a:lnTo>
                    <a:pt x="8878960" y="148786"/>
                  </a:lnTo>
                  <a:lnTo>
                    <a:pt x="8878960" y="3590992"/>
                  </a:lnTo>
                  <a:lnTo>
                    <a:pt x="8872554" y="3634183"/>
                  </a:lnTo>
                  <a:lnTo>
                    <a:pt x="8853885" y="3673653"/>
                  </a:lnTo>
                  <a:lnTo>
                    <a:pt x="8824563" y="3706007"/>
                  </a:lnTo>
                  <a:lnTo>
                    <a:pt x="8787111" y="3728452"/>
                  </a:lnTo>
                  <a:lnTo>
                    <a:pt x="8744757" y="3739064"/>
                  </a:lnTo>
                  <a:lnTo>
                    <a:pt x="8730173" y="3739779"/>
                  </a:lnTo>
                  <a:lnTo>
                    <a:pt x="148786" y="3739779"/>
                  </a:lnTo>
                  <a:lnTo>
                    <a:pt x="105595" y="3733373"/>
                  </a:lnTo>
                  <a:lnTo>
                    <a:pt x="66125" y="3714703"/>
                  </a:lnTo>
                  <a:lnTo>
                    <a:pt x="33771" y="3685382"/>
                  </a:lnTo>
                  <a:lnTo>
                    <a:pt x="11325" y="3647930"/>
                  </a:lnTo>
                  <a:lnTo>
                    <a:pt x="714" y="3605576"/>
                  </a:lnTo>
                  <a:lnTo>
                    <a:pt x="0" y="3590992"/>
                  </a:lnTo>
                  <a:close/>
                </a:path>
              </a:pathLst>
            </a:custGeom>
            <a:grpFill/>
            <a:ln w="24127">
              <a:solidFill>
                <a:srgbClr val="00BCD4"/>
              </a:solidFill>
            </a:ln>
          </p:spPr>
          <p:txBody>
            <a:bodyPr wrap="square" lIns="0" tIns="0" rIns="0" bIns="0" rtlCol="0"/>
            <a:lstStyle/>
            <a:p>
              <a:endParaRPr/>
            </a:p>
          </p:txBody>
        </p:sp>
      </p:grpSp>
      <p:sp>
        <p:nvSpPr>
          <p:cNvPr id="14" name="object 14"/>
          <p:cNvSpPr txBox="1"/>
          <p:nvPr/>
        </p:nvSpPr>
        <p:spPr>
          <a:xfrm>
            <a:off x="954792" y="1889386"/>
            <a:ext cx="8263255" cy="563880"/>
          </a:xfrm>
          <a:prstGeom prst="rect">
            <a:avLst/>
          </a:prstGeom>
        </p:spPr>
        <p:txBody>
          <a:bodyPr vert="horz" wrap="square" lIns="0" tIns="14604" rIns="0" bIns="0" rtlCol="0">
            <a:spAutoFit/>
          </a:bodyPr>
          <a:lstStyle/>
          <a:p>
            <a:pPr marL="12700" marR="5080">
              <a:lnSpc>
                <a:spcPct val="123000"/>
              </a:lnSpc>
              <a:spcBef>
                <a:spcPts val="114"/>
              </a:spcBef>
            </a:pPr>
            <a:r>
              <a:rPr sz="1450" b="1" spc="-90" dirty="0">
                <a:latin typeface="Tahoma"/>
                <a:cs typeface="Tahoma"/>
              </a:rPr>
              <a:t>What</a:t>
            </a:r>
            <a:r>
              <a:rPr sz="1450" b="1" spc="-50" dirty="0">
                <a:latin typeface="Tahoma"/>
                <a:cs typeface="Tahoma"/>
              </a:rPr>
              <a:t> </a:t>
            </a:r>
            <a:r>
              <a:rPr sz="1450" b="1" spc="-80" dirty="0">
                <a:latin typeface="Tahoma"/>
                <a:cs typeface="Tahoma"/>
              </a:rPr>
              <a:t>is</a:t>
            </a:r>
            <a:r>
              <a:rPr sz="1450" b="1" spc="-90" dirty="0">
                <a:latin typeface="Tahoma"/>
                <a:cs typeface="Tahoma"/>
              </a:rPr>
              <a:t> </a:t>
            </a:r>
            <a:r>
              <a:rPr sz="1450" b="1" spc="-114" dirty="0">
                <a:latin typeface="Tahoma"/>
                <a:cs typeface="Tahoma"/>
              </a:rPr>
              <a:t>SWOT</a:t>
            </a:r>
            <a:r>
              <a:rPr sz="1450" b="1" spc="-85" dirty="0">
                <a:latin typeface="Tahoma"/>
                <a:cs typeface="Tahoma"/>
              </a:rPr>
              <a:t> </a:t>
            </a:r>
            <a:r>
              <a:rPr sz="1450" b="1" spc="-114" dirty="0">
                <a:latin typeface="Tahoma"/>
                <a:cs typeface="Tahoma"/>
              </a:rPr>
              <a:t>Analysis?</a:t>
            </a:r>
            <a:r>
              <a:rPr sz="1450" b="1" spc="-100" dirty="0">
                <a:latin typeface="Tahoma"/>
                <a:cs typeface="Tahoma"/>
              </a:rPr>
              <a:t> </a:t>
            </a:r>
            <a:r>
              <a:rPr sz="1400" spc="-45" dirty="0">
                <a:latin typeface="Lucida Sans"/>
                <a:cs typeface="Lucida Sans"/>
              </a:rPr>
              <a:t>A</a:t>
            </a:r>
            <a:r>
              <a:rPr sz="1400" spc="-70" dirty="0">
                <a:latin typeface="Lucida Sans"/>
                <a:cs typeface="Lucida Sans"/>
              </a:rPr>
              <a:t> </a:t>
            </a:r>
            <a:r>
              <a:rPr sz="1400" spc="-50" dirty="0">
                <a:latin typeface="Lucida Sans"/>
                <a:cs typeface="Lucida Sans"/>
              </a:rPr>
              <a:t>strategic</a:t>
            </a:r>
            <a:r>
              <a:rPr sz="1400" spc="-105" dirty="0">
                <a:latin typeface="Lucida Sans"/>
                <a:cs typeface="Lucida Sans"/>
              </a:rPr>
              <a:t> </a:t>
            </a:r>
            <a:r>
              <a:rPr sz="1400" spc="-45" dirty="0">
                <a:latin typeface="Lucida Sans"/>
                <a:cs typeface="Lucida Sans"/>
              </a:rPr>
              <a:t>planning</a:t>
            </a:r>
            <a:r>
              <a:rPr sz="1400" spc="-70" dirty="0">
                <a:latin typeface="Lucida Sans"/>
                <a:cs typeface="Lucida Sans"/>
              </a:rPr>
              <a:t> </a:t>
            </a:r>
            <a:r>
              <a:rPr sz="1400" spc="-40" dirty="0">
                <a:latin typeface="Lucida Sans"/>
                <a:cs typeface="Lucida Sans"/>
              </a:rPr>
              <a:t>tool</a:t>
            </a:r>
            <a:r>
              <a:rPr sz="1400" spc="-75" dirty="0">
                <a:latin typeface="Lucida Sans"/>
                <a:cs typeface="Lucida Sans"/>
              </a:rPr>
              <a:t> </a:t>
            </a:r>
            <a:r>
              <a:rPr sz="1400" spc="-30" dirty="0">
                <a:latin typeface="Lucida Sans"/>
                <a:cs typeface="Lucida Sans"/>
              </a:rPr>
              <a:t>that</a:t>
            </a:r>
            <a:r>
              <a:rPr sz="1400" spc="-95" dirty="0">
                <a:latin typeface="Lucida Sans"/>
                <a:cs typeface="Lucida Sans"/>
              </a:rPr>
              <a:t> </a:t>
            </a:r>
            <a:r>
              <a:rPr sz="1400" spc="-45" dirty="0">
                <a:latin typeface="Lucida Sans"/>
                <a:cs typeface="Lucida Sans"/>
              </a:rPr>
              <a:t>evaluates</a:t>
            </a:r>
            <a:r>
              <a:rPr sz="1400" spc="-114" dirty="0">
                <a:latin typeface="Lucida Sans"/>
                <a:cs typeface="Lucida Sans"/>
              </a:rPr>
              <a:t> </a:t>
            </a:r>
            <a:r>
              <a:rPr sz="1400" spc="-70" dirty="0">
                <a:latin typeface="Lucida Sans"/>
                <a:cs typeface="Lucida Sans"/>
              </a:rPr>
              <a:t>four</a:t>
            </a:r>
            <a:r>
              <a:rPr sz="1400" spc="-75" dirty="0">
                <a:latin typeface="Lucida Sans"/>
                <a:cs typeface="Lucida Sans"/>
              </a:rPr>
              <a:t> </a:t>
            </a:r>
            <a:r>
              <a:rPr sz="1400" spc="-55" dirty="0">
                <a:latin typeface="Lucida Sans"/>
                <a:cs typeface="Lucida Sans"/>
              </a:rPr>
              <a:t>key</a:t>
            </a:r>
            <a:r>
              <a:rPr sz="1400" spc="-60" dirty="0">
                <a:latin typeface="Lucida Sans"/>
                <a:cs typeface="Lucida Sans"/>
              </a:rPr>
              <a:t> </a:t>
            </a:r>
            <a:r>
              <a:rPr sz="1400" spc="-85" dirty="0">
                <a:latin typeface="Lucida Sans"/>
                <a:cs typeface="Lucida Sans"/>
              </a:rPr>
              <a:t>areas:</a:t>
            </a:r>
            <a:r>
              <a:rPr sz="1400" spc="-110" dirty="0">
                <a:latin typeface="Lucida Sans"/>
                <a:cs typeface="Lucida Sans"/>
              </a:rPr>
              <a:t> </a:t>
            </a:r>
            <a:r>
              <a:rPr sz="1400" spc="-70" dirty="0">
                <a:latin typeface="Lucida Sans"/>
                <a:cs typeface="Lucida Sans"/>
              </a:rPr>
              <a:t>Strengths,</a:t>
            </a:r>
            <a:r>
              <a:rPr sz="1400" spc="-100" dirty="0">
                <a:latin typeface="Lucida Sans"/>
                <a:cs typeface="Lucida Sans"/>
              </a:rPr>
              <a:t> </a:t>
            </a:r>
            <a:r>
              <a:rPr sz="1400" spc="-35" dirty="0">
                <a:latin typeface="Lucida Sans"/>
                <a:cs typeface="Lucida Sans"/>
              </a:rPr>
              <a:t>Weaknesses, </a:t>
            </a:r>
            <a:r>
              <a:rPr sz="1400" spc="-60" dirty="0">
                <a:latin typeface="Lucida Sans"/>
                <a:cs typeface="Lucida Sans"/>
              </a:rPr>
              <a:t>Opportunities,</a:t>
            </a:r>
            <a:r>
              <a:rPr sz="1400" spc="-110" dirty="0">
                <a:latin typeface="Lucida Sans"/>
                <a:cs typeface="Lucida Sans"/>
              </a:rPr>
              <a:t> </a:t>
            </a:r>
            <a:r>
              <a:rPr sz="1400" spc="-40" dirty="0">
                <a:latin typeface="Lucida Sans"/>
                <a:cs typeface="Lucida Sans"/>
              </a:rPr>
              <a:t>and</a:t>
            </a:r>
            <a:r>
              <a:rPr sz="1400" spc="-65" dirty="0">
                <a:latin typeface="Lucida Sans"/>
                <a:cs typeface="Lucida Sans"/>
              </a:rPr>
              <a:t> </a:t>
            </a:r>
            <a:r>
              <a:rPr sz="1400" spc="-95" dirty="0">
                <a:latin typeface="Lucida Sans"/>
                <a:cs typeface="Lucida Sans"/>
              </a:rPr>
              <a:t>Threats.</a:t>
            </a:r>
            <a:r>
              <a:rPr sz="1400" spc="-114" dirty="0">
                <a:latin typeface="Lucida Sans"/>
                <a:cs typeface="Lucida Sans"/>
              </a:rPr>
              <a:t> </a:t>
            </a:r>
            <a:r>
              <a:rPr sz="1400" spc="-45" dirty="0">
                <a:latin typeface="Lucida Sans"/>
                <a:cs typeface="Lucida Sans"/>
              </a:rPr>
              <a:t>For</a:t>
            </a:r>
            <a:r>
              <a:rPr sz="1400" spc="-80" dirty="0">
                <a:latin typeface="Lucida Sans"/>
                <a:cs typeface="Lucida Sans"/>
              </a:rPr>
              <a:t> </a:t>
            </a:r>
            <a:r>
              <a:rPr sz="1400" spc="-85" dirty="0">
                <a:latin typeface="Lucida Sans"/>
                <a:cs typeface="Lucida Sans"/>
              </a:rPr>
              <a:t>risk</a:t>
            </a:r>
            <a:r>
              <a:rPr sz="1400" spc="-80" dirty="0">
                <a:latin typeface="Lucida Sans"/>
                <a:cs typeface="Lucida Sans"/>
              </a:rPr>
              <a:t> </a:t>
            </a:r>
            <a:r>
              <a:rPr sz="1400" spc="-50" dirty="0">
                <a:latin typeface="Lucida Sans"/>
                <a:cs typeface="Lucida Sans"/>
              </a:rPr>
              <a:t>identification,</a:t>
            </a:r>
            <a:r>
              <a:rPr sz="1400" spc="-110" dirty="0">
                <a:latin typeface="Lucida Sans"/>
                <a:cs typeface="Lucida Sans"/>
              </a:rPr>
              <a:t> </a:t>
            </a:r>
            <a:r>
              <a:rPr sz="1400" dirty="0">
                <a:latin typeface="Lucida Sans"/>
                <a:cs typeface="Lucida Sans"/>
              </a:rPr>
              <a:t>we</a:t>
            </a:r>
            <a:r>
              <a:rPr sz="1400" spc="20" dirty="0">
                <a:latin typeface="Lucida Sans"/>
                <a:cs typeface="Lucida Sans"/>
              </a:rPr>
              <a:t> </a:t>
            </a:r>
            <a:r>
              <a:rPr sz="1400" spc="-70" dirty="0">
                <a:latin typeface="Lucida Sans"/>
                <a:cs typeface="Lucida Sans"/>
              </a:rPr>
              <a:t>focus</a:t>
            </a:r>
            <a:r>
              <a:rPr sz="1400" spc="-120" dirty="0">
                <a:latin typeface="Lucida Sans"/>
                <a:cs typeface="Lucida Sans"/>
              </a:rPr>
              <a:t> </a:t>
            </a:r>
            <a:r>
              <a:rPr sz="1400" spc="-40" dirty="0">
                <a:latin typeface="Lucida Sans"/>
                <a:cs typeface="Lucida Sans"/>
              </a:rPr>
              <a:t>primarily</a:t>
            </a:r>
            <a:r>
              <a:rPr sz="1400" spc="-60" dirty="0">
                <a:latin typeface="Lucida Sans"/>
                <a:cs typeface="Lucida Sans"/>
              </a:rPr>
              <a:t> </a:t>
            </a:r>
            <a:r>
              <a:rPr sz="1400" spc="-45" dirty="0">
                <a:latin typeface="Lucida Sans"/>
                <a:cs typeface="Lucida Sans"/>
              </a:rPr>
              <a:t>on</a:t>
            </a:r>
            <a:r>
              <a:rPr sz="1400" spc="-110" dirty="0">
                <a:latin typeface="Lucida Sans"/>
                <a:cs typeface="Lucida Sans"/>
              </a:rPr>
              <a:t> </a:t>
            </a:r>
            <a:r>
              <a:rPr sz="1400" spc="-65" dirty="0">
                <a:latin typeface="Lucida Sans"/>
                <a:cs typeface="Lucida Sans"/>
              </a:rPr>
              <a:t>Weaknesses</a:t>
            </a:r>
            <a:r>
              <a:rPr sz="1400" spc="-120" dirty="0">
                <a:latin typeface="Lucida Sans"/>
                <a:cs typeface="Lucida Sans"/>
              </a:rPr>
              <a:t> </a:t>
            </a:r>
            <a:r>
              <a:rPr sz="1400" spc="-40" dirty="0">
                <a:latin typeface="Lucida Sans"/>
                <a:cs typeface="Lucida Sans"/>
              </a:rPr>
              <a:t>and</a:t>
            </a:r>
            <a:r>
              <a:rPr sz="1400" spc="-65" dirty="0">
                <a:latin typeface="Lucida Sans"/>
                <a:cs typeface="Lucida Sans"/>
              </a:rPr>
              <a:t> </a:t>
            </a:r>
            <a:r>
              <a:rPr sz="1400" spc="-10" dirty="0">
                <a:latin typeface="Lucida Sans"/>
                <a:cs typeface="Lucida Sans"/>
              </a:rPr>
              <a:t>Threats.</a:t>
            </a:r>
            <a:endParaRPr sz="1400" dirty="0">
              <a:latin typeface="Lucida Sans"/>
              <a:cs typeface="Lucida Sans"/>
            </a:endParaRPr>
          </a:p>
        </p:txBody>
      </p:sp>
      <p:grpSp>
        <p:nvGrpSpPr>
          <p:cNvPr id="15" name="object 15"/>
          <p:cNvGrpSpPr/>
          <p:nvPr/>
        </p:nvGrpSpPr>
        <p:grpSpPr>
          <a:xfrm>
            <a:off x="965104" y="2670122"/>
            <a:ext cx="4142104" cy="1995170"/>
            <a:chOff x="965104" y="2670122"/>
            <a:chExt cx="4142104" cy="1995170"/>
          </a:xfrm>
        </p:grpSpPr>
        <p:sp>
          <p:nvSpPr>
            <p:cNvPr id="16" name="object 16"/>
            <p:cNvSpPr/>
            <p:nvPr/>
          </p:nvSpPr>
          <p:spPr>
            <a:xfrm>
              <a:off x="965104" y="2670122"/>
              <a:ext cx="4142104" cy="1995170"/>
            </a:xfrm>
            <a:custGeom>
              <a:avLst/>
              <a:gdLst/>
              <a:ahLst/>
              <a:cxnLst/>
              <a:rect l="l" t="t" r="r" b="b"/>
              <a:pathLst>
                <a:path w="4142104" h="1995170">
                  <a:moveTo>
                    <a:pt x="4081790" y="1994549"/>
                  </a:moveTo>
                  <a:lnTo>
                    <a:pt x="60115" y="1994549"/>
                  </a:lnTo>
                  <a:lnTo>
                    <a:pt x="55931" y="1994136"/>
                  </a:lnTo>
                  <a:lnTo>
                    <a:pt x="15857" y="1972715"/>
                  </a:lnTo>
                  <a:lnTo>
                    <a:pt x="0" y="1934433"/>
                  </a:lnTo>
                  <a:lnTo>
                    <a:pt x="0" y="1930208"/>
                  </a:lnTo>
                  <a:lnTo>
                    <a:pt x="0" y="60115"/>
                  </a:lnTo>
                  <a:lnTo>
                    <a:pt x="15857" y="21832"/>
                  </a:lnTo>
                  <a:lnTo>
                    <a:pt x="55931" y="412"/>
                  </a:lnTo>
                  <a:lnTo>
                    <a:pt x="60115" y="0"/>
                  </a:lnTo>
                  <a:lnTo>
                    <a:pt x="4081790" y="0"/>
                  </a:lnTo>
                  <a:lnTo>
                    <a:pt x="4120074" y="15857"/>
                  </a:lnTo>
                  <a:lnTo>
                    <a:pt x="4141493" y="55931"/>
                  </a:lnTo>
                  <a:lnTo>
                    <a:pt x="4141906" y="60115"/>
                  </a:lnTo>
                  <a:lnTo>
                    <a:pt x="4141906" y="1934433"/>
                  </a:lnTo>
                  <a:lnTo>
                    <a:pt x="4126048" y="1972715"/>
                  </a:lnTo>
                  <a:lnTo>
                    <a:pt x="4085974" y="1994136"/>
                  </a:lnTo>
                  <a:lnTo>
                    <a:pt x="4081790" y="1994549"/>
                  </a:lnTo>
                  <a:close/>
                </a:path>
              </a:pathLst>
            </a:custGeom>
            <a:solidFill>
              <a:srgbClr val="FFFFFF">
                <a:alpha val="30198"/>
              </a:srgbClr>
            </a:solidFill>
          </p:spPr>
          <p:txBody>
            <a:bodyPr wrap="square" lIns="0" tIns="0" rIns="0" bIns="0" rtlCol="0"/>
            <a:lstStyle/>
            <a:p>
              <a:endParaRPr/>
            </a:p>
          </p:txBody>
        </p:sp>
        <p:pic>
          <p:nvPicPr>
            <p:cNvPr id="17" name="object 17"/>
            <p:cNvPicPr/>
            <p:nvPr/>
          </p:nvPicPr>
          <p:blipFill>
            <a:blip r:embed="rId3" cstate="print"/>
            <a:stretch>
              <a:fillRect/>
            </a:stretch>
          </p:blipFill>
          <p:spPr>
            <a:xfrm>
              <a:off x="1093785" y="2847058"/>
              <a:ext cx="176935" cy="176935"/>
            </a:xfrm>
            <a:prstGeom prst="rect">
              <a:avLst/>
            </a:prstGeom>
          </p:spPr>
        </p:pic>
      </p:grpSp>
      <p:sp>
        <p:nvSpPr>
          <p:cNvPr id="18" name="object 18"/>
          <p:cNvSpPr txBox="1"/>
          <p:nvPr/>
        </p:nvSpPr>
        <p:spPr>
          <a:xfrm>
            <a:off x="1373003" y="2791953"/>
            <a:ext cx="1894839" cy="259715"/>
          </a:xfrm>
          <a:prstGeom prst="rect">
            <a:avLst/>
          </a:prstGeom>
        </p:spPr>
        <p:txBody>
          <a:bodyPr vert="horz" wrap="square" lIns="0" tIns="17145" rIns="0" bIns="0" rtlCol="0">
            <a:spAutoFit/>
          </a:bodyPr>
          <a:lstStyle/>
          <a:p>
            <a:pPr marL="12700">
              <a:lnSpc>
                <a:spcPct val="100000"/>
              </a:lnSpc>
              <a:spcBef>
                <a:spcPts val="135"/>
              </a:spcBef>
            </a:pPr>
            <a:r>
              <a:rPr sz="1500" b="1" spc="-75" dirty="0">
                <a:solidFill>
                  <a:srgbClr val="00BCD4"/>
                </a:solidFill>
                <a:latin typeface="Tahoma"/>
                <a:cs typeface="Tahoma"/>
              </a:rPr>
              <a:t>Internal</a:t>
            </a:r>
            <a:r>
              <a:rPr sz="1500" b="1" spc="-60" dirty="0">
                <a:solidFill>
                  <a:srgbClr val="00BCD4"/>
                </a:solidFill>
                <a:latin typeface="Tahoma"/>
                <a:cs typeface="Tahoma"/>
              </a:rPr>
              <a:t> </a:t>
            </a:r>
            <a:r>
              <a:rPr sz="1500" b="1" spc="-55" dirty="0">
                <a:solidFill>
                  <a:srgbClr val="00BCD4"/>
                </a:solidFill>
                <a:latin typeface="Tahoma"/>
                <a:cs typeface="Tahoma"/>
              </a:rPr>
              <a:t>Weaknesses</a:t>
            </a:r>
            <a:endParaRPr sz="1500" dirty="0">
              <a:latin typeface="Tahoma"/>
              <a:cs typeface="Tahoma"/>
            </a:endParaRPr>
          </a:p>
        </p:txBody>
      </p:sp>
      <p:grpSp>
        <p:nvGrpSpPr>
          <p:cNvPr id="19" name="object 19"/>
          <p:cNvGrpSpPr/>
          <p:nvPr/>
        </p:nvGrpSpPr>
        <p:grpSpPr>
          <a:xfrm>
            <a:off x="1142040" y="2670122"/>
            <a:ext cx="8292465" cy="1995170"/>
            <a:chOff x="1142040" y="2670122"/>
            <a:chExt cx="8292465" cy="1995170"/>
          </a:xfrm>
        </p:grpSpPr>
        <p:sp>
          <p:nvSpPr>
            <p:cNvPr id="20" name="object 20"/>
            <p:cNvSpPr/>
            <p:nvPr/>
          </p:nvSpPr>
          <p:spPr>
            <a:xfrm>
              <a:off x="1142034" y="3281362"/>
              <a:ext cx="48260" cy="1174750"/>
            </a:xfrm>
            <a:custGeom>
              <a:avLst/>
              <a:gdLst/>
              <a:ahLst/>
              <a:cxnLst/>
              <a:rect l="l" t="t" r="r" b="b"/>
              <a:pathLst>
                <a:path w="48259" h="1174750">
                  <a:moveTo>
                    <a:pt x="48260" y="1146886"/>
                  </a:moveTo>
                  <a:lnTo>
                    <a:pt x="27330" y="1125956"/>
                  </a:lnTo>
                  <a:lnTo>
                    <a:pt x="20929" y="1125956"/>
                  </a:lnTo>
                  <a:lnTo>
                    <a:pt x="0" y="1146886"/>
                  </a:lnTo>
                  <a:lnTo>
                    <a:pt x="0" y="1153287"/>
                  </a:lnTo>
                  <a:lnTo>
                    <a:pt x="20929" y="1174203"/>
                  </a:lnTo>
                  <a:lnTo>
                    <a:pt x="27330" y="1174203"/>
                  </a:lnTo>
                  <a:lnTo>
                    <a:pt x="48260" y="1153287"/>
                  </a:lnTo>
                  <a:lnTo>
                    <a:pt x="48260" y="1150086"/>
                  </a:lnTo>
                  <a:lnTo>
                    <a:pt x="48260" y="1146886"/>
                  </a:lnTo>
                  <a:close/>
                </a:path>
                <a:path w="48259" h="1174750">
                  <a:moveTo>
                    <a:pt x="48260" y="921689"/>
                  </a:moveTo>
                  <a:lnTo>
                    <a:pt x="27330" y="900760"/>
                  </a:lnTo>
                  <a:lnTo>
                    <a:pt x="20929" y="900760"/>
                  </a:lnTo>
                  <a:lnTo>
                    <a:pt x="0" y="921689"/>
                  </a:lnTo>
                  <a:lnTo>
                    <a:pt x="0" y="928090"/>
                  </a:lnTo>
                  <a:lnTo>
                    <a:pt x="20929" y="949020"/>
                  </a:lnTo>
                  <a:lnTo>
                    <a:pt x="27330" y="949020"/>
                  </a:lnTo>
                  <a:lnTo>
                    <a:pt x="48260" y="928090"/>
                  </a:lnTo>
                  <a:lnTo>
                    <a:pt x="48260" y="924890"/>
                  </a:lnTo>
                  <a:lnTo>
                    <a:pt x="48260" y="921689"/>
                  </a:lnTo>
                  <a:close/>
                </a:path>
                <a:path w="48259" h="1174750">
                  <a:moveTo>
                    <a:pt x="48260" y="696506"/>
                  </a:moveTo>
                  <a:lnTo>
                    <a:pt x="27330" y="675576"/>
                  </a:lnTo>
                  <a:lnTo>
                    <a:pt x="20929" y="675576"/>
                  </a:lnTo>
                  <a:lnTo>
                    <a:pt x="0" y="696506"/>
                  </a:lnTo>
                  <a:lnTo>
                    <a:pt x="0" y="702894"/>
                  </a:lnTo>
                  <a:lnTo>
                    <a:pt x="20929" y="723823"/>
                  </a:lnTo>
                  <a:lnTo>
                    <a:pt x="27330" y="723823"/>
                  </a:lnTo>
                  <a:lnTo>
                    <a:pt x="48260" y="702894"/>
                  </a:lnTo>
                  <a:lnTo>
                    <a:pt x="48260" y="699693"/>
                  </a:lnTo>
                  <a:lnTo>
                    <a:pt x="48260" y="696506"/>
                  </a:lnTo>
                  <a:close/>
                </a:path>
                <a:path w="48259" h="1174750">
                  <a:moveTo>
                    <a:pt x="48260" y="471309"/>
                  </a:moveTo>
                  <a:lnTo>
                    <a:pt x="27330" y="450380"/>
                  </a:lnTo>
                  <a:lnTo>
                    <a:pt x="20929" y="450380"/>
                  </a:lnTo>
                  <a:lnTo>
                    <a:pt x="0" y="471309"/>
                  </a:lnTo>
                  <a:lnTo>
                    <a:pt x="0" y="477710"/>
                  </a:lnTo>
                  <a:lnTo>
                    <a:pt x="20929" y="498640"/>
                  </a:lnTo>
                  <a:lnTo>
                    <a:pt x="27330" y="498640"/>
                  </a:lnTo>
                  <a:lnTo>
                    <a:pt x="48260" y="477710"/>
                  </a:lnTo>
                  <a:lnTo>
                    <a:pt x="48260" y="474510"/>
                  </a:lnTo>
                  <a:lnTo>
                    <a:pt x="48260" y="471309"/>
                  </a:lnTo>
                  <a:close/>
                </a:path>
                <a:path w="48259" h="1174750">
                  <a:moveTo>
                    <a:pt x="48260" y="246113"/>
                  </a:moveTo>
                  <a:lnTo>
                    <a:pt x="27330" y="225196"/>
                  </a:lnTo>
                  <a:lnTo>
                    <a:pt x="20929" y="225196"/>
                  </a:lnTo>
                  <a:lnTo>
                    <a:pt x="0" y="246113"/>
                  </a:lnTo>
                  <a:lnTo>
                    <a:pt x="0" y="252514"/>
                  </a:lnTo>
                  <a:lnTo>
                    <a:pt x="20929" y="273443"/>
                  </a:lnTo>
                  <a:lnTo>
                    <a:pt x="27330" y="273443"/>
                  </a:lnTo>
                  <a:lnTo>
                    <a:pt x="48260" y="252514"/>
                  </a:lnTo>
                  <a:lnTo>
                    <a:pt x="48260" y="249313"/>
                  </a:lnTo>
                  <a:lnTo>
                    <a:pt x="48260" y="246113"/>
                  </a:lnTo>
                  <a:close/>
                </a:path>
                <a:path w="48259" h="1174750">
                  <a:moveTo>
                    <a:pt x="48260" y="20929"/>
                  </a:moveTo>
                  <a:lnTo>
                    <a:pt x="27330" y="0"/>
                  </a:lnTo>
                  <a:lnTo>
                    <a:pt x="20929" y="0"/>
                  </a:lnTo>
                  <a:lnTo>
                    <a:pt x="0" y="20929"/>
                  </a:lnTo>
                  <a:lnTo>
                    <a:pt x="0" y="27330"/>
                  </a:lnTo>
                  <a:lnTo>
                    <a:pt x="20929" y="48260"/>
                  </a:lnTo>
                  <a:lnTo>
                    <a:pt x="27330" y="48260"/>
                  </a:lnTo>
                  <a:lnTo>
                    <a:pt x="48260" y="27330"/>
                  </a:lnTo>
                  <a:lnTo>
                    <a:pt x="48260" y="24130"/>
                  </a:lnTo>
                  <a:lnTo>
                    <a:pt x="48260" y="20929"/>
                  </a:lnTo>
                  <a:close/>
                </a:path>
              </a:pathLst>
            </a:custGeom>
            <a:solidFill>
              <a:srgbClr val="000000"/>
            </a:solidFill>
          </p:spPr>
          <p:txBody>
            <a:bodyPr wrap="square" lIns="0" tIns="0" rIns="0" bIns="0" rtlCol="0"/>
            <a:lstStyle/>
            <a:p>
              <a:endParaRPr/>
            </a:p>
          </p:txBody>
        </p:sp>
        <p:sp>
          <p:nvSpPr>
            <p:cNvPr id="21" name="object 21"/>
            <p:cNvSpPr/>
            <p:nvPr/>
          </p:nvSpPr>
          <p:spPr>
            <a:xfrm>
              <a:off x="5300031" y="2670122"/>
              <a:ext cx="4134485" cy="1995170"/>
            </a:xfrm>
            <a:custGeom>
              <a:avLst/>
              <a:gdLst/>
              <a:ahLst/>
              <a:cxnLst/>
              <a:rect l="l" t="t" r="r" b="b"/>
              <a:pathLst>
                <a:path w="4134484" h="1995170">
                  <a:moveTo>
                    <a:pt x="4073748" y="1994549"/>
                  </a:moveTo>
                  <a:lnTo>
                    <a:pt x="60115" y="1994549"/>
                  </a:lnTo>
                  <a:lnTo>
                    <a:pt x="55931" y="1994136"/>
                  </a:lnTo>
                  <a:lnTo>
                    <a:pt x="15857" y="1972715"/>
                  </a:lnTo>
                  <a:lnTo>
                    <a:pt x="0" y="1934433"/>
                  </a:lnTo>
                  <a:lnTo>
                    <a:pt x="0" y="1930208"/>
                  </a:lnTo>
                  <a:lnTo>
                    <a:pt x="0" y="60115"/>
                  </a:lnTo>
                  <a:lnTo>
                    <a:pt x="15857" y="21832"/>
                  </a:lnTo>
                  <a:lnTo>
                    <a:pt x="55931" y="412"/>
                  </a:lnTo>
                  <a:lnTo>
                    <a:pt x="60115" y="0"/>
                  </a:lnTo>
                  <a:lnTo>
                    <a:pt x="4073748" y="0"/>
                  </a:lnTo>
                  <a:lnTo>
                    <a:pt x="4112030" y="15857"/>
                  </a:lnTo>
                  <a:lnTo>
                    <a:pt x="4133450" y="55931"/>
                  </a:lnTo>
                  <a:lnTo>
                    <a:pt x="4133862" y="60115"/>
                  </a:lnTo>
                  <a:lnTo>
                    <a:pt x="4133862" y="1934433"/>
                  </a:lnTo>
                  <a:lnTo>
                    <a:pt x="4118005" y="1972715"/>
                  </a:lnTo>
                  <a:lnTo>
                    <a:pt x="4077931" y="1994136"/>
                  </a:lnTo>
                  <a:lnTo>
                    <a:pt x="4073748" y="1994549"/>
                  </a:lnTo>
                  <a:close/>
                </a:path>
              </a:pathLst>
            </a:custGeom>
            <a:solidFill>
              <a:srgbClr val="FFFFFF">
                <a:alpha val="30198"/>
              </a:srgbClr>
            </a:solidFill>
          </p:spPr>
          <p:txBody>
            <a:bodyPr wrap="square" lIns="0" tIns="0" rIns="0" bIns="0" rtlCol="0"/>
            <a:lstStyle/>
            <a:p>
              <a:endParaRPr/>
            </a:p>
          </p:txBody>
        </p:sp>
        <p:pic>
          <p:nvPicPr>
            <p:cNvPr id="22" name="object 22"/>
            <p:cNvPicPr/>
            <p:nvPr/>
          </p:nvPicPr>
          <p:blipFill>
            <a:blip r:embed="rId4" cstate="print"/>
            <a:stretch>
              <a:fillRect/>
            </a:stretch>
          </p:blipFill>
          <p:spPr>
            <a:xfrm>
              <a:off x="5428712" y="2847058"/>
              <a:ext cx="136723" cy="176935"/>
            </a:xfrm>
            <a:prstGeom prst="rect">
              <a:avLst/>
            </a:prstGeom>
          </p:spPr>
        </p:pic>
      </p:grpSp>
      <p:sp>
        <p:nvSpPr>
          <p:cNvPr id="23" name="object 23"/>
          <p:cNvSpPr txBox="1"/>
          <p:nvPr/>
        </p:nvSpPr>
        <p:spPr>
          <a:xfrm>
            <a:off x="1276493" y="3140015"/>
            <a:ext cx="2337435" cy="1376680"/>
          </a:xfrm>
          <a:prstGeom prst="rect">
            <a:avLst/>
          </a:prstGeom>
        </p:spPr>
        <p:txBody>
          <a:bodyPr vert="horz" wrap="square" lIns="0" tIns="12065" rIns="0" bIns="0" rtlCol="0">
            <a:spAutoFit/>
          </a:bodyPr>
          <a:lstStyle/>
          <a:p>
            <a:pPr marL="12700" marR="5080">
              <a:lnSpc>
                <a:spcPct val="118200"/>
              </a:lnSpc>
              <a:spcBef>
                <a:spcPts val="95"/>
              </a:spcBef>
            </a:pPr>
            <a:r>
              <a:rPr sz="1250" spc="-25" dirty="0">
                <a:latin typeface="Lucida Sans"/>
                <a:cs typeface="Lucida Sans"/>
              </a:rPr>
              <a:t>Limited</a:t>
            </a:r>
            <a:r>
              <a:rPr sz="1250" spc="-55" dirty="0">
                <a:latin typeface="Lucida Sans"/>
                <a:cs typeface="Lucida Sans"/>
              </a:rPr>
              <a:t> </a:t>
            </a:r>
            <a:r>
              <a:rPr sz="1250" spc="-30" dirty="0">
                <a:latin typeface="Lucida Sans"/>
                <a:cs typeface="Lucida Sans"/>
              </a:rPr>
              <a:t>financial</a:t>
            </a:r>
            <a:r>
              <a:rPr sz="1250" spc="-55" dirty="0">
                <a:latin typeface="Lucida Sans"/>
                <a:cs typeface="Lucida Sans"/>
              </a:rPr>
              <a:t> </a:t>
            </a:r>
            <a:r>
              <a:rPr sz="1250" spc="-10" dirty="0">
                <a:latin typeface="Lucida Sans"/>
                <a:cs typeface="Lucida Sans"/>
              </a:rPr>
              <a:t>resources </a:t>
            </a:r>
            <a:r>
              <a:rPr sz="1250" spc="-25" dirty="0">
                <a:latin typeface="Lucida Sans"/>
                <a:cs typeface="Lucida Sans"/>
              </a:rPr>
              <a:t>Inadequate</a:t>
            </a:r>
            <a:r>
              <a:rPr sz="1250" spc="-5" dirty="0">
                <a:latin typeface="Lucida Sans"/>
                <a:cs typeface="Lucida Sans"/>
              </a:rPr>
              <a:t> </a:t>
            </a:r>
            <a:r>
              <a:rPr sz="1250" spc="-70" dirty="0">
                <a:latin typeface="Lucida Sans"/>
                <a:cs typeface="Lucida Sans"/>
              </a:rPr>
              <a:t>business</a:t>
            </a:r>
            <a:r>
              <a:rPr sz="1250" spc="-110" dirty="0">
                <a:latin typeface="Lucida Sans"/>
                <a:cs typeface="Lucida Sans"/>
              </a:rPr>
              <a:t> </a:t>
            </a:r>
            <a:r>
              <a:rPr sz="1250" spc="-45" dirty="0">
                <a:latin typeface="Lucida Sans"/>
                <a:cs typeface="Lucida Sans"/>
              </a:rPr>
              <a:t>experience </a:t>
            </a:r>
            <a:r>
              <a:rPr sz="1250" spc="-30" dirty="0">
                <a:latin typeface="Lucida Sans"/>
                <a:cs typeface="Lucida Sans"/>
              </a:rPr>
              <a:t>Skill</a:t>
            </a:r>
            <a:r>
              <a:rPr sz="1250" spc="-100" dirty="0">
                <a:latin typeface="Lucida Sans"/>
                <a:cs typeface="Lucida Sans"/>
              </a:rPr>
              <a:t> </a:t>
            </a:r>
            <a:r>
              <a:rPr sz="1250" spc="-50" dirty="0">
                <a:latin typeface="Lucida Sans"/>
                <a:cs typeface="Lucida Sans"/>
              </a:rPr>
              <a:t>gaps</a:t>
            </a:r>
            <a:r>
              <a:rPr sz="1250" spc="-110" dirty="0">
                <a:latin typeface="Lucida Sans"/>
                <a:cs typeface="Lucida Sans"/>
              </a:rPr>
              <a:t> </a:t>
            </a:r>
            <a:r>
              <a:rPr sz="1250" spc="-40" dirty="0">
                <a:latin typeface="Lucida Sans"/>
                <a:cs typeface="Lucida Sans"/>
              </a:rPr>
              <a:t>in</a:t>
            </a:r>
            <a:r>
              <a:rPr sz="1250" spc="-75" dirty="0">
                <a:latin typeface="Lucida Sans"/>
                <a:cs typeface="Lucida Sans"/>
              </a:rPr>
              <a:t> </a:t>
            </a:r>
            <a:r>
              <a:rPr sz="1250" spc="-25" dirty="0">
                <a:latin typeface="Lucida Sans"/>
                <a:cs typeface="Lucida Sans"/>
              </a:rPr>
              <a:t>the</a:t>
            </a:r>
            <a:r>
              <a:rPr sz="1250" spc="-5" dirty="0">
                <a:latin typeface="Lucida Sans"/>
                <a:cs typeface="Lucida Sans"/>
              </a:rPr>
              <a:t> </a:t>
            </a:r>
            <a:r>
              <a:rPr sz="1250" spc="-20" dirty="0">
                <a:latin typeface="Lucida Sans"/>
                <a:cs typeface="Lucida Sans"/>
              </a:rPr>
              <a:t>team</a:t>
            </a:r>
            <a:endParaRPr sz="1250" dirty="0">
              <a:latin typeface="Lucida Sans"/>
              <a:cs typeface="Lucida Sans"/>
            </a:endParaRPr>
          </a:p>
          <a:p>
            <a:pPr marL="12700" marR="214629">
              <a:lnSpc>
                <a:spcPct val="118200"/>
              </a:lnSpc>
            </a:pPr>
            <a:r>
              <a:rPr sz="1250" spc="-45" dirty="0">
                <a:latin typeface="Lucida Sans"/>
                <a:cs typeface="Lucida Sans"/>
              </a:rPr>
              <a:t>Poor</a:t>
            </a:r>
            <a:r>
              <a:rPr sz="1250" spc="-75" dirty="0">
                <a:latin typeface="Lucida Sans"/>
                <a:cs typeface="Lucida Sans"/>
              </a:rPr>
              <a:t> </a:t>
            </a:r>
            <a:r>
              <a:rPr sz="1250" spc="-50" dirty="0">
                <a:latin typeface="Lucida Sans"/>
                <a:cs typeface="Lucida Sans"/>
              </a:rPr>
              <a:t>cash</a:t>
            </a:r>
            <a:r>
              <a:rPr sz="1250" spc="-70" dirty="0">
                <a:latin typeface="Lucida Sans"/>
                <a:cs typeface="Lucida Sans"/>
              </a:rPr>
              <a:t> </a:t>
            </a:r>
            <a:r>
              <a:rPr sz="1250" spc="-25" dirty="0">
                <a:latin typeface="Lucida Sans"/>
                <a:cs typeface="Lucida Sans"/>
              </a:rPr>
              <a:t>flow</a:t>
            </a:r>
            <a:r>
              <a:rPr sz="1250" spc="-75" dirty="0">
                <a:latin typeface="Lucida Sans"/>
                <a:cs typeface="Lucida Sans"/>
              </a:rPr>
              <a:t> </a:t>
            </a:r>
            <a:r>
              <a:rPr sz="1250" spc="-10" dirty="0">
                <a:latin typeface="Lucida Sans"/>
                <a:cs typeface="Lucida Sans"/>
              </a:rPr>
              <a:t>management </a:t>
            </a:r>
            <a:r>
              <a:rPr sz="1250" spc="-35" dirty="0">
                <a:latin typeface="Lucida Sans"/>
                <a:cs typeface="Lucida Sans"/>
              </a:rPr>
              <a:t>Underdeveloped</a:t>
            </a:r>
            <a:r>
              <a:rPr sz="1250" spc="-30" dirty="0">
                <a:latin typeface="Lucida Sans"/>
                <a:cs typeface="Lucida Sans"/>
              </a:rPr>
              <a:t> </a:t>
            </a:r>
            <a:r>
              <a:rPr sz="1250" spc="-10" dirty="0">
                <a:latin typeface="Lucida Sans"/>
                <a:cs typeface="Lucida Sans"/>
              </a:rPr>
              <a:t>processes </a:t>
            </a:r>
            <a:r>
              <a:rPr sz="1250" dirty="0">
                <a:latin typeface="Lucida Sans"/>
                <a:cs typeface="Lucida Sans"/>
              </a:rPr>
              <a:t>Weak</a:t>
            </a:r>
            <a:r>
              <a:rPr sz="1250" spc="-60" dirty="0">
                <a:latin typeface="Lucida Sans"/>
                <a:cs typeface="Lucida Sans"/>
              </a:rPr>
              <a:t> </a:t>
            </a:r>
            <a:r>
              <a:rPr sz="1250" spc="-30" dirty="0">
                <a:latin typeface="Lucida Sans"/>
                <a:cs typeface="Lucida Sans"/>
              </a:rPr>
              <a:t>marketing</a:t>
            </a:r>
            <a:r>
              <a:rPr sz="1250" spc="-45" dirty="0">
                <a:latin typeface="Lucida Sans"/>
                <a:cs typeface="Lucida Sans"/>
              </a:rPr>
              <a:t> </a:t>
            </a:r>
            <a:r>
              <a:rPr sz="1250" spc="-10" dirty="0">
                <a:latin typeface="Lucida Sans"/>
                <a:cs typeface="Lucida Sans"/>
              </a:rPr>
              <a:t>capabilities</a:t>
            </a:r>
            <a:endParaRPr sz="1250" dirty="0">
              <a:latin typeface="Lucida Sans"/>
              <a:cs typeface="Lucida Sans"/>
            </a:endParaRPr>
          </a:p>
        </p:txBody>
      </p:sp>
      <p:sp>
        <p:nvSpPr>
          <p:cNvPr id="24" name="object 24"/>
          <p:cNvSpPr txBox="1"/>
          <p:nvPr/>
        </p:nvSpPr>
        <p:spPr>
          <a:xfrm>
            <a:off x="5662441" y="2791953"/>
            <a:ext cx="1516380" cy="259715"/>
          </a:xfrm>
          <a:prstGeom prst="rect">
            <a:avLst/>
          </a:prstGeom>
        </p:spPr>
        <p:txBody>
          <a:bodyPr vert="horz" wrap="square" lIns="0" tIns="17145" rIns="0" bIns="0" rtlCol="0">
            <a:spAutoFit/>
          </a:bodyPr>
          <a:lstStyle/>
          <a:p>
            <a:pPr marL="12700">
              <a:lnSpc>
                <a:spcPct val="100000"/>
              </a:lnSpc>
              <a:spcBef>
                <a:spcPts val="135"/>
              </a:spcBef>
            </a:pPr>
            <a:r>
              <a:rPr sz="1500" b="1" spc="-45" dirty="0">
                <a:solidFill>
                  <a:srgbClr val="00BCD4"/>
                </a:solidFill>
                <a:latin typeface="Tahoma"/>
                <a:cs typeface="Tahoma"/>
              </a:rPr>
              <a:t>External</a:t>
            </a:r>
            <a:r>
              <a:rPr sz="1500" b="1" spc="-70" dirty="0">
                <a:solidFill>
                  <a:srgbClr val="00BCD4"/>
                </a:solidFill>
                <a:latin typeface="Tahoma"/>
                <a:cs typeface="Tahoma"/>
              </a:rPr>
              <a:t> </a:t>
            </a:r>
            <a:r>
              <a:rPr sz="1500" b="1" spc="-40" dirty="0">
                <a:solidFill>
                  <a:srgbClr val="00BCD4"/>
                </a:solidFill>
                <a:latin typeface="Tahoma"/>
                <a:cs typeface="Tahoma"/>
              </a:rPr>
              <a:t>Threats</a:t>
            </a:r>
            <a:endParaRPr sz="1500" dirty="0">
              <a:latin typeface="Tahoma"/>
              <a:cs typeface="Tahoma"/>
            </a:endParaRPr>
          </a:p>
        </p:txBody>
      </p:sp>
      <p:sp>
        <p:nvSpPr>
          <p:cNvPr id="25" name="object 25"/>
          <p:cNvSpPr/>
          <p:nvPr/>
        </p:nvSpPr>
        <p:spPr>
          <a:xfrm>
            <a:off x="5476964" y="3281362"/>
            <a:ext cx="48260" cy="1174750"/>
          </a:xfrm>
          <a:custGeom>
            <a:avLst/>
            <a:gdLst/>
            <a:ahLst/>
            <a:cxnLst/>
            <a:rect l="l" t="t" r="r" b="b"/>
            <a:pathLst>
              <a:path w="48260" h="1174750">
                <a:moveTo>
                  <a:pt x="48247" y="1146886"/>
                </a:moveTo>
                <a:lnTo>
                  <a:pt x="27330" y="1125956"/>
                </a:lnTo>
                <a:lnTo>
                  <a:pt x="20929" y="1125956"/>
                </a:lnTo>
                <a:lnTo>
                  <a:pt x="0" y="1146886"/>
                </a:lnTo>
                <a:lnTo>
                  <a:pt x="0" y="1153287"/>
                </a:lnTo>
                <a:lnTo>
                  <a:pt x="20929" y="1174203"/>
                </a:lnTo>
                <a:lnTo>
                  <a:pt x="27330" y="1174203"/>
                </a:lnTo>
                <a:lnTo>
                  <a:pt x="48247" y="1153287"/>
                </a:lnTo>
                <a:lnTo>
                  <a:pt x="48247" y="1150086"/>
                </a:lnTo>
                <a:lnTo>
                  <a:pt x="48247" y="1146886"/>
                </a:lnTo>
                <a:close/>
              </a:path>
              <a:path w="48260" h="1174750">
                <a:moveTo>
                  <a:pt x="48247" y="921689"/>
                </a:moveTo>
                <a:lnTo>
                  <a:pt x="27330" y="900760"/>
                </a:lnTo>
                <a:lnTo>
                  <a:pt x="20929" y="900760"/>
                </a:lnTo>
                <a:lnTo>
                  <a:pt x="0" y="921689"/>
                </a:lnTo>
                <a:lnTo>
                  <a:pt x="0" y="928090"/>
                </a:lnTo>
                <a:lnTo>
                  <a:pt x="20929" y="949020"/>
                </a:lnTo>
                <a:lnTo>
                  <a:pt x="27330" y="949020"/>
                </a:lnTo>
                <a:lnTo>
                  <a:pt x="48247" y="928090"/>
                </a:lnTo>
                <a:lnTo>
                  <a:pt x="48247" y="924890"/>
                </a:lnTo>
                <a:lnTo>
                  <a:pt x="48247" y="921689"/>
                </a:lnTo>
                <a:close/>
              </a:path>
              <a:path w="48260" h="1174750">
                <a:moveTo>
                  <a:pt x="48247" y="696506"/>
                </a:moveTo>
                <a:lnTo>
                  <a:pt x="27330" y="675576"/>
                </a:lnTo>
                <a:lnTo>
                  <a:pt x="20929" y="675576"/>
                </a:lnTo>
                <a:lnTo>
                  <a:pt x="0" y="696506"/>
                </a:lnTo>
                <a:lnTo>
                  <a:pt x="0" y="702894"/>
                </a:lnTo>
                <a:lnTo>
                  <a:pt x="20929" y="723823"/>
                </a:lnTo>
                <a:lnTo>
                  <a:pt x="27330" y="723823"/>
                </a:lnTo>
                <a:lnTo>
                  <a:pt x="48247" y="702894"/>
                </a:lnTo>
                <a:lnTo>
                  <a:pt x="48247" y="699693"/>
                </a:lnTo>
                <a:lnTo>
                  <a:pt x="48247" y="696506"/>
                </a:lnTo>
                <a:close/>
              </a:path>
              <a:path w="48260" h="1174750">
                <a:moveTo>
                  <a:pt x="48247" y="471309"/>
                </a:moveTo>
                <a:lnTo>
                  <a:pt x="27330" y="450380"/>
                </a:lnTo>
                <a:lnTo>
                  <a:pt x="20929" y="450380"/>
                </a:lnTo>
                <a:lnTo>
                  <a:pt x="0" y="471309"/>
                </a:lnTo>
                <a:lnTo>
                  <a:pt x="0" y="477710"/>
                </a:lnTo>
                <a:lnTo>
                  <a:pt x="20929" y="498640"/>
                </a:lnTo>
                <a:lnTo>
                  <a:pt x="27330" y="498640"/>
                </a:lnTo>
                <a:lnTo>
                  <a:pt x="48247" y="477710"/>
                </a:lnTo>
                <a:lnTo>
                  <a:pt x="48247" y="474510"/>
                </a:lnTo>
                <a:lnTo>
                  <a:pt x="48247" y="471309"/>
                </a:lnTo>
                <a:close/>
              </a:path>
              <a:path w="48260" h="1174750">
                <a:moveTo>
                  <a:pt x="48247" y="246113"/>
                </a:moveTo>
                <a:lnTo>
                  <a:pt x="27330" y="225196"/>
                </a:lnTo>
                <a:lnTo>
                  <a:pt x="20929" y="225196"/>
                </a:lnTo>
                <a:lnTo>
                  <a:pt x="0" y="246113"/>
                </a:lnTo>
                <a:lnTo>
                  <a:pt x="0" y="252514"/>
                </a:lnTo>
                <a:lnTo>
                  <a:pt x="20929" y="273443"/>
                </a:lnTo>
                <a:lnTo>
                  <a:pt x="27330" y="273443"/>
                </a:lnTo>
                <a:lnTo>
                  <a:pt x="48247" y="252514"/>
                </a:lnTo>
                <a:lnTo>
                  <a:pt x="48247" y="249313"/>
                </a:lnTo>
                <a:lnTo>
                  <a:pt x="48247" y="246113"/>
                </a:lnTo>
                <a:close/>
              </a:path>
              <a:path w="48260" h="1174750">
                <a:moveTo>
                  <a:pt x="48247" y="20929"/>
                </a:moveTo>
                <a:lnTo>
                  <a:pt x="27330" y="0"/>
                </a:lnTo>
                <a:lnTo>
                  <a:pt x="20929" y="0"/>
                </a:lnTo>
                <a:lnTo>
                  <a:pt x="0" y="20929"/>
                </a:lnTo>
                <a:lnTo>
                  <a:pt x="0" y="27330"/>
                </a:lnTo>
                <a:lnTo>
                  <a:pt x="20929" y="48260"/>
                </a:lnTo>
                <a:lnTo>
                  <a:pt x="27330" y="48260"/>
                </a:lnTo>
                <a:lnTo>
                  <a:pt x="48247" y="27330"/>
                </a:lnTo>
                <a:lnTo>
                  <a:pt x="48247" y="24130"/>
                </a:lnTo>
                <a:lnTo>
                  <a:pt x="48247" y="20929"/>
                </a:lnTo>
                <a:close/>
              </a:path>
            </a:pathLst>
          </a:custGeom>
          <a:solidFill>
            <a:srgbClr val="000000"/>
          </a:solidFill>
        </p:spPr>
        <p:txBody>
          <a:bodyPr wrap="square" lIns="0" tIns="0" rIns="0" bIns="0" rtlCol="0"/>
          <a:lstStyle/>
          <a:p>
            <a:endParaRPr/>
          </a:p>
        </p:txBody>
      </p:sp>
      <p:sp>
        <p:nvSpPr>
          <p:cNvPr id="26" name="object 26"/>
          <p:cNvSpPr txBox="1"/>
          <p:nvPr/>
        </p:nvSpPr>
        <p:spPr>
          <a:xfrm>
            <a:off x="5606143" y="3140015"/>
            <a:ext cx="2361565" cy="1376680"/>
          </a:xfrm>
          <a:prstGeom prst="rect">
            <a:avLst/>
          </a:prstGeom>
        </p:spPr>
        <p:txBody>
          <a:bodyPr vert="horz" wrap="square" lIns="0" tIns="46990" rIns="0" bIns="0" rtlCol="0">
            <a:spAutoFit/>
          </a:bodyPr>
          <a:lstStyle/>
          <a:p>
            <a:pPr marL="12700">
              <a:lnSpc>
                <a:spcPct val="100000"/>
              </a:lnSpc>
              <a:spcBef>
                <a:spcPts val="370"/>
              </a:spcBef>
            </a:pPr>
            <a:r>
              <a:rPr sz="1250" dirty="0">
                <a:latin typeface="Lucida Sans"/>
                <a:cs typeface="Lucida Sans"/>
              </a:rPr>
              <a:t>New</a:t>
            </a:r>
            <a:r>
              <a:rPr sz="1250" spc="-65" dirty="0">
                <a:latin typeface="Lucida Sans"/>
                <a:cs typeface="Lucida Sans"/>
              </a:rPr>
              <a:t> </a:t>
            </a:r>
            <a:r>
              <a:rPr sz="1250" spc="-25" dirty="0">
                <a:latin typeface="Lucida Sans"/>
                <a:cs typeface="Lucida Sans"/>
              </a:rPr>
              <a:t>market</a:t>
            </a:r>
            <a:r>
              <a:rPr sz="1250" spc="-80" dirty="0">
                <a:latin typeface="Lucida Sans"/>
                <a:cs typeface="Lucida Sans"/>
              </a:rPr>
              <a:t> </a:t>
            </a:r>
            <a:r>
              <a:rPr sz="1250" spc="-10" dirty="0">
                <a:latin typeface="Lucida Sans"/>
                <a:cs typeface="Lucida Sans"/>
              </a:rPr>
              <a:t>entrants</a:t>
            </a:r>
            <a:endParaRPr sz="1250" dirty="0">
              <a:latin typeface="Lucida Sans"/>
              <a:cs typeface="Lucida Sans"/>
            </a:endParaRPr>
          </a:p>
          <a:p>
            <a:pPr marL="12700" marR="5080">
              <a:lnSpc>
                <a:spcPct val="118200"/>
              </a:lnSpc>
            </a:pPr>
            <a:r>
              <a:rPr sz="1250" spc="-35" dirty="0">
                <a:latin typeface="Lucida Sans"/>
                <a:cs typeface="Lucida Sans"/>
              </a:rPr>
              <a:t>Changing</a:t>
            </a:r>
            <a:r>
              <a:rPr sz="1250" spc="-30" dirty="0">
                <a:latin typeface="Lucida Sans"/>
                <a:cs typeface="Lucida Sans"/>
              </a:rPr>
              <a:t> </a:t>
            </a:r>
            <a:r>
              <a:rPr sz="1250" spc="-45" dirty="0">
                <a:latin typeface="Lucida Sans"/>
                <a:cs typeface="Lucida Sans"/>
              </a:rPr>
              <a:t>customer</a:t>
            </a:r>
            <a:r>
              <a:rPr sz="1250" spc="-65" dirty="0">
                <a:latin typeface="Lucida Sans"/>
                <a:cs typeface="Lucida Sans"/>
              </a:rPr>
              <a:t> </a:t>
            </a:r>
            <a:r>
              <a:rPr sz="1250" spc="-30" dirty="0">
                <a:latin typeface="Lucida Sans"/>
                <a:cs typeface="Lucida Sans"/>
              </a:rPr>
              <a:t>preferences </a:t>
            </a:r>
            <a:r>
              <a:rPr sz="1250" spc="-35" dirty="0">
                <a:latin typeface="Lucida Sans"/>
                <a:cs typeface="Lucida Sans"/>
              </a:rPr>
              <a:t>Regulatory </a:t>
            </a:r>
            <a:r>
              <a:rPr sz="1250" spc="-10" dirty="0">
                <a:latin typeface="Lucida Sans"/>
                <a:cs typeface="Lucida Sans"/>
              </a:rPr>
              <a:t>changes</a:t>
            </a:r>
            <a:endParaRPr sz="1250" dirty="0">
              <a:latin typeface="Lucida Sans"/>
              <a:cs typeface="Lucida Sans"/>
            </a:endParaRPr>
          </a:p>
          <a:p>
            <a:pPr marL="12700" marR="350520">
              <a:lnSpc>
                <a:spcPct val="118200"/>
              </a:lnSpc>
            </a:pPr>
            <a:r>
              <a:rPr sz="1250" spc="-25" dirty="0">
                <a:latin typeface="Lucida Sans"/>
                <a:cs typeface="Lucida Sans"/>
              </a:rPr>
              <a:t>Economic</a:t>
            </a:r>
            <a:r>
              <a:rPr sz="1250" spc="-35" dirty="0">
                <a:latin typeface="Lucida Sans"/>
                <a:cs typeface="Lucida Sans"/>
              </a:rPr>
              <a:t> </a:t>
            </a:r>
            <a:r>
              <a:rPr sz="1250" spc="-10" dirty="0">
                <a:latin typeface="Lucida Sans"/>
                <a:cs typeface="Lucida Sans"/>
              </a:rPr>
              <a:t>downturns </a:t>
            </a:r>
            <a:r>
              <a:rPr sz="1250" spc="-55" dirty="0">
                <a:latin typeface="Lucida Sans"/>
                <a:cs typeface="Lucida Sans"/>
              </a:rPr>
              <a:t>Technological</a:t>
            </a:r>
            <a:r>
              <a:rPr sz="1250" spc="-10" dirty="0">
                <a:latin typeface="Lucida Sans"/>
                <a:cs typeface="Lucida Sans"/>
              </a:rPr>
              <a:t> disruption </a:t>
            </a:r>
            <a:r>
              <a:rPr sz="1250" spc="-25" dirty="0">
                <a:latin typeface="Lucida Sans"/>
                <a:cs typeface="Lucida Sans"/>
              </a:rPr>
              <a:t>Supply</a:t>
            </a:r>
            <a:r>
              <a:rPr sz="1250" spc="-55" dirty="0">
                <a:latin typeface="Lucida Sans"/>
                <a:cs typeface="Lucida Sans"/>
              </a:rPr>
              <a:t> </a:t>
            </a:r>
            <a:r>
              <a:rPr sz="1250" spc="-25" dirty="0">
                <a:latin typeface="Lucida Sans"/>
                <a:cs typeface="Lucida Sans"/>
              </a:rPr>
              <a:t>chain</a:t>
            </a:r>
            <a:r>
              <a:rPr sz="1250" spc="-70" dirty="0">
                <a:latin typeface="Lucida Sans"/>
                <a:cs typeface="Lucida Sans"/>
              </a:rPr>
              <a:t> </a:t>
            </a:r>
            <a:r>
              <a:rPr sz="1250" spc="-45" dirty="0">
                <a:latin typeface="Lucida Sans"/>
                <a:cs typeface="Lucida Sans"/>
              </a:rPr>
              <a:t>vulnerabilities</a:t>
            </a:r>
            <a:endParaRPr sz="1250" dirty="0">
              <a:latin typeface="Lucida Sans"/>
              <a:cs typeface="Lucida Sans"/>
            </a:endParaRPr>
          </a:p>
        </p:txBody>
      </p:sp>
      <p:sp>
        <p:nvSpPr>
          <p:cNvPr id="27" name="object 27"/>
          <p:cNvSpPr txBox="1"/>
          <p:nvPr/>
        </p:nvSpPr>
        <p:spPr>
          <a:xfrm>
            <a:off x="954792" y="4804820"/>
            <a:ext cx="8328659" cy="492125"/>
          </a:xfrm>
          <a:prstGeom prst="rect">
            <a:avLst/>
          </a:prstGeom>
        </p:spPr>
        <p:txBody>
          <a:bodyPr vert="horz" wrap="square" lIns="0" tIns="12065" rIns="0" bIns="0" rtlCol="0">
            <a:spAutoFit/>
          </a:bodyPr>
          <a:lstStyle/>
          <a:p>
            <a:pPr marL="12700" marR="5080">
              <a:lnSpc>
                <a:spcPct val="122400"/>
              </a:lnSpc>
              <a:spcBef>
                <a:spcPts val="95"/>
              </a:spcBef>
            </a:pPr>
            <a:r>
              <a:rPr sz="1250" dirty="0">
                <a:latin typeface="Lucida Sans"/>
                <a:cs typeface="Lucida Sans"/>
              </a:rPr>
              <a:t>By</a:t>
            </a:r>
            <a:r>
              <a:rPr sz="1250" spc="-15" dirty="0">
                <a:latin typeface="Lucida Sans"/>
                <a:cs typeface="Lucida Sans"/>
              </a:rPr>
              <a:t> </a:t>
            </a:r>
            <a:r>
              <a:rPr sz="1250" spc="-45" dirty="0">
                <a:latin typeface="Lucida Sans"/>
                <a:cs typeface="Lucida Sans"/>
              </a:rPr>
              <a:t>systematically</a:t>
            </a:r>
            <a:r>
              <a:rPr sz="1250" spc="-15" dirty="0">
                <a:latin typeface="Lucida Sans"/>
                <a:cs typeface="Lucida Sans"/>
              </a:rPr>
              <a:t> </a:t>
            </a:r>
            <a:r>
              <a:rPr sz="1250" spc="-35" dirty="0">
                <a:latin typeface="Lucida Sans"/>
                <a:cs typeface="Lucida Sans"/>
              </a:rPr>
              <a:t>identifying</a:t>
            </a:r>
            <a:r>
              <a:rPr sz="1250" spc="-10" dirty="0">
                <a:latin typeface="Lucida Sans"/>
                <a:cs typeface="Lucida Sans"/>
              </a:rPr>
              <a:t> </a:t>
            </a:r>
            <a:r>
              <a:rPr sz="1250" spc="-55" dirty="0">
                <a:latin typeface="Lucida Sans"/>
                <a:cs typeface="Lucida Sans"/>
              </a:rPr>
              <a:t>these</a:t>
            </a:r>
            <a:r>
              <a:rPr sz="1250" spc="70" dirty="0">
                <a:latin typeface="Lucida Sans"/>
                <a:cs typeface="Lucida Sans"/>
              </a:rPr>
              <a:t> </a:t>
            </a:r>
            <a:r>
              <a:rPr sz="1250" spc="-70" dirty="0">
                <a:latin typeface="Lucida Sans"/>
                <a:cs typeface="Lucida Sans"/>
              </a:rPr>
              <a:t>areas,</a:t>
            </a:r>
            <a:r>
              <a:rPr sz="1250" spc="-30" dirty="0">
                <a:latin typeface="Lucida Sans"/>
                <a:cs typeface="Lucida Sans"/>
              </a:rPr>
              <a:t> </a:t>
            </a:r>
            <a:r>
              <a:rPr sz="1250" spc="-45" dirty="0">
                <a:latin typeface="Lucida Sans"/>
                <a:cs typeface="Lucida Sans"/>
              </a:rPr>
              <a:t>entrepreneurs</a:t>
            </a:r>
            <a:r>
              <a:rPr sz="1250" spc="-75" dirty="0">
                <a:latin typeface="Lucida Sans"/>
                <a:cs typeface="Lucida Sans"/>
              </a:rPr>
              <a:t> </a:t>
            </a:r>
            <a:r>
              <a:rPr sz="1250" spc="-20" dirty="0">
                <a:latin typeface="Lucida Sans"/>
                <a:cs typeface="Lucida Sans"/>
              </a:rPr>
              <a:t>can</a:t>
            </a:r>
            <a:r>
              <a:rPr sz="1250" spc="-35" dirty="0">
                <a:latin typeface="Lucida Sans"/>
                <a:cs typeface="Lucida Sans"/>
              </a:rPr>
              <a:t> </a:t>
            </a:r>
            <a:r>
              <a:rPr sz="1250" spc="-45" dirty="0">
                <a:latin typeface="Lucida Sans"/>
                <a:cs typeface="Lucida Sans"/>
              </a:rPr>
              <a:t>develop</a:t>
            </a:r>
            <a:r>
              <a:rPr sz="1250" spc="-60" dirty="0">
                <a:latin typeface="Lucida Sans"/>
                <a:cs typeface="Lucida Sans"/>
              </a:rPr>
              <a:t> </a:t>
            </a:r>
            <a:r>
              <a:rPr sz="1250" spc="-30" dirty="0">
                <a:latin typeface="Lucida Sans"/>
                <a:cs typeface="Lucida Sans"/>
              </a:rPr>
              <a:t>targeted</a:t>
            </a:r>
            <a:r>
              <a:rPr sz="1250" spc="-65" dirty="0">
                <a:latin typeface="Lucida Sans"/>
                <a:cs typeface="Lucida Sans"/>
              </a:rPr>
              <a:t> </a:t>
            </a:r>
            <a:r>
              <a:rPr sz="1250" spc="-35" dirty="0">
                <a:latin typeface="Lucida Sans"/>
                <a:cs typeface="Lucida Sans"/>
              </a:rPr>
              <a:t>mitigation </a:t>
            </a:r>
            <a:r>
              <a:rPr sz="1250" spc="-55" dirty="0">
                <a:latin typeface="Lucida Sans"/>
                <a:cs typeface="Lucida Sans"/>
              </a:rPr>
              <a:t>strategies</a:t>
            </a:r>
            <a:r>
              <a:rPr sz="1250" spc="-75" dirty="0">
                <a:latin typeface="Lucida Sans"/>
                <a:cs typeface="Lucida Sans"/>
              </a:rPr>
              <a:t> </a:t>
            </a:r>
            <a:r>
              <a:rPr sz="1250" spc="-25" dirty="0">
                <a:latin typeface="Lucida Sans"/>
                <a:cs typeface="Lucida Sans"/>
              </a:rPr>
              <a:t>and</a:t>
            </a:r>
            <a:r>
              <a:rPr sz="1250" spc="-65" dirty="0">
                <a:latin typeface="Lucida Sans"/>
                <a:cs typeface="Lucida Sans"/>
              </a:rPr>
              <a:t> </a:t>
            </a:r>
            <a:r>
              <a:rPr sz="1250" spc="-35" dirty="0">
                <a:latin typeface="Lucida Sans"/>
                <a:cs typeface="Lucida Sans"/>
              </a:rPr>
              <a:t>build</a:t>
            </a:r>
            <a:r>
              <a:rPr sz="1250" spc="-65" dirty="0">
                <a:latin typeface="Lucida Sans"/>
                <a:cs typeface="Lucida Sans"/>
              </a:rPr>
              <a:t> </a:t>
            </a:r>
            <a:r>
              <a:rPr sz="1250" spc="-20" dirty="0">
                <a:latin typeface="Lucida Sans"/>
                <a:cs typeface="Lucida Sans"/>
              </a:rPr>
              <a:t>more </a:t>
            </a:r>
            <a:r>
              <a:rPr sz="1250" spc="-50" dirty="0">
                <a:latin typeface="Lucida Sans"/>
                <a:cs typeface="Lucida Sans"/>
              </a:rPr>
              <a:t>resilient</a:t>
            </a:r>
            <a:r>
              <a:rPr sz="1250" spc="-75" dirty="0">
                <a:latin typeface="Lucida Sans"/>
                <a:cs typeface="Lucida Sans"/>
              </a:rPr>
              <a:t> </a:t>
            </a:r>
            <a:r>
              <a:rPr sz="1250" spc="-70" dirty="0">
                <a:latin typeface="Lucida Sans"/>
                <a:cs typeface="Lucida Sans"/>
              </a:rPr>
              <a:t>business</a:t>
            </a:r>
            <a:r>
              <a:rPr sz="1250" spc="-85" dirty="0">
                <a:latin typeface="Lucida Sans"/>
                <a:cs typeface="Lucida Sans"/>
              </a:rPr>
              <a:t> </a:t>
            </a:r>
            <a:r>
              <a:rPr sz="1250" spc="-45" dirty="0">
                <a:latin typeface="Lucida Sans"/>
                <a:cs typeface="Lucida Sans"/>
              </a:rPr>
              <a:t>models</a:t>
            </a:r>
            <a:r>
              <a:rPr sz="1250" spc="-85" dirty="0">
                <a:latin typeface="Lucida Sans"/>
                <a:cs typeface="Lucida Sans"/>
              </a:rPr>
              <a:t> </a:t>
            </a:r>
            <a:r>
              <a:rPr sz="1250" spc="-60" dirty="0">
                <a:latin typeface="Lucida Sans"/>
                <a:cs typeface="Lucida Sans"/>
              </a:rPr>
              <a:t>before</a:t>
            </a:r>
            <a:r>
              <a:rPr sz="1250" spc="55" dirty="0">
                <a:latin typeface="Lucida Sans"/>
                <a:cs typeface="Lucida Sans"/>
              </a:rPr>
              <a:t> </a:t>
            </a:r>
            <a:r>
              <a:rPr sz="1250" spc="-90" dirty="0">
                <a:latin typeface="Lucida Sans"/>
                <a:cs typeface="Lucida Sans"/>
              </a:rPr>
              <a:t>risks</a:t>
            </a:r>
            <a:r>
              <a:rPr sz="1250" spc="-85" dirty="0">
                <a:latin typeface="Lucida Sans"/>
                <a:cs typeface="Lucida Sans"/>
              </a:rPr>
              <a:t> </a:t>
            </a:r>
            <a:r>
              <a:rPr sz="1250" spc="-35" dirty="0">
                <a:latin typeface="Lucida Sans"/>
                <a:cs typeface="Lucida Sans"/>
              </a:rPr>
              <a:t>materialize</a:t>
            </a:r>
            <a:r>
              <a:rPr sz="1250" spc="55" dirty="0">
                <a:latin typeface="Lucida Sans"/>
                <a:cs typeface="Lucida Sans"/>
              </a:rPr>
              <a:t> </a:t>
            </a:r>
            <a:r>
              <a:rPr sz="1250" spc="-50" dirty="0">
                <a:latin typeface="Lucida Sans"/>
                <a:cs typeface="Lucida Sans"/>
              </a:rPr>
              <a:t>into</a:t>
            </a:r>
            <a:r>
              <a:rPr sz="1250" spc="-70" dirty="0">
                <a:latin typeface="Lucida Sans"/>
                <a:cs typeface="Lucida Sans"/>
              </a:rPr>
              <a:t> </a:t>
            </a:r>
            <a:r>
              <a:rPr sz="1250" spc="-25" dirty="0">
                <a:latin typeface="Lucida Sans"/>
                <a:cs typeface="Lucida Sans"/>
              </a:rPr>
              <a:t>actual</a:t>
            </a:r>
            <a:r>
              <a:rPr sz="1250" spc="-75" dirty="0">
                <a:latin typeface="Lucida Sans"/>
                <a:cs typeface="Lucida Sans"/>
              </a:rPr>
              <a:t> </a:t>
            </a:r>
            <a:r>
              <a:rPr sz="1250" spc="-10" dirty="0">
                <a:latin typeface="Lucida Sans"/>
                <a:cs typeface="Lucida Sans"/>
              </a:rPr>
              <a:t>problems.</a:t>
            </a:r>
            <a:endParaRPr sz="1250" dirty="0">
              <a:latin typeface="Lucida Sans"/>
              <a:cs typeface="Lucida Sans"/>
            </a:endParaRPr>
          </a:p>
        </p:txBody>
      </p:sp>
      <p:sp>
        <p:nvSpPr>
          <p:cNvPr id="30" name="Rectangle 29">
            <a:extLst>
              <a:ext uri="{FF2B5EF4-FFF2-40B4-BE49-F238E27FC236}">
                <a16:creationId xmlns:a16="http://schemas.microsoft.com/office/drawing/2014/main" id="{38A00275-9B52-4AEA-9CDD-D7529C2C1A82}"/>
              </a:ext>
            </a:extLst>
          </p:cNvPr>
          <p:cNvSpPr/>
          <p:nvPr/>
        </p:nvSpPr>
        <p:spPr>
          <a:xfrm>
            <a:off x="2306113" y="1038738"/>
            <a:ext cx="8712935" cy="40147"/>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1" name="Graphic 21">
            <a:extLst>
              <a:ext uri="{FF2B5EF4-FFF2-40B4-BE49-F238E27FC236}">
                <a16:creationId xmlns:a16="http://schemas.microsoft.com/office/drawing/2014/main" id="{884E600A-9379-7E1A-9D19-7575F4382CB7}"/>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58441" y="605121"/>
            <a:ext cx="2024202" cy="945164"/>
          </a:xfrm>
          <a:prstGeom prst="rect">
            <a:avLst/>
          </a:prstGeom>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5BBA41-FD44-0CD2-64BC-01E95727A49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2D65B31-51C0-452C-CAB6-84285BFEC899}"/>
              </a:ext>
            </a:extLst>
          </p:cNvPr>
          <p:cNvSpPr/>
          <p:nvPr/>
        </p:nvSpPr>
        <p:spPr>
          <a:xfrm>
            <a:off x="2306113" y="1038738"/>
            <a:ext cx="8712935" cy="40147"/>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967DF980-C147-065A-A9CB-9B16A9D1946A}"/>
              </a:ext>
            </a:extLst>
          </p:cNvPr>
          <p:cNvSpPr/>
          <p:nvPr/>
        </p:nvSpPr>
        <p:spPr>
          <a:xfrm>
            <a:off x="7558824" y="1400175"/>
            <a:ext cx="3625271" cy="552245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48ABCD05-E215-998C-689D-84E8203B8DE1}"/>
              </a:ext>
            </a:extLst>
          </p:cNvPr>
          <p:cNvSpPr/>
          <p:nvPr/>
        </p:nvSpPr>
        <p:spPr>
          <a:xfrm>
            <a:off x="434390" y="1742631"/>
            <a:ext cx="9795459" cy="485126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2700" marR="0" lvl="0" indent="0" algn="just" defTabSz="914400" eaLnBrk="1" fontAlgn="auto" latinLnBrk="0" hangingPunct="1">
              <a:lnSpc>
                <a:spcPct val="100000"/>
              </a:lnSpc>
              <a:spcBef>
                <a:spcPts val="95"/>
              </a:spcBef>
              <a:spcAft>
                <a:spcPts val="0"/>
              </a:spcAft>
              <a:buClrTx/>
              <a:buSzTx/>
              <a:buFontTx/>
              <a:buNone/>
              <a:tabLst/>
              <a:defRPr/>
            </a:pPr>
            <a:r>
              <a:rPr kumimoji="0" lang="en-US" b="1" i="0" strike="noStrike" kern="0" cap="none" spc="-55" normalizeH="0" baseline="0" noProof="0" dirty="0">
                <a:ln>
                  <a:noFill/>
                </a:ln>
                <a:solidFill>
                  <a:sysClr val="windowText" lastClr="000000"/>
                </a:solidFill>
                <a:effectLst/>
                <a:uLnTx/>
                <a:uFillTx/>
                <a:latin typeface="Lucida Sans"/>
                <a:cs typeface="Lucida Sans"/>
              </a:rPr>
              <a:t>Harnessing</a:t>
            </a:r>
            <a:r>
              <a:rPr kumimoji="0" lang="en-US" b="1" i="0" strike="noStrike" kern="0" cap="none" spc="-15" normalizeH="0" baseline="0" noProof="0" dirty="0">
                <a:ln>
                  <a:noFill/>
                </a:ln>
                <a:solidFill>
                  <a:sysClr val="windowText" lastClr="000000"/>
                </a:solidFill>
                <a:effectLst/>
                <a:uLnTx/>
                <a:uFillTx/>
                <a:latin typeface="Lucida Sans"/>
                <a:cs typeface="Lucida Sans"/>
              </a:rPr>
              <a:t> </a:t>
            </a:r>
            <a:r>
              <a:rPr kumimoji="0" lang="en-US" b="1" i="0" strike="noStrike" kern="0" cap="none" spc="-55" normalizeH="0" baseline="0" noProof="0" dirty="0">
                <a:ln>
                  <a:noFill/>
                </a:ln>
                <a:solidFill>
                  <a:sysClr val="windowText" lastClr="000000"/>
                </a:solidFill>
                <a:effectLst/>
                <a:uLnTx/>
                <a:uFillTx/>
                <a:latin typeface="Lucida Sans"/>
                <a:cs typeface="Lucida Sans"/>
              </a:rPr>
              <a:t>collective</a:t>
            </a:r>
            <a:r>
              <a:rPr kumimoji="0" lang="en-US" b="1" i="0" strike="noStrike" kern="0" cap="none" spc="45" normalizeH="0" baseline="0" noProof="0" dirty="0">
                <a:ln>
                  <a:noFill/>
                </a:ln>
                <a:solidFill>
                  <a:sysClr val="windowText" lastClr="000000"/>
                </a:solidFill>
                <a:effectLst/>
                <a:uLnTx/>
                <a:uFillTx/>
                <a:latin typeface="Lucida Sans"/>
                <a:cs typeface="Lucida Sans"/>
              </a:rPr>
              <a:t> </a:t>
            </a:r>
            <a:r>
              <a:rPr kumimoji="0" lang="en-US" b="1" i="0" strike="noStrike" kern="0" cap="none" spc="-45" normalizeH="0" baseline="0" noProof="0" dirty="0">
                <a:ln>
                  <a:noFill/>
                </a:ln>
                <a:solidFill>
                  <a:sysClr val="windowText" lastClr="000000"/>
                </a:solidFill>
                <a:effectLst/>
                <a:uLnTx/>
                <a:uFillTx/>
                <a:latin typeface="Lucida Sans"/>
                <a:cs typeface="Lucida Sans"/>
              </a:rPr>
              <a:t>intelligence</a:t>
            </a:r>
            <a:r>
              <a:rPr kumimoji="0" lang="en-US" b="1" i="0" strike="noStrike" kern="0" cap="none" spc="45" normalizeH="0" baseline="0" noProof="0" dirty="0">
                <a:ln>
                  <a:noFill/>
                </a:ln>
                <a:solidFill>
                  <a:sysClr val="windowText" lastClr="000000"/>
                </a:solidFill>
                <a:effectLst/>
                <a:uLnTx/>
                <a:uFillTx/>
                <a:latin typeface="Lucida Sans"/>
                <a:cs typeface="Lucida Sans"/>
              </a:rPr>
              <a:t> </a:t>
            </a:r>
            <a:r>
              <a:rPr kumimoji="0" lang="en-US" b="1" i="0" strike="noStrike" kern="0" cap="none" spc="-50" normalizeH="0" baseline="0" noProof="0" dirty="0">
                <a:ln>
                  <a:noFill/>
                </a:ln>
                <a:solidFill>
                  <a:sysClr val="windowText" lastClr="000000"/>
                </a:solidFill>
                <a:effectLst/>
                <a:uLnTx/>
                <a:uFillTx/>
                <a:latin typeface="Lucida Sans"/>
                <a:cs typeface="Lucida Sans"/>
              </a:rPr>
              <a:t>to</a:t>
            </a:r>
            <a:r>
              <a:rPr kumimoji="0" lang="en-US" b="1" i="0" strike="noStrike" kern="0" cap="none" spc="-70" normalizeH="0" baseline="0" noProof="0" dirty="0">
                <a:ln>
                  <a:noFill/>
                </a:ln>
                <a:solidFill>
                  <a:sysClr val="windowText" lastClr="000000"/>
                </a:solidFill>
                <a:effectLst/>
                <a:uLnTx/>
                <a:uFillTx/>
                <a:latin typeface="Lucida Sans"/>
                <a:cs typeface="Lucida Sans"/>
              </a:rPr>
              <a:t> </a:t>
            </a:r>
            <a:r>
              <a:rPr kumimoji="0" lang="en-US" b="1" i="0" strike="noStrike" kern="0" cap="none" spc="-55" normalizeH="0" baseline="0" noProof="0" dirty="0">
                <a:ln>
                  <a:noFill/>
                </a:ln>
                <a:solidFill>
                  <a:sysClr val="windowText" lastClr="000000"/>
                </a:solidFill>
                <a:effectLst/>
                <a:uLnTx/>
                <a:uFillTx/>
                <a:latin typeface="Lucida Sans"/>
                <a:cs typeface="Lucida Sans"/>
              </a:rPr>
              <a:t>identify</a:t>
            </a:r>
            <a:r>
              <a:rPr kumimoji="0" lang="en-US" b="1" i="0" strike="noStrike" kern="0" cap="none" spc="-40" normalizeH="0" baseline="0" noProof="0" dirty="0">
                <a:ln>
                  <a:noFill/>
                </a:ln>
                <a:solidFill>
                  <a:sysClr val="windowText" lastClr="000000"/>
                </a:solidFill>
                <a:effectLst/>
                <a:uLnTx/>
                <a:uFillTx/>
                <a:latin typeface="Lucida Sans"/>
                <a:cs typeface="Lucida Sans"/>
              </a:rPr>
              <a:t> </a:t>
            </a:r>
            <a:r>
              <a:rPr kumimoji="0" lang="en-US" b="1" i="0" strike="noStrike" kern="0" cap="none" spc="-45" normalizeH="0" baseline="0" noProof="0" dirty="0">
                <a:ln>
                  <a:noFill/>
                </a:ln>
                <a:solidFill>
                  <a:sysClr val="windowText" lastClr="000000"/>
                </a:solidFill>
                <a:effectLst/>
                <a:uLnTx/>
                <a:uFillTx/>
                <a:latin typeface="Lucida Sans"/>
                <a:cs typeface="Lucida Sans"/>
              </a:rPr>
              <a:t>potential</a:t>
            </a:r>
            <a:r>
              <a:rPr kumimoji="0" lang="en-US" b="1" i="0" strike="noStrike" kern="0" cap="none" spc="-75" normalizeH="0" baseline="0" noProof="0" dirty="0">
                <a:ln>
                  <a:noFill/>
                </a:ln>
                <a:solidFill>
                  <a:sysClr val="windowText" lastClr="000000"/>
                </a:solidFill>
                <a:effectLst/>
                <a:uLnTx/>
                <a:uFillTx/>
                <a:latin typeface="Lucida Sans"/>
                <a:cs typeface="Lucida Sans"/>
              </a:rPr>
              <a:t> </a:t>
            </a:r>
            <a:r>
              <a:rPr kumimoji="0" lang="en-US" b="1" i="0" strike="noStrike" kern="0" cap="none" spc="-80" normalizeH="0" baseline="0" noProof="0" dirty="0">
                <a:ln>
                  <a:noFill/>
                </a:ln>
                <a:solidFill>
                  <a:sysClr val="windowText" lastClr="000000"/>
                </a:solidFill>
                <a:effectLst/>
                <a:uLnTx/>
                <a:uFillTx/>
                <a:latin typeface="Lucida Sans"/>
                <a:cs typeface="Lucida Sans"/>
              </a:rPr>
              <a:t>risks</a:t>
            </a:r>
            <a:r>
              <a:rPr kumimoji="0" lang="en-US" b="1" i="0" strike="noStrike" kern="0" cap="none" spc="-50" normalizeH="0" baseline="0" noProof="0" dirty="0">
                <a:ln>
                  <a:noFill/>
                </a:ln>
                <a:solidFill>
                  <a:sysClr val="windowText" lastClr="000000"/>
                </a:solidFill>
                <a:effectLst/>
                <a:uLnTx/>
                <a:uFillTx/>
                <a:latin typeface="Lucida Sans"/>
                <a:cs typeface="Lucida Sans"/>
              </a:rPr>
              <a:t> </a:t>
            </a:r>
            <a:r>
              <a:rPr kumimoji="0" lang="en-US" b="1" i="0" strike="noStrike" kern="0" cap="none" spc="-45" normalizeH="0" baseline="0" noProof="0" dirty="0">
                <a:ln>
                  <a:noFill/>
                </a:ln>
                <a:solidFill>
                  <a:sysClr val="windowText" lastClr="000000"/>
                </a:solidFill>
                <a:effectLst/>
                <a:uLnTx/>
                <a:uFillTx/>
                <a:latin typeface="Lucida Sans"/>
                <a:cs typeface="Lucida Sans"/>
              </a:rPr>
              <a:t>through </a:t>
            </a:r>
            <a:r>
              <a:rPr kumimoji="0" lang="en-US" b="1" i="0" strike="noStrike" kern="0" cap="none" spc="-50" normalizeH="0" baseline="0" noProof="0" dirty="0">
                <a:ln>
                  <a:noFill/>
                </a:ln>
                <a:solidFill>
                  <a:sysClr val="windowText" lastClr="000000"/>
                </a:solidFill>
                <a:effectLst/>
                <a:uLnTx/>
                <a:uFillTx/>
                <a:latin typeface="Lucida Sans"/>
                <a:cs typeface="Lucida Sans"/>
              </a:rPr>
              <a:t>structured</a:t>
            </a:r>
            <a:r>
              <a:rPr kumimoji="0" lang="en-US" b="1" i="0" strike="noStrike" kern="0" cap="none" spc="-60" normalizeH="0" baseline="0" noProof="0" dirty="0">
                <a:ln>
                  <a:noFill/>
                </a:ln>
                <a:solidFill>
                  <a:sysClr val="windowText" lastClr="000000"/>
                </a:solidFill>
                <a:effectLst/>
                <a:uLnTx/>
                <a:uFillTx/>
                <a:latin typeface="Lucida Sans"/>
                <a:cs typeface="Lucida Sans"/>
              </a:rPr>
              <a:t> </a:t>
            </a:r>
            <a:r>
              <a:rPr kumimoji="0" lang="en-US" b="1" i="0" strike="noStrike" kern="0" cap="none" spc="-10" normalizeH="0" baseline="0" noProof="0" dirty="0">
                <a:ln>
                  <a:noFill/>
                </a:ln>
                <a:solidFill>
                  <a:sysClr val="windowText" lastClr="000000"/>
                </a:solidFill>
                <a:effectLst/>
                <a:uLnTx/>
                <a:uFillTx/>
                <a:latin typeface="Lucida Sans"/>
                <a:cs typeface="Lucida Sans"/>
              </a:rPr>
              <a:t>collaboration:</a:t>
            </a:r>
            <a:endParaRPr kumimoji="0" lang="en-US" b="1" i="0" strike="noStrike" kern="0" cap="none" spc="0" normalizeH="0" baseline="0" noProof="0" dirty="0">
              <a:ln>
                <a:noFill/>
              </a:ln>
              <a:solidFill>
                <a:sysClr val="windowText" lastClr="000000"/>
              </a:solidFill>
              <a:effectLst/>
              <a:uLnTx/>
              <a:uFillTx/>
              <a:latin typeface="Lucida Sans"/>
              <a:cs typeface="Lucida Sans"/>
            </a:endParaRPr>
          </a:p>
          <a:p>
            <a:pPr marL="540385" marR="272415" lvl="0" indent="-285750" algn="just" defTabSz="914400" eaLnBrk="1" fontAlgn="auto" latinLnBrk="0" hangingPunct="1">
              <a:lnSpc>
                <a:spcPct val="113300"/>
              </a:lnSpc>
              <a:spcBef>
                <a:spcPts val="950"/>
              </a:spcBef>
              <a:spcAft>
                <a:spcPts val="0"/>
              </a:spcAft>
              <a:buClrTx/>
              <a:buSzTx/>
              <a:buFont typeface="Wingdings" panose="05000000000000000000" pitchFamily="2" charset="2"/>
              <a:buChar char="q"/>
              <a:tabLst/>
              <a:defRPr/>
            </a:pPr>
            <a:r>
              <a:rPr kumimoji="0" lang="en-US" sz="1600" b="1" i="0" u="none" strike="noStrike" kern="0" cap="none" spc="-120" normalizeH="0" baseline="0" noProof="0" dirty="0">
                <a:ln>
                  <a:noFill/>
                </a:ln>
                <a:solidFill>
                  <a:sysClr val="windowText" lastClr="000000"/>
                </a:solidFill>
                <a:effectLst/>
                <a:uLnTx/>
                <a:uFillTx/>
                <a:latin typeface="Lucida Sans"/>
                <a:cs typeface="Lucida Sans"/>
              </a:rPr>
              <a:t>Diverse</a:t>
            </a:r>
            <a:r>
              <a:rPr kumimoji="0" lang="en-US" sz="1600" b="1" i="0" u="none" strike="noStrike" kern="0" cap="none" spc="-25" normalizeH="0" baseline="0" noProof="0" dirty="0">
                <a:ln>
                  <a:noFill/>
                </a:ln>
                <a:solidFill>
                  <a:sysClr val="windowText" lastClr="000000"/>
                </a:solidFill>
                <a:effectLst/>
                <a:uLnTx/>
                <a:uFillTx/>
                <a:latin typeface="Lucida Sans"/>
                <a:cs typeface="Lucida Sans"/>
              </a:rPr>
              <a:t> </a:t>
            </a:r>
            <a:r>
              <a:rPr kumimoji="0" lang="en-US" sz="1600" b="1" i="0" u="none" strike="noStrike" kern="0" cap="none" spc="-95" normalizeH="0" baseline="0" noProof="0" dirty="0">
                <a:ln>
                  <a:noFill/>
                </a:ln>
                <a:solidFill>
                  <a:sysClr val="windowText" lastClr="000000"/>
                </a:solidFill>
                <a:effectLst/>
                <a:uLnTx/>
                <a:uFillTx/>
                <a:latin typeface="Lucida Sans"/>
                <a:cs typeface="Lucida Sans"/>
              </a:rPr>
              <a:t>Perspectives:</a:t>
            </a:r>
            <a:r>
              <a:rPr kumimoji="0" lang="en-US" sz="1600" b="1" i="0" u="none" strike="noStrike" kern="0" cap="none" spc="-5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80" normalizeH="0" baseline="0" noProof="0" dirty="0">
                <a:ln>
                  <a:noFill/>
                </a:ln>
                <a:solidFill>
                  <a:sysClr val="windowText" lastClr="000000"/>
                </a:solidFill>
                <a:effectLst/>
                <a:uLnTx/>
                <a:uFillTx/>
                <a:latin typeface="Lucida Sans"/>
                <a:cs typeface="Lucida Sans"/>
              </a:rPr>
              <a:t>Cross-</a:t>
            </a:r>
            <a:r>
              <a:rPr kumimoji="0" lang="en-US" sz="1600" b="0" i="0" u="none" strike="noStrike" kern="0" cap="none" spc="-50" normalizeH="0" baseline="0" noProof="0" dirty="0">
                <a:ln>
                  <a:noFill/>
                </a:ln>
                <a:solidFill>
                  <a:sysClr val="windowText" lastClr="000000"/>
                </a:solidFill>
                <a:effectLst/>
                <a:uLnTx/>
                <a:uFillTx/>
                <a:latin typeface="Lucida Sans"/>
                <a:cs typeface="Lucida Sans"/>
              </a:rPr>
              <a:t>functional</a:t>
            </a:r>
            <a:r>
              <a:rPr kumimoji="0" lang="en-US" sz="1600" b="0" i="0" u="none" strike="noStrike" kern="0" cap="none" spc="-8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35" normalizeH="0" baseline="0" noProof="0" dirty="0">
                <a:ln>
                  <a:noFill/>
                </a:ln>
                <a:solidFill>
                  <a:sysClr val="windowText" lastClr="000000"/>
                </a:solidFill>
                <a:effectLst/>
                <a:uLnTx/>
                <a:uFillTx/>
                <a:latin typeface="Lucida Sans"/>
                <a:cs typeface="Lucida Sans"/>
              </a:rPr>
              <a:t>teams</a:t>
            </a:r>
            <a:r>
              <a:rPr kumimoji="0" lang="en-US" sz="1600" b="0" i="0" u="none" strike="noStrike" kern="0" cap="none" spc="-5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50" normalizeH="0" baseline="0" noProof="0" dirty="0">
                <a:ln>
                  <a:noFill/>
                </a:ln>
                <a:solidFill>
                  <a:sysClr val="windowText" lastClr="000000"/>
                </a:solidFill>
                <a:effectLst/>
                <a:uLnTx/>
                <a:uFillTx/>
                <a:latin typeface="Lucida Sans"/>
                <a:cs typeface="Lucida Sans"/>
              </a:rPr>
              <a:t>bring</a:t>
            </a:r>
            <a:r>
              <a:rPr kumimoji="0" lang="en-US" sz="1600" b="0" i="0" u="none" strike="noStrike" kern="0" cap="none" spc="-2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45" normalizeH="0" baseline="0" noProof="0" dirty="0">
                <a:ln>
                  <a:noFill/>
                </a:ln>
                <a:solidFill>
                  <a:sysClr val="windowText" lastClr="000000"/>
                </a:solidFill>
                <a:effectLst/>
                <a:uLnTx/>
                <a:uFillTx/>
                <a:latin typeface="Lucida Sans"/>
                <a:cs typeface="Lucida Sans"/>
              </a:rPr>
              <a:t>unique</a:t>
            </a:r>
            <a:r>
              <a:rPr kumimoji="0" lang="en-US" sz="1600" b="0" i="0" u="none" strike="noStrike" kern="0" cap="none" spc="3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60" normalizeH="0" baseline="0" noProof="0" dirty="0">
                <a:ln>
                  <a:noFill/>
                </a:ln>
                <a:solidFill>
                  <a:sysClr val="windowText" lastClr="000000"/>
                </a:solidFill>
                <a:effectLst/>
                <a:uLnTx/>
                <a:uFillTx/>
                <a:latin typeface="Lucida Sans"/>
                <a:cs typeface="Lucida Sans"/>
              </a:rPr>
              <a:t>insights</a:t>
            </a:r>
            <a:r>
              <a:rPr kumimoji="0" lang="en-US" sz="1600" b="0" i="0" u="none" strike="noStrike" kern="0" cap="none" spc="-5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60" normalizeH="0" baseline="0" noProof="0" dirty="0">
                <a:ln>
                  <a:noFill/>
                </a:ln>
                <a:solidFill>
                  <a:sysClr val="windowText" lastClr="000000"/>
                </a:solidFill>
                <a:effectLst/>
                <a:uLnTx/>
                <a:uFillTx/>
                <a:latin typeface="Lucida Sans"/>
                <a:cs typeface="Lucida Sans"/>
              </a:rPr>
              <a:t>from</a:t>
            </a:r>
            <a:r>
              <a:rPr kumimoji="0" lang="en-US" sz="1600" b="0" i="0" u="none" strike="noStrike" kern="0" cap="none" spc="-2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45" normalizeH="0" baseline="0" noProof="0" dirty="0">
                <a:ln>
                  <a:noFill/>
                </a:ln>
                <a:solidFill>
                  <a:sysClr val="windowText" lastClr="000000"/>
                </a:solidFill>
                <a:effectLst/>
                <a:uLnTx/>
                <a:uFillTx/>
                <a:latin typeface="Lucida Sans"/>
                <a:cs typeface="Lucida Sans"/>
              </a:rPr>
              <a:t>different</a:t>
            </a:r>
            <a:r>
              <a:rPr kumimoji="0" lang="en-US" sz="1600" b="0" i="0" u="none" strike="noStrike" kern="0" cap="none" spc="-6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50" normalizeH="0" baseline="0" noProof="0" dirty="0">
                <a:ln>
                  <a:noFill/>
                </a:ln>
                <a:solidFill>
                  <a:sysClr val="windowText" lastClr="000000"/>
                </a:solidFill>
                <a:effectLst/>
                <a:uLnTx/>
                <a:uFillTx/>
                <a:latin typeface="Lucida Sans"/>
                <a:cs typeface="Lucida Sans"/>
              </a:rPr>
              <a:t>areas</a:t>
            </a:r>
            <a:r>
              <a:rPr kumimoji="0" lang="en-US" sz="1600" b="0" i="0" u="none" strike="noStrike" kern="0" cap="none" spc="-5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80" normalizeH="0" baseline="0" noProof="0" dirty="0">
                <a:ln>
                  <a:noFill/>
                </a:ln>
                <a:solidFill>
                  <a:sysClr val="windowText" lastClr="000000"/>
                </a:solidFill>
                <a:effectLst/>
                <a:uLnTx/>
                <a:uFillTx/>
                <a:latin typeface="Lucida Sans"/>
                <a:cs typeface="Lucida Sans"/>
              </a:rPr>
              <a:t>of</a:t>
            </a:r>
            <a:r>
              <a:rPr kumimoji="0" lang="en-US" sz="1600" b="0" i="0" u="none" strike="noStrike" kern="0" cap="none" spc="-7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65" normalizeH="0" baseline="0" noProof="0" dirty="0">
                <a:ln>
                  <a:noFill/>
                </a:ln>
                <a:solidFill>
                  <a:sysClr val="windowText" lastClr="000000"/>
                </a:solidFill>
                <a:effectLst/>
                <a:uLnTx/>
                <a:uFillTx/>
                <a:latin typeface="Lucida Sans"/>
                <a:cs typeface="Lucida Sans"/>
              </a:rPr>
              <a:t>expertise</a:t>
            </a:r>
            <a:r>
              <a:rPr kumimoji="0" lang="en-US" sz="1600" b="0" i="0" u="none" strike="noStrike" kern="0" cap="none" spc="3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10" normalizeH="0" baseline="0" noProof="0" dirty="0">
                <a:ln>
                  <a:noFill/>
                </a:ln>
                <a:solidFill>
                  <a:sysClr val="windowText" lastClr="000000"/>
                </a:solidFill>
                <a:effectLst/>
                <a:uLnTx/>
                <a:uFillTx/>
                <a:latin typeface="Lucida Sans"/>
                <a:cs typeface="Lucida Sans"/>
              </a:rPr>
              <a:t>(finance, </a:t>
            </a:r>
            <a:r>
              <a:rPr kumimoji="0" lang="en-US" sz="1600" b="0" i="0" u="none" strike="noStrike" kern="0" cap="none" spc="-70" normalizeH="0" baseline="0" noProof="0" dirty="0">
                <a:ln>
                  <a:noFill/>
                </a:ln>
                <a:solidFill>
                  <a:sysClr val="windowText" lastClr="000000"/>
                </a:solidFill>
                <a:effectLst/>
                <a:uLnTx/>
                <a:uFillTx/>
                <a:latin typeface="Lucida Sans"/>
                <a:cs typeface="Lucida Sans"/>
              </a:rPr>
              <a:t>operations,</a:t>
            </a:r>
            <a:r>
              <a:rPr kumimoji="0" lang="en-US" sz="1600" b="0" i="0" u="none" strike="noStrike" kern="0" cap="none" spc="-50" normalizeH="0" baseline="0" noProof="0" dirty="0">
                <a:ln>
                  <a:noFill/>
                </a:ln>
                <a:solidFill>
                  <a:sysClr val="windowText" lastClr="000000"/>
                </a:solidFill>
                <a:effectLst/>
                <a:uLnTx/>
                <a:uFillTx/>
                <a:latin typeface="Lucida Sans"/>
                <a:cs typeface="Lucida Sans"/>
              </a:rPr>
              <a:t> marketing,</a:t>
            </a:r>
            <a:r>
              <a:rPr kumimoji="0" lang="en-US" sz="1600" b="0" i="0" u="none" strike="noStrike" kern="0" cap="none" spc="-4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60" normalizeH="0" baseline="0" noProof="0" dirty="0">
                <a:ln>
                  <a:noFill/>
                </a:ln>
                <a:solidFill>
                  <a:sysClr val="windowText" lastClr="000000"/>
                </a:solidFill>
                <a:effectLst/>
                <a:uLnTx/>
                <a:uFillTx/>
                <a:latin typeface="Lucida Sans"/>
                <a:cs typeface="Lucida Sans"/>
              </a:rPr>
              <a:t>IT)</a:t>
            </a:r>
            <a:r>
              <a:rPr kumimoji="0" lang="en-US" sz="1600" b="0" i="0" u="none" strike="noStrike" kern="0" cap="none" spc="-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50" normalizeH="0" baseline="0" noProof="0" dirty="0">
                <a:ln>
                  <a:noFill/>
                </a:ln>
                <a:solidFill>
                  <a:sysClr val="windowText" lastClr="000000"/>
                </a:solidFill>
                <a:effectLst/>
                <a:uLnTx/>
                <a:uFillTx/>
                <a:latin typeface="Lucida Sans"/>
                <a:cs typeface="Lucida Sans"/>
              </a:rPr>
              <a:t>to</a:t>
            </a:r>
            <a:r>
              <a:rPr kumimoji="0" lang="en-US" sz="1600" b="0" i="0" u="none" strike="noStrike" kern="0" cap="none" spc="-6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55" normalizeH="0" baseline="0" noProof="0" dirty="0">
                <a:ln>
                  <a:noFill/>
                </a:ln>
                <a:solidFill>
                  <a:sysClr val="windowText" lastClr="000000"/>
                </a:solidFill>
                <a:effectLst/>
                <a:uLnTx/>
                <a:uFillTx/>
                <a:latin typeface="Lucida Sans"/>
                <a:cs typeface="Lucida Sans"/>
              </a:rPr>
              <a:t>uncover</a:t>
            </a:r>
            <a:r>
              <a:rPr kumimoji="0" lang="en-US" sz="1600" b="0" i="0" u="none" strike="noStrike" kern="0" cap="none" spc="-2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50" normalizeH="0" baseline="0" noProof="0" dirty="0">
                <a:ln>
                  <a:noFill/>
                </a:ln>
                <a:solidFill>
                  <a:sysClr val="windowText" lastClr="000000"/>
                </a:solidFill>
                <a:effectLst/>
                <a:uLnTx/>
                <a:uFillTx/>
                <a:latin typeface="Lucida Sans"/>
                <a:cs typeface="Lucida Sans"/>
              </a:rPr>
              <a:t>blind</a:t>
            </a:r>
            <a:r>
              <a:rPr kumimoji="0" lang="en-US" sz="1600" b="0" i="0" u="none" strike="noStrike" kern="0" cap="none" spc="-4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10" normalizeH="0" baseline="0" noProof="0" dirty="0">
                <a:ln>
                  <a:noFill/>
                </a:ln>
                <a:solidFill>
                  <a:sysClr val="windowText" lastClr="000000"/>
                </a:solidFill>
                <a:effectLst/>
                <a:uLnTx/>
                <a:uFillTx/>
                <a:latin typeface="Lucida Sans"/>
                <a:cs typeface="Lucida Sans"/>
              </a:rPr>
              <a:t>spots.</a:t>
            </a:r>
            <a:endParaRPr kumimoji="0" lang="en-US" sz="1600" b="0" i="0" u="none" strike="noStrike" kern="0" cap="none" spc="0" normalizeH="0" baseline="0" noProof="0" dirty="0">
              <a:ln>
                <a:noFill/>
              </a:ln>
              <a:solidFill>
                <a:sysClr val="windowText" lastClr="000000"/>
              </a:solidFill>
              <a:effectLst/>
              <a:uLnTx/>
              <a:uFillTx/>
              <a:latin typeface="Lucida Sans"/>
              <a:cs typeface="Lucida Sans"/>
            </a:endParaRPr>
          </a:p>
          <a:p>
            <a:pPr marL="507365" marR="166370" lvl="0" indent="-285750" algn="just" defTabSz="914400" eaLnBrk="1" fontAlgn="auto" latinLnBrk="0" hangingPunct="1">
              <a:lnSpc>
                <a:spcPct val="113300"/>
              </a:lnSpc>
              <a:spcBef>
                <a:spcPts val="680"/>
              </a:spcBef>
              <a:spcAft>
                <a:spcPts val="0"/>
              </a:spcAft>
              <a:buClrTx/>
              <a:buSzTx/>
              <a:buFont typeface="Wingdings" panose="05000000000000000000" pitchFamily="2" charset="2"/>
              <a:buChar char="q"/>
              <a:tabLst/>
              <a:defRPr/>
            </a:pPr>
            <a:r>
              <a:rPr kumimoji="0" lang="en-US" sz="1600" b="1" i="0" u="none" strike="noStrike" kern="0" cap="none" spc="-80" normalizeH="0" baseline="0" noProof="0" dirty="0">
                <a:ln>
                  <a:noFill/>
                </a:ln>
                <a:solidFill>
                  <a:sysClr val="windowText" lastClr="000000"/>
                </a:solidFill>
                <a:effectLst/>
                <a:uLnTx/>
                <a:uFillTx/>
                <a:latin typeface="Lucida Sans"/>
                <a:cs typeface="Lucida Sans"/>
              </a:rPr>
              <a:t>Effective</a:t>
            </a:r>
            <a:r>
              <a:rPr kumimoji="0" lang="en-US" sz="1600" b="1" i="0" u="none" strike="noStrike" kern="0" cap="none" spc="-15" normalizeH="0" baseline="0" noProof="0" dirty="0">
                <a:ln>
                  <a:noFill/>
                </a:ln>
                <a:solidFill>
                  <a:sysClr val="windowText" lastClr="000000"/>
                </a:solidFill>
                <a:effectLst/>
                <a:uLnTx/>
                <a:uFillTx/>
                <a:latin typeface="Lucida Sans"/>
                <a:cs typeface="Lucida Sans"/>
              </a:rPr>
              <a:t> </a:t>
            </a:r>
            <a:r>
              <a:rPr kumimoji="0" lang="en-US" sz="1600" b="1" i="0" u="none" strike="noStrike" kern="0" cap="none" spc="-114" normalizeH="0" baseline="0" noProof="0" dirty="0">
                <a:ln>
                  <a:noFill/>
                </a:ln>
                <a:solidFill>
                  <a:sysClr val="windowText" lastClr="000000"/>
                </a:solidFill>
                <a:effectLst/>
                <a:uLnTx/>
                <a:uFillTx/>
                <a:latin typeface="Lucida Sans"/>
                <a:cs typeface="Lucida Sans"/>
              </a:rPr>
              <a:t>Techniques:</a:t>
            </a:r>
            <a:r>
              <a:rPr kumimoji="0" lang="en-US" sz="1600" b="1" i="0" u="none" strike="noStrike" kern="0" cap="none" spc="-4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40" normalizeH="0" baseline="0" noProof="0" dirty="0">
                <a:ln>
                  <a:noFill/>
                </a:ln>
                <a:solidFill>
                  <a:sysClr val="windowText" lastClr="000000"/>
                </a:solidFill>
                <a:effectLst/>
                <a:uLnTx/>
                <a:uFillTx/>
                <a:latin typeface="Lucida Sans"/>
                <a:cs typeface="Lucida Sans"/>
              </a:rPr>
              <a:t>Nominal</a:t>
            </a:r>
            <a:r>
              <a:rPr kumimoji="0" lang="en-US" sz="1600" b="0" i="0" u="none" strike="noStrike" kern="0" cap="none" spc="-7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55" normalizeH="0" baseline="0" noProof="0" dirty="0">
                <a:ln>
                  <a:noFill/>
                </a:ln>
                <a:solidFill>
                  <a:sysClr val="windowText" lastClr="000000"/>
                </a:solidFill>
                <a:effectLst/>
                <a:uLnTx/>
                <a:uFillTx/>
                <a:latin typeface="Lucida Sans"/>
                <a:cs typeface="Lucida Sans"/>
              </a:rPr>
              <a:t>group</a:t>
            </a:r>
            <a:r>
              <a:rPr kumimoji="0" lang="en-US" sz="1600" b="0" i="0" u="none" strike="noStrike" kern="0" cap="none" spc="-6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50" normalizeH="0" baseline="0" noProof="0" dirty="0">
                <a:ln>
                  <a:noFill/>
                </a:ln>
                <a:solidFill>
                  <a:sysClr val="windowText" lastClr="000000"/>
                </a:solidFill>
                <a:effectLst/>
                <a:uLnTx/>
                <a:uFillTx/>
                <a:latin typeface="Lucida Sans"/>
                <a:cs typeface="Lucida Sans"/>
              </a:rPr>
              <a:t>technique,</a:t>
            </a:r>
            <a:r>
              <a:rPr kumimoji="0" lang="en-US" sz="1600" b="0" i="0" u="none" strike="noStrike" kern="0" cap="none" spc="-5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45" normalizeH="0" baseline="0" noProof="0" dirty="0">
                <a:ln>
                  <a:noFill/>
                </a:ln>
                <a:solidFill>
                  <a:sysClr val="windowText" lastClr="000000"/>
                </a:solidFill>
                <a:effectLst/>
                <a:uLnTx/>
                <a:uFillTx/>
                <a:latin typeface="Lucida Sans"/>
                <a:cs typeface="Lucida Sans"/>
              </a:rPr>
              <a:t>round-</a:t>
            </a:r>
            <a:r>
              <a:rPr kumimoji="0" lang="en-US" sz="1600" b="0" i="0" u="none" strike="noStrike" kern="0" cap="none" spc="-65" normalizeH="0" baseline="0" noProof="0" dirty="0">
                <a:ln>
                  <a:noFill/>
                </a:ln>
                <a:solidFill>
                  <a:sysClr val="windowText" lastClr="000000"/>
                </a:solidFill>
                <a:effectLst/>
                <a:uLnTx/>
                <a:uFillTx/>
                <a:latin typeface="Lucida Sans"/>
                <a:cs typeface="Lucida Sans"/>
              </a:rPr>
              <a:t>robin</a:t>
            </a:r>
            <a:r>
              <a:rPr kumimoji="0" lang="en-US" sz="1600" b="0" i="0" u="none" strike="noStrike" kern="0" cap="none" spc="-4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85" normalizeH="0" baseline="0" noProof="0" dirty="0">
                <a:ln>
                  <a:noFill/>
                </a:ln>
                <a:solidFill>
                  <a:sysClr val="windowText" lastClr="000000"/>
                </a:solidFill>
                <a:effectLst/>
                <a:uLnTx/>
                <a:uFillTx/>
                <a:latin typeface="Lucida Sans"/>
                <a:cs typeface="Lucida Sans"/>
              </a:rPr>
              <a:t>discussions,</a:t>
            </a:r>
            <a:r>
              <a:rPr kumimoji="0" lang="en-US" sz="1600" b="0" i="0" u="none" strike="noStrike" kern="0" cap="none" spc="-5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35" normalizeH="0" baseline="0" noProof="0" dirty="0">
                <a:ln>
                  <a:noFill/>
                </a:ln>
                <a:solidFill>
                  <a:sysClr val="windowText" lastClr="000000"/>
                </a:solidFill>
                <a:effectLst/>
                <a:uLnTx/>
                <a:uFillTx/>
                <a:latin typeface="Lucida Sans"/>
                <a:cs typeface="Lucida Sans"/>
              </a:rPr>
              <a:t>and</a:t>
            </a:r>
            <a:r>
              <a:rPr kumimoji="0" lang="en-US" sz="1600" b="0" i="0" u="none" strike="noStrike" kern="0" cap="none" spc="-6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30" normalizeH="0" baseline="0" noProof="0" dirty="0">
                <a:ln>
                  <a:noFill/>
                </a:ln>
                <a:solidFill>
                  <a:sysClr val="windowText" lastClr="000000"/>
                </a:solidFill>
                <a:effectLst/>
                <a:uLnTx/>
                <a:uFillTx/>
                <a:latin typeface="Lucida Sans"/>
                <a:cs typeface="Lucida Sans"/>
              </a:rPr>
              <a:t>mind</a:t>
            </a:r>
            <a:r>
              <a:rPr kumimoji="0" lang="en-US" sz="1600" b="0" i="0" u="none" strike="noStrike" kern="0" cap="none" spc="-5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35" normalizeH="0" baseline="0" noProof="0" dirty="0">
                <a:ln>
                  <a:noFill/>
                </a:ln>
                <a:solidFill>
                  <a:sysClr val="windowText" lastClr="000000"/>
                </a:solidFill>
                <a:effectLst/>
                <a:uLnTx/>
                <a:uFillTx/>
                <a:latin typeface="Lucida Sans"/>
                <a:cs typeface="Lucida Sans"/>
              </a:rPr>
              <a:t>mapping</a:t>
            </a:r>
            <a:r>
              <a:rPr kumimoji="0" lang="en-US" sz="1600" b="0" i="0" u="none" strike="noStrike" kern="0" cap="none" spc="-1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40" normalizeH="0" baseline="0" noProof="0" dirty="0">
                <a:ln>
                  <a:noFill/>
                </a:ln>
                <a:solidFill>
                  <a:sysClr val="windowText" lastClr="000000"/>
                </a:solidFill>
                <a:effectLst/>
                <a:uLnTx/>
                <a:uFillTx/>
                <a:latin typeface="Lucida Sans"/>
                <a:cs typeface="Lucida Sans"/>
              </a:rPr>
              <a:t>can </a:t>
            </a:r>
            <a:r>
              <a:rPr kumimoji="0" lang="en-US" sz="1600" b="0" i="0" u="none" strike="noStrike" kern="0" cap="none" spc="-50" normalizeH="0" baseline="0" noProof="0" dirty="0">
                <a:ln>
                  <a:noFill/>
                </a:ln>
                <a:solidFill>
                  <a:sysClr val="windowText" lastClr="000000"/>
                </a:solidFill>
                <a:effectLst/>
                <a:uLnTx/>
                <a:uFillTx/>
                <a:latin typeface="Lucida Sans"/>
                <a:cs typeface="Lucida Sans"/>
              </a:rPr>
              <a:t>structure</a:t>
            </a:r>
            <a:r>
              <a:rPr kumimoji="0" lang="en-US" sz="1600" b="0" i="0" u="none" strike="noStrike" kern="0" cap="none" spc="5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25" normalizeH="0" baseline="0" noProof="0" dirty="0">
                <a:ln>
                  <a:noFill/>
                </a:ln>
                <a:solidFill>
                  <a:sysClr val="windowText" lastClr="000000"/>
                </a:solidFill>
                <a:effectLst/>
                <a:uLnTx/>
                <a:uFillTx/>
                <a:latin typeface="Lucida Sans"/>
                <a:cs typeface="Lucida Sans"/>
              </a:rPr>
              <a:t>the </a:t>
            </a:r>
            <a:r>
              <a:rPr kumimoji="0" lang="en-US" sz="1600" b="0" i="0" u="none" strike="noStrike" kern="0" cap="none" spc="-50" normalizeH="0" baseline="0" noProof="0" dirty="0">
                <a:ln>
                  <a:noFill/>
                </a:ln>
                <a:solidFill>
                  <a:sysClr val="windowText" lastClr="000000"/>
                </a:solidFill>
                <a:effectLst/>
                <a:uLnTx/>
                <a:uFillTx/>
                <a:latin typeface="Lucida Sans"/>
                <a:cs typeface="Lucida Sans"/>
              </a:rPr>
              <a:t>brainstorming</a:t>
            </a:r>
            <a:r>
              <a:rPr kumimoji="0" lang="en-US" sz="1600" b="0" i="0" u="none" strike="noStrike" kern="0" cap="none" spc="-2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75" normalizeH="0" baseline="0" noProof="0" dirty="0">
                <a:ln>
                  <a:noFill/>
                </a:ln>
                <a:solidFill>
                  <a:sysClr val="windowText" lastClr="000000"/>
                </a:solidFill>
                <a:effectLst/>
                <a:uLnTx/>
                <a:uFillTx/>
                <a:latin typeface="Lucida Sans"/>
                <a:cs typeface="Lucida Sans"/>
              </a:rPr>
              <a:t>process</a:t>
            </a:r>
            <a:r>
              <a:rPr kumimoji="0" lang="en-US" sz="1600" b="0" i="0" u="none" strike="noStrike" kern="0" cap="none" spc="-6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85" normalizeH="0" baseline="0" noProof="0" dirty="0">
                <a:ln>
                  <a:noFill/>
                </a:ln>
                <a:solidFill>
                  <a:sysClr val="windowText" lastClr="000000"/>
                </a:solidFill>
                <a:effectLst/>
                <a:uLnTx/>
                <a:uFillTx/>
                <a:latin typeface="Lucida Sans"/>
                <a:cs typeface="Lucida Sans"/>
              </a:rPr>
              <a:t>for</a:t>
            </a:r>
            <a:r>
              <a:rPr kumimoji="0" lang="en-US" sz="1600" b="0" i="0" u="none" strike="noStrike" kern="0" cap="none" spc="-4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35" normalizeH="0" baseline="0" noProof="0" dirty="0">
                <a:ln>
                  <a:noFill/>
                </a:ln>
                <a:solidFill>
                  <a:sysClr val="windowText" lastClr="000000"/>
                </a:solidFill>
                <a:effectLst/>
                <a:uLnTx/>
                <a:uFillTx/>
                <a:latin typeface="Lucida Sans"/>
                <a:cs typeface="Lucida Sans"/>
              </a:rPr>
              <a:t>maximum</a:t>
            </a:r>
            <a:r>
              <a:rPr kumimoji="0" lang="en-US" sz="1600" b="0" i="0" u="none" strike="noStrike" kern="0" cap="none" spc="-3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75" normalizeH="0" baseline="0" noProof="0" dirty="0">
                <a:ln>
                  <a:noFill/>
                </a:ln>
                <a:solidFill>
                  <a:sysClr val="windowText" lastClr="000000"/>
                </a:solidFill>
                <a:effectLst/>
                <a:uLnTx/>
                <a:uFillTx/>
                <a:latin typeface="Lucida Sans"/>
                <a:cs typeface="Lucida Sans"/>
              </a:rPr>
              <a:t>risk</a:t>
            </a:r>
            <a:r>
              <a:rPr kumimoji="0" lang="en-US" sz="1600" b="0" i="0" u="none" strike="noStrike" kern="0" cap="none" spc="-5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10" normalizeH="0" baseline="0" noProof="0" dirty="0">
                <a:ln>
                  <a:noFill/>
                </a:ln>
                <a:solidFill>
                  <a:sysClr val="windowText" lastClr="000000"/>
                </a:solidFill>
                <a:effectLst/>
                <a:uLnTx/>
                <a:uFillTx/>
                <a:latin typeface="Lucida Sans"/>
                <a:cs typeface="Lucida Sans"/>
              </a:rPr>
              <a:t>identification.</a:t>
            </a:r>
            <a:endParaRPr kumimoji="0" lang="en-US" sz="1600" b="0" i="0" u="none" strike="noStrike" kern="0" cap="none" spc="0" normalizeH="0" baseline="0" noProof="0" dirty="0">
              <a:ln>
                <a:noFill/>
              </a:ln>
              <a:solidFill>
                <a:sysClr val="windowText" lastClr="000000"/>
              </a:solidFill>
              <a:effectLst/>
              <a:uLnTx/>
              <a:uFillTx/>
              <a:latin typeface="Lucida Sans"/>
              <a:cs typeface="Lucida Sans"/>
            </a:endParaRPr>
          </a:p>
          <a:p>
            <a:pPr marL="473710" marR="5080" lvl="0" indent="-285750" algn="just" defTabSz="914400" eaLnBrk="1" fontAlgn="auto" latinLnBrk="0" hangingPunct="1">
              <a:lnSpc>
                <a:spcPct val="113300"/>
              </a:lnSpc>
              <a:spcBef>
                <a:spcPts val="685"/>
              </a:spcBef>
              <a:spcAft>
                <a:spcPts val="0"/>
              </a:spcAft>
              <a:buClrTx/>
              <a:buSzTx/>
              <a:buFont typeface="Wingdings" panose="05000000000000000000" pitchFamily="2" charset="2"/>
              <a:buChar char="q"/>
              <a:tabLst/>
              <a:defRPr/>
            </a:pPr>
            <a:r>
              <a:rPr kumimoji="0" lang="en-US" sz="1600" b="1" i="0" u="none" strike="noStrike" kern="0" cap="none" spc="-85" normalizeH="0" baseline="0" noProof="0" dirty="0">
                <a:ln>
                  <a:noFill/>
                </a:ln>
                <a:solidFill>
                  <a:sysClr val="windowText" lastClr="000000"/>
                </a:solidFill>
                <a:effectLst/>
                <a:uLnTx/>
                <a:uFillTx/>
                <a:latin typeface="Lucida Sans"/>
                <a:cs typeface="Lucida Sans"/>
              </a:rPr>
              <a:t>Structured</a:t>
            </a:r>
            <a:r>
              <a:rPr kumimoji="0" lang="en-US" sz="1600" b="1" i="0" u="none" strike="noStrike" kern="0" cap="none" spc="-90" normalizeH="0" baseline="0" noProof="0" dirty="0">
                <a:ln>
                  <a:noFill/>
                </a:ln>
                <a:solidFill>
                  <a:sysClr val="windowText" lastClr="000000"/>
                </a:solidFill>
                <a:effectLst/>
                <a:uLnTx/>
                <a:uFillTx/>
                <a:latin typeface="Lucida Sans"/>
                <a:cs typeface="Lucida Sans"/>
              </a:rPr>
              <a:t> </a:t>
            </a:r>
            <a:r>
              <a:rPr kumimoji="0" lang="en-US" sz="1600" b="1" i="0" u="none" strike="noStrike" kern="0" cap="none" spc="-100" normalizeH="0" baseline="0" noProof="0" dirty="0">
                <a:ln>
                  <a:noFill/>
                </a:ln>
                <a:solidFill>
                  <a:sysClr val="windowText" lastClr="000000"/>
                </a:solidFill>
                <a:effectLst/>
                <a:uLnTx/>
                <a:uFillTx/>
                <a:latin typeface="Lucida Sans"/>
                <a:cs typeface="Lucida Sans"/>
              </a:rPr>
              <a:t>Approach:</a:t>
            </a:r>
            <a:r>
              <a:rPr kumimoji="0" lang="en-US" sz="1600" b="1" i="0" u="none" strike="noStrike" kern="0" cap="none" spc="-3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20" normalizeH="0" baseline="0" noProof="0" dirty="0">
                <a:ln>
                  <a:noFill/>
                </a:ln>
                <a:solidFill>
                  <a:sysClr val="windowText" lastClr="000000"/>
                </a:solidFill>
                <a:effectLst/>
                <a:uLnTx/>
                <a:uFillTx/>
                <a:latin typeface="Lucida Sans"/>
                <a:cs typeface="Lucida Sans"/>
              </a:rPr>
              <a:t>Begin</a:t>
            </a:r>
            <a:r>
              <a:rPr kumimoji="0" lang="en-US" sz="1600" b="0" i="0" u="none" strike="noStrike" kern="0" cap="none" spc="-4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30" normalizeH="0" baseline="0" noProof="0" dirty="0">
                <a:ln>
                  <a:noFill/>
                </a:ln>
                <a:solidFill>
                  <a:sysClr val="windowText" lastClr="000000"/>
                </a:solidFill>
                <a:effectLst/>
                <a:uLnTx/>
                <a:uFillTx/>
                <a:latin typeface="Lucida Sans"/>
                <a:cs typeface="Lucida Sans"/>
              </a:rPr>
              <a:t>with</a:t>
            </a:r>
            <a:r>
              <a:rPr kumimoji="0" lang="en-US" sz="1600" b="0" i="0" u="none" strike="noStrike" kern="0" cap="none" spc="-50" normalizeH="0" baseline="0" noProof="0" dirty="0">
                <a:ln>
                  <a:noFill/>
                </a:ln>
                <a:solidFill>
                  <a:sysClr val="windowText" lastClr="000000"/>
                </a:solidFill>
                <a:effectLst/>
                <a:uLnTx/>
                <a:uFillTx/>
                <a:latin typeface="Lucida Sans"/>
                <a:cs typeface="Lucida Sans"/>
              </a:rPr>
              <a:t> clear</a:t>
            </a:r>
            <a:r>
              <a:rPr kumimoji="0" lang="en-US" sz="1600" b="0" i="0" u="none" strike="noStrike" kern="0" cap="none" spc="-3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70" normalizeH="0" baseline="0" noProof="0" dirty="0">
                <a:ln>
                  <a:noFill/>
                </a:ln>
                <a:solidFill>
                  <a:sysClr val="windowText" lastClr="000000"/>
                </a:solidFill>
                <a:effectLst/>
                <a:uLnTx/>
                <a:uFillTx/>
                <a:latin typeface="Lucida Sans"/>
                <a:cs typeface="Lucida Sans"/>
              </a:rPr>
              <a:t>objectives,</a:t>
            </a:r>
            <a:r>
              <a:rPr kumimoji="0" lang="en-US" sz="1600" b="0" i="0" u="none" strike="noStrike" kern="0" cap="none" spc="-6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40" normalizeH="0" baseline="0" noProof="0" dirty="0">
                <a:ln>
                  <a:noFill/>
                </a:ln>
                <a:solidFill>
                  <a:sysClr val="windowText" lastClr="000000"/>
                </a:solidFill>
                <a:effectLst/>
                <a:uLnTx/>
                <a:uFillTx/>
                <a:latin typeface="Lucida Sans"/>
                <a:cs typeface="Lucida Sans"/>
              </a:rPr>
              <a:t>create</a:t>
            </a:r>
            <a:r>
              <a:rPr kumimoji="0" lang="en-US" sz="1600" b="0" i="0" u="none" strike="noStrike" kern="0" cap="none" spc="4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40" normalizeH="0" baseline="0" noProof="0" dirty="0">
                <a:ln>
                  <a:noFill/>
                </a:ln>
                <a:solidFill>
                  <a:sysClr val="windowText" lastClr="000000"/>
                </a:solidFill>
                <a:effectLst/>
                <a:uLnTx/>
                <a:uFillTx/>
                <a:latin typeface="Lucida Sans"/>
                <a:cs typeface="Lucida Sans"/>
              </a:rPr>
              <a:t>a</a:t>
            </a:r>
            <a:r>
              <a:rPr kumimoji="0" lang="en-US" sz="1600" b="0" i="0" u="none" strike="noStrike" kern="0" cap="none" spc="-2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30" normalizeH="0" baseline="0" noProof="0" dirty="0">
                <a:ln>
                  <a:noFill/>
                </a:ln>
                <a:solidFill>
                  <a:sysClr val="windowText" lastClr="000000"/>
                </a:solidFill>
                <a:effectLst/>
                <a:uLnTx/>
                <a:uFillTx/>
                <a:latin typeface="Lucida Sans"/>
                <a:cs typeface="Lucida Sans"/>
              </a:rPr>
              <a:t>judgment-</a:t>
            </a:r>
            <a:r>
              <a:rPr kumimoji="0" lang="en-US" sz="1600" b="0" i="0" u="none" strike="noStrike" kern="0" cap="none" spc="-65" normalizeH="0" baseline="0" noProof="0" dirty="0">
                <a:ln>
                  <a:noFill/>
                </a:ln>
                <a:solidFill>
                  <a:sysClr val="windowText" lastClr="000000"/>
                </a:solidFill>
                <a:effectLst/>
                <a:uLnTx/>
                <a:uFillTx/>
                <a:latin typeface="Lucida Sans"/>
                <a:cs typeface="Lucida Sans"/>
              </a:rPr>
              <a:t>free</a:t>
            </a:r>
            <a:r>
              <a:rPr kumimoji="0" lang="en-US" sz="1600" b="0" i="0" u="none" strike="noStrike" kern="0" cap="none" spc="4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50" normalizeH="0" baseline="0" noProof="0" dirty="0">
                <a:ln>
                  <a:noFill/>
                </a:ln>
                <a:solidFill>
                  <a:sysClr val="windowText" lastClr="000000"/>
                </a:solidFill>
                <a:effectLst/>
                <a:uLnTx/>
                <a:uFillTx/>
                <a:latin typeface="Lucida Sans"/>
                <a:cs typeface="Lucida Sans"/>
              </a:rPr>
              <a:t>environment,</a:t>
            </a:r>
            <a:r>
              <a:rPr kumimoji="0" lang="en-US" sz="1600" b="0" i="0" u="none" strike="noStrike" kern="0" cap="none" spc="-6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55" normalizeH="0" baseline="0" noProof="0" dirty="0">
                <a:ln>
                  <a:noFill/>
                </a:ln>
                <a:solidFill>
                  <a:sysClr val="windowText" lastClr="000000"/>
                </a:solidFill>
                <a:effectLst/>
                <a:uLnTx/>
                <a:uFillTx/>
                <a:latin typeface="Lucida Sans"/>
                <a:cs typeface="Lucida Sans"/>
              </a:rPr>
              <a:t>categorize</a:t>
            </a:r>
            <a:r>
              <a:rPr kumimoji="0" lang="en-US" sz="1600" b="0" i="0" u="none" strike="noStrike" kern="0" cap="none" spc="5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40" normalizeH="0" baseline="0" noProof="0" dirty="0">
                <a:ln>
                  <a:noFill/>
                </a:ln>
                <a:solidFill>
                  <a:sysClr val="windowText" lastClr="000000"/>
                </a:solidFill>
                <a:effectLst/>
                <a:uLnTx/>
                <a:uFillTx/>
                <a:latin typeface="Lucida Sans"/>
                <a:cs typeface="Lucida Sans"/>
              </a:rPr>
              <a:t>identified</a:t>
            </a:r>
            <a:r>
              <a:rPr kumimoji="0" lang="en-US" sz="1600" b="0" i="0" u="none" strike="noStrike" kern="0" cap="none" spc="-6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30" normalizeH="0" baseline="0" noProof="0" dirty="0">
                <a:ln>
                  <a:noFill/>
                </a:ln>
                <a:solidFill>
                  <a:sysClr val="windowText" lastClr="000000"/>
                </a:solidFill>
                <a:effectLst/>
                <a:uLnTx/>
                <a:uFillTx/>
                <a:latin typeface="Lucida Sans"/>
                <a:cs typeface="Lucida Sans"/>
              </a:rPr>
              <a:t>risks, </a:t>
            </a:r>
            <a:r>
              <a:rPr kumimoji="0" lang="en-US" sz="1600" b="0" i="0" u="none" strike="noStrike" kern="0" cap="none" spc="-35" normalizeH="0" baseline="0" noProof="0" dirty="0">
                <a:ln>
                  <a:noFill/>
                </a:ln>
                <a:solidFill>
                  <a:sysClr val="windowText" lastClr="000000"/>
                </a:solidFill>
                <a:effectLst/>
                <a:uLnTx/>
                <a:uFillTx/>
                <a:latin typeface="Lucida Sans"/>
                <a:cs typeface="Lucida Sans"/>
              </a:rPr>
              <a:t>and</a:t>
            </a:r>
            <a:r>
              <a:rPr kumimoji="0" lang="en-US" sz="1600" b="0" i="0" u="none" strike="noStrike" kern="0" cap="none" spc="-8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65" normalizeH="0" baseline="0" noProof="0" dirty="0">
                <a:ln>
                  <a:noFill/>
                </a:ln>
                <a:solidFill>
                  <a:sysClr val="windowText" lastClr="000000"/>
                </a:solidFill>
                <a:effectLst/>
                <a:uLnTx/>
                <a:uFillTx/>
                <a:latin typeface="Lucida Sans"/>
                <a:cs typeface="Lucida Sans"/>
              </a:rPr>
              <a:t>prioritize</a:t>
            </a:r>
            <a:r>
              <a:rPr kumimoji="0" lang="en-US" sz="1600" b="0" i="0" u="none" strike="noStrike" kern="0" cap="none" spc="2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85" normalizeH="0" baseline="0" noProof="0" dirty="0">
                <a:ln>
                  <a:noFill/>
                </a:ln>
                <a:solidFill>
                  <a:sysClr val="windowText" lastClr="000000"/>
                </a:solidFill>
                <a:effectLst/>
                <a:uLnTx/>
                <a:uFillTx/>
                <a:latin typeface="Lucida Sans"/>
                <a:cs typeface="Lucida Sans"/>
              </a:rPr>
              <a:t>for</a:t>
            </a:r>
            <a:r>
              <a:rPr kumimoji="0" lang="en-US" sz="1600" b="0" i="0" u="none" strike="noStrike" kern="0" cap="none" spc="-5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50" normalizeH="0" baseline="0" noProof="0" dirty="0">
                <a:ln>
                  <a:noFill/>
                </a:ln>
                <a:solidFill>
                  <a:sysClr val="windowText" lastClr="000000"/>
                </a:solidFill>
                <a:effectLst/>
                <a:uLnTx/>
                <a:uFillTx/>
                <a:latin typeface="Lucida Sans"/>
                <a:cs typeface="Lucida Sans"/>
              </a:rPr>
              <a:t>further </a:t>
            </a:r>
            <a:r>
              <a:rPr kumimoji="0" lang="en-US" sz="1600" b="0" i="0" u="none" strike="noStrike" kern="0" cap="none" spc="-10" normalizeH="0" baseline="0" noProof="0" dirty="0">
                <a:ln>
                  <a:noFill/>
                </a:ln>
                <a:solidFill>
                  <a:sysClr val="windowText" lastClr="000000"/>
                </a:solidFill>
                <a:effectLst/>
                <a:uLnTx/>
                <a:uFillTx/>
                <a:latin typeface="Lucida Sans"/>
                <a:cs typeface="Lucida Sans"/>
              </a:rPr>
              <a:t>assessment.</a:t>
            </a:r>
            <a:endParaRPr kumimoji="0" lang="en-US" sz="1600" b="0" i="0" u="none" strike="noStrike" kern="0" cap="none" spc="0" normalizeH="0" baseline="0" noProof="0" dirty="0">
              <a:ln>
                <a:noFill/>
              </a:ln>
              <a:solidFill>
                <a:sysClr val="windowText" lastClr="000000"/>
              </a:solidFill>
              <a:effectLst/>
              <a:uLnTx/>
              <a:uFillTx/>
              <a:latin typeface="Lucida Sans"/>
              <a:cs typeface="Lucida Sans"/>
            </a:endParaRPr>
          </a:p>
          <a:p>
            <a:pPr marL="507365" marR="146685" lvl="0" indent="-285750" algn="just" defTabSz="914400" eaLnBrk="1" fontAlgn="auto" latinLnBrk="0" hangingPunct="1">
              <a:lnSpc>
                <a:spcPct val="113300"/>
              </a:lnSpc>
              <a:spcBef>
                <a:spcPts val="685"/>
              </a:spcBef>
              <a:spcAft>
                <a:spcPts val="0"/>
              </a:spcAft>
              <a:buClrTx/>
              <a:buSzTx/>
              <a:buFont typeface="Wingdings" panose="05000000000000000000" pitchFamily="2" charset="2"/>
              <a:buChar char="q"/>
              <a:tabLst/>
              <a:defRPr/>
            </a:pPr>
            <a:r>
              <a:rPr kumimoji="0" lang="en-US" sz="1600" b="1" i="0" u="none" strike="noStrike" kern="0" cap="none" spc="-90" normalizeH="0" baseline="0" noProof="0" dirty="0">
                <a:ln>
                  <a:noFill/>
                </a:ln>
                <a:solidFill>
                  <a:sysClr val="windowText" lastClr="000000"/>
                </a:solidFill>
                <a:effectLst/>
                <a:uLnTx/>
                <a:uFillTx/>
                <a:latin typeface="Lucida Sans"/>
                <a:cs typeface="Lucida Sans"/>
              </a:rPr>
              <a:t>Psychological</a:t>
            </a:r>
            <a:r>
              <a:rPr kumimoji="0" lang="en-US" sz="1600" b="1" i="0" u="none" strike="noStrike" kern="0" cap="none" spc="-65" normalizeH="0" baseline="0" noProof="0" dirty="0">
                <a:ln>
                  <a:noFill/>
                </a:ln>
                <a:solidFill>
                  <a:sysClr val="windowText" lastClr="000000"/>
                </a:solidFill>
                <a:effectLst/>
                <a:uLnTx/>
                <a:uFillTx/>
                <a:latin typeface="Lucida Sans"/>
                <a:cs typeface="Lucida Sans"/>
              </a:rPr>
              <a:t> Safety:</a:t>
            </a:r>
            <a:r>
              <a:rPr kumimoji="0" lang="en-US" sz="1600" b="1" i="0" u="none" strike="noStrike" kern="0" cap="none" spc="-5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35" normalizeH="0" baseline="0" noProof="0" dirty="0">
                <a:ln>
                  <a:noFill/>
                </a:ln>
                <a:solidFill>
                  <a:sysClr val="windowText" lastClr="000000"/>
                </a:solidFill>
                <a:effectLst/>
                <a:uLnTx/>
                <a:uFillTx/>
                <a:latin typeface="Lucida Sans"/>
                <a:cs typeface="Lucida Sans"/>
              </a:rPr>
              <a:t>Encourage</a:t>
            </a:r>
            <a:r>
              <a:rPr kumimoji="0" lang="en-US" sz="1600" b="0" i="0" u="none" strike="noStrike" kern="0" cap="none" spc="3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55" normalizeH="0" baseline="0" noProof="0" dirty="0">
                <a:ln>
                  <a:noFill/>
                </a:ln>
                <a:solidFill>
                  <a:sysClr val="windowText" lastClr="000000"/>
                </a:solidFill>
                <a:effectLst/>
                <a:uLnTx/>
                <a:uFillTx/>
                <a:latin typeface="Lucida Sans"/>
                <a:cs typeface="Lucida Sans"/>
              </a:rPr>
              <a:t>honest</a:t>
            </a:r>
            <a:r>
              <a:rPr kumimoji="0" lang="en-US" sz="1600" b="0" i="0" u="none" strike="noStrike" kern="0" cap="none" spc="-6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40" normalizeH="0" baseline="0" noProof="0" dirty="0">
                <a:ln>
                  <a:noFill/>
                </a:ln>
                <a:solidFill>
                  <a:sysClr val="windowText" lastClr="000000"/>
                </a:solidFill>
                <a:effectLst/>
                <a:uLnTx/>
                <a:uFillTx/>
                <a:latin typeface="Lucida Sans"/>
                <a:cs typeface="Lucida Sans"/>
              </a:rPr>
              <a:t>input</a:t>
            </a:r>
            <a:r>
              <a:rPr kumimoji="0" lang="en-US" sz="1600" b="0" i="0" u="none" strike="noStrike" kern="0" cap="none" spc="-6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40" normalizeH="0" baseline="0" noProof="0" dirty="0">
                <a:ln>
                  <a:noFill/>
                </a:ln>
                <a:solidFill>
                  <a:sysClr val="windowText" lastClr="000000"/>
                </a:solidFill>
                <a:effectLst/>
                <a:uLnTx/>
                <a:uFillTx/>
                <a:latin typeface="Lucida Sans"/>
                <a:cs typeface="Lucida Sans"/>
              </a:rPr>
              <a:t>without</a:t>
            </a:r>
            <a:r>
              <a:rPr kumimoji="0" lang="en-US" sz="1600" b="0" i="0" u="none" strike="noStrike" kern="0" cap="none" spc="-7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55" normalizeH="0" baseline="0" noProof="0" dirty="0">
                <a:ln>
                  <a:noFill/>
                </a:ln>
                <a:solidFill>
                  <a:sysClr val="windowText" lastClr="000000"/>
                </a:solidFill>
                <a:effectLst/>
                <a:uLnTx/>
                <a:uFillTx/>
                <a:latin typeface="Lucida Sans"/>
                <a:cs typeface="Lucida Sans"/>
              </a:rPr>
              <a:t>fear</a:t>
            </a:r>
            <a:r>
              <a:rPr kumimoji="0" lang="en-US" sz="1600" b="0" i="0" u="none" strike="noStrike" kern="0" cap="none" spc="-4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80" normalizeH="0" baseline="0" noProof="0" dirty="0">
                <a:ln>
                  <a:noFill/>
                </a:ln>
                <a:solidFill>
                  <a:sysClr val="windowText" lastClr="000000"/>
                </a:solidFill>
                <a:effectLst/>
                <a:uLnTx/>
                <a:uFillTx/>
                <a:latin typeface="Lucida Sans"/>
                <a:cs typeface="Lucida Sans"/>
              </a:rPr>
              <a:t>of</a:t>
            </a:r>
            <a:r>
              <a:rPr kumimoji="0" lang="en-US" sz="1600" b="0" i="0" u="none" strike="noStrike" kern="0" cap="none" spc="-8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55" normalizeH="0" baseline="0" noProof="0" dirty="0">
                <a:ln>
                  <a:noFill/>
                </a:ln>
                <a:solidFill>
                  <a:sysClr val="windowText" lastClr="000000"/>
                </a:solidFill>
                <a:effectLst/>
                <a:uLnTx/>
                <a:uFillTx/>
                <a:latin typeface="Lucida Sans"/>
                <a:cs typeface="Lucida Sans"/>
              </a:rPr>
              <a:t>criticism</a:t>
            </a:r>
            <a:r>
              <a:rPr kumimoji="0" lang="en-US" sz="1600" b="0" i="0" u="none" strike="noStrike" kern="0" cap="none" spc="-3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50" normalizeH="0" baseline="0" noProof="0" dirty="0">
                <a:ln>
                  <a:noFill/>
                </a:ln>
                <a:solidFill>
                  <a:sysClr val="windowText" lastClr="000000"/>
                </a:solidFill>
                <a:effectLst/>
                <a:uLnTx/>
                <a:uFillTx/>
                <a:latin typeface="Lucida Sans"/>
                <a:cs typeface="Lucida Sans"/>
              </a:rPr>
              <a:t>to</a:t>
            </a:r>
            <a:r>
              <a:rPr kumimoji="0" lang="en-US" sz="1600" b="0" i="0" u="none" strike="noStrike" kern="0" cap="none" spc="-8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60" normalizeH="0" baseline="0" noProof="0" dirty="0">
                <a:ln>
                  <a:noFill/>
                </a:ln>
                <a:solidFill>
                  <a:sysClr val="windowText" lastClr="000000"/>
                </a:solidFill>
                <a:effectLst/>
                <a:uLnTx/>
                <a:uFillTx/>
                <a:latin typeface="Lucida Sans"/>
                <a:cs typeface="Lucida Sans"/>
              </a:rPr>
              <a:t>ensure</a:t>
            </a:r>
            <a:r>
              <a:rPr kumimoji="0" lang="en-US" sz="1600" b="0" i="0" u="none" strike="noStrike" kern="0" cap="none" spc="3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45" normalizeH="0" baseline="0" noProof="0" dirty="0">
                <a:ln>
                  <a:noFill/>
                </a:ln>
                <a:solidFill>
                  <a:sysClr val="windowText" lastClr="000000"/>
                </a:solidFill>
                <a:effectLst/>
                <a:uLnTx/>
                <a:uFillTx/>
                <a:latin typeface="Lucida Sans"/>
                <a:cs typeface="Lucida Sans"/>
              </a:rPr>
              <a:t>all</a:t>
            </a:r>
            <a:r>
              <a:rPr kumimoji="0" lang="en-US" sz="1600" b="0" i="0" u="none" strike="noStrike" kern="0" cap="none" spc="-8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45" normalizeH="0" baseline="0" noProof="0" dirty="0">
                <a:ln>
                  <a:noFill/>
                </a:ln>
                <a:solidFill>
                  <a:sysClr val="windowText" lastClr="000000"/>
                </a:solidFill>
                <a:effectLst/>
                <a:uLnTx/>
                <a:uFillTx/>
                <a:latin typeface="Lucida Sans"/>
                <a:cs typeface="Lucida Sans"/>
              </a:rPr>
              <a:t>potential</a:t>
            </a:r>
            <a:r>
              <a:rPr kumimoji="0" lang="en-US" sz="1600" b="0" i="0" u="none" strike="noStrike" kern="0" cap="none" spc="-9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80" normalizeH="0" baseline="0" noProof="0" dirty="0">
                <a:ln>
                  <a:noFill/>
                </a:ln>
                <a:solidFill>
                  <a:sysClr val="windowText" lastClr="000000"/>
                </a:solidFill>
                <a:effectLst/>
                <a:uLnTx/>
                <a:uFillTx/>
                <a:latin typeface="Lucida Sans"/>
                <a:cs typeface="Lucida Sans"/>
              </a:rPr>
              <a:t>risks</a:t>
            </a:r>
            <a:r>
              <a:rPr kumimoji="0" lang="en-US" sz="1600" b="0" i="0" u="none" strike="noStrike" kern="0" cap="none" spc="-6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50" normalizeH="0" baseline="0" noProof="0" dirty="0">
                <a:ln>
                  <a:noFill/>
                </a:ln>
                <a:solidFill>
                  <a:sysClr val="windowText" lastClr="000000"/>
                </a:solidFill>
                <a:effectLst/>
                <a:uLnTx/>
                <a:uFillTx/>
                <a:latin typeface="Lucida Sans"/>
                <a:cs typeface="Lucida Sans"/>
              </a:rPr>
              <a:t>are</a:t>
            </a:r>
            <a:r>
              <a:rPr kumimoji="0" lang="en-US" sz="1600" b="0" i="0" u="none" strike="noStrike" kern="0" cap="none" spc="3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25" normalizeH="0" baseline="0" noProof="0" dirty="0">
                <a:ln>
                  <a:noFill/>
                </a:ln>
                <a:solidFill>
                  <a:sysClr val="windowText" lastClr="000000"/>
                </a:solidFill>
                <a:effectLst/>
                <a:uLnTx/>
                <a:uFillTx/>
                <a:latin typeface="Lucida Sans"/>
                <a:cs typeface="Lucida Sans"/>
              </a:rPr>
              <a:t>surfaced, </a:t>
            </a:r>
            <a:r>
              <a:rPr kumimoji="0" lang="en-US" sz="1600" b="0" i="0" u="none" strike="noStrike" kern="0" cap="none" spc="-60" normalizeH="0" baseline="0" noProof="0" dirty="0">
                <a:ln>
                  <a:noFill/>
                </a:ln>
                <a:solidFill>
                  <a:sysClr val="windowText" lastClr="000000"/>
                </a:solidFill>
                <a:effectLst/>
                <a:uLnTx/>
                <a:uFillTx/>
                <a:latin typeface="Lucida Sans"/>
                <a:cs typeface="Lucida Sans"/>
              </a:rPr>
              <a:t>regardless</a:t>
            </a:r>
            <a:r>
              <a:rPr kumimoji="0" lang="en-US" sz="1600" b="0" i="0" u="none" strike="noStrike" kern="0" cap="none" spc="-4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80" normalizeH="0" baseline="0" noProof="0" dirty="0">
                <a:ln>
                  <a:noFill/>
                </a:ln>
                <a:solidFill>
                  <a:sysClr val="windowText" lastClr="000000"/>
                </a:solidFill>
                <a:effectLst/>
                <a:uLnTx/>
                <a:uFillTx/>
                <a:latin typeface="Lucida Sans"/>
                <a:cs typeface="Lucida Sans"/>
              </a:rPr>
              <a:t>of</a:t>
            </a:r>
            <a:r>
              <a:rPr kumimoji="0" lang="en-US" sz="1600" b="0" i="0" u="none" strike="noStrike" kern="0" cap="none" spc="-6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45" normalizeH="0" baseline="0" noProof="0" dirty="0">
                <a:ln>
                  <a:noFill/>
                </a:ln>
                <a:solidFill>
                  <a:sysClr val="windowText" lastClr="000000"/>
                </a:solidFill>
                <a:effectLst/>
                <a:uLnTx/>
                <a:uFillTx/>
                <a:latin typeface="Lucida Sans"/>
                <a:cs typeface="Lucida Sans"/>
              </a:rPr>
              <a:t>their</a:t>
            </a:r>
            <a:r>
              <a:rPr kumimoji="0" lang="en-US" sz="1600" b="0" i="0" u="none" strike="noStrike" kern="0" cap="none" spc="-3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45" normalizeH="0" baseline="0" noProof="0" dirty="0">
                <a:ln>
                  <a:noFill/>
                </a:ln>
                <a:solidFill>
                  <a:sysClr val="windowText" lastClr="000000"/>
                </a:solidFill>
                <a:effectLst/>
                <a:uLnTx/>
                <a:uFillTx/>
                <a:latin typeface="Lucida Sans"/>
                <a:cs typeface="Lucida Sans"/>
              </a:rPr>
              <a:t>perceived</a:t>
            </a:r>
            <a:r>
              <a:rPr kumimoji="0" lang="en-US" sz="1600" b="0" i="0" u="none" strike="noStrike" kern="0" cap="none" spc="-5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10" normalizeH="0" baseline="0" noProof="0" dirty="0">
                <a:ln>
                  <a:noFill/>
                </a:ln>
                <a:solidFill>
                  <a:sysClr val="windowText" lastClr="000000"/>
                </a:solidFill>
                <a:effectLst/>
                <a:uLnTx/>
                <a:uFillTx/>
                <a:latin typeface="Lucida Sans"/>
                <a:cs typeface="Lucida Sans"/>
              </a:rPr>
              <a:t>significance.</a:t>
            </a:r>
            <a:endParaRPr kumimoji="0" lang="en-US" sz="1600" b="0" i="0" u="none" strike="noStrike" kern="0" cap="none" spc="0" normalizeH="0" baseline="0" noProof="0" dirty="0">
              <a:ln>
                <a:noFill/>
              </a:ln>
              <a:solidFill>
                <a:sysClr val="windowText" lastClr="000000"/>
              </a:solidFill>
              <a:effectLst/>
              <a:uLnTx/>
              <a:uFillTx/>
              <a:latin typeface="Lucida Sans"/>
              <a:cs typeface="Lucida Sans"/>
            </a:endParaRPr>
          </a:p>
          <a:p>
            <a:pPr marL="507365" marR="297815" lvl="0" indent="-285750" algn="just" defTabSz="914400" eaLnBrk="1" fontAlgn="auto" latinLnBrk="0" hangingPunct="1">
              <a:lnSpc>
                <a:spcPct val="113300"/>
              </a:lnSpc>
              <a:spcBef>
                <a:spcPts val="685"/>
              </a:spcBef>
              <a:spcAft>
                <a:spcPts val="0"/>
              </a:spcAft>
              <a:buClrTx/>
              <a:buSzTx/>
              <a:buFont typeface="Wingdings" panose="05000000000000000000" pitchFamily="2" charset="2"/>
              <a:buChar char="q"/>
              <a:tabLst/>
              <a:defRPr/>
            </a:pPr>
            <a:r>
              <a:rPr kumimoji="0" lang="en-US" sz="1600" b="1" i="0" u="none" strike="noStrike" kern="0" cap="none" spc="-90" normalizeH="0" baseline="0" noProof="0" dirty="0">
                <a:ln>
                  <a:noFill/>
                </a:ln>
                <a:solidFill>
                  <a:sysClr val="windowText" lastClr="000000"/>
                </a:solidFill>
                <a:effectLst/>
                <a:uLnTx/>
                <a:uFillTx/>
                <a:latin typeface="Lucida Sans"/>
                <a:cs typeface="Lucida Sans"/>
              </a:rPr>
              <a:t>Outcome:</a:t>
            </a:r>
            <a:r>
              <a:rPr kumimoji="0" lang="en-US" sz="1600" b="1" i="0" u="none" strike="noStrike" kern="0" cap="none" spc="-6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40" normalizeH="0" baseline="0" noProof="0" dirty="0">
                <a:ln>
                  <a:noFill/>
                </a:ln>
                <a:solidFill>
                  <a:sysClr val="windowText" lastClr="000000"/>
                </a:solidFill>
                <a:effectLst/>
                <a:uLnTx/>
                <a:uFillTx/>
                <a:latin typeface="Lucida Sans"/>
                <a:cs typeface="Lucida Sans"/>
              </a:rPr>
              <a:t>A</a:t>
            </a:r>
            <a:r>
              <a:rPr kumimoji="0" lang="en-US" sz="1600" b="0" i="0" u="none" strike="noStrike" kern="0" cap="none" spc="-7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50" normalizeH="0" baseline="0" noProof="0" dirty="0">
                <a:ln>
                  <a:noFill/>
                </a:ln>
                <a:solidFill>
                  <a:sysClr val="windowText" lastClr="000000"/>
                </a:solidFill>
                <a:effectLst/>
                <a:uLnTx/>
                <a:uFillTx/>
                <a:latin typeface="Lucida Sans"/>
                <a:cs typeface="Lucida Sans"/>
              </a:rPr>
              <a:t>comprehensive</a:t>
            </a:r>
            <a:r>
              <a:rPr kumimoji="0" lang="en-US" sz="1600" b="0" i="0" u="none" strike="noStrike" kern="0" cap="none" spc="2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75" normalizeH="0" baseline="0" noProof="0" dirty="0">
                <a:ln>
                  <a:noFill/>
                </a:ln>
                <a:solidFill>
                  <a:sysClr val="windowText" lastClr="000000"/>
                </a:solidFill>
                <a:effectLst/>
                <a:uLnTx/>
                <a:uFillTx/>
                <a:latin typeface="Lucida Sans"/>
                <a:cs typeface="Lucida Sans"/>
              </a:rPr>
              <a:t>risk</a:t>
            </a:r>
            <a:r>
              <a:rPr kumimoji="0" lang="en-US" sz="1600" b="0" i="0" u="none" strike="noStrike" kern="0" cap="none" spc="-5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50" normalizeH="0" baseline="0" noProof="0" dirty="0">
                <a:ln>
                  <a:noFill/>
                </a:ln>
                <a:solidFill>
                  <a:sysClr val="windowText" lastClr="000000"/>
                </a:solidFill>
                <a:effectLst/>
                <a:uLnTx/>
                <a:uFillTx/>
                <a:latin typeface="Lucida Sans"/>
                <a:cs typeface="Lucida Sans"/>
              </a:rPr>
              <a:t>inventory</a:t>
            </a:r>
            <a:r>
              <a:rPr kumimoji="0" lang="en-US" sz="1600" b="0" i="0" u="none" strike="noStrike" kern="0" cap="none" spc="-6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25" normalizeH="0" baseline="0" noProof="0" dirty="0">
                <a:ln>
                  <a:noFill/>
                </a:ln>
                <a:solidFill>
                  <a:sysClr val="windowText" lastClr="000000"/>
                </a:solidFill>
                <a:effectLst/>
                <a:uLnTx/>
                <a:uFillTx/>
                <a:latin typeface="Lucida Sans"/>
                <a:cs typeface="Lucida Sans"/>
              </a:rPr>
              <a:t>that</a:t>
            </a:r>
            <a:r>
              <a:rPr kumimoji="0" lang="en-US" sz="1600" b="0" i="0" u="none" strike="noStrike" kern="0" cap="none" spc="-7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50" normalizeH="0" baseline="0" noProof="0" dirty="0">
                <a:ln>
                  <a:noFill/>
                </a:ln>
                <a:solidFill>
                  <a:sysClr val="windowText" lastClr="000000"/>
                </a:solidFill>
                <a:effectLst/>
                <a:uLnTx/>
                <a:uFillTx/>
                <a:latin typeface="Lucida Sans"/>
                <a:cs typeface="Lucida Sans"/>
              </a:rPr>
              <a:t>captures</a:t>
            </a:r>
            <a:r>
              <a:rPr kumimoji="0" lang="en-US" sz="1600" b="0" i="0" u="none" strike="noStrike" kern="0" cap="none" spc="-6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45" normalizeH="0" baseline="0" noProof="0" dirty="0">
                <a:ln>
                  <a:noFill/>
                </a:ln>
                <a:solidFill>
                  <a:sysClr val="windowText" lastClr="000000"/>
                </a:solidFill>
                <a:effectLst/>
                <a:uLnTx/>
                <a:uFillTx/>
                <a:latin typeface="Lucida Sans"/>
                <a:cs typeface="Lucida Sans"/>
              </a:rPr>
              <a:t>threats</a:t>
            </a:r>
            <a:r>
              <a:rPr kumimoji="0" lang="en-US" sz="1600" b="0" i="0" u="none" strike="noStrike" kern="0" cap="none" spc="-6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60" normalizeH="0" baseline="0" noProof="0" dirty="0">
                <a:ln>
                  <a:noFill/>
                </a:ln>
                <a:solidFill>
                  <a:sysClr val="windowText" lastClr="000000"/>
                </a:solidFill>
                <a:effectLst/>
                <a:uLnTx/>
                <a:uFillTx/>
                <a:latin typeface="Lucida Sans"/>
                <a:cs typeface="Lucida Sans"/>
              </a:rPr>
              <a:t>from</a:t>
            </a:r>
            <a:r>
              <a:rPr kumimoji="0" lang="en-US" sz="1600" b="0" i="0" u="none" strike="noStrike" kern="0" cap="none" spc="-40" normalizeH="0" baseline="0" noProof="0" dirty="0">
                <a:ln>
                  <a:noFill/>
                </a:ln>
                <a:solidFill>
                  <a:sysClr val="windowText" lastClr="000000"/>
                </a:solidFill>
                <a:effectLst/>
                <a:uLnTx/>
                <a:uFillTx/>
                <a:latin typeface="Lucida Sans"/>
                <a:cs typeface="Lucida Sans"/>
              </a:rPr>
              <a:t> multiple</a:t>
            </a:r>
            <a:r>
              <a:rPr kumimoji="0" lang="en-US" sz="1600" b="0" i="0" u="none" strike="noStrike" kern="0" cap="none" spc="2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65" normalizeH="0" baseline="0" noProof="0" dirty="0">
                <a:ln>
                  <a:noFill/>
                </a:ln>
                <a:solidFill>
                  <a:sysClr val="windowText" lastClr="000000"/>
                </a:solidFill>
                <a:effectLst/>
                <a:uLnTx/>
                <a:uFillTx/>
                <a:latin typeface="Lucida Sans"/>
                <a:cs typeface="Lucida Sans"/>
              </a:rPr>
              <a:t>angles,</a:t>
            </a:r>
            <a:r>
              <a:rPr kumimoji="0" lang="en-US" sz="1600" b="0" i="0" u="none" strike="noStrike" kern="0" cap="none" spc="-7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40" normalizeH="0" baseline="0" noProof="0" dirty="0">
                <a:ln>
                  <a:noFill/>
                </a:ln>
                <a:solidFill>
                  <a:sysClr val="windowText" lastClr="000000"/>
                </a:solidFill>
                <a:effectLst/>
                <a:uLnTx/>
                <a:uFillTx/>
                <a:latin typeface="Lucida Sans"/>
                <a:cs typeface="Lucida Sans"/>
              </a:rPr>
              <a:t>creating</a:t>
            </a:r>
            <a:r>
              <a:rPr kumimoji="0" lang="en-US" sz="1600" b="0" i="0" u="none" strike="noStrike" kern="0" cap="none" spc="-3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40" normalizeH="0" baseline="0" noProof="0" dirty="0">
                <a:ln>
                  <a:noFill/>
                </a:ln>
                <a:solidFill>
                  <a:sysClr val="windowText" lastClr="000000"/>
                </a:solidFill>
                <a:effectLst/>
                <a:uLnTx/>
                <a:uFillTx/>
                <a:latin typeface="Lucida Sans"/>
                <a:cs typeface="Lucida Sans"/>
              </a:rPr>
              <a:t>a</a:t>
            </a:r>
            <a:r>
              <a:rPr kumimoji="0" lang="en-US" sz="1600" b="0" i="0" u="none" strike="noStrike" kern="0" cap="none" spc="-5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55" normalizeH="0" baseline="0" noProof="0" dirty="0">
                <a:ln>
                  <a:noFill/>
                </a:ln>
                <a:solidFill>
                  <a:sysClr val="windowText" lastClr="000000"/>
                </a:solidFill>
                <a:effectLst/>
                <a:uLnTx/>
                <a:uFillTx/>
                <a:latin typeface="Lucida Sans"/>
                <a:cs typeface="Lucida Sans"/>
              </a:rPr>
              <a:t>more</a:t>
            </a:r>
            <a:r>
              <a:rPr kumimoji="0" lang="en-US" sz="1600" b="0" i="0" u="none" strike="noStrike" kern="0" cap="none" spc="2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10" normalizeH="0" baseline="0" noProof="0" dirty="0">
                <a:ln>
                  <a:noFill/>
                </a:ln>
                <a:solidFill>
                  <a:sysClr val="windowText" lastClr="000000"/>
                </a:solidFill>
                <a:effectLst/>
                <a:uLnTx/>
                <a:uFillTx/>
                <a:latin typeface="Lucida Sans"/>
                <a:cs typeface="Lucida Sans"/>
              </a:rPr>
              <a:t>robust </a:t>
            </a:r>
            <a:r>
              <a:rPr kumimoji="0" lang="en-US" sz="1600" b="0" i="0" u="none" strike="noStrike" kern="0" cap="none" spc="-55" normalizeH="0" baseline="0" noProof="0" dirty="0">
                <a:ln>
                  <a:noFill/>
                </a:ln>
                <a:solidFill>
                  <a:sysClr val="windowText" lastClr="000000"/>
                </a:solidFill>
                <a:effectLst/>
                <a:uLnTx/>
                <a:uFillTx/>
                <a:latin typeface="Lucida Sans"/>
                <a:cs typeface="Lucida Sans"/>
              </a:rPr>
              <a:t>foundation</a:t>
            </a:r>
            <a:r>
              <a:rPr kumimoji="0" lang="en-US" sz="1600" b="0" i="0" u="none" strike="noStrike" kern="0" cap="none" spc="-4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85" normalizeH="0" baseline="0" noProof="0" dirty="0">
                <a:ln>
                  <a:noFill/>
                </a:ln>
                <a:solidFill>
                  <a:sysClr val="windowText" lastClr="000000"/>
                </a:solidFill>
                <a:effectLst/>
                <a:uLnTx/>
                <a:uFillTx/>
                <a:latin typeface="Lucida Sans"/>
                <a:cs typeface="Lucida Sans"/>
              </a:rPr>
              <a:t>for</a:t>
            </a:r>
            <a:r>
              <a:rPr kumimoji="0" lang="en-US" sz="1600" b="0" i="0" u="none" strike="noStrike" kern="0" cap="none" spc="-3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75" normalizeH="0" baseline="0" noProof="0" dirty="0">
                <a:ln>
                  <a:noFill/>
                </a:ln>
                <a:solidFill>
                  <a:sysClr val="windowText" lastClr="000000"/>
                </a:solidFill>
                <a:effectLst/>
                <a:uLnTx/>
                <a:uFillTx/>
                <a:latin typeface="Lucida Sans"/>
                <a:cs typeface="Lucida Sans"/>
              </a:rPr>
              <a:t>risk</a:t>
            </a:r>
            <a:r>
              <a:rPr kumimoji="0" lang="en-US" sz="1600" b="0" i="0" u="none" strike="noStrike" kern="0" cap="none" spc="-3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60" normalizeH="0" baseline="0" noProof="0" dirty="0">
                <a:ln>
                  <a:noFill/>
                </a:ln>
                <a:solidFill>
                  <a:sysClr val="windowText" lastClr="000000"/>
                </a:solidFill>
                <a:effectLst/>
                <a:uLnTx/>
                <a:uFillTx/>
                <a:latin typeface="Lucida Sans"/>
                <a:cs typeface="Lucida Sans"/>
              </a:rPr>
              <a:t>assessment</a:t>
            </a:r>
            <a:r>
              <a:rPr kumimoji="0" lang="en-US" sz="1600" b="0" i="0" u="none" strike="noStrike" kern="0" cap="none" spc="-5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35" normalizeH="0" baseline="0" noProof="0" dirty="0">
                <a:ln>
                  <a:noFill/>
                </a:ln>
                <a:solidFill>
                  <a:sysClr val="windowText" lastClr="000000"/>
                </a:solidFill>
                <a:effectLst/>
                <a:uLnTx/>
                <a:uFillTx/>
                <a:latin typeface="Lucida Sans"/>
                <a:cs typeface="Lucida Sans"/>
              </a:rPr>
              <a:t>and</a:t>
            </a:r>
            <a:r>
              <a:rPr kumimoji="0" lang="en-US" sz="1600" b="0" i="0" u="none" strike="noStrike" kern="0" cap="none" spc="-5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40" normalizeH="0" baseline="0" noProof="0" dirty="0">
                <a:ln>
                  <a:noFill/>
                </a:ln>
                <a:solidFill>
                  <a:sysClr val="windowText" lastClr="000000"/>
                </a:solidFill>
                <a:effectLst/>
                <a:uLnTx/>
                <a:uFillTx/>
                <a:latin typeface="Lucida Sans"/>
                <a:cs typeface="Lucida Sans"/>
              </a:rPr>
              <a:t>mitigation </a:t>
            </a:r>
            <a:r>
              <a:rPr kumimoji="0" lang="en-US" sz="1600" b="0" i="0" u="none" strike="noStrike" kern="0" cap="none" spc="-10" normalizeH="0" baseline="0" noProof="0" dirty="0">
                <a:ln>
                  <a:noFill/>
                </a:ln>
                <a:solidFill>
                  <a:sysClr val="windowText" lastClr="000000"/>
                </a:solidFill>
                <a:effectLst/>
                <a:uLnTx/>
                <a:uFillTx/>
                <a:latin typeface="Lucida Sans"/>
                <a:cs typeface="Lucida Sans"/>
              </a:rPr>
              <a:t>planning.</a:t>
            </a:r>
            <a:endParaRPr kumimoji="0" lang="en-US" sz="1600" b="0" i="0" u="none" strike="noStrike" kern="0" cap="none" spc="0" normalizeH="0" baseline="0" noProof="0" dirty="0">
              <a:ln>
                <a:noFill/>
              </a:ln>
              <a:solidFill>
                <a:sysClr val="windowText" lastClr="000000"/>
              </a:solidFill>
              <a:effectLst/>
              <a:uLnTx/>
              <a:uFillTx/>
              <a:latin typeface="Lucida Sans"/>
              <a:cs typeface="Lucida Sans"/>
            </a:endParaRPr>
          </a:p>
        </p:txBody>
      </p:sp>
      <p:pic>
        <p:nvPicPr>
          <p:cNvPr id="2" name="Graphic 21">
            <a:extLst>
              <a:ext uri="{FF2B5EF4-FFF2-40B4-BE49-F238E27FC236}">
                <a16:creationId xmlns:a16="http://schemas.microsoft.com/office/drawing/2014/main" id="{1B5AF283-F81F-D9A5-216D-87CAB0A3B67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58441" y="605121"/>
            <a:ext cx="2024202" cy="945164"/>
          </a:xfrm>
          <a:prstGeom prst="rect">
            <a:avLst/>
          </a:prstGeom>
        </p:spPr>
      </p:pic>
      <p:sp>
        <p:nvSpPr>
          <p:cNvPr id="4" name="TextBox 3">
            <a:extLst>
              <a:ext uri="{FF2B5EF4-FFF2-40B4-BE49-F238E27FC236}">
                <a16:creationId xmlns:a16="http://schemas.microsoft.com/office/drawing/2014/main" id="{11C7FE06-28EC-1C06-2734-BC7F54FC7401}"/>
              </a:ext>
            </a:extLst>
          </p:cNvPr>
          <p:cNvSpPr txBox="1"/>
          <p:nvPr/>
        </p:nvSpPr>
        <p:spPr>
          <a:xfrm>
            <a:off x="2000250" y="1385460"/>
            <a:ext cx="5177574" cy="369332"/>
          </a:xfrm>
          <a:prstGeom prst="rect">
            <a:avLst/>
          </a:prstGeom>
          <a:solidFill>
            <a:srgbClr val="00B0F0"/>
          </a:solidFill>
        </p:spPr>
        <p:txBody>
          <a:bodyPr wrap="square">
            <a:spAutoFit/>
          </a:bodyPr>
          <a:lstStyle/>
          <a:p>
            <a:pPr marL="12700">
              <a:lnSpc>
                <a:spcPct val="100000"/>
              </a:lnSpc>
              <a:spcBef>
                <a:spcPts val="100"/>
              </a:spcBef>
            </a:pPr>
            <a:r>
              <a:rPr lang="en-US" sz="1800" b="1" spc="-75" dirty="0">
                <a:solidFill>
                  <a:schemeClr val="bg1"/>
                </a:solidFill>
                <a:latin typeface="Arial"/>
                <a:cs typeface="Arial"/>
              </a:rPr>
              <a:t>TEAM BRAINSTORMING FOR RISK DISCOVERY</a:t>
            </a:r>
            <a:endParaRPr lang="en-US" sz="1800" dirty="0">
              <a:solidFill>
                <a:schemeClr val="bg1"/>
              </a:solidFill>
              <a:latin typeface="Arial"/>
              <a:cs typeface="Arial"/>
            </a:endParaRPr>
          </a:p>
        </p:txBody>
      </p:sp>
    </p:spTree>
    <p:extLst>
      <p:ext uri="{BB962C8B-B14F-4D97-AF65-F5344CB8AC3E}">
        <p14:creationId xmlns:p14="http://schemas.microsoft.com/office/powerpoint/2010/main" val="368040663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B17203-05B0-8127-94F4-BEC4476CE81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61EBBF2-C482-D571-7264-0F60F419EFA8}"/>
              </a:ext>
            </a:extLst>
          </p:cNvPr>
          <p:cNvSpPr/>
          <p:nvPr/>
        </p:nvSpPr>
        <p:spPr>
          <a:xfrm>
            <a:off x="2306113" y="1038738"/>
            <a:ext cx="8712935" cy="40147"/>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DA2C79E-5198-3899-CAC1-45AD321F25D9}"/>
              </a:ext>
            </a:extLst>
          </p:cNvPr>
          <p:cNvSpPr/>
          <p:nvPr/>
        </p:nvSpPr>
        <p:spPr>
          <a:xfrm>
            <a:off x="7558824" y="1400175"/>
            <a:ext cx="3625271" cy="552245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D751D2E7-18A4-904B-17B4-F59869E633E4}"/>
              </a:ext>
            </a:extLst>
          </p:cNvPr>
          <p:cNvSpPr/>
          <p:nvPr/>
        </p:nvSpPr>
        <p:spPr>
          <a:xfrm>
            <a:off x="434390" y="1628774"/>
            <a:ext cx="9795459" cy="496512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2700" marR="520700" lvl="0" indent="0" algn="just" defTabSz="914400" eaLnBrk="1" fontAlgn="auto" latinLnBrk="0" hangingPunct="1">
              <a:lnSpc>
                <a:spcPct val="122400"/>
              </a:lnSpc>
              <a:spcBef>
                <a:spcPts val="95"/>
              </a:spcBef>
              <a:spcAft>
                <a:spcPts val="0"/>
              </a:spcAft>
              <a:buClrTx/>
              <a:buSzTx/>
              <a:buFontTx/>
              <a:buNone/>
              <a:tabLst/>
              <a:defRPr/>
            </a:pPr>
            <a:r>
              <a:rPr kumimoji="0" lang="en-US" b="1" i="0" u="none" strike="noStrike" kern="0" cap="none" spc="-55" normalizeH="0" baseline="0" noProof="0" dirty="0">
                <a:ln>
                  <a:noFill/>
                </a:ln>
                <a:solidFill>
                  <a:sysClr val="windowText" lastClr="000000"/>
                </a:solidFill>
                <a:effectLst/>
                <a:uLnTx/>
                <a:uFillTx/>
                <a:latin typeface="Lucida Sans"/>
                <a:cs typeface="Lucida Sans"/>
              </a:rPr>
              <a:t>Industry</a:t>
            </a:r>
            <a:r>
              <a:rPr kumimoji="0" lang="en-US" b="1" i="0" u="none" strike="noStrike" kern="0" cap="none" spc="-35" normalizeH="0" baseline="0" noProof="0" dirty="0">
                <a:ln>
                  <a:noFill/>
                </a:ln>
                <a:solidFill>
                  <a:sysClr val="windowText" lastClr="000000"/>
                </a:solidFill>
                <a:effectLst/>
                <a:uLnTx/>
                <a:uFillTx/>
                <a:latin typeface="Lucida Sans"/>
                <a:cs typeface="Lucida Sans"/>
              </a:rPr>
              <a:t> benchmarks</a:t>
            </a:r>
            <a:r>
              <a:rPr kumimoji="0" lang="en-US" b="1" i="0" u="none" strike="noStrike" kern="0" cap="none" spc="-90" normalizeH="0" baseline="0" noProof="0" dirty="0">
                <a:ln>
                  <a:noFill/>
                </a:ln>
                <a:solidFill>
                  <a:sysClr val="windowText" lastClr="000000"/>
                </a:solidFill>
                <a:effectLst/>
                <a:uLnTx/>
                <a:uFillTx/>
                <a:latin typeface="Lucida Sans"/>
                <a:cs typeface="Lucida Sans"/>
              </a:rPr>
              <a:t> </a:t>
            </a:r>
            <a:r>
              <a:rPr kumimoji="0" lang="en-US" b="0" i="0" u="none" strike="noStrike" kern="0" cap="none" spc="-55" normalizeH="0" baseline="0" noProof="0" dirty="0">
                <a:ln>
                  <a:noFill/>
                </a:ln>
                <a:solidFill>
                  <a:sysClr val="windowText" lastClr="000000"/>
                </a:solidFill>
                <a:effectLst/>
                <a:uLnTx/>
                <a:uFillTx/>
                <a:latin typeface="Lucida Sans"/>
                <a:cs typeface="Lucida Sans"/>
              </a:rPr>
              <a:t>provide</a:t>
            </a:r>
            <a:r>
              <a:rPr kumimoji="0" lang="en-US" b="0" i="0" u="none" strike="noStrike" kern="0" cap="none" spc="50" normalizeH="0" baseline="0" noProof="0" dirty="0">
                <a:ln>
                  <a:noFill/>
                </a:ln>
                <a:solidFill>
                  <a:sysClr val="windowText" lastClr="000000"/>
                </a:solidFill>
                <a:effectLst/>
                <a:uLnTx/>
                <a:uFillTx/>
                <a:latin typeface="Lucida Sans"/>
                <a:cs typeface="Lucida Sans"/>
              </a:rPr>
              <a:t> </a:t>
            </a:r>
            <a:r>
              <a:rPr kumimoji="0" lang="en-US" b="0" i="0" u="none" strike="noStrike" kern="0" cap="none" spc="-35" normalizeH="0" baseline="0" noProof="0" dirty="0">
                <a:ln>
                  <a:noFill/>
                </a:ln>
                <a:solidFill>
                  <a:sysClr val="windowText" lastClr="000000"/>
                </a:solidFill>
                <a:effectLst/>
                <a:uLnTx/>
                <a:uFillTx/>
                <a:latin typeface="Lucida Sans"/>
                <a:cs typeface="Lucida Sans"/>
              </a:rPr>
              <a:t>valuable</a:t>
            </a:r>
            <a:r>
              <a:rPr kumimoji="0" lang="en-US" b="0" i="0" u="none" strike="noStrike" kern="0" cap="none" spc="50" normalizeH="0" baseline="0" noProof="0" dirty="0">
                <a:ln>
                  <a:noFill/>
                </a:ln>
                <a:solidFill>
                  <a:sysClr val="windowText" lastClr="000000"/>
                </a:solidFill>
                <a:effectLst/>
                <a:uLnTx/>
                <a:uFillTx/>
                <a:latin typeface="Lucida Sans"/>
                <a:cs typeface="Lucida Sans"/>
              </a:rPr>
              <a:t> </a:t>
            </a:r>
            <a:r>
              <a:rPr kumimoji="0" lang="en-US" b="0" i="0" u="none" strike="noStrike" kern="0" cap="none" spc="-65" normalizeH="0" baseline="0" noProof="0" dirty="0">
                <a:ln>
                  <a:noFill/>
                </a:ln>
                <a:solidFill>
                  <a:sysClr val="windowText" lastClr="000000"/>
                </a:solidFill>
                <a:effectLst/>
                <a:uLnTx/>
                <a:uFillTx/>
                <a:latin typeface="Lucida Sans"/>
                <a:cs typeface="Lucida Sans"/>
              </a:rPr>
              <a:t>insights</a:t>
            </a:r>
            <a:r>
              <a:rPr kumimoji="0" lang="en-US" b="0" i="0" u="none" strike="noStrike" kern="0" cap="none" spc="-90" normalizeH="0" baseline="0" noProof="0" dirty="0">
                <a:ln>
                  <a:noFill/>
                </a:ln>
                <a:solidFill>
                  <a:sysClr val="windowText" lastClr="000000"/>
                </a:solidFill>
                <a:effectLst/>
                <a:uLnTx/>
                <a:uFillTx/>
                <a:latin typeface="Lucida Sans"/>
                <a:cs typeface="Lucida Sans"/>
              </a:rPr>
              <a:t> </a:t>
            </a:r>
            <a:r>
              <a:rPr kumimoji="0" lang="en-US" b="0" i="0" u="none" strike="noStrike" kern="0" cap="none" spc="-50" normalizeH="0" baseline="0" noProof="0" dirty="0">
                <a:ln>
                  <a:noFill/>
                </a:ln>
                <a:solidFill>
                  <a:sysClr val="windowText" lastClr="000000"/>
                </a:solidFill>
                <a:effectLst/>
                <a:uLnTx/>
                <a:uFillTx/>
                <a:latin typeface="Lucida Sans"/>
                <a:cs typeface="Lucida Sans"/>
              </a:rPr>
              <a:t>into</a:t>
            </a:r>
            <a:r>
              <a:rPr kumimoji="0" lang="en-US" b="0" i="0" u="none" strike="noStrike" kern="0" cap="none" spc="-70" normalizeH="0" baseline="0" noProof="0" dirty="0">
                <a:ln>
                  <a:noFill/>
                </a:ln>
                <a:solidFill>
                  <a:sysClr val="windowText" lastClr="000000"/>
                </a:solidFill>
                <a:effectLst/>
                <a:uLnTx/>
                <a:uFillTx/>
                <a:latin typeface="Lucida Sans"/>
                <a:cs typeface="Lucida Sans"/>
              </a:rPr>
              <a:t> </a:t>
            </a:r>
            <a:r>
              <a:rPr kumimoji="0" lang="en-US" b="0" i="0" u="none" strike="noStrike" kern="0" cap="none" spc="-55" normalizeH="0" baseline="0" noProof="0" dirty="0">
                <a:ln>
                  <a:noFill/>
                </a:ln>
                <a:solidFill>
                  <a:sysClr val="windowText" lastClr="000000"/>
                </a:solidFill>
                <a:effectLst/>
                <a:uLnTx/>
                <a:uFillTx/>
                <a:latin typeface="Lucida Sans"/>
                <a:cs typeface="Lucida Sans"/>
              </a:rPr>
              <a:t>sector-</a:t>
            </a:r>
            <a:r>
              <a:rPr kumimoji="0" lang="en-US" b="0" i="0" u="none" strike="noStrike" kern="0" cap="none" spc="-40" normalizeH="0" baseline="0" noProof="0" dirty="0">
                <a:ln>
                  <a:noFill/>
                </a:ln>
                <a:solidFill>
                  <a:sysClr val="windowText" lastClr="000000"/>
                </a:solidFill>
                <a:effectLst/>
                <a:uLnTx/>
                <a:uFillTx/>
                <a:latin typeface="Lucida Sans"/>
                <a:cs typeface="Lucida Sans"/>
              </a:rPr>
              <a:t>specific</a:t>
            </a:r>
            <a:r>
              <a:rPr kumimoji="0" lang="en-US" b="0" i="0" u="none" strike="noStrike" kern="0" cap="none" spc="-70" normalizeH="0" baseline="0" noProof="0" dirty="0">
                <a:ln>
                  <a:noFill/>
                </a:ln>
                <a:solidFill>
                  <a:sysClr val="windowText" lastClr="000000"/>
                </a:solidFill>
                <a:effectLst/>
                <a:uLnTx/>
                <a:uFillTx/>
                <a:latin typeface="Lucida Sans"/>
                <a:cs typeface="Lucida Sans"/>
              </a:rPr>
              <a:t> </a:t>
            </a:r>
            <a:r>
              <a:rPr kumimoji="0" lang="en-US" b="0" i="0" u="none" strike="noStrike" kern="0" cap="none" spc="-100" normalizeH="0" baseline="0" noProof="0" dirty="0">
                <a:ln>
                  <a:noFill/>
                </a:ln>
                <a:solidFill>
                  <a:sysClr val="windowText" lastClr="000000"/>
                </a:solidFill>
                <a:effectLst/>
                <a:uLnTx/>
                <a:uFillTx/>
                <a:latin typeface="Lucida Sans"/>
                <a:cs typeface="Lucida Sans"/>
              </a:rPr>
              <a:t>risks,</a:t>
            </a:r>
            <a:r>
              <a:rPr kumimoji="0" lang="en-US" b="0" i="0" u="none" strike="noStrike" kern="0" cap="none" spc="-45" normalizeH="0" baseline="0" noProof="0" dirty="0">
                <a:ln>
                  <a:noFill/>
                </a:ln>
                <a:solidFill>
                  <a:sysClr val="windowText" lastClr="000000"/>
                </a:solidFill>
                <a:effectLst/>
                <a:uLnTx/>
                <a:uFillTx/>
                <a:latin typeface="Lucida Sans"/>
                <a:cs typeface="Lucida Sans"/>
              </a:rPr>
              <a:t> </a:t>
            </a:r>
            <a:r>
              <a:rPr kumimoji="0" lang="en-US" b="0" i="0" u="none" strike="noStrike" kern="0" cap="none" spc="-35" normalizeH="0" baseline="0" noProof="0" dirty="0">
                <a:ln>
                  <a:noFill/>
                </a:ln>
                <a:solidFill>
                  <a:sysClr val="windowText" lastClr="000000"/>
                </a:solidFill>
                <a:effectLst/>
                <a:uLnTx/>
                <a:uFillTx/>
                <a:latin typeface="Lucida Sans"/>
                <a:cs typeface="Lucida Sans"/>
              </a:rPr>
              <a:t>allowing</a:t>
            </a:r>
            <a:r>
              <a:rPr kumimoji="0" lang="en-US" b="0" i="0" u="none" strike="noStrike" kern="0" cap="none" spc="-25" normalizeH="0" baseline="0" noProof="0" dirty="0">
                <a:ln>
                  <a:noFill/>
                </a:ln>
                <a:solidFill>
                  <a:sysClr val="windowText" lastClr="000000"/>
                </a:solidFill>
                <a:effectLst/>
                <a:uLnTx/>
                <a:uFillTx/>
                <a:latin typeface="Lucida Sans"/>
                <a:cs typeface="Lucida Sans"/>
              </a:rPr>
              <a:t> </a:t>
            </a:r>
            <a:r>
              <a:rPr kumimoji="0" lang="en-US" b="0" i="0" u="none" strike="noStrike" kern="0" cap="none" spc="-45" normalizeH="0" baseline="0" noProof="0" dirty="0">
                <a:ln>
                  <a:noFill/>
                </a:ln>
                <a:solidFill>
                  <a:sysClr val="windowText" lastClr="000000"/>
                </a:solidFill>
                <a:effectLst/>
                <a:uLnTx/>
                <a:uFillTx/>
                <a:latin typeface="Lucida Sans"/>
                <a:cs typeface="Lucida Sans"/>
              </a:rPr>
              <a:t>entrepreneurs</a:t>
            </a:r>
            <a:r>
              <a:rPr kumimoji="0" lang="en-US" b="0" i="0" u="none" strike="noStrike" kern="0" cap="none" spc="-90" normalizeH="0" baseline="0" noProof="0" dirty="0">
                <a:ln>
                  <a:noFill/>
                </a:ln>
                <a:solidFill>
                  <a:sysClr val="windowText" lastClr="000000"/>
                </a:solidFill>
                <a:effectLst/>
                <a:uLnTx/>
                <a:uFillTx/>
                <a:latin typeface="Lucida Sans"/>
                <a:cs typeface="Lucida Sans"/>
              </a:rPr>
              <a:t> </a:t>
            </a:r>
            <a:r>
              <a:rPr kumimoji="0" lang="en-US" b="0" i="0" u="none" strike="noStrike" kern="0" cap="none" spc="-55" normalizeH="0" baseline="0" noProof="0" dirty="0">
                <a:ln>
                  <a:noFill/>
                </a:ln>
                <a:solidFill>
                  <a:sysClr val="windowText" lastClr="000000"/>
                </a:solidFill>
                <a:effectLst/>
                <a:uLnTx/>
                <a:uFillTx/>
                <a:latin typeface="Lucida Sans"/>
                <a:cs typeface="Lucida Sans"/>
              </a:rPr>
              <a:t>to</a:t>
            </a:r>
            <a:r>
              <a:rPr kumimoji="0" lang="en-US" b="0" i="0" u="none" strike="noStrike" kern="0" cap="none" spc="-75" normalizeH="0" baseline="0" noProof="0" dirty="0">
                <a:ln>
                  <a:noFill/>
                </a:ln>
                <a:solidFill>
                  <a:sysClr val="windowText" lastClr="000000"/>
                </a:solidFill>
                <a:effectLst/>
                <a:uLnTx/>
                <a:uFillTx/>
                <a:latin typeface="Lucida Sans"/>
                <a:cs typeface="Lucida Sans"/>
              </a:rPr>
              <a:t> </a:t>
            </a:r>
            <a:r>
              <a:rPr kumimoji="0" lang="en-US" b="0" i="0" u="none" strike="noStrike" kern="0" cap="none" spc="-10" normalizeH="0" baseline="0" noProof="0" dirty="0">
                <a:ln>
                  <a:noFill/>
                </a:ln>
                <a:solidFill>
                  <a:sysClr val="windowText" lastClr="000000"/>
                </a:solidFill>
                <a:effectLst/>
                <a:uLnTx/>
                <a:uFillTx/>
                <a:latin typeface="Lucida Sans"/>
                <a:cs typeface="Lucida Sans"/>
              </a:rPr>
              <a:t>anticipate </a:t>
            </a:r>
            <a:r>
              <a:rPr kumimoji="0" lang="en-US" b="0" i="0" u="none" strike="noStrike" kern="0" cap="none" spc="-40" normalizeH="0" baseline="0" noProof="0" dirty="0">
                <a:ln>
                  <a:noFill/>
                </a:ln>
                <a:solidFill>
                  <a:sysClr val="windowText" lastClr="000000"/>
                </a:solidFill>
                <a:effectLst/>
                <a:uLnTx/>
                <a:uFillTx/>
                <a:latin typeface="Lucida Sans"/>
                <a:cs typeface="Lucida Sans"/>
              </a:rPr>
              <a:t>challenges</a:t>
            </a:r>
            <a:r>
              <a:rPr kumimoji="0" lang="en-US" b="0" i="0" u="none" strike="noStrike" kern="0" cap="none" spc="-95" normalizeH="0" baseline="0" noProof="0" dirty="0">
                <a:ln>
                  <a:noFill/>
                </a:ln>
                <a:solidFill>
                  <a:sysClr val="windowText" lastClr="000000"/>
                </a:solidFill>
                <a:effectLst/>
                <a:uLnTx/>
                <a:uFillTx/>
                <a:latin typeface="Lucida Sans"/>
                <a:cs typeface="Lucida Sans"/>
              </a:rPr>
              <a:t> </a:t>
            </a:r>
            <a:r>
              <a:rPr kumimoji="0" lang="en-US" b="0" i="0" u="none" strike="noStrike" kern="0" cap="none" spc="-60" normalizeH="0" baseline="0" noProof="0" dirty="0">
                <a:ln>
                  <a:noFill/>
                </a:ln>
                <a:solidFill>
                  <a:sysClr val="windowText" lastClr="000000"/>
                </a:solidFill>
                <a:effectLst/>
                <a:uLnTx/>
                <a:uFillTx/>
                <a:latin typeface="Lucida Sans"/>
                <a:cs typeface="Lucida Sans"/>
              </a:rPr>
              <a:t>before</a:t>
            </a:r>
            <a:r>
              <a:rPr kumimoji="0" lang="en-US" b="0" i="0" u="none" strike="noStrike" kern="0" cap="none" spc="45" normalizeH="0" baseline="0" noProof="0" dirty="0">
                <a:ln>
                  <a:noFill/>
                </a:ln>
                <a:solidFill>
                  <a:sysClr val="windowText" lastClr="000000"/>
                </a:solidFill>
                <a:effectLst/>
                <a:uLnTx/>
                <a:uFillTx/>
                <a:latin typeface="Lucida Sans"/>
                <a:cs typeface="Lucida Sans"/>
              </a:rPr>
              <a:t> </a:t>
            </a:r>
            <a:r>
              <a:rPr kumimoji="0" lang="en-US" b="0" i="0" u="none" strike="noStrike" kern="0" cap="none" spc="-25" normalizeH="0" baseline="0" noProof="0" dirty="0">
                <a:ln>
                  <a:noFill/>
                </a:ln>
                <a:solidFill>
                  <a:sysClr val="windowText" lastClr="000000"/>
                </a:solidFill>
                <a:effectLst/>
                <a:uLnTx/>
                <a:uFillTx/>
                <a:latin typeface="Lucida Sans"/>
                <a:cs typeface="Lucida Sans"/>
              </a:rPr>
              <a:t>they</a:t>
            </a:r>
            <a:r>
              <a:rPr kumimoji="0" lang="en-US" b="0" i="0" u="none" strike="noStrike" kern="0" cap="none" spc="-35" normalizeH="0" baseline="0" noProof="0" dirty="0">
                <a:ln>
                  <a:noFill/>
                </a:ln>
                <a:solidFill>
                  <a:sysClr val="windowText" lastClr="000000"/>
                </a:solidFill>
                <a:effectLst/>
                <a:uLnTx/>
                <a:uFillTx/>
                <a:latin typeface="Lucida Sans"/>
                <a:cs typeface="Lucida Sans"/>
              </a:rPr>
              <a:t> </a:t>
            </a:r>
            <a:r>
              <a:rPr kumimoji="0" lang="en-US" b="0" i="0" u="none" strike="noStrike" kern="0" cap="none" spc="-10" normalizeH="0" baseline="0" noProof="0" dirty="0">
                <a:ln>
                  <a:noFill/>
                </a:ln>
                <a:solidFill>
                  <a:sysClr val="windowText" lastClr="000000"/>
                </a:solidFill>
                <a:effectLst/>
                <a:uLnTx/>
                <a:uFillTx/>
                <a:latin typeface="Lucida Sans"/>
                <a:cs typeface="Lucida Sans"/>
              </a:rPr>
              <a:t>materialize.</a:t>
            </a:r>
            <a:endParaRPr kumimoji="0" lang="en-US" b="0" i="0" u="none" strike="noStrike" kern="0" cap="none" spc="0" normalizeH="0" baseline="0" noProof="0" dirty="0">
              <a:ln>
                <a:noFill/>
              </a:ln>
              <a:solidFill>
                <a:sysClr val="windowText" lastClr="000000"/>
              </a:solidFill>
              <a:effectLst/>
              <a:uLnTx/>
              <a:uFillTx/>
              <a:latin typeface="Lucida Sans"/>
              <a:cs typeface="Lucida Sans"/>
            </a:endParaRPr>
          </a:p>
          <a:p>
            <a:pPr marL="611505" marR="269875" lvl="0" indent="-285750" algn="just" defTabSz="914400" eaLnBrk="1" fontAlgn="auto" latinLnBrk="0" hangingPunct="1">
              <a:lnSpc>
                <a:spcPct val="120900"/>
              </a:lnSpc>
              <a:spcBef>
                <a:spcPts val="1035"/>
              </a:spcBef>
              <a:spcAft>
                <a:spcPts val="0"/>
              </a:spcAft>
              <a:buClrTx/>
              <a:buSzTx/>
              <a:buFont typeface="Wingdings" panose="05000000000000000000" pitchFamily="2" charset="2"/>
              <a:buChar char="q"/>
              <a:tabLst/>
              <a:defRPr/>
            </a:pPr>
            <a:r>
              <a:rPr kumimoji="0" lang="en-US" sz="1600" b="1" i="0" u="none" strike="noStrike" kern="0" cap="none" spc="-90" normalizeH="0" baseline="0" noProof="0" dirty="0">
                <a:ln>
                  <a:noFill/>
                </a:ln>
                <a:solidFill>
                  <a:sysClr val="windowText" lastClr="000000"/>
                </a:solidFill>
                <a:effectLst/>
                <a:uLnTx/>
                <a:uFillTx/>
                <a:latin typeface="Lucida Sans"/>
                <a:cs typeface="Lucida Sans"/>
              </a:rPr>
              <a:t>Performance</a:t>
            </a:r>
            <a:r>
              <a:rPr kumimoji="0" lang="en-US" sz="1600" b="1" i="0" u="none" strike="noStrike" kern="0" cap="none" spc="-15" normalizeH="0" baseline="0" noProof="0" dirty="0">
                <a:ln>
                  <a:noFill/>
                </a:ln>
                <a:solidFill>
                  <a:sysClr val="windowText" lastClr="000000"/>
                </a:solidFill>
                <a:effectLst/>
                <a:uLnTx/>
                <a:uFillTx/>
                <a:latin typeface="Lucida Sans"/>
                <a:cs typeface="Lucida Sans"/>
              </a:rPr>
              <a:t> </a:t>
            </a:r>
            <a:r>
              <a:rPr kumimoji="0" lang="en-US" sz="1600" b="1" i="0" u="none" strike="noStrike" kern="0" cap="none" spc="-90" normalizeH="0" baseline="0" noProof="0" dirty="0">
                <a:ln>
                  <a:noFill/>
                </a:ln>
                <a:solidFill>
                  <a:sysClr val="windowText" lastClr="000000"/>
                </a:solidFill>
                <a:effectLst/>
                <a:uLnTx/>
                <a:uFillTx/>
                <a:latin typeface="Lucida Sans"/>
                <a:cs typeface="Lucida Sans"/>
              </a:rPr>
              <a:t>Metrics:</a:t>
            </a:r>
            <a:r>
              <a:rPr kumimoji="0" lang="en-US" sz="1600" b="1" i="0" u="none" strike="noStrike" kern="0" cap="none" spc="-10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35" normalizeH="0" baseline="0" noProof="0" dirty="0">
                <a:ln>
                  <a:noFill/>
                </a:ln>
                <a:solidFill>
                  <a:sysClr val="windowText" lastClr="000000"/>
                </a:solidFill>
                <a:effectLst/>
                <a:uLnTx/>
                <a:uFillTx/>
                <a:latin typeface="Lucida Sans"/>
                <a:cs typeface="Lucida Sans"/>
              </a:rPr>
              <a:t>Compare</a:t>
            </a:r>
            <a:r>
              <a:rPr kumimoji="0" lang="en-US" sz="1600" b="0" i="0" u="none" strike="noStrike" kern="0" cap="none" spc="5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30" normalizeH="0" baseline="0" noProof="0" dirty="0">
                <a:ln>
                  <a:noFill/>
                </a:ln>
                <a:solidFill>
                  <a:sysClr val="windowText" lastClr="000000"/>
                </a:solidFill>
                <a:effectLst/>
                <a:uLnTx/>
                <a:uFillTx/>
                <a:latin typeface="Lucida Sans"/>
                <a:cs typeface="Lucida Sans"/>
              </a:rPr>
              <a:t>financial</a:t>
            </a:r>
            <a:r>
              <a:rPr kumimoji="0" lang="en-US" sz="1600" b="0" i="0" u="none" strike="noStrike" kern="0" cap="none" spc="-80" normalizeH="0" baseline="0" noProof="0" dirty="0">
                <a:ln>
                  <a:noFill/>
                </a:ln>
                <a:solidFill>
                  <a:sysClr val="windowText" lastClr="000000"/>
                </a:solidFill>
                <a:effectLst/>
                <a:uLnTx/>
                <a:uFillTx/>
                <a:latin typeface="Lucida Sans"/>
                <a:cs typeface="Lucida Sans"/>
              </a:rPr>
              <a:t> ratios,</a:t>
            </a:r>
            <a:r>
              <a:rPr kumimoji="0" lang="en-US" sz="1600" b="0" i="0" u="none" strike="noStrike" kern="0" cap="none" spc="-45" normalizeH="0" baseline="0" noProof="0" dirty="0">
                <a:ln>
                  <a:noFill/>
                </a:ln>
                <a:solidFill>
                  <a:sysClr val="windowText" lastClr="000000"/>
                </a:solidFill>
                <a:effectLst/>
                <a:uLnTx/>
                <a:uFillTx/>
                <a:latin typeface="Lucida Sans"/>
                <a:cs typeface="Lucida Sans"/>
              </a:rPr>
              <a:t> operational</a:t>
            </a:r>
            <a:r>
              <a:rPr kumimoji="0" lang="en-US" sz="1600" b="0" i="0" u="none" strike="noStrike" kern="0" cap="none" spc="-8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55" normalizeH="0" baseline="0" noProof="0" dirty="0">
                <a:ln>
                  <a:noFill/>
                </a:ln>
                <a:solidFill>
                  <a:sysClr val="windowText" lastClr="000000"/>
                </a:solidFill>
                <a:effectLst/>
                <a:uLnTx/>
                <a:uFillTx/>
                <a:latin typeface="Lucida Sans"/>
                <a:cs typeface="Lucida Sans"/>
              </a:rPr>
              <a:t>KPIs,</a:t>
            </a:r>
            <a:r>
              <a:rPr kumimoji="0" lang="en-US" sz="1600" b="0" i="0" u="none" strike="noStrike" kern="0" cap="none" spc="-4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25" normalizeH="0" baseline="0" noProof="0" dirty="0">
                <a:ln>
                  <a:noFill/>
                </a:ln>
                <a:solidFill>
                  <a:sysClr val="windowText" lastClr="000000"/>
                </a:solidFill>
                <a:effectLst/>
                <a:uLnTx/>
                <a:uFillTx/>
                <a:latin typeface="Lucida Sans"/>
                <a:cs typeface="Lucida Sans"/>
              </a:rPr>
              <a:t>and</a:t>
            </a:r>
            <a:r>
              <a:rPr kumimoji="0" lang="en-US" sz="1600" b="0" i="0" u="none" strike="noStrike" kern="0" cap="none" spc="-7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25" normalizeH="0" baseline="0" noProof="0" dirty="0">
                <a:ln>
                  <a:noFill/>
                </a:ln>
                <a:solidFill>
                  <a:sysClr val="windowText" lastClr="000000"/>
                </a:solidFill>
                <a:effectLst/>
                <a:uLnTx/>
                <a:uFillTx/>
                <a:latin typeface="Lucida Sans"/>
                <a:cs typeface="Lucida Sans"/>
              </a:rPr>
              <a:t>market</a:t>
            </a:r>
            <a:r>
              <a:rPr kumimoji="0" lang="en-US" sz="1600" b="0" i="0" u="none" strike="noStrike" kern="0" cap="none" spc="-8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40" normalizeH="0" baseline="0" noProof="0" dirty="0">
                <a:ln>
                  <a:noFill/>
                </a:ln>
                <a:solidFill>
                  <a:sysClr val="windowText" lastClr="000000"/>
                </a:solidFill>
                <a:effectLst/>
                <a:uLnTx/>
                <a:uFillTx/>
                <a:latin typeface="Lucida Sans"/>
                <a:cs typeface="Lucida Sans"/>
              </a:rPr>
              <a:t>performance</a:t>
            </a:r>
            <a:r>
              <a:rPr kumimoji="0" lang="en-US" sz="1600" b="0" i="0" u="none" strike="noStrike" kern="0" cap="none" spc="5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45" normalizeH="0" baseline="0" noProof="0" dirty="0">
                <a:ln>
                  <a:noFill/>
                </a:ln>
                <a:solidFill>
                  <a:sysClr val="windowText" lastClr="000000"/>
                </a:solidFill>
                <a:effectLst/>
                <a:uLnTx/>
                <a:uFillTx/>
                <a:latin typeface="Lucida Sans"/>
                <a:cs typeface="Lucida Sans"/>
              </a:rPr>
              <a:t>against</a:t>
            </a:r>
            <a:r>
              <a:rPr kumimoji="0" lang="en-US" sz="1600" b="0" i="0" u="none" strike="noStrike" kern="0" cap="none" spc="-8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10" normalizeH="0" baseline="0" noProof="0" dirty="0">
                <a:ln>
                  <a:noFill/>
                </a:ln>
                <a:solidFill>
                  <a:sysClr val="windowText" lastClr="000000"/>
                </a:solidFill>
                <a:effectLst/>
                <a:uLnTx/>
                <a:uFillTx/>
                <a:latin typeface="Lucida Sans"/>
                <a:cs typeface="Lucida Sans"/>
              </a:rPr>
              <a:t>industry </a:t>
            </a:r>
            <a:r>
              <a:rPr kumimoji="0" lang="en-US" sz="1600" b="0" i="0" u="none" strike="noStrike" kern="0" cap="none" spc="-50" normalizeH="0" baseline="0" noProof="0" dirty="0">
                <a:ln>
                  <a:noFill/>
                </a:ln>
                <a:solidFill>
                  <a:sysClr val="windowText" lastClr="000000"/>
                </a:solidFill>
                <a:effectLst/>
                <a:uLnTx/>
                <a:uFillTx/>
                <a:latin typeface="Lucida Sans"/>
                <a:cs typeface="Lucida Sans"/>
              </a:rPr>
              <a:t>averages</a:t>
            </a:r>
            <a:r>
              <a:rPr kumimoji="0" lang="en-US" sz="1600" b="0" i="0" u="none" strike="noStrike" kern="0" cap="none" spc="-7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55" normalizeH="0" baseline="0" noProof="0" dirty="0">
                <a:ln>
                  <a:noFill/>
                </a:ln>
                <a:solidFill>
                  <a:sysClr val="windowText" lastClr="000000"/>
                </a:solidFill>
                <a:effectLst/>
                <a:uLnTx/>
                <a:uFillTx/>
                <a:latin typeface="Lucida Sans"/>
                <a:cs typeface="Lucida Sans"/>
              </a:rPr>
              <a:t>to</a:t>
            </a:r>
            <a:r>
              <a:rPr kumimoji="0" lang="en-US" sz="1600" b="0" i="0" u="none" strike="noStrike" kern="0" cap="none" spc="-4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35" normalizeH="0" baseline="0" noProof="0" dirty="0">
                <a:ln>
                  <a:noFill/>
                </a:ln>
                <a:solidFill>
                  <a:sysClr val="windowText" lastClr="000000"/>
                </a:solidFill>
                <a:effectLst/>
                <a:uLnTx/>
                <a:uFillTx/>
                <a:latin typeface="Lucida Sans"/>
                <a:cs typeface="Lucida Sans"/>
              </a:rPr>
              <a:t>identify</a:t>
            </a:r>
            <a:r>
              <a:rPr kumimoji="0" lang="en-US" sz="1600" b="0" i="0" u="none" strike="noStrike" kern="0" cap="none" spc="-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40" normalizeH="0" baseline="0" noProof="0" dirty="0">
                <a:ln>
                  <a:noFill/>
                </a:ln>
                <a:solidFill>
                  <a:sysClr val="windowText" lastClr="000000"/>
                </a:solidFill>
                <a:effectLst/>
                <a:uLnTx/>
                <a:uFillTx/>
                <a:latin typeface="Lucida Sans"/>
                <a:cs typeface="Lucida Sans"/>
              </a:rPr>
              <a:t>potential</a:t>
            </a:r>
            <a:r>
              <a:rPr kumimoji="0" lang="en-US" sz="1600" b="0" i="0" u="none" strike="noStrike" kern="0" cap="none" spc="-5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10" normalizeH="0" baseline="0" noProof="0" dirty="0">
                <a:ln>
                  <a:noFill/>
                </a:ln>
                <a:solidFill>
                  <a:sysClr val="windowText" lastClr="000000"/>
                </a:solidFill>
                <a:effectLst/>
                <a:uLnTx/>
                <a:uFillTx/>
                <a:latin typeface="Lucida Sans"/>
                <a:cs typeface="Lucida Sans"/>
              </a:rPr>
              <a:t>vulnerabilities.</a:t>
            </a:r>
            <a:endParaRPr kumimoji="0" lang="en-US" sz="1600" b="0" i="0" u="none" strike="noStrike" kern="0" cap="none" spc="0" normalizeH="0" baseline="0" noProof="0" dirty="0">
              <a:ln>
                <a:noFill/>
              </a:ln>
              <a:solidFill>
                <a:sysClr val="windowText" lastClr="000000"/>
              </a:solidFill>
              <a:effectLst/>
              <a:uLnTx/>
              <a:uFillTx/>
              <a:latin typeface="Lucida Sans"/>
              <a:cs typeface="Lucida Sans"/>
            </a:endParaRPr>
          </a:p>
          <a:p>
            <a:pPr marL="563245" marR="103505" lvl="0" indent="-285750" algn="just" defTabSz="914400" eaLnBrk="1" fontAlgn="auto" latinLnBrk="0" hangingPunct="1">
              <a:lnSpc>
                <a:spcPct val="120900"/>
              </a:lnSpc>
              <a:spcBef>
                <a:spcPts val="975"/>
              </a:spcBef>
              <a:spcAft>
                <a:spcPts val="0"/>
              </a:spcAft>
              <a:buClrTx/>
              <a:buSzTx/>
              <a:buFont typeface="Wingdings" panose="05000000000000000000" pitchFamily="2" charset="2"/>
              <a:buChar char="q"/>
              <a:tabLst/>
              <a:defRPr/>
            </a:pPr>
            <a:r>
              <a:rPr kumimoji="0" lang="en-US" sz="1600" b="1" i="0" u="none" strike="noStrike" kern="0" cap="none" spc="-90" normalizeH="0" baseline="0" noProof="0" dirty="0">
                <a:ln>
                  <a:noFill/>
                </a:ln>
                <a:solidFill>
                  <a:sysClr val="windowText" lastClr="000000"/>
                </a:solidFill>
                <a:effectLst/>
                <a:uLnTx/>
                <a:uFillTx/>
                <a:latin typeface="Lucida Sans"/>
                <a:cs typeface="Lucida Sans"/>
              </a:rPr>
              <a:t>Regulatory</a:t>
            </a:r>
            <a:r>
              <a:rPr kumimoji="0" lang="en-US" sz="1600" b="1" i="0" u="none" strike="noStrike" kern="0" cap="none" spc="-25" normalizeH="0" baseline="0" noProof="0" dirty="0">
                <a:ln>
                  <a:noFill/>
                </a:ln>
                <a:solidFill>
                  <a:sysClr val="windowText" lastClr="000000"/>
                </a:solidFill>
                <a:effectLst/>
                <a:uLnTx/>
                <a:uFillTx/>
                <a:latin typeface="Lucida Sans"/>
                <a:cs typeface="Lucida Sans"/>
              </a:rPr>
              <a:t> </a:t>
            </a:r>
            <a:r>
              <a:rPr kumimoji="0" lang="en-US" sz="1600" b="1" i="0" u="none" strike="noStrike" kern="0" cap="none" spc="-85" normalizeH="0" baseline="0" noProof="0" dirty="0">
                <a:ln>
                  <a:noFill/>
                </a:ln>
                <a:solidFill>
                  <a:sysClr val="windowText" lastClr="000000"/>
                </a:solidFill>
                <a:effectLst/>
                <a:uLnTx/>
                <a:uFillTx/>
                <a:latin typeface="Lucida Sans"/>
                <a:cs typeface="Lucida Sans"/>
              </a:rPr>
              <a:t>Standards: </a:t>
            </a:r>
            <a:r>
              <a:rPr kumimoji="0" lang="en-US" sz="1600" b="0" i="0" u="none" strike="noStrike" kern="0" cap="none" spc="-50" normalizeH="0" baseline="0" noProof="0" dirty="0">
                <a:ln>
                  <a:noFill/>
                </a:ln>
                <a:solidFill>
                  <a:sysClr val="windowText" lastClr="000000"/>
                </a:solidFill>
                <a:effectLst/>
                <a:uLnTx/>
                <a:uFillTx/>
                <a:latin typeface="Lucida Sans"/>
                <a:cs typeface="Lucida Sans"/>
              </a:rPr>
              <a:t>Industry-</a:t>
            </a:r>
            <a:r>
              <a:rPr kumimoji="0" lang="en-US" sz="1600" b="0" i="0" u="none" strike="noStrike" kern="0" cap="none" spc="-40" normalizeH="0" baseline="0" noProof="0" dirty="0">
                <a:ln>
                  <a:noFill/>
                </a:ln>
                <a:solidFill>
                  <a:sysClr val="windowText" lastClr="000000"/>
                </a:solidFill>
                <a:effectLst/>
                <a:uLnTx/>
                <a:uFillTx/>
                <a:latin typeface="Lucida Sans"/>
                <a:cs typeface="Lucida Sans"/>
              </a:rPr>
              <a:t>specific</a:t>
            </a:r>
            <a:r>
              <a:rPr kumimoji="0" lang="en-US" sz="1600" b="0" i="0" u="none" strike="noStrike" kern="0" cap="none" spc="-5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30" normalizeH="0" baseline="0" noProof="0" dirty="0">
                <a:ln>
                  <a:noFill/>
                </a:ln>
                <a:solidFill>
                  <a:sysClr val="windowText" lastClr="000000"/>
                </a:solidFill>
                <a:effectLst/>
                <a:uLnTx/>
                <a:uFillTx/>
                <a:latin typeface="Lucida Sans"/>
                <a:cs typeface="Lucida Sans"/>
              </a:rPr>
              <a:t>compliance</a:t>
            </a:r>
            <a:r>
              <a:rPr kumimoji="0" lang="en-US" sz="1600" b="0" i="0" u="none" strike="noStrike" kern="0" cap="none" spc="8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40" normalizeH="0" baseline="0" noProof="0" dirty="0">
                <a:ln>
                  <a:noFill/>
                </a:ln>
                <a:solidFill>
                  <a:sysClr val="windowText" lastClr="000000"/>
                </a:solidFill>
                <a:effectLst/>
                <a:uLnTx/>
                <a:uFillTx/>
                <a:latin typeface="Lucida Sans"/>
                <a:cs typeface="Lucida Sans"/>
              </a:rPr>
              <a:t>requirements</a:t>
            </a:r>
            <a:r>
              <a:rPr kumimoji="0" lang="en-US" sz="1600" b="0" i="0" u="none" strike="noStrike" kern="0" cap="none" spc="-7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25" normalizeH="0" baseline="0" noProof="0" dirty="0">
                <a:ln>
                  <a:noFill/>
                </a:ln>
                <a:solidFill>
                  <a:sysClr val="windowText" lastClr="000000"/>
                </a:solidFill>
                <a:effectLst/>
                <a:uLnTx/>
                <a:uFillTx/>
                <a:latin typeface="Lucida Sans"/>
                <a:cs typeface="Lucida Sans"/>
              </a:rPr>
              <a:t>and</a:t>
            </a:r>
            <a:r>
              <a:rPr kumimoji="0" lang="en-US" sz="1600" b="0" i="0" u="none" strike="noStrike" kern="0" cap="none" spc="-6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55" normalizeH="0" baseline="0" noProof="0" dirty="0">
                <a:ln>
                  <a:noFill/>
                </a:ln>
                <a:solidFill>
                  <a:sysClr val="windowText" lastClr="000000"/>
                </a:solidFill>
                <a:effectLst/>
                <a:uLnTx/>
                <a:uFillTx/>
                <a:latin typeface="Lucida Sans"/>
                <a:cs typeface="Lucida Sans"/>
              </a:rPr>
              <a:t>best</a:t>
            </a:r>
            <a:r>
              <a:rPr kumimoji="0" lang="en-US" sz="1600" b="0" i="0" u="none" strike="noStrike" kern="0" cap="none" spc="-6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45" normalizeH="0" baseline="0" noProof="0" dirty="0">
                <a:ln>
                  <a:noFill/>
                </a:ln>
                <a:solidFill>
                  <a:sysClr val="windowText" lastClr="000000"/>
                </a:solidFill>
                <a:effectLst/>
                <a:uLnTx/>
                <a:uFillTx/>
                <a:latin typeface="Lucida Sans"/>
                <a:cs typeface="Lucida Sans"/>
              </a:rPr>
              <a:t>practices</a:t>
            </a:r>
            <a:r>
              <a:rPr kumimoji="0" lang="en-US" sz="1600" b="0" i="0" u="none" strike="noStrike" kern="0" cap="none" spc="-7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25" normalizeH="0" baseline="0" noProof="0" dirty="0">
                <a:ln>
                  <a:noFill/>
                </a:ln>
                <a:solidFill>
                  <a:sysClr val="windowText" lastClr="000000"/>
                </a:solidFill>
                <a:effectLst/>
                <a:uLnTx/>
                <a:uFillTx/>
                <a:latin typeface="Lucida Sans"/>
                <a:cs typeface="Lucida Sans"/>
              </a:rPr>
              <a:t>help</a:t>
            </a:r>
            <a:r>
              <a:rPr kumimoji="0" lang="en-US" sz="1600" b="0" i="0" u="none" strike="noStrike" kern="0" cap="none" spc="-5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40" normalizeH="0" baseline="0" noProof="0" dirty="0">
                <a:ln>
                  <a:noFill/>
                </a:ln>
                <a:solidFill>
                  <a:sysClr val="windowText" lastClr="000000"/>
                </a:solidFill>
                <a:effectLst/>
                <a:uLnTx/>
                <a:uFillTx/>
                <a:latin typeface="Lucida Sans"/>
                <a:cs typeface="Lucida Sans"/>
              </a:rPr>
              <a:t>prevent</a:t>
            </a:r>
            <a:r>
              <a:rPr kumimoji="0" lang="en-US" sz="1600" b="0" i="0" u="none" strike="noStrike" kern="0" cap="none" spc="-60" normalizeH="0" baseline="0" noProof="0" dirty="0">
                <a:ln>
                  <a:noFill/>
                </a:ln>
                <a:solidFill>
                  <a:sysClr val="windowText" lastClr="000000"/>
                </a:solidFill>
                <a:effectLst/>
                <a:uLnTx/>
                <a:uFillTx/>
                <a:latin typeface="Lucida Sans"/>
                <a:cs typeface="Lucida Sans"/>
              </a:rPr>
              <a:t> costly</a:t>
            </a:r>
            <a:r>
              <a:rPr kumimoji="0" lang="en-US" sz="1600" b="0" i="0" u="none" strike="noStrike" kern="0" cap="none" spc="-10" normalizeH="0" baseline="0" noProof="0" dirty="0">
                <a:ln>
                  <a:noFill/>
                </a:ln>
                <a:solidFill>
                  <a:sysClr val="windowText" lastClr="000000"/>
                </a:solidFill>
                <a:effectLst/>
                <a:uLnTx/>
                <a:uFillTx/>
                <a:latin typeface="Lucida Sans"/>
                <a:cs typeface="Lucida Sans"/>
              </a:rPr>
              <a:t> legal </a:t>
            </a:r>
            <a:r>
              <a:rPr kumimoji="0" lang="en-US" sz="1600" b="0" i="0" u="none" strike="noStrike" kern="0" cap="none" spc="-65" normalizeH="0" baseline="0" noProof="0" dirty="0">
                <a:ln>
                  <a:noFill/>
                </a:ln>
                <a:solidFill>
                  <a:sysClr val="windowText" lastClr="000000"/>
                </a:solidFill>
                <a:effectLst/>
                <a:uLnTx/>
                <a:uFillTx/>
                <a:latin typeface="Lucida Sans"/>
                <a:cs typeface="Lucida Sans"/>
              </a:rPr>
              <a:t>violations</a:t>
            </a:r>
            <a:r>
              <a:rPr kumimoji="0" lang="en-US" sz="1600" b="0" i="0" u="none" strike="noStrike" kern="0" cap="none" spc="-4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25" normalizeH="0" baseline="0" noProof="0" dirty="0">
                <a:ln>
                  <a:noFill/>
                </a:ln>
                <a:solidFill>
                  <a:sysClr val="windowText" lastClr="000000"/>
                </a:solidFill>
                <a:effectLst/>
                <a:uLnTx/>
                <a:uFillTx/>
                <a:latin typeface="Lucida Sans"/>
                <a:cs typeface="Lucida Sans"/>
              </a:rPr>
              <a:t>and</a:t>
            </a:r>
            <a:r>
              <a:rPr kumimoji="0" lang="en-US" sz="1600" b="0" i="0" u="none" strike="noStrike" kern="0" cap="none" spc="-3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35" normalizeH="0" baseline="0" noProof="0" dirty="0">
                <a:ln>
                  <a:noFill/>
                </a:ln>
                <a:solidFill>
                  <a:sysClr val="windowText" lastClr="000000"/>
                </a:solidFill>
                <a:effectLst/>
                <a:uLnTx/>
                <a:uFillTx/>
                <a:latin typeface="Lucida Sans"/>
                <a:cs typeface="Lucida Sans"/>
              </a:rPr>
              <a:t>enforcement </a:t>
            </a:r>
            <a:r>
              <a:rPr kumimoji="0" lang="en-US" sz="1600" b="0" i="0" u="none" strike="noStrike" kern="0" cap="none" spc="-10" normalizeH="0" baseline="0" noProof="0" dirty="0">
                <a:ln>
                  <a:noFill/>
                </a:ln>
                <a:solidFill>
                  <a:sysClr val="windowText" lastClr="000000"/>
                </a:solidFill>
                <a:effectLst/>
                <a:uLnTx/>
                <a:uFillTx/>
                <a:latin typeface="Lucida Sans"/>
                <a:cs typeface="Lucida Sans"/>
              </a:rPr>
              <a:t>actions.</a:t>
            </a:r>
            <a:endParaRPr kumimoji="0" lang="en-US" sz="1600" b="0" i="0" u="none" strike="noStrike" kern="0" cap="none" spc="0" normalizeH="0" baseline="0" noProof="0" dirty="0">
              <a:ln>
                <a:noFill/>
              </a:ln>
              <a:solidFill>
                <a:sysClr val="windowText" lastClr="000000"/>
              </a:solidFill>
              <a:effectLst/>
              <a:uLnTx/>
              <a:uFillTx/>
              <a:latin typeface="Lucida Sans"/>
              <a:cs typeface="Lucida Sans"/>
            </a:endParaRPr>
          </a:p>
          <a:p>
            <a:pPr marL="611505" marR="380365" lvl="0" indent="-285750" algn="just" defTabSz="914400" eaLnBrk="1" fontAlgn="auto" latinLnBrk="0" hangingPunct="1">
              <a:lnSpc>
                <a:spcPct val="120900"/>
              </a:lnSpc>
              <a:spcBef>
                <a:spcPts val="1040"/>
              </a:spcBef>
              <a:spcAft>
                <a:spcPts val="0"/>
              </a:spcAft>
              <a:buClrTx/>
              <a:buSzTx/>
              <a:buFont typeface="Wingdings" panose="05000000000000000000" pitchFamily="2" charset="2"/>
              <a:buChar char="q"/>
              <a:tabLst/>
              <a:defRPr/>
            </a:pPr>
            <a:r>
              <a:rPr kumimoji="0" lang="en-US" sz="1600" b="1" i="0" u="none" strike="noStrike" kern="0" cap="none" spc="-120" normalizeH="0" baseline="0" noProof="0" dirty="0">
                <a:ln>
                  <a:noFill/>
                </a:ln>
                <a:solidFill>
                  <a:sysClr val="windowText" lastClr="000000"/>
                </a:solidFill>
                <a:effectLst/>
                <a:uLnTx/>
                <a:uFillTx/>
                <a:latin typeface="Lucida Sans"/>
                <a:cs typeface="Lucida Sans"/>
              </a:rPr>
              <a:t>Common</a:t>
            </a:r>
            <a:r>
              <a:rPr kumimoji="0" lang="en-US" sz="1600" b="1" i="0" u="none" strike="noStrike" kern="0" cap="none" spc="-85" normalizeH="0" baseline="0" noProof="0" dirty="0">
                <a:ln>
                  <a:noFill/>
                </a:ln>
                <a:solidFill>
                  <a:sysClr val="windowText" lastClr="000000"/>
                </a:solidFill>
                <a:effectLst/>
                <a:uLnTx/>
                <a:uFillTx/>
                <a:latin typeface="Lucida Sans"/>
                <a:cs typeface="Lucida Sans"/>
              </a:rPr>
              <a:t> </a:t>
            </a:r>
            <a:r>
              <a:rPr kumimoji="0" lang="en-US" sz="1600" b="1" i="0" u="none" strike="noStrike" kern="0" cap="none" spc="-90" normalizeH="0" baseline="0" noProof="0" dirty="0">
                <a:ln>
                  <a:noFill/>
                </a:ln>
                <a:solidFill>
                  <a:sysClr val="windowText" lastClr="000000"/>
                </a:solidFill>
                <a:effectLst/>
                <a:uLnTx/>
                <a:uFillTx/>
                <a:latin typeface="Lucida Sans"/>
                <a:cs typeface="Lucida Sans"/>
              </a:rPr>
              <a:t>Failure</a:t>
            </a:r>
            <a:r>
              <a:rPr kumimoji="0" lang="en-US" sz="1600" b="1" i="0" u="none" strike="noStrike" kern="0" cap="none" spc="-5" normalizeH="0" baseline="0" noProof="0" dirty="0">
                <a:ln>
                  <a:noFill/>
                </a:ln>
                <a:solidFill>
                  <a:sysClr val="windowText" lastClr="000000"/>
                </a:solidFill>
                <a:effectLst/>
                <a:uLnTx/>
                <a:uFillTx/>
                <a:latin typeface="Lucida Sans"/>
                <a:cs typeface="Lucida Sans"/>
              </a:rPr>
              <a:t> </a:t>
            </a:r>
            <a:r>
              <a:rPr kumimoji="0" lang="en-US" sz="1600" b="1" i="0" u="none" strike="noStrike" kern="0" cap="none" spc="-95" normalizeH="0" baseline="0" noProof="0" dirty="0">
                <a:ln>
                  <a:noFill/>
                </a:ln>
                <a:solidFill>
                  <a:sysClr val="windowText" lastClr="000000"/>
                </a:solidFill>
                <a:effectLst/>
                <a:uLnTx/>
                <a:uFillTx/>
                <a:latin typeface="Lucida Sans"/>
                <a:cs typeface="Lucida Sans"/>
              </a:rPr>
              <a:t>Points:</a:t>
            </a:r>
            <a:r>
              <a:rPr kumimoji="0" lang="en-US" sz="1600" b="1" i="0" u="none" strike="noStrike" kern="0" cap="none" spc="-10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40" normalizeH="0" baseline="0" noProof="0" dirty="0">
                <a:ln>
                  <a:noFill/>
                </a:ln>
                <a:solidFill>
                  <a:sysClr val="windowText" lastClr="000000"/>
                </a:solidFill>
                <a:effectLst/>
                <a:uLnTx/>
                <a:uFillTx/>
                <a:latin typeface="Lucida Sans"/>
                <a:cs typeface="Lucida Sans"/>
              </a:rPr>
              <a:t>Analyze</a:t>
            </a:r>
            <a:r>
              <a:rPr kumimoji="0" lang="en-US" sz="1600" b="0" i="0" u="none" strike="noStrike" kern="0" cap="none" spc="6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45" normalizeH="0" baseline="0" noProof="0" dirty="0">
                <a:ln>
                  <a:noFill/>
                </a:ln>
                <a:solidFill>
                  <a:sysClr val="windowText" lastClr="000000"/>
                </a:solidFill>
                <a:effectLst/>
                <a:uLnTx/>
                <a:uFillTx/>
                <a:latin typeface="Lucida Sans"/>
                <a:cs typeface="Lucida Sans"/>
              </a:rPr>
              <a:t>recurring</a:t>
            </a:r>
            <a:r>
              <a:rPr kumimoji="0" lang="en-US" sz="1600" b="0" i="0" u="none" strike="noStrike" kern="0" cap="none" spc="-2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40" normalizeH="0" baseline="0" noProof="0" dirty="0">
                <a:ln>
                  <a:noFill/>
                </a:ln>
                <a:solidFill>
                  <a:sysClr val="windowText" lastClr="000000"/>
                </a:solidFill>
                <a:effectLst/>
                <a:uLnTx/>
                <a:uFillTx/>
                <a:latin typeface="Lucida Sans"/>
                <a:cs typeface="Lucida Sans"/>
              </a:rPr>
              <a:t>challenges</a:t>
            </a:r>
            <a:r>
              <a:rPr kumimoji="0" lang="en-US" sz="1600" b="0" i="0" u="none" strike="noStrike" kern="0" cap="none" spc="-8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25" normalizeH="0" baseline="0" noProof="0" dirty="0">
                <a:ln>
                  <a:noFill/>
                </a:ln>
                <a:solidFill>
                  <a:sysClr val="windowText" lastClr="000000"/>
                </a:solidFill>
                <a:effectLst/>
                <a:uLnTx/>
                <a:uFillTx/>
                <a:latin typeface="Lucida Sans"/>
                <a:cs typeface="Lucida Sans"/>
              </a:rPr>
              <a:t>and</a:t>
            </a:r>
            <a:r>
              <a:rPr kumimoji="0" lang="en-US" sz="1600" b="0" i="0" u="none" strike="noStrike" kern="0" cap="none" spc="-7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30" normalizeH="0" baseline="0" noProof="0" dirty="0">
                <a:ln>
                  <a:noFill/>
                </a:ln>
                <a:solidFill>
                  <a:sysClr val="windowText" lastClr="000000"/>
                </a:solidFill>
                <a:effectLst/>
                <a:uLnTx/>
                <a:uFillTx/>
                <a:latin typeface="Lucida Sans"/>
                <a:cs typeface="Lucida Sans"/>
              </a:rPr>
              <a:t>typical</a:t>
            </a:r>
            <a:r>
              <a:rPr kumimoji="0" lang="en-US" sz="1600" b="0" i="0" u="none" strike="noStrike" kern="0" cap="none" spc="-7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35" normalizeH="0" baseline="0" noProof="0" dirty="0">
                <a:ln>
                  <a:noFill/>
                </a:ln>
                <a:solidFill>
                  <a:sysClr val="windowText" lastClr="000000"/>
                </a:solidFill>
                <a:effectLst/>
                <a:uLnTx/>
                <a:uFillTx/>
                <a:latin typeface="Lucida Sans"/>
                <a:cs typeface="Lucida Sans"/>
              </a:rPr>
              <a:t>breaking</a:t>
            </a:r>
            <a:r>
              <a:rPr kumimoji="0" lang="en-US" sz="1600" b="0" i="0" u="none" strike="noStrike" kern="0" cap="none" spc="-1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60" normalizeH="0" baseline="0" noProof="0" dirty="0">
                <a:ln>
                  <a:noFill/>
                </a:ln>
                <a:solidFill>
                  <a:sysClr val="windowText" lastClr="000000"/>
                </a:solidFill>
                <a:effectLst/>
                <a:uLnTx/>
                <a:uFillTx/>
                <a:latin typeface="Lucida Sans"/>
                <a:cs typeface="Lucida Sans"/>
              </a:rPr>
              <a:t>points</a:t>
            </a:r>
            <a:r>
              <a:rPr kumimoji="0" lang="en-US" sz="1600" b="0" i="0" u="none" strike="noStrike" kern="0" cap="none" spc="-8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25" normalizeH="0" baseline="0" noProof="0" dirty="0">
                <a:ln>
                  <a:noFill/>
                </a:ln>
                <a:solidFill>
                  <a:sysClr val="windowText" lastClr="000000"/>
                </a:solidFill>
                <a:effectLst/>
                <a:uLnTx/>
                <a:uFillTx/>
                <a:latin typeface="Lucida Sans"/>
                <a:cs typeface="Lucida Sans"/>
              </a:rPr>
              <a:t>within</a:t>
            </a:r>
            <a:r>
              <a:rPr kumimoji="0" lang="en-US" sz="1600" b="0" i="0" u="none" strike="noStrike" kern="0" cap="none" spc="-4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55" normalizeH="0" baseline="0" noProof="0" dirty="0">
                <a:ln>
                  <a:noFill/>
                </a:ln>
                <a:solidFill>
                  <a:sysClr val="windowText" lastClr="000000"/>
                </a:solidFill>
                <a:effectLst/>
                <a:uLnTx/>
                <a:uFillTx/>
                <a:latin typeface="Lucida Sans"/>
                <a:cs typeface="Lucida Sans"/>
              </a:rPr>
              <a:t>your </a:t>
            </a:r>
            <a:r>
              <a:rPr kumimoji="0" lang="en-US" sz="1600" b="0" i="0" u="none" strike="noStrike" kern="0" cap="none" spc="-60" normalizeH="0" baseline="0" noProof="0" dirty="0">
                <a:ln>
                  <a:noFill/>
                </a:ln>
                <a:solidFill>
                  <a:sysClr val="windowText" lastClr="000000"/>
                </a:solidFill>
                <a:effectLst/>
                <a:uLnTx/>
                <a:uFillTx/>
                <a:latin typeface="Lucida Sans"/>
                <a:cs typeface="Lucida Sans"/>
              </a:rPr>
              <a:t>sector</a:t>
            </a:r>
            <a:r>
              <a:rPr kumimoji="0" lang="en-US" sz="1600" b="0" i="0" u="none" strike="noStrike" kern="0" cap="none" spc="-5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10" normalizeH="0" baseline="0" noProof="0" dirty="0">
                <a:ln>
                  <a:noFill/>
                </a:ln>
                <a:solidFill>
                  <a:sysClr val="windowText" lastClr="000000"/>
                </a:solidFill>
                <a:effectLst/>
                <a:uLnTx/>
                <a:uFillTx/>
                <a:latin typeface="Lucida Sans"/>
                <a:cs typeface="Lucida Sans"/>
              </a:rPr>
              <a:t>(e.g., </a:t>
            </a:r>
            <a:r>
              <a:rPr kumimoji="0" lang="en-US" sz="1600" b="0" i="0" u="none" strike="noStrike" kern="0" cap="none" spc="-60" normalizeH="0" baseline="0" noProof="0" dirty="0">
                <a:ln>
                  <a:noFill/>
                </a:ln>
                <a:solidFill>
                  <a:sysClr val="windowText" lastClr="000000"/>
                </a:solidFill>
                <a:effectLst/>
                <a:uLnTx/>
                <a:uFillTx/>
                <a:latin typeface="Lucida Sans"/>
                <a:cs typeface="Lucida Sans"/>
              </a:rPr>
              <a:t>seasonal</a:t>
            </a:r>
            <a:r>
              <a:rPr kumimoji="0" lang="en-US" sz="1600" b="0" i="0" u="none" strike="noStrike" kern="0" cap="none" spc="-7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50" normalizeH="0" baseline="0" noProof="0" dirty="0">
                <a:ln>
                  <a:noFill/>
                </a:ln>
                <a:solidFill>
                  <a:sysClr val="windowText" lastClr="000000"/>
                </a:solidFill>
                <a:effectLst/>
                <a:uLnTx/>
                <a:uFillTx/>
                <a:latin typeface="Lucida Sans"/>
                <a:cs typeface="Lucida Sans"/>
              </a:rPr>
              <a:t>cash </a:t>
            </a:r>
            <a:r>
              <a:rPr kumimoji="0" lang="en-US" sz="1600" b="0" i="0" u="none" strike="noStrike" kern="0" cap="none" spc="-25" normalizeH="0" baseline="0" noProof="0" dirty="0">
                <a:ln>
                  <a:noFill/>
                </a:ln>
                <a:solidFill>
                  <a:sysClr val="windowText" lastClr="000000"/>
                </a:solidFill>
                <a:effectLst/>
                <a:uLnTx/>
                <a:uFillTx/>
                <a:latin typeface="Lucida Sans"/>
                <a:cs typeface="Lucida Sans"/>
              </a:rPr>
              <a:t>flow</a:t>
            </a:r>
            <a:r>
              <a:rPr kumimoji="0" lang="en-US" sz="1600" b="0" i="0" u="none" strike="noStrike" kern="0" cap="none" spc="-5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85" normalizeH="0" baseline="0" noProof="0" dirty="0">
                <a:ln>
                  <a:noFill/>
                </a:ln>
                <a:solidFill>
                  <a:sysClr val="windowText" lastClr="000000"/>
                </a:solidFill>
                <a:effectLst/>
                <a:uLnTx/>
                <a:uFillTx/>
                <a:latin typeface="Lucida Sans"/>
                <a:cs typeface="Lucida Sans"/>
              </a:rPr>
              <a:t>issues</a:t>
            </a:r>
            <a:r>
              <a:rPr kumimoji="0" lang="en-US" sz="1600" b="0" i="0" u="none" strike="noStrike" kern="0" cap="none" spc="-8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40" normalizeH="0" baseline="0" noProof="0" dirty="0">
                <a:ln>
                  <a:noFill/>
                </a:ln>
                <a:solidFill>
                  <a:sysClr val="windowText" lastClr="000000"/>
                </a:solidFill>
                <a:effectLst/>
                <a:uLnTx/>
                <a:uFillTx/>
                <a:latin typeface="Lucida Sans"/>
                <a:cs typeface="Lucida Sans"/>
              </a:rPr>
              <a:t>in </a:t>
            </a:r>
            <a:r>
              <a:rPr kumimoji="0" lang="en-US" sz="1600" b="0" i="0" u="none" strike="noStrike" kern="0" cap="none" spc="-55" normalizeH="0" baseline="0" noProof="0" dirty="0">
                <a:ln>
                  <a:noFill/>
                </a:ln>
                <a:solidFill>
                  <a:sysClr val="windowText" lastClr="000000"/>
                </a:solidFill>
                <a:effectLst/>
                <a:uLnTx/>
                <a:uFillTx/>
                <a:latin typeface="Lucida Sans"/>
                <a:cs typeface="Lucida Sans"/>
              </a:rPr>
              <a:t>retail,</a:t>
            </a:r>
            <a:r>
              <a:rPr kumimoji="0" lang="en-US" sz="1600" b="0" i="0" u="none" strike="noStrike" kern="0" cap="none" spc="-3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60" normalizeH="0" baseline="0" noProof="0" dirty="0">
                <a:ln>
                  <a:noFill/>
                </a:ln>
                <a:solidFill>
                  <a:sysClr val="windowText" lastClr="000000"/>
                </a:solidFill>
                <a:effectLst/>
                <a:uLnTx/>
                <a:uFillTx/>
                <a:latin typeface="Lucida Sans"/>
                <a:cs typeface="Lucida Sans"/>
              </a:rPr>
              <a:t>supply</a:t>
            </a:r>
            <a:r>
              <a:rPr kumimoji="0" lang="en-US" sz="1600" b="0" i="0" u="none" strike="noStrike" kern="0" cap="none" spc="-2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25" normalizeH="0" baseline="0" noProof="0" dirty="0">
                <a:ln>
                  <a:noFill/>
                </a:ln>
                <a:solidFill>
                  <a:sysClr val="windowText" lastClr="000000"/>
                </a:solidFill>
                <a:effectLst/>
                <a:uLnTx/>
                <a:uFillTx/>
                <a:latin typeface="Lucida Sans"/>
                <a:cs typeface="Lucida Sans"/>
              </a:rPr>
              <a:t>chain</a:t>
            </a:r>
            <a:r>
              <a:rPr kumimoji="0" lang="en-US" sz="1600" b="0" i="0" u="none" strike="noStrike" kern="0" cap="none" spc="-4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50" normalizeH="0" baseline="0" noProof="0" dirty="0">
                <a:ln>
                  <a:noFill/>
                </a:ln>
                <a:solidFill>
                  <a:sysClr val="windowText" lastClr="000000"/>
                </a:solidFill>
                <a:effectLst/>
                <a:uLnTx/>
                <a:uFillTx/>
                <a:latin typeface="Lucida Sans"/>
                <a:cs typeface="Lucida Sans"/>
              </a:rPr>
              <a:t>vulnerabilities</a:t>
            </a:r>
            <a:r>
              <a:rPr kumimoji="0" lang="en-US" sz="1600" b="0" i="0" u="none" strike="noStrike" kern="0" cap="none" spc="-7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40" normalizeH="0" baseline="0" noProof="0" dirty="0">
                <a:ln>
                  <a:noFill/>
                </a:ln>
                <a:solidFill>
                  <a:sysClr val="windowText" lastClr="000000"/>
                </a:solidFill>
                <a:effectLst/>
                <a:uLnTx/>
                <a:uFillTx/>
                <a:latin typeface="Lucida Sans"/>
                <a:cs typeface="Lucida Sans"/>
              </a:rPr>
              <a:t>in </a:t>
            </a:r>
            <a:r>
              <a:rPr kumimoji="0" lang="en-US" sz="1600" b="0" i="0" u="none" strike="noStrike" kern="0" cap="none" spc="-10" normalizeH="0" baseline="0" noProof="0" dirty="0">
                <a:ln>
                  <a:noFill/>
                </a:ln>
                <a:solidFill>
                  <a:sysClr val="windowText" lastClr="000000"/>
                </a:solidFill>
                <a:effectLst/>
                <a:uLnTx/>
                <a:uFillTx/>
                <a:latin typeface="Lucida Sans"/>
                <a:cs typeface="Lucida Sans"/>
              </a:rPr>
              <a:t>manufacturing).</a:t>
            </a:r>
            <a:endParaRPr kumimoji="0" lang="en-US" sz="1600" b="0" i="0" u="none" strike="noStrike" kern="0" cap="none" spc="0" normalizeH="0" baseline="0" noProof="0" dirty="0">
              <a:ln>
                <a:noFill/>
              </a:ln>
              <a:solidFill>
                <a:sysClr val="windowText" lastClr="000000"/>
              </a:solidFill>
              <a:effectLst/>
              <a:uLnTx/>
              <a:uFillTx/>
              <a:latin typeface="Lucida Sans"/>
              <a:cs typeface="Lucida Sans"/>
            </a:endParaRPr>
          </a:p>
          <a:p>
            <a:pPr marL="659765" marR="5080" lvl="0" indent="-285750" algn="just" defTabSz="914400" eaLnBrk="1" fontAlgn="auto" latinLnBrk="0" hangingPunct="1">
              <a:lnSpc>
                <a:spcPct val="120900"/>
              </a:lnSpc>
              <a:spcBef>
                <a:spcPts val="969"/>
              </a:spcBef>
              <a:spcAft>
                <a:spcPts val="0"/>
              </a:spcAft>
              <a:buClrTx/>
              <a:buSzTx/>
              <a:buFont typeface="Wingdings" panose="05000000000000000000" pitchFamily="2" charset="2"/>
              <a:buChar char="q"/>
              <a:tabLst/>
              <a:defRPr/>
            </a:pPr>
            <a:r>
              <a:rPr kumimoji="0" lang="en-US" sz="1600" b="1" i="0" u="none" strike="noStrike" kern="0" cap="none" spc="-130" normalizeH="0" baseline="0" noProof="0" dirty="0">
                <a:ln>
                  <a:noFill/>
                </a:ln>
                <a:solidFill>
                  <a:sysClr val="windowText" lastClr="000000"/>
                </a:solidFill>
                <a:effectLst/>
                <a:uLnTx/>
                <a:uFillTx/>
                <a:latin typeface="Lucida Sans"/>
                <a:cs typeface="Lucida Sans"/>
              </a:rPr>
              <a:t>Trade</a:t>
            </a:r>
            <a:r>
              <a:rPr kumimoji="0" lang="en-US" sz="1600" b="1" i="0" u="none" strike="noStrike" kern="0" cap="none" spc="-5" normalizeH="0" baseline="0" noProof="0" dirty="0">
                <a:ln>
                  <a:noFill/>
                </a:ln>
                <a:solidFill>
                  <a:sysClr val="windowText" lastClr="000000"/>
                </a:solidFill>
                <a:effectLst/>
                <a:uLnTx/>
                <a:uFillTx/>
                <a:latin typeface="Lucida Sans"/>
                <a:cs typeface="Lucida Sans"/>
              </a:rPr>
              <a:t> </a:t>
            </a:r>
            <a:r>
              <a:rPr kumimoji="0" lang="en-US" sz="1600" b="1" i="0" u="none" strike="noStrike" kern="0" cap="none" spc="-110" normalizeH="0" baseline="0" noProof="0" dirty="0">
                <a:ln>
                  <a:noFill/>
                </a:ln>
                <a:solidFill>
                  <a:sysClr val="windowText" lastClr="000000"/>
                </a:solidFill>
                <a:effectLst/>
                <a:uLnTx/>
                <a:uFillTx/>
                <a:latin typeface="Lucida Sans"/>
                <a:cs typeface="Lucida Sans"/>
              </a:rPr>
              <a:t>Associations:</a:t>
            </a:r>
            <a:r>
              <a:rPr kumimoji="0" lang="en-US" sz="1600" b="1" i="0" u="none" strike="noStrike" kern="0" cap="none" spc="-9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35" normalizeH="0" baseline="0" noProof="0" dirty="0">
                <a:ln>
                  <a:noFill/>
                </a:ln>
                <a:solidFill>
                  <a:sysClr val="windowText" lastClr="000000"/>
                </a:solidFill>
                <a:effectLst/>
                <a:uLnTx/>
                <a:uFillTx/>
                <a:latin typeface="Lucida Sans"/>
                <a:cs typeface="Lucida Sans"/>
              </a:rPr>
              <a:t>Leverage</a:t>
            </a:r>
            <a:r>
              <a:rPr kumimoji="0" lang="en-US" sz="1600" b="0" i="0" u="none" strike="noStrike" kern="0" cap="none" spc="6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55" normalizeH="0" baseline="0" noProof="0" dirty="0">
                <a:ln>
                  <a:noFill/>
                </a:ln>
                <a:solidFill>
                  <a:sysClr val="windowText" lastClr="000000"/>
                </a:solidFill>
                <a:effectLst/>
                <a:uLnTx/>
                <a:uFillTx/>
                <a:latin typeface="Lucida Sans"/>
                <a:cs typeface="Lucida Sans"/>
              </a:rPr>
              <a:t>industry</a:t>
            </a:r>
            <a:r>
              <a:rPr kumimoji="0" lang="en-US" sz="1600" b="0" i="0" u="none" strike="noStrike" kern="0" cap="none" spc="-2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65" normalizeH="0" baseline="0" noProof="0" dirty="0">
                <a:ln>
                  <a:noFill/>
                </a:ln>
                <a:solidFill>
                  <a:sysClr val="windowText" lastClr="000000"/>
                </a:solidFill>
                <a:effectLst/>
                <a:uLnTx/>
                <a:uFillTx/>
                <a:latin typeface="Lucida Sans"/>
                <a:cs typeface="Lucida Sans"/>
              </a:rPr>
              <a:t>groups</a:t>
            </a:r>
            <a:r>
              <a:rPr kumimoji="0" lang="en-US" sz="1600" b="0" i="0" u="none" strike="noStrike" kern="0" cap="none" spc="-8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30" normalizeH="0" baseline="0" noProof="0" dirty="0">
                <a:ln>
                  <a:noFill/>
                </a:ln>
                <a:solidFill>
                  <a:sysClr val="windowText" lastClr="000000"/>
                </a:solidFill>
                <a:effectLst/>
                <a:uLnTx/>
                <a:uFillTx/>
                <a:latin typeface="Lucida Sans"/>
                <a:cs typeface="Lucida Sans"/>
              </a:rPr>
              <a:t>that</a:t>
            </a:r>
            <a:r>
              <a:rPr kumimoji="0" lang="en-US" sz="1600" b="0" i="0" u="none" strike="noStrike" kern="0" cap="none" spc="-7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55" normalizeH="0" baseline="0" noProof="0" dirty="0">
                <a:ln>
                  <a:noFill/>
                </a:ln>
                <a:solidFill>
                  <a:sysClr val="windowText" lastClr="000000"/>
                </a:solidFill>
                <a:effectLst/>
                <a:uLnTx/>
                <a:uFillTx/>
                <a:latin typeface="Lucida Sans"/>
                <a:cs typeface="Lucida Sans"/>
              </a:rPr>
              <a:t>provide</a:t>
            </a:r>
            <a:r>
              <a:rPr kumimoji="0" lang="en-US" sz="1600" b="0" i="0" u="none" strike="noStrike" kern="0" cap="none" spc="6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50" normalizeH="0" baseline="0" noProof="0" dirty="0">
                <a:ln>
                  <a:noFill/>
                </a:ln>
                <a:solidFill>
                  <a:sysClr val="windowText" lastClr="000000"/>
                </a:solidFill>
                <a:effectLst/>
                <a:uLnTx/>
                <a:uFillTx/>
                <a:latin typeface="Lucida Sans"/>
                <a:cs typeface="Lucida Sans"/>
              </a:rPr>
              <a:t>standardized</a:t>
            </a:r>
            <a:r>
              <a:rPr kumimoji="0" lang="en-US" sz="1600" b="0" i="0" u="none" strike="noStrike" kern="0" cap="none" spc="-7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85" normalizeH="0" baseline="0" noProof="0" dirty="0">
                <a:ln>
                  <a:noFill/>
                </a:ln>
                <a:solidFill>
                  <a:sysClr val="windowText" lastClr="000000"/>
                </a:solidFill>
                <a:effectLst/>
                <a:uLnTx/>
                <a:uFillTx/>
                <a:latin typeface="Lucida Sans"/>
                <a:cs typeface="Lucida Sans"/>
              </a:rPr>
              <a:t>risk</a:t>
            </a:r>
            <a:r>
              <a:rPr kumimoji="0" lang="en-US" sz="1600" b="0" i="0" u="none" strike="noStrike" kern="0" cap="none" spc="-3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65" normalizeH="0" baseline="0" noProof="0" dirty="0">
                <a:ln>
                  <a:noFill/>
                </a:ln>
                <a:solidFill>
                  <a:sysClr val="windowText" lastClr="000000"/>
                </a:solidFill>
                <a:effectLst/>
                <a:uLnTx/>
                <a:uFillTx/>
                <a:latin typeface="Lucida Sans"/>
                <a:cs typeface="Lucida Sans"/>
              </a:rPr>
              <a:t>assessment </a:t>
            </a:r>
            <a:r>
              <a:rPr kumimoji="0" lang="en-US" sz="1600" b="0" i="0" u="none" strike="noStrike" kern="0" cap="none" spc="-45" normalizeH="0" baseline="0" noProof="0" dirty="0">
                <a:ln>
                  <a:noFill/>
                </a:ln>
                <a:solidFill>
                  <a:sysClr val="windowText" lastClr="000000"/>
                </a:solidFill>
                <a:effectLst/>
                <a:uLnTx/>
                <a:uFillTx/>
                <a:latin typeface="Lucida Sans"/>
                <a:cs typeface="Lucida Sans"/>
              </a:rPr>
              <a:t>frameworks</a:t>
            </a:r>
            <a:r>
              <a:rPr kumimoji="0" lang="en-US" sz="1600" b="0" i="0" u="none" strike="noStrike" kern="0" cap="none" spc="-8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25" normalizeH="0" baseline="0" noProof="0" dirty="0">
                <a:ln>
                  <a:noFill/>
                </a:ln>
                <a:solidFill>
                  <a:sysClr val="windowText" lastClr="000000"/>
                </a:solidFill>
                <a:effectLst/>
                <a:uLnTx/>
                <a:uFillTx/>
                <a:latin typeface="Lucida Sans"/>
                <a:cs typeface="Lucida Sans"/>
              </a:rPr>
              <a:t>and</a:t>
            </a:r>
            <a:r>
              <a:rPr kumimoji="0" lang="en-US" sz="1600" b="0" i="0" u="none" strike="noStrike" kern="0" cap="none" spc="-7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10" normalizeH="0" baseline="0" noProof="0" dirty="0">
                <a:ln>
                  <a:noFill/>
                </a:ln>
                <a:solidFill>
                  <a:sysClr val="windowText" lastClr="000000"/>
                </a:solidFill>
                <a:effectLst/>
                <a:uLnTx/>
                <a:uFillTx/>
                <a:latin typeface="Lucida Sans"/>
                <a:cs typeface="Lucida Sans"/>
              </a:rPr>
              <a:t>early </a:t>
            </a:r>
            <a:r>
              <a:rPr kumimoji="0" lang="en-US" sz="1600" b="0" i="0" u="none" strike="noStrike" kern="0" cap="none" spc="-45" normalizeH="0" baseline="0" noProof="0" dirty="0">
                <a:ln>
                  <a:noFill/>
                </a:ln>
                <a:solidFill>
                  <a:sysClr val="windowText" lastClr="000000"/>
                </a:solidFill>
                <a:effectLst/>
                <a:uLnTx/>
                <a:uFillTx/>
                <a:latin typeface="Lucida Sans"/>
                <a:cs typeface="Lucida Sans"/>
              </a:rPr>
              <a:t>warnings</a:t>
            </a:r>
            <a:r>
              <a:rPr kumimoji="0" lang="en-US" sz="1600" b="0" i="0" u="none" strike="noStrike" kern="0" cap="none" spc="-8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40" normalizeH="0" baseline="0" noProof="0" dirty="0">
                <a:ln>
                  <a:noFill/>
                </a:ln>
                <a:solidFill>
                  <a:sysClr val="windowText" lastClr="000000"/>
                </a:solidFill>
                <a:effectLst/>
                <a:uLnTx/>
                <a:uFillTx/>
                <a:latin typeface="Lucida Sans"/>
                <a:cs typeface="Lucida Sans"/>
              </a:rPr>
              <a:t>about</a:t>
            </a:r>
            <a:r>
              <a:rPr kumimoji="0" lang="en-US" sz="1600" b="0" i="0" u="none" strike="noStrike" kern="0" cap="none" spc="-6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25" normalizeH="0" baseline="0" noProof="0" dirty="0">
                <a:ln>
                  <a:noFill/>
                </a:ln>
                <a:solidFill>
                  <a:sysClr val="windowText" lastClr="000000"/>
                </a:solidFill>
                <a:effectLst/>
                <a:uLnTx/>
                <a:uFillTx/>
                <a:latin typeface="Lucida Sans"/>
                <a:cs typeface="Lucida Sans"/>
              </a:rPr>
              <a:t>emerging</a:t>
            </a:r>
            <a:r>
              <a:rPr kumimoji="0" lang="en-US" sz="1600" b="0" i="0" u="none" strike="noStrike" kern="0" cap="none" spc="-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60" normalizeH="0" baseline="0" noProof="0" dirty="0">
                <a:ln>
                  <a:noFill/>
                </a:ln>
                <a:solidFill>
                  <a:sysClr val="windowText" lastClr="000000"/>
                </a:solidFill>
                <a:effectLst/>
                <a:uLnTx/>
                <a:uFillTx/>
                <a:latin typeface="Lucida Sans"/>
                <a:cs typeface="Lucida Sans"/>
              </a:rPr>
              <a:t>sector</a:t>
            </a:r>
            <a:r>
              <a:rPr kumimoji="0" lang="en-US" sz="1600" b="0" i="0" u="none" strike="noStrike" kern="0" cap="none" spc="-5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10" normalizeH="0" baseline="0" noProof="0" dirty="0">
                <a:ln>
                  <a:noFill/>
                </a:ln>
                <a:solidFill>
                  <a:sysClr val="windowText" lastClr="000000"/>
                </a:solidFill>
                <a:effectLst/>
                <a:uLnTx/>
                <a:uFillTx/>
                <a:latin typeface="Lucida Sans"/>
                <a:cs typeface="Lucida Sans"/>
              </a:rPr>
              <a:t>threats.</a:t>
            </a:r>
            <a:endParaRPr kumimoji="0" lang="en-US" sz="1600" b="0" i="0" u="none" strike="noStrike" kern="0" cap="none" spc="0" normalizeH="0" baseline="0" noProof="0" dirty="0">
              <a:ln>
                <a:noFill/>
              </a:ln>
              <a:solidFill>
                <a:sysClr val="windowText" lastClr="000000"/>
              </a:solidFill>
              <a:effectLst/>
              <a:uLnTx/>
              <a:uFillTx/>
              <a:latin typeface="Lucida Sans"/>
              <a:cs typeface="Lucida Sans"/>
            </a:endParaRPr>
          </a:p>
          <a:p>
            <a:pPr marL="611505" marR="135255" lvl="0" indent="-285750" algn="just" defTabSz="914400" eaLnBrk="1" fontAlgn="auto" latinLnBrk="0" hangingPunct="1">
              <a:lnSpc>
                <a:spcPct val="120900"/>
              </a:lnSpc>
              <a:spcBef>
                <a:spcPts val="1040"/>
              </a:spcBef>
              <a:spcAft>
                <a:spcPts val="0"/>
              </a:spcAft>
              <a:buClrTx/>
              <a:buSzTx/>
              <a:buFont typeface="Wingdings" panose="05000000000000000000" pitchFamily="2" charset="2"/>
              <a:buChar char="q"/>
              <a:tabLst/>
              <a:defRPr/>
            </a:pPr>
            <a:r>
              <a:rPr kumimoji="0" lang="en-US" sz="1600" b="1" i="0" u="none" strike="noStrike" kern="0" cap="none" spc="-65" normalizeH="0" baseline="0" noProof="0" dirty="0">
                <a:ln>
                  <a:noFill/>
                </a:ln>
                <a:solidFill>
                  <a:sysClr val="windowText" lastClr="000000"/>
                </a:solidFill>
                <a:effectLst/>
                <a:uLnTx/>
                <a:uFillTx/>
                <a:latin typeface="Lucida Sans"/>
                <a:cs typeface="Lucida Sans"/>
              </a:rPr>
              <a:t>Security</a:t>
            </a:r>
            <a:r>
              <a:rPr kumimoji="0" lang="en-US" sz="1600" b="1" i="0" u="none" strike="noStrike" kern="0" cap="none" spc="-20" normalizeH="0" baseline="0" noProof="0" dirty="0">
                <a:ln>
                  <a:noFill/>
                </a:ln>
                <a:solidFill>
                  <a:sysClr val="windowText" lastClr="000000"/>
                </a:solidFill>
                <a:effectLst/>
                <a:uLnTx/>
                <a:uFillTx/>
                <a:latin typeface="Lucida Sans"/>
                <a:cs typeface="Lucida Sans"/>
              </a:rPr>
              <a:t> </a:t>
            </a:r>
            <a:r>
              <a:rPr kumimoji="0" lang="en-US" sz="1600" b="1" i="0" u="none" strike="noStrike" kern="0" cap="none" spc="-85" normalizeH="0" baseline="0" noProof="0" dirty="0">
                <a:ln>
                  <a:noFill/>
                </a:ln>
                <a:solidFill>
                  <a:sysClr val="windowText" lastClr="000000"/>
                </a:solidFill>
                <a:effectLst/>
                <a:uLnTx/>
                <a:uFillTx/>
                <a:latin typeface="Lucida Sans"/>
                <a:cs typeface="Lucida Sans"/>
              </a:rPr>
              <a:t>Standards:</a:t>
            </a:r>
            <a:r>
              <a:rPr kumimoji="0" lang="en-US" sz="1600" b="1" i="0" u="none" strike="noStrike" kern="0" cap="none" spc="-7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20" normalizeH="0" baseline="0" noProof="0" dirty="0">
                <a:ln>
                  <a:noFill/>
                </a:ln>
                <a:solidFill>
                  <a:sysClr val="windowText" lastClr="000000"/>
                </a:solidFill>
                <a:effectLst/>
                <a:uLnTx/>
                <a:uFillTx/>
                <a:latin typeface="Lucida Sans"/>
                <a:cs typeface="Lucida Sans"/>
              </a:rPr>
              <a:t>Implement</a:t>
            </a:r>
            <a:r>
              <a:rPr kumimoji="0" lang="en-US" sz="1600" b="0" i="0" u="none" strike="noStrike" kern="0" cap="none" spc="-5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50" normalizeH="0" baseline="0" noProof="0" dirty="0">
                <a:ln>
                  <a:noFill/>
                </a:ln>
                <a:solidFill>
                  <a:sysClr val="windowText" lastClr="000000"/>
                </a:solidFill>
                <a:effectLst/>
                <a:uLnTx/>
                <a:uFillTx/>
                <a:latin typeface="Lucida Sans"/>
                <a:cs typeface="Lucida Sans"/>
              </a:rPr>
              <a:t>industry-</a:t>
            </a:r>
            <a:r>
              <a:rPr kumimoji="0" lang="en-US" sz="1600" b="0" i="0" u="none" strike="noStrike" kern="0" cap="none" spc="-40" normalizeH="0" baseline="0" noProof="0" dirty="0">
                <a:ln>
                  <a:noFill/>
                </a:ln>
                <a:solidFill>
                  <a:sysClr val="windowText" lastClr="000000"/>
                </a:solidFill>
                <a:effectLst/>
                <a:uLnTx/>
                <a:uFillTx/>
                <a:latin typeface="Lucida Sans"/>
                <a:cs typeface="Lucida Sans"/>
              </a:rPr>
              <a:t>specific </a:t>
            </a:r>
            <a:r>
              <a:rPr kumimoji="0" lang="en-US" sz="1600" b="0" i="0" u="none" strike="noStrike" kern="0" cap="none" spc="-50" normalizeH="0" baseline="0" noProof="0" dirty="0">
                <a:ln>
                  <a:noFill/>
                </a:ln>
                <a:solidFill>
                  <a:sysClr val="windowText" lastClr="000000"/>
                </a:solidFill>
                <a:effectLst/>
                <a:uLnTx/>
                <a:uFillTx/>
                <a:latin typeface="Lucida Sans"/>
                <a:cs typeface="Lucida Sans"/>
              </a:rPr>
              <a:t>security</a:t>
            </a:r>
            <a:r>
              <a:rPr kumimoji="0" lang="en-US" sz="1600" b="0" i="0" u="none" strike="noStrike" kern="0" cap="none" spc="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70" normalizeH="0" baseline="0" noProof="0" dirty="0">
                <a:ln>
                  <a:noFill/>
                </a:ln>
                <a:solidFill>
                  <a:sysClr val="windowText" lastClr="000000"/>
                </a:solidFill>
                <a:effectLst/>
                <a:uLnTx/>
                <a:uFillTx/>
                <a:latin typeface="Lucida Sans"/>
                <a:cs typeface="Lucida Sans"/>
              </a:rPr>
              <a:t>protocols</a:t>
            </a:r>
            <a:r>
              <a:rPr kumimoji="0" lang="en-US" sz="1600" b="0" i="0" u="none" strike="noStrike" kern="0" cap="none" spc="-6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55" normalizeH="0" baseline="0" noProof="0" dirty="0">
                <a:ln>
                  <a:noFill/>
                </a:ln>
                <a:solidFill>
                  <a:sysClr val="windowText" lastClr="000000"/>
                </a:solidFill>
                <a:effectLst/>
                <a:uLnTx/>
                <a:uFillTx/>
                <a:latin typeface="Lucida Sans"/>
                <a:cs typeface="Lucida Sans"/>
              </a:rPr>
              <a:t>to</a:t>
            </a:r>
            <a:r>
              <a:rPr kumimoji="0" lang="en-US" sz="1600" b="0" i="0" u="none" strike="noStrike" kern="0" cap="none" spc="-4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40" normalizeH="0" baseline="0" noProof="0" dirty="0">
                <a:ln>
                  <a:noFill/>
                </a:ln>
                <a:solidFill>
                  <a:sysClr val="windowText" lastClr="000000"/>
                </a:solidFill>
                <a:effectLst/>
                <a:uLnTx/>
                <a:uFillTx/>
                <a:latin typeface="Lucida Sans"/>
                <a:cs typeface="Lucida Sans"/>
              </a:rPr>
              <a:t>protect</a:t>
            </a:r>
            <a:r>
              <a:rPr kumimoji="0" lang="en-US" sz="1600" b="0" i="0" u="none" strike="noStrike" kern="0" cap="none" spc="-5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45" normalizeH="0" baseline="0" noProof="0" dirty="0">
                <a:ln>
                  <a:noFill/>
                </a:ln>
                <a:solidFill>
                  <a:sysClr val="windowText" lastClr="000000"/>
                </a:solidFill>
                <a:effectLst/>
                <a:uLnTx/>
                <a:uFillTx/>
                <a:latin typeface="Lucida Sans"/>
                <a:cs typeface="Lucida Sans"/>
              </a:rPr>
              <a:t>against</a:t>
            </a:r>
            <a:r>
              <a:rPr kumimoji="0" lang="en-US" sz="1600" b="0" i="0" u="none" strike="noStrike" kern="0" cap="none" spc="-5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25" normalizeH="0" baseline="0" noProof="0" dirty="0">
                <a:ln>
                  <a:noFill/>
                </a:ln>
                <a:solidFill>
                  <a:sysClr val="windowText" lastClr="000000"/>
                </a:solidFill>
                <a:effectLst/>
                <a:uLnTx/>
                <a:uFillTx/>
                <a:latin typeface="Lucida Sans"/>
                <a:cs typeface="Lucida Sans"/>
              </a:rPr>
              <a:t>common</a:t>
            </a:r>
            <a:r>
              <a:rPr kumimoji="0" lang="en-US" sz="1600" b="0" i="0" u="none" strike="noStrike" kern="0" cap="none" spc="-2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10" normalizeH="0" baseline="0" noProof="0" dirty="0">
                <a:ln>
                  <a:noFill/>
                </a:ln>
                <a:solidFill>
                  <a:sysClr val="windowText" lastClr="000000"/>
                </a:solidFill>
                <a:effectLst/>
                <a:uLnTx/>
                <a:uFillTx/>
                <a:latin typeface="Lucida Sans"/>
                <a:cs typeface="Lucida Sans"/>
              </a:rPr>
              <a:t>technological </a:t>
            </a:r>
            <a:r>
              <a:rPr kumimoji="0" lang="en-US" sz="1600" b="0" i="0" u="none" strike="noStrike" kern="0" cap="none" spc="-50" normalizeH="0" baseline="0" noProof="0" dirty="0">
                <a:ln>
                  <a:noFill/>
                </a:ln>
                <a:solidFill>
                  <a:sysClr val="windowText" lastClr="000000"/>
                </a:solidFill>
                <a:effectLst/>
                <a:uLnTx/>
                <a:uFillTx/>
                <a:latin typeface="Lucida Sans"/>
                <a:cs typeface="Lucida Sans"/>
              </a:rPr>
              <a:t>vulnerabilities</a:t>
            </a:r>
            <a:r>
              <a:rPr kumimoji="0" lang="en-US" sz="1600" b="0" i="0" u="none" strike="noStrike" kern="0" cap="none" spc="-6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40" normalizeH="0" baseline="0" noProof="0" dirty="0">
                <a:ln>
                  <a:noFill/>
                </a:ln>
                <a:solidFill>
                  <a:sysClr val="windowText" lastClr="000000"/>
                </a:solidFill>
                <a:effectLst/>
                <a:uLnTx/>
                <a:uFillTx/>
                <a:latin typeface="Lucida Sans"/>
                <a:cs typeface="Lucida Sans"/>
              </a:rPr>
              <a:t>in</a:t>
            </a:r>
            <a:r>
              <a:rPr kumimoji="0" lang="en-US" sz="1600" b="0" i="0" u="none" strike="noStrike" kern="0" cap="none" spc="-2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55" normalizeH="0" baseline="0" noProof="0" dirty="0">
                <a:ln>
                  <a:noFill/>
                </a:ln>
                <a:solidFill>
                  <a:sysClr val="windowText" lastClr="000000"/>
                </a:solidFill>
                <a:effectLst/>
                <a:uLnTx/>
                <a:uFillTx/>
                <a:latin typeface="Lucida Sans"/>
                <a:cs typeface="Lucida Sans"/>
              </a:rPr>
              <a:t>your</a:t>
            </a:r>
            <a:r>
              <a:rPr kumimoji="0" lang="en-US" sz="1600" b="0" i="0" u="none" strike="noStrike" kern="0" cap="none" spc="-3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10" normalizeH="0" baseline="0" noProof="0" dirty="0">
                <a:ln>
                  <a:noFill/>
                </a:ln>
                <a:solidFill>
                  <a:sysClr val="windowText" lastClr="000000"/>
                </a:solidFill>
                <a:effectLst/>
                <a:uLnTx/>
                <a:uFillTx/>
                <a:latin typeface="Lucida Sans"/>
                <a:cs typeface="Lucida Sans"/>
              </a:rPr>
              <a:t>sector.</a:t>
            </a:r>
            <a:endParaRPr kumimoji="0" lang="en-US" sz="1600" b="0" i="0" u="none" strike="noStrike" kern="0" cap="none" spc="0" normalizeH="0" baseline="0" noProof="0" dirty="0">
              <a:ln>
                <a:noFill/>
              </a:ln>
              <a:solidFill>
                <a:sysClr val="windowText" lastClr="000000"/>
              </a:solidFill>
              <a:effectLst/>
              <a:uLnTx/>
              <a:uFillTx/>
              <a:latin typeface="Lucida Sans"/>
              <a:cs typeface="Lucida Sans"/>
            </a:endParaRPr>
          </a:p>
        </p:txBody>
      </p:sp>
      <p:pic>
        <p:nvPicPr>
          <p:cNvPr id="2" name="Graphic 21">
            <a:extLst>
              <a:ext uri="{FF2B5EF4-FFF2-40B4-BE49-F238E27FC236}">
                <a16:creationId xmlns:a16="http://schemas.microsoft.com/office/drawing/2014/main" id="{ED886334-8C0E-DF25-9086-B7DAB336F6D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58441" y="605121"/>
            <a:ext cx="2024202" cy="945164"/>
          </a:xfrm>
          <a:prstGeom prst="rect">
            <a:avLst/>
          </a:prstGeom>
        </p:spPr>
      </p:pic>
      <p:sp>
        <p:nvSpPr>
          <p:cNvPr id="4" name="TextBox 3">
            <a:extLst>
              <a:ext uri="{FF2B5EF4-FFF2-40B4-BE49-F238E27FC236}">
                <a16:creationId xmlns:a16="http://schemas.microsoft.com/office/drawing/2014/main" id="{02B10E5F-E460-67D0-3808-5E7BCD06D01C}"/>
              </a:ext>
            </a:extLst>
          </p:cNvPr>
          <p:cNvSpPr txBox="1"/>
          <p:nvPr/>
        </p:nvSpPr>
        <p:spPr>
          <a:xfrm>
            <a:off x="2381250" y="1259443"/>
            <a:ext cx="4876800" cy="369332"/>
          </a:xfrm>
          <a:prstGeom prst="rect">
            <a:avLst/>
          </a:prstGeom>
          <a:solidFill>
            <a:srgbClr val="00B0F0"/>
          </a:solidFill>
        </p:spPr>
        <p:txBody>
          <a:bodyPr wrap="square">
            <a:spAutoFit/>
          </a:bodyPr>
          <a:lstStyle/>
          <a:p>
            <a:pPr marL="12700">
              <a:lnSpc>
                <a:spcPct val="100000"/>
              </a:lnSpc>
              <a:spcBef>
                <a:spcPts val="100"/>
              </a:spcBef>
            </a:pPr>
            <a:r>
              <a:rPr lang="en-US" sz="1800" b="1" spc="-75" dirty="0">
                <a:solidFill>
                  <a:schemeClr val="bg1"/>
                </a:solidFill>
                <a:latin typeface="Arial"/>
                <a:cs typeface="Arial"/>
              </a:rPr>
              <a:t>INDUSTRY BENCHMARKS AND STANDARDS</a:t>
            </a:r>
          </a:p>
        </p:txBody>
      </p:sp>
    </p:spTree>
    <p:extLst>
      <p:ext uri="{BB962C8B-B14F-4D97-AF65-F5344CB8AC3E}">
        <p14:creationId xmlns:p14="http://schemas.microsoft.com/office/powerpoint/2010/main" val="133657642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186ADB-3DFB-DD93-994A-8B73EE6091D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C8EEF62-5E8F-8F0F-8388-8C9A118F157D}"/>
              </a:ext>
            </a:extLst>
          </p:cNvPr>
          <p:cNvSpPr/>
          <p:nvPr/>
        </p:nvSpPr>
        <p:spPr>
          <a:xfrm>
            <a:off x="2306113" y="1038738"/>
            <a:ext cx="8712935" cy="40147"/>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B121622A-22E6-C1CC-0877-B8A5A8EB6857}"/>
              </a:ext>
            </a:extLst>
          </p:cNvPr>
          <p:cNvSpPr/>
          <p:nvPr/>
        </p:nvSpPr>
        <p:spPr>
          <a:xfrm>
            <a:off x="7558824" y="1400175"/>
            <a:ext cx="3625271" cy="552245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76F380E7-3D58-C6C2-8CF0-BF5D967AC1BB}"/>
              </a:ext>
            </a:extLst>
          </p:cNvPr>
          <p:cNvSpPr/>
          <p:nvPr/>
        </p:nvSpPr>
        <p:spPr>
          <a:xfrm>
            <a:off x="434390" y="1628774"/>
            <a:ext cx="9947860" cy="496512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2700" marR="5080" lvl="0" indent="0" algn="just" defTabSz="914400" eaLnBrk="1" fontAlgn="auto" latinLnBrk="0" hangingPunct="1">
              <a:lnSpc>
                <a:spcPct val="119600"/>
              </a:lnSpc>
              <a:spcBef>
                <a:spcPts val="100"/>
              </a:spcBef>
              <a:spcAft>
                <a:spcPts val="0"/>
              </a:spcAft>
              <a:buClrTx/>
              <a:buSzTx/>
              <a:buFontTx/>
              <a:buNone/>
              <a:tabLst/>
              <a:defRPr/>
            </a:pPr>
            <a:r>
              <a:rPr kumimoji="0" lang="en-US" b="1" i="0" u="none" strike="noStrike" kern="0" cap="none" spc="-55" normalizeH="0" baseline="0" noProof="0" dirty="0">
                <a:ln>
                  <a:noFill/>
                </a:ln>
                <a:solidFill>
                  <a:sysClr val="windowText" lastClr="000000"/>
                </a:solidFill>
                <a:effectLst/>
                <a:uLnTx/>
                <a:uFillTx/>
                <a:latin typeface="Lucida Sans"/>
                <a:cs typeface="Lucida Sans"/>
              </a:rPr>
              <a:t>Analyzing</a:t>
            </a:r>
            <a:r>
              <a:rPr kumimoji="0" lang="en-US" b="1" i="0" u="none" strike="noStrike" kern="0" cap="none" spc="-25" normalizeH="0" baseline="0" noProof="0" dirty="0">
                <a:ln>
                  <a:noFill/>
                </a:ln>
                <a:solidFill>
                  <a:sysClr val="windowText" lastClr="000000"/>
                </a:solidFill>
                <a:effectLst/>
                <a:uLnTx/>
                <a:uFillTx/>
                <a:latin typeface="Lucida Sans"/>
                <a:cs typeface="Lucida Sans"/>
              </a:rPr>
              <a:t> </a:t>
            </a:r>
            <a:r>
              <a:rPr kumimoji="0" lang="en-US" b="1" i="0" u="none" strike="noStrike" kern="0" cap="none" spc="-60" normalizeH="0" baseline="0" noProof="0" dirty="0">
                <a:ln>
                  <a:noFill/>
                </a:ln>
                <a:solidFill>
                  <a:sysClr val="windowText" lastClr="000000"/>
                </a:solidFill>
                <a:effectLst/>
                <a:uLnTx/>
                <a:uFillTx/>
                <a:latin typeface="Lucida Sans"/>
                <a:cs typeface="Lucida Sans"/>
              </a:rPr>
              <a:t>historical</a:t>
            </a:r>
            <a:r>
              <a:rPr kumimoji="0" lang="en-US" b="1" i="0" u="none" strike="noStrike" kern="0" cap="none" spc="-85" normalizeH="0" baseline="0" noProof="0" dirty="0">
                <a:ln>
                  <a:noFill/>
                </a:ln>
                <a:solidFill>
                  <a:sysClr val="windowText" lastClr="000000"/>
                </a:solidFill>
                <a:effectLst/>
                <a:uLnTx/>
                <a:uFillTx/>
                <a:latin typeface="Lucida Sans"/>
                <a:cs typeface="Lucida Sans"/>
              </a:rPr>
              <a:t> </a:t>
            </a:r>
            <a:r>
              <a:rPr kumimoji="0" lang="en-US" b="1" i="0" u="none" strike="noStrike" kern="0" cap="none" spc="-35" normalizeH="0" baseline="0" noProof="0" dirty="0">
                <a:ln>
                  <a:noFill/>
                </a:ln>
                <a:solidFill>
                  <a:sysClr val="windowText" lastClr="000000"/>
                </a:solidFill>
                <a:effectLst/>
                <a:uLnTx/>
                <a:uFillTx/>
                <a:latin typeface="Lucida Sans"/>
                <a:cs typeface="Lucida Sans"/>
              </a:rPr>
              <a:t>data</a:t>
            </a:r>
            <a:r>
              <a:rPr kumimoji="0" lang="en-US" b="1" i="0" u="none" strike="noStrike" kern="0" cap="none" spc="-40" normalizeH="0" baseline="0" noProof="0" dirty="0">
                <a:ln>
                  <a:noFill/>
                </a:ln>
                <a:solidFill>
                  <a:sysClr val="windowText" lastClr="000000"/>
                </a:solidFill>
                <a:effectLst/>
                <a:uLnTx/>
                <a:uFillTx/>
                <a:latin typeface="Lucida Sans"/>
                <a:cs typeface="Lucida Sans"/>
              </a:rPr>
              <a:t> </a:t>
            </a:r>
            <a:r>
              <a:rPr kumimoji="0" lang="en-US" b="1" i="0" u="none" strike="noStrike" kern="0" cap="none" spc="-35" normalizeH="0" baseline="0" noProof="0" dirty="0">
                <a:ln>
                  <a:noFill/>
                </a:ln>
                <a:solidFill>
                  <a:sysClr val="windowText" lastClr="000000"/>
                </a:solidFill>
                <a:effectLst/>
                <a:uLnTx/>
                <a:uFillTx/>
                <a:latin typeface="Lucida Sans"/>
                <a:cs typeface="Lucida Sans"/>
              </a:rPr>
              <a:t>and</a:t>
            </a:r>
            <a:r>
              <a:rPr kumimoji="0" lang="en-US" b="1" i="0" u="none" strike="noStrike" kern="0" cap="none" spc="-65" normalizeH="0" baseline="0" noProof="0" dirty="0">
                <a:ln>
                  <a:noFill/>
                </a:ln>
                <a:solidFill>
                  <a:sysClr val="windowText" lastClr="000000"/>
                </a:solidFill>
                <a:effectLst/>
                <a:uLnTx/>
                <a:uFillTx/>
                <a:latin typeface="Lucida Sans"/>
                <a:cs typeface="Lucida Sans"/>
              </a:rPr>
              <a:t> case</a:t>
            </a:r>
            <a:r>
              <a:rPr kumimoji="0" lang="en-US" b="1" i="0" u="none" strike="noStrike" kern="0" cap="none" spc="30" normalizeH="0" baseline="0" noProof="0" dirty="0">
                <a:ln>
                  <a:noFill/>
                </a:ln>
                <a:solidFill>
                  <a:sysClr val="windowText" lastClr="000000"/>
                </a:solidFill>
                <a:effectLst/>
                <a:uLnTx/>
                <a:uFillTx/>
                <a:latin typeface="Lucida Sans"/>
                <a:cs typeface="Lucida Sans"/>
              </a:rPr>
              <a:t> </a:t>
            </a:r>
            <a:r>
              <a:rPr kumimoji="0" lang="en-US" b="1" i="0" u="none" strike="noStrike" kern="0" cap="none" spc="-60" normalizeH="0" baseline="0" noProof="0" dirty="0">
                <a:ln>
                  <a:noFill/>
                </a:ln>
                <a:solidFill>
                  <a:sysClr val="windowText" lastClr="000000"/>
                </a:solidFill>
                <a:effectLst/>
                <a:uLnTx/>
                <a:uFillTx/>
                <a:latin typeface="Lucida Sans"/>
                <a:cs typeface="Lucida Sans"/>
              </a:rPr>
              <a:t>studies</a:t>
            </a:r>
            <a:r>
              <a:rPr kumimoji="0" lang="en-US" b="1" i="0" u="none" strike="noStrike" kern="0" cap="none" spc="-55" normalizeH="0" baseline="0" noProof="0" dirty="0">
                <a:ln>
                  <a:noFill/>
                </a:ln>
                <a:solidFill>
                  <a:sysClr val="windowText" lastClr="000000"/>
                </a:solidFill>
                <a:effectLst/>
                <a:uLnTx/>
                <a:uFillTx/>
                <a:latin typeface="Lucida Sans"/>
                <a:cs typeface="Lucida Sans"/>
              </a:rPr>
              <a:t> </a:t>
            </a:r>
            <a:r>
              <a:rPr kumimoji="0" lang="en-US" b="0" i="0" u="none" strike="noStrike" kern="0" cap="none" spc="-65" normalizeH="0" baseline="0" noProof="0" dirty="0">
                <a:ln>
                  <a:noFill/>
                </a:ln>
                <a:solidFill>
                  <a:sysClr val="windowText" lastClr="000000"/>
                </a:solidFill>
                <a:effectLst/>
                <a:uLnTx/>
                <a:uFillTx/>
                <a:latin typeface="Lucida Sans"/>
                <a:cs typeface="Lucida Sans"/>
              </a:rPr>
              <a:t>provides</a:t>
            </a:r>
            <a:r>
              <a:rPr kumimoji="0" lang="en-US" b="0" i="0" u="none" strike="noStrike" kern="0" cap="none" spc="-55" normalizeH="0" baseline="0" noProof="0" dirty="0">
                <a:ln>
                  <a:noFill/>
                </a:ln>
                <a:solidFill>
                  <a:sysClr val="windowText" lastClr="000000"/>
                </a:solidFill>
                <a:effectLst/>
                <a:uLnTx/>
                <a:uFillTx/>
                <a:latin typeface="Lucida Sans"/>
                <a:cs typeface="Lucida Sans"/>
              </a:rPr>
              <a:t> </a:t>
            </a:r>
            <a:r>
              <a:rPr kumimoji="0" lang="en-US" b="0" i="0" u="none" strike="noStrike" kern="0" cap="none" spc="-45" normalizeH="0" baseline="0" noProof="0" dirty="0">
                <a:ln>
                  <a:noFill/>
                </a:ln>
                <a:solidFill>
                  <a:sysClr val="windowText" lastClr="000000"/>
                </a:solidFill>
                <a:effectLst/>
                <a:uLnTx/>
                <a:uFillTx/>
                <a:latin typeface="Lucida Sans"/>
                <a:cs typeface="Lucida Sans"/>
              </a:rPr>
              <a:t>entrepreneurs</a:t>
            </a:r>
            <a:r>
              <a:rPr kumimoji="0" lang="en-US" b="0" i="0" u="none" strike="noStrike" kern="0" cap="none" spc="-60" normalizeH="0" baseline="0" noProof="0" dirty="0">
                <a:ln>
                  <a:noFill/>
                </a:ln>
                <a:solidFill>
                  <a:sysClr val="windowText" lastClr="000000"/>
                </a:solidFill>
                <a:effectLst/>
                <a:uLnTx/>
                <a:uFillTx/>
                <a:latin typeface="Lucida Sans"/>
                <a:cs typeface="Lucida Sans"/>
              </a:rPr>
              <a:t> </a:t>
            </a:r>
            <a:r>
              <a:rPr kumimoji="0" lang="en-US" b="0" i="0" u="none" strike="noStrike" kern="0" cap="none" spc="-30" normalizeH="0" baseline="0" noProof="0" dirty="0">
                <a:ln>
                  <a:noFill/>
                </a:ln>
                <a:solidFill>
                  <a:sysClr val="windowText" lastClr="000000"/>
                </a:solidFill>
                <a:effectLst/>
                <a:uLnTx/>
                <a:uFillTx/>
                <a:latin typeface="Lucida Sans"/>
                <a:cs typeface="Lucida Sans"/>
              </a:rPr>
              <a:t>with</a:t>
            </a:r>
            <a:r>
              <a:rPr kumimoji="0" lang="en-US" b="0" i="0" u="none" strike="noStrike" kern="0" cap="none" spc="-55" normalizeH="0" baseline="0" noProof="0" dirty="0">
                <a:ln>
                  <a:noFill/>
                </a:ln>
                <a:solidFill>
                  <a:sysClr val="windowText" lastClr="000000"/>
                </a:solidFill>
                <a:effectLst/>
                <a:uLnTx/>
                <a:uFillTx/>
                <a:latin typeface="Lucida Sans"/>
                <a:cs typeface="Lucida Sans"/>
              </a:rPr>
              <a:t> </a:t>
            </a:r>
            <a:r>
              <a:rPr kumimoji="0" lang="en-US" b="0" i="0" u="none" strike="noStrike" kern="0" cap="none" spc="-45" normalizeH="0" baseline="0" noProof="0" dirty="0">
                <a:ln>
                  <a:noFill/>
                </a:ln>
                <a:solidFill>
                  <a:sysClr val="windowText" lastClr="000000"/>
                </a:solidFill>
                <a:effectLst/>
                <a:uLnTx/>
                <a:uFillTx/>
                <a:latin typeface="Lucida Sans"/>
                <a:cs typeface="Lucida Sans"/>
              </a:rPr>
              <a:t>valuable</a:t>
            </a:r>
            <a:r>
              <a:rPr kumimoji="0" lang="en-US" b="0" i="0" u="none" strike="noStrike" kern="0" cap="none" spc="35" normalizeH="0" baseline="0" noProof="0" dirty="0">
                <a:ln>
                  <a:noFill/>
                </a:ln>
                <a:solidFill>
                  <a:sysClr val="windowText" lastClr="000000"/>
                </a:solidFill>
                <a:effectLst/>
                <a:uLnTx/>
                <a:uFillTx/>
                <a:latin typeface="Lucida Sans"/>
                <a:cs typeface="Lucida Sans"/>
              </a:rPr>
              <a:t> </a:t>
            </a:r>
            <a:r>
              <a:rPr kumimoji="0" lang="en-US" b="0" i="0" u="none" strike="noStrike" kern="0" cap="none" spc="-60" normalizeH="0" baseline="0" noProof="0" dirty="0">
                <a:ln>
                  <a:noFill/>
                </a:ln>
                <a:solidFill>
                  <a:sysClr val="windowText" lastClr="000000"/>
                </a:solidFill>
                <a:effectLst/>
                <a:uLnTx/>
                <a:uFillTx/>
                <a:latin typeface="Lucida Sans"/>
                <a:cs typeface="Lucida Sans"/>
              </a:rPr>
              <a:t>insights</a:t>
            </a:r>
            <a:r>
              <a:rPr kumimoji="0" lang="en-US" b="0" i="0" u="none" strike="noStrike" kern="0" cap="none" spc="-55" normalizeH="0" baseline="0" noProof="0" dirty="0">
                <a:ln>
                  <a:noFill/>
                </a:ln>
                <a:solidFill>
                  <a:sysClr val="windowText" lastClr="000000"/>
                </a:solidFill>
                <a:effectLst/>
                <a:uLnTx/>
                <a:uFillTx/>
                <a:latin typeface="Lucida Sans"/>
                <a:cs typeface="Lucida Sans"/>
              </a:rPr>
              <a:t> </a:t>
            </a:r>
            <a:r>
              <a:rPr kumimoji="0" lang="en-US" b="0" i="0" u="none" strike="noStrike" kern="0" cap="none" spc="-40" normalizeH="0" baseline="0" noProof="0" dirty="0">
                <a:ln>
                  <a:noFill/>
                </a:ln>
                <a:solidFill>
                  <a:sysClr val="windowText" lastClr="000000"/>
                </a:solidFill>
                <a:effectLst/>
                <a:uLnTx/>
                <a:uFillTx/>
                <a:latin typeface="Lucida Sans"/>
                <a:cs typeface="Lucida Sans"/>
              </a:rPr>
              <a:t>without</a:t>
            </a:r>
            <a:r>
              <a:rPr kumimoji="0" lang="en-US" b="0" i="0" u="none" strike="noStrike" kern="0" cap="none" spc="-65" normalizeH="0" baseline="0" noProof="0" dirty="0">
                <a:ln>
                  <a:noFill/>
                </a:ln>
                <a:solidFill>
                  <a:sysClr val="windowText" lastClr="000000"/>
                </a:solidFill>
                <a:effectLst/>
                <a:uLnTx/>
                <a:uFillTx/>
                <a:latin typeface="Lucida Sans"/>
                <a:cs typeface="Lucida Sans"/>
              </a:rPr>
              <a:t> </a:t>
            </a:r>
            <a:r>
              <a:rPr kumimoji="0" lang="en-US" b="0" i="0" u="none" strike="noStrike" kern="0" cap="none" spc="-40" normalizeH="0" baseline="0" noProof="0" dirty="0">
                <a:ln>
                  <a:noFill/>
                </a:ln>
                <a:solidFill>
                  <a:sysClr val="windowText" lastClr="000000"/>
                </a:solidFill>
                <a:effectLst/>
                <a:uLnTx/>
                <a:uFillTx/>
                <a:latin typeface="Lucida Sans"/>
                <a:cs typeface="Lucida Sans"/>
              </a:rPr>
              <a:t>having</a:t>
            </a:r>
            <a:r>
              <a:rPr kumimoji="0" lang="en-US" b="0" i="0" u="none" strike="noStrike" kern="0" cap="none" spc="-20" normalizeH="0" baseline="0" noProof="0" dirty="0">
                <a:ln>
                  <a:noFill/>
                </a:ln>
                <a:solidFill>
                  <a:sysClr val="windowText" lastClr="000000"/>
                </a:solidFill>
                <a:effectLst/>
                <a:uLnTx/>
                <a:uFillTx/>
                <a:latin typeface="Lucida Sans"/>
                <a:cs typeface="Lucida Sans"/>
              </a:rPr>
              <a:t> </a:t>
            </a:r>
            <a:r>
              <a:rPr kumimoji="0" lang="en-US" b="0" i="0" u="none" strike="noStrike" kern="0" cap="none" spc="-50" normalizeH="0" baseline="0" noProof="0" dirty="0">
                <a:ln>
                  <a:noFill/>
                </a:ln>
                <a:solidFill>
                  <a:sysClr val="windowText" lastClr="000000"/>
                </a:solidFill>
                <a:effectLst/>
                <a:uLnTx/>
                <a:uFillTx/>
                <a:latin typeface="Lucida Sans"/>
                <a:cs typeface="Lucida Sans"/>
              </a:rPr>
              <a:t>to</a:t>
            </a:r>
            <a:r>
              <a:rPr kumimoji="0" lang="en-US" b="0" i="0" u="none" strike="noStrike" kern="0" cap="none" spc="-80" normalizeH="0" baseline="0" noProof="0" dirty="0">
                <a:ln>
                  <a:noFill/>
                </a:ln>
                <a:solidFill>
                  <a:sysClr val="windowText" lastClr="000000"/>
                </a:solidFill>
                <a:effectLst/>
                <a:uLnTx/>
                <a:uFillTx/>
                <a:latin typeface="Lucida Sans"/>
                <a:cs typeface="Lucida Sans"/>
              </a:rPr>
              <a:t> </a:t>
            </a:r>
            <a:r>
              <a:rPr kumimoji="0" lang="en-US" b="0" i="0" u="none" strike="noStrike" kern="0" cap="none" spc="-30" normalizeH="0" baseline="0" noProof="0" dirty="0">
                <a:ln>
                  <a:noFill/>
                </a:ln>
                <a:solidFill>
                  <a:sysClr val="windowText" lastClr="000000"/>
                </a:solidFill>
                <a:effectLst/>
                <a:uLnTx/>
                <a:uFillTx/>
                <a:latin typeface="Lucida Sans"/>
                <a:cs typeface="Lucida Sans"/>
              </a:rPr>
              <a:t>experience </a:t>
            </a:r>
            <a:r>
              <a:rPr kumimoji="0" lang="en-US" b="0" i="0" u="none" strike="noStrike" kern="0" cap="none" spc="-60" normalizeH="0" baseline="0" noProof="0" dirty="0">
                <a:ln>
                  <a:noFill/>
                </a:ln>
                <a:solidFill>
                  <a:sysClr val="windowText" lastClr="000000"/>
                </a:solidFill>
                <a:effectLst/>
                <a:uLnTx/>
                <a:uFillTx/>
                <a:latin typeface="Lucida Sans"/>
                <a:cs typeface="Lucida Sans"/>
              </a:rPr>
              <a:t>failures</a:t>
            </a:r>
            <a:r>
              <a:rPr kumimoji="0" lang="en-US" b="0" i="0" u="none" strike="noStrike" kern="0" cap="none" spc="-45" normalizeH="0" baseline="0" noProof="0" dirty="0">
                <a:ln>
                  <a:noFill/>
                </a:ln>
                <a:solidFill>
                  <a:sysClr val="windowText" lastClr="000000"/>
                </a:solidFill>
                <a:effectLst/>
                <a:uLnTx/>
                <a:uFillTx/>
                <a:latin typeface="Lucida Sans"/>
                <a:cs typeface="Lucida Sans"/>
              </a:rPr>
              <a:t> </a:t>
            </a:r>
            <a:r>
              <a:rPr kumimoji="0" lang="en-US" b="0" i="0" u="none" strike="noStrike" kern="0" cap="none" spc="-10" normalizeH="0" baseline="0" noProof="0" dirty="0">
                <a:ln>
                  <a:noFill/>
                </a:ln>
                <a:solidFill>
                  <a:sysClr val="windowText" lastClr="000000"/>
                </a:solidFill>
                <a:effectLst/>
                <a:uLnTx/>
                <a:uFillTx/>
                <a:latin typeface="Lucida Sans"/>
                <a:cs typeface="Lucida Sans"/>
              </a:rPr>
              <a:t>firsthand.</a:t>
            </a:r>
            <a:endParaRPr kumimoji="0" lang="en-US" b="0" i="0" u="none" strike="noStrike" kern="0" cap="none" spc="0" normalizeH="0" baseline="0" noProof="0" dirty="0">
              <a:ln>
                <a:noFill/>
              </a:ln>
              <a:solidFill>
                <a:sysClr val="windowText" lastClr="000000"/>
              </a:solidFill>
              <a:effectLst/>
              <a:uLnTx/>
              <a:uFillTx/>
              <a:latin typeface="Lucida Sans"/>
              <a:cs typeface="Lucida Sans"/>
            </a:endParaRPr>
          </a:p>
          <a:p>
            <a:pPr marL="532129" marR="346710" lvl="0" indent="-285750" algn="just" defTabSz="914400" eaLnBrk="1" fontAlgn="auto" latinLnBrk="0" hangingPunct="1">
              <a:lnSpc>
                <a:spcPct val="118100"/>
              </a:lnSpc>
              <a:spcBef>
                <a:spcPts val="1075"/>
              </a:spcBef>
              <a:spcAft>
                <a:spcPts val="0"/>
              </a:spcAft>
              <a:buClrTx/>
              <a:buSzTx/>
              <a:buFont typeface="Wingdings" panose="05000000000000000000" pitchFamily="2" charset="2"/>
              <a:buChar char="q"/>
              <a:tabLst/>
              <a:defRPr/>
            </a:pPr>
            <a:r>
              <a:rPr kumimoji="0" lang="en-US" sz="1600" b="1" i="0" u="none" strike="noStrike" kern="0" cap="none" spc="-85" normalizeH="0" baseline="0" noProof="0" dirty="0">
                <a:ln>
                  <a:noFill/>
                </a:ln>
                <a:solidFill>
                  <a:sysClr val="windowText" lastClr="000000"/>
                </a:solidFill>
                <a:effectLst/>
                <a:uLnTx/>
                <a:uFillTx/>
                <a:latin typeface="Tahoma"/>
                <a:cs typeface="Tahoma"/>
              </a:rPr>
              <a:t>Pattern</a:t>
            </a:r>
            <a:r>
              <a:rPr kumimoji="0" lang="en-US" sz="1600" b="1" i="0" u="none" strike="noStrike" kern="0" cap="none" spc="-45" normalizeH="0" baseline="0" noProof="0" dirty="0">
                <a:ln>
                  <a:noFill/>
                </a:ln>
                <a:solidFill>
                  <a:sysClr val="windowText" lastClr="000000"/>
                </a:solidFill>
                <a:effectLst/>
                <a:uLnTx/>
                <a:uFillTx/>
                <a:latin typeface="Tahoma"/>
                <a:cs typeface="Tahoma"/>
              </a:rPr>
              <a:t> </a:t>
            </a:r>
            <a:r>
              <a:rPr kumimoji="0" lang="en-US" sz="1600" b="1" i="0" u="none" strike="noStrike" kern="0" cap="none" spc="-80" normalizeH="0" baseline="0" noProof="0" dirty="0">
                <a:ln>
                  <a:noFill/>
                </a:ln>
                <a:solidFill>
                  <a:sysClr val="windowText" lastClr="000000"/>
                </a:solidFill>
                <a:effectLst/>
                <a:uLnTx/>
                <a:uFillTx/>
                <a:latin typeface="Tahoma"/>
                <a:cs typeface="Tahoma"/>
              </a:rPr>
              <a:t>Recognition:</a:t>
            </a:r>
            <a:r>
              <a:rPr kumimoji="0" lang="en-US" sz="1600" b="1" i="0" u="none" strike="noStrike" kern="0" cap="none" spc="-10" normalizeH="0" baseline="0" noProof="0" dirty="0">
                <a:ln>
                  <a:noFill/>
                </a:ln>
                <a:solidFill>
                  <a:sysClr val="windowText" lastClr="000000"/>
                </a:solidFill>
                <a:effectLst/>
                <a:uLnTx/>
                <a:uFillTx/>
                <a:latin typeface="Tahoma"/>
                <a:cs typeface="Tahoma"/>
              </a:rPr>
              <a:t> </a:t>
            </a:r>
            <a:r>
              <a:rPr kumimoji="0" lang="en-US" sz="1600" b="0" i="0" u="none" strike="noStrike" kern="0" cap="none" spc="-60" normalizeH="0" baseline="0" noProof="0" dirty="0">
                <a:ln>
                  <a:noFill/>
                </a:ln>
                <a:solidFill>
                  <a:sysClr val="windowText" lastClr="000000"/>
                </a:solidFill>
                <a:effectLst/>
                <a:uLnTx/>
                <a:uFillTx/>
                <a:latin typeface="Lucida Sans"/>
                <a:cs typeface="Lucida Sans"/>
              </a:rPr>
              <a:t>Historical</a:t>
            </a:r>
            <a:r>
              <a:rPr kumimoji="0" lang="en-US" sz="1600" b="0" i="0" u="none" strike="noStrike" kern="0" cap="none" spc="-8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35" normalizeH="0" baseline="0" noProof="0" dirty="0">
                <a:ln>
                  <a:noFill/>
                </a:ln>
                <a:solidFill>
                  <a:sysClr val="windowText" lastClr="000000"/>
                </a:solidFill>
                <a:effectLst/>
                <a:uLnTx/>
                <a:uFillTx/>
                <a:latin typeface="Lucida Sans"/>
                <a:cs typeface="Lucida Sans"/>
              </a:rPr>
              <a:t>data</a:t>
            </a:r>
            <a:r>
              <a:rPr kumimoji="0" lang="en-US" sz="1600" b="0" i="0" u="none" strike="noStrike" kern="0" cap="none" spc="-3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55" normalizeH="0" baseline="0" noProof="0" dirty="0">
                <a:ln>
                  <a:noFill/>
                </a:ln>
                <a:solidFill>
                  <a:sysClr val="windowText" lastClr="000000"/>
                </a:solidFill>
                <a:effectLst/>
                <a:uLnTx/>
                <a:uFillTx/>
                <a:latin typeface="Lucida Sans"/>
                <a:cs typeface="Lucida Sans"/>
              </a:rPr>
              <a:t>reveals</a:t>
            </a:r>
            <a:r>
              <a:rPr kumimoji="0" lang="en-US" sz="1600" b="0" i="0" u="none" strike="noStrike" kern="0" cap="none" spc="-50" normalizeH="0" baseline="0" noProof="0" dirty="0">
                <a:ln>
                  <a:noFill/>
                </a:ln>
                <a:solidFill>
                  <a:sysClr val="windowText" lastClr="000000"/>
                </a:solidFill>
                <a:effectLst/>
                <a:uLnTx/>
                <a:uFillTx/>
                <a:latin typeface="Lucida Sans"/>
                <a:cs typeface="Lucida Sans"/>
              </a:rPr>
              <a:t> recurring</a:t>
            </a:r>
            <a:r>
              <a:rPr kumimoji="0" lang="en-US" sz="1600" b="0" i="0" u="none" strike="noStrike" kern="0" cap="none" spc="-1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55" normalizeH="0" baseline="0" noProof="0" dirty="0">
                <a:ln>
                  <a:noFill/>
                </a:ln>
                <a:solidFill>
                  <a:sysClr val="windowText" lastClr="000000"/>
                </a:solidFill>
                <a:effectLst/>
                <a:uLnTx/>
                <a:uFillTx/>
                <a:latin typeface="Lucida Sans"/>
                <a:cs typeface="Lucida Sans"/>
              </a:rPr>
              <a:t>problems</a:t>
            </a:r>
            <a:r>
              <a:rPr kumimoji="0" lang="en-US" sz="1600" b="0" i="0" u="none" strike="noStrike" kern="0" cap="none" spc="-5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35" normalizeH="0" baseline="0" noProof="0" dirty="0">
                <a:ln>
                  <a:noFill/>
                </a:ln>
                <a:solidFill>
                  <a:sysClr val="windowText" lastClr="000000"/>
                </a:solidFill>
                <a:effectLst/>
                <a:uLnTx/>
                <a:uFillTx/>
                <a:latin typeface="Lucida Sans"/>
                <a:cs typeface="Lucida Sans"/>
              </a:rPr>
              <a:t>and</a:t>
            </a:r>
            <a:r>
              <a:rPr kumimoji="0" lang="en-US" sz="1600" b="0" i="0" u="none" strike="noStrike" kern="0" cap="none" spc="-6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75" normalizeH="0" baseline="0" noProof="0" dirty="0">
                <a:ln>
                  <a:noFill/>
                </a:ln>
                <a:solidFill>
                  <a:sysClr val="windowText" lastClr="000000"/>
                </a:solidFill>
                <a:effectLst/>
                <a:uLnTx/>
                <a:uFillTx/>
                <a:latin typeface="Lucida Sans"/>
                <a:cs typeface="Lucida Sans"/>
              </a:rPr>
              <a:t>risk</a:t>
            </a:r>
            <a:r>
              <a:rPr kumimoji="0" lang="en-US" sz="1600" b="0" i="0" u="none" strike="noStrike" kern="0" cap="none" spc="-3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45" normalizeH="0" baseline="0" noProof="0" dirty="0">
                <a:ln>
                  <a:noFill/>
                </a:ln>
                <a:solidFill>
                  <a:sysClr val="windowText" lastClr="000000"/>
                </a:solidFill>
                <a:effectLst/>
                <a:uLnTx/>
                <a:uFillTx/>
                <a:latin typeface="Lucida Sans"/>
                <a:cs typeface="Lucida Sans"/>
              </a:rPr>
              <a:t>patterns</a:t>
            </a:r>
            <a:r>
              <a:rPr kumimoji="0" lang="en-US" sz="1600" b="0" i="0" u="none" strike="noStrike" kern="0" cap="none" spc="-50" normalizeH="0" baseline="0" noProof="0" dirty="0">
                <a:ln>
                  <a:noFill/>
                </a:ln>
                <a:solidFill>
                  <a:sysClr val="windowText" lastClr="000000"/>
                </a:solidFill>
                <a:effectLst/>
                <a:uLnTx/>
                <a:uFillTx/>
                <a:latin typeface="Lucida Sans"/>
                <a:cs typeface="Lucida Sans"/>
              </a:rPr>
              <a:t> specific</a:t>
            </a:r>
            <a:r>
              <a:rPr kumimoji="0" lang="en-US" sz="1600" b="0" i="0" u="none" strike="noStrike" kern="0" cap="none" spc="-8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50" normalizeH="0" baseline="0" noProof="0" dirty="0">
                <a:ln>
                  <a:noFill/>
                </a:ln>
                <a:solidFill>
                  <a:sysClr val="windowText" lastClr="000000"/>
                </a:solidFill>
                <a:effectLst/>
                <a:uLnTx/>
                <a:uFillTx/>
                <a:latin typeface="Lucida Sans"/>
                <a:cs typeface="Lucida Sans"/>
              </a:rPr>
              <a:t>to</a:t>
            </a:r>
            <a:r>
              <a:rPr kumimoji="0" lang="en-US" sz="1600" b="0" i="0" u="none" strike="noStrike" kern="0" cap="none" spc="-7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65" normalizeH="0" baseline="0" noProof="0" dirty="0">
                <a:ln>
                  <a:noFill/>
                </a:ln>
                <a:solidFill>
                  <a:sysClr val="windowText" lastClr="000000"/>
                </a:solidFill>
                <a:effectLst/>
                <a:uLnTx/>
                <a:uFillTx/>
                <a:latin typeface="Lucida Sans"/>
                <a:cs typeface="Lucida Sans"/>
              </a:rPr>
              <a:t>your</a:t>
            </a:r>
            <a:r>
              <a:rPr kumimoji="0" lang="en-US" sz="1600" b="0" i="0" u="none" strike="noStrike" kern="0" cap="none" spc="-3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55" normalizeH="0" baseline="0" noProof="0" dirty="0">
                <a:ln>
                  <a:noFill/>
                </a:ln>
                <a:solidFill>
                  <a:sysClr val="windowText" lastClr="000000"/>
                </a:solidFill>
                <a:effectLst/>
                <a:uLnTx/>
                <a:uFillTx/>
                <a:latin typeface="Lucida Sans"/>
                <a:cs typeface="Lucida Sans"/>
              </a:rPr>
              <a:t>industry</a:t>
            </a:r>
            <a:r>
              <a:rPr kumimoji="0" lang="en-US" sz="1600" b="0" i="0" u="none" strike="noStrike" kern="0" cap="none" spc="-4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25" normalizeH="0" baseline="0" noProof="0" dirty="0">
                <a:ln>
                  <a:noFill/>
                </a:ln>
                <a:solidFill>
                  <a:sysClr val="windowText" lastClr="000000"/>
                </a:solidFill>
                <a:effectLst/>
                <a:uLnTx/>
                <a:uFillTx/>
                <a:latin typeface="Lucida Sans"/>
                <a:cs typeface="Lucida Sans"/>
              </a:rPr>
              <a:t>or </a:t>
            </a:r>
            <a:r>
              <a:rPr kumimoji="0" lang="en-US" sz="1600" b="0" i="0" u="none" strike="noStrike" kern="0" cap="none" spc="-70" normalizeH="0" baseline="0" noProof="0" dirty="0">
                <a:ln>
                  <a:noFill/>
                </a:ln>
                <a:solidFill>
                  <a:sysClr val="windowText" lastClr="000000"/>
                </a:solidFill>
                <a:effectLst/>
                <a:uLnTx/>
                <a:uFillTx/>
                <a:latin typeface="Lucida Sans"/>
                <a:cs typeface="Lucida Sans"/>
              </a:rPr>
              <a:t>business</a:t>
            </a:r>
            <a:r>
              <a:rPr kumimoji="0" lang="en-US" sz="1600" b="0" i="0" u="none" strike="noStrike" kern="0" cap="none" spc="-3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10" normalizeH="0" baseline="0" noProof="0" dirty="0">
                <a:ln>
                  <a:noFill/>
                </a:ln>
                <a:solidFill>
                  <a:sysClr val="windowText" lastClr="000000"/>
                </a:solidFill>
                <a:effectLst/>
                <a:uLnTx/>
                <a:uFillTx/>
                <a:latin typeface="Lucida Sans"/>
                <a:cs typeface="Lucida Sans"/>
              </a:rPr>
              <a:t>model</a:t>
            </a:r>
            <a:endParaRPr kumimoji="0" lang="en-US" sz="1600" b="0" i="0" u="none" strike="noStrike" kern="0" cap="none" spc="0" normalizeH="0" baseline="0" noProof="0" dirty="0">
              <a:ln>
                <a:noFill/>
              </a:ln>
              <a:solidFill>
                <a:sysClr val="windowText" lastClr="000000"/>
              </a:solidFill>
              <a:effectLst/>
              <a:uLnTx/>
              <a:uFillTx/>
              <a:latin typeface="Lucida Sans"/>
              <a:cs typeface="Lucida Sans"/>
            </a:endParaRPr>
          </a:p>
          <a:p>
            <a:pPr marL="532129" marR="0" lvl="0" indent="-285750" algn="just" defTabSz="914400" eaLnBrk="1" fontAlgn="auto" latinLnBrk="0" hangingPunct="1">
              <a:lnSpc>
                <a:spcPct val="100000"/>
              </a:lnSpc>
              <a:spcBef>
                <a:spcPts val="1000"/>
              </a:spcBef>
              <a:spcAft>
                <a:spcPts val="0"/>
              </a:spcAft>
              <a:buClrTx/>
              <a:buSzTx/>
              <a:buFont typeface="Wingdings" panose="05000000000000000000" pitchFamily="2" charset="2"/>
              <a:buChar char="q"/>
              <a:tabLst/>
              <a:defRPr/>
            </a:pPr>
            <a:r>
              <a:rPr kumimoji="0" lang="en-US" sz="1600" b="1" i="0" u="none" strike="noStrike" kern="0" cap="none" spc="-75" normalizeH="0" baseline="0" noProof="0" dirty="0">
                <a:ln>
                  <a:noFill/>
                </a:ln>
                <a:solidFill>
                  <a:sysClr val="windowText" lastClr="000000"/>
                </a:solidFill>
                <a:effectLst/>
                <a:uLnTx/>
                <a:uFillTx/>
                <a:latin typeface="Tahoma"/>
                <a:cs typeface="Tahoma"/>
              </a:rPr>
              <a:t>Predictive</a:t>
            </a:r>
            <a:r>
              <a:rPr kumimoji="0" lang="en-US" sz="1600" b="1" i="0" u="none" strike="noStrike" kern="0" cap="none" spc="0" normalizeH="0" baseline="0" noProof="0" dirty="0">
                <a:ln>
                  <a:noFill/>
                </a:ln>
                <a:solidFill>
                  <a:sysClr val="windowText" lastClr="000000"/>
                </a:solidFill>
                <a:effectLst/>
                <a:uLnTx/>
                <a:uFillTx/>
                <a:latin typeface="Tahoma"/>
                <a:cs typeface="Tahoma"/>
              </a:rPr>
              <a:t> </a:t>
            </a:r>
            <a:r>
              <a:rPr kumimoji="0" lang="en-US" sz="1600" b="1" i="0" u="none" strike="noStrike" kern="0" cap="none" spc="-100" normalizeH="0" baseline="0" noProof="0" dirty="0">
                <a:ln>
                  <a:noFill/>
                </a:ln>
                <a:solidFill>
                  <a:sysClr val="windowText" lastClr="000000"/>
                </a:solidFill>
                <a:effectLst/>
                <a:uLnTx/>
                <a:uFillTx/>
                <a:latin typeface="Tahoma"/>
                <a:cs typeface="Tahoma"/>
              </a:rPr>
              <a:t>Value:</a:t>
            </a:r>
            <a:r>
              <a:rPr kumimoji="0" lang="en-US" sz="1600" b="1" i="0" u="none" strike="noStrike" kern="0" cap="none" spc="-20" normalizeH="0" baseline="0" noProof="0" dirty="0">
                <a:ln>
                  <a:noFill/>
                </a:ln>
                <a:solidFill>
                  <a:sysClr val="windowText" lastClr="000000"/>
                </a:solidFill>
                <a:effectLst/>
                <a:uLnTx/>
                <a:uFillTx/>
                <a:latin typeface="Tahoma"/>
                <a:cs typeface="Tahoma"/>
              </a:rPr>
              <a:t> </a:t>
            </a:r>
            <a:r>
              <a:rPr kumimoji="0" lang="en-US" sz="1600" b="0" i="0" u="none" strike="noStrike" kern="0" cap="none" spc="-30" normalizeH="0" baseline="0" noProof="0" dirty="0">
                <a:ln>
                  <a:noFill/>
                </a:ln>
                <a:solidFill>
                  <a:sysClr val="windowText" lastClr="000000"/>
                </a:solidFill>
                <a:effectLst/>
                <a:uLnTx/>
                <a:uFillTx/>
                <a:latin typeface="Lucida Sans"/>
                <a:cs typeface="Lucida Sans"/>
              </a:rPr>
              <a:t>Past</a:t>
            </a:r>
            <a:r>
              <a:rPr kumimoji="0" lang="en-US" sz="1600" b="0" i="0" u="none" strike="noStrike" kern="0" cap="none" spc="-60" normalizeH="0" baseline="0" noProof="0" dirty="0">
                <a:ln>
                  <a:noFill/>
                </a:ln>
                <a:solidFill>
                  <a:sysClr val="windowText" lastClr="000000"/>
                </a:solidFill>
                <a:effectLst/>
                <a:uLnTx/>
                <a:uFillTx/>
                <a:latin typeface="Lucida Sans"/>
                <a:cs typeface="Lucida Sans"/>
              </a:rPr>
              <a:t> failures </a:t>
            </a:r>
            <a:r>
              <a:rPr kumimoji="0" lang="en-US" sz="1600" b="0" i="0" u="none" strike="noStrike" kern="0" cap="none" spc="-40" normalizeH="0" baseline="0" noProof="0" dirty="0">
                <a:ln>
                  <a:noFill/>
                </a:ln>
                <a:solidFill>
                  <a:sysClr val="windowText" lastClr="000000"/>
                </a:solidFill>
                <a:effectLst/>
                <a:uLnTx/>
                <a:uFillTx/>
                <a:latin typeface="Lucida Sans"/>
                <a:cs typeface="Lucida Sans"/>
              </a:rPr>
              <a:t>can</a:t>
            </a:r>
            <a:r>
              <a:rPr kumimoji="0" lang="en-US" sz="1600" b="0" i="0" u="none" strike="noStrike" kern="0" cap="none" spc="-5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40" normalizeH="0" baseline="0" noProof="0" dirty="0">
                <a:ln>
                  <a:noFill/>
                </a:ln>
                <a:solidFill>
                  <a:sysClr val="windowText" lastClr="000000"/>
                </a:solidFill>
                <a:effectLst/>
                <a:uLnTx/>
                <a:uFillTx/>
                <a:latin typeface="Lucida Sans"/>
                <a:cs typeface="Lucida Sans"/>
              </a:rPr>
              <a:t>help</a:t>
            </a:r>
            <a:r>
              <a:rPr kumimoji="0" lang="en-US" sz="1600" b="0" i="0" u="none" strike="noStrike" kern="0" cap="none" spc="-7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60" normalizeH="0" baseline="0" noProof="0" dirty="0">
                <a:ln>
                  <a:noFill/>
                </a:ln>
                <a:solidFill>
                  <a:sysClr val="windowText" lastClr="000000"/>
                </a:solidFill>
                <a:effectLst/>
                <a:uLnTx/>
                <a:uFillTx/>
                <a:latin typeface="Lucida Sans"/>
                <a:cs typeface="Lucida Sans"/>
              </a:rPr>
              <a:t>forecast </a:t>
            </a:r>
            <a:r>
              <a:rPr kumimoji="0" lang="en-US" sz="1600" b="0" i="0" u="none" strike="noStrike" kern="0" cap="none" spc="-45" normalizeH="0" baseline="0" noProof="0" dirty="0">
                <a:ln>
                  <a:noFill/>
                </a:ln>
                <a:solidFill>
                  <a:sysClr val="windowText" lastClr="000000"/>
                </a:solidFill>
                <a:effectLst/>
                <a:uLnTx/>
                <a:uFillTx/>
                <a:latin typeface="Lucida Sans"/>
                <a:cs typeface="Lucida Sans"/>
              </a:rPr>
              <a:t>potential</a:t>
            </a:r>
            <a:r>
              <a:rPr kumimoji="0" lang="en-US" sz="1600" b="0" i="0" u="none" strike="noStrike" kern="0" cap="none" spc="-8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55" normalizeH="0" baseline="0" noProof="0" dirty="0">
                <a:ln>
                  <a:noFill/>
                </a:ln>
                <a:solidFill>
                  <a:sysClr val="windowText" lastClr="000000"/>
                </a:solidFill>
                <a:effectLst/>
                <a:uLnTx/>
                <a:uFillTx/>
                <a:latin typeface="Lucida Sans"/>
                <a:cs typeface="Lucida Sans"/>
              </a:rPr>
              <a:t>future</a:t>
            </a:r>
            <a:r>
              <a:rPr kumimoji="0" lang="en-US" sz="1600" b="0" i="0" u="none" strike="noStrike" kern="0" cap="none" spc="3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80" normalizeH="0" baseline="0" noProof="0" dirty="0">
                <a:ln>
                  <a:noFill/>
                </a:ln>
                <a:solidFill>
                  <a:sysClr val="windowText" lastClr="000000"/>
                </a:solidFill>
                <a:effectLst/>
                <a:uLnTx/>
                <a:uFillTx/>
                <a:latin typeface="Lucida Sans"/>
                <a:cs typeface="Lucida Sans"/>
              </a:rPr>
              <a:t>risks</a:t>
            </a:r>
            <a:r>
              <a:rPr kumimoji="0" lang="en-US" sz="1600" b="0" i="0" u="none" strike="noStrike" kern="0" cap="none" spc="-5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35" normalizeH="0" baseline="0" noProof="0" dirty="0">
                <a:ln>
                  <a:noFill/>
                </a:ln>
                <a:solidFill>
                  <a:sysClr val="windowText" lastClr="000000"/>
                </a:solidFill>
                <a:effectLst/>
                <a:uLnTx/>
                <a:uFillTx/>
                <a:latin typeface="Lucida Sans"/>
                <a:cs typeface="Lucida Sans"/>
              </a:rPr>
              <a:t>and</a:t>
            </a:r>
            <a:r>
              <a:rPr kumimoji="0" lang="en-US" sz="1600" b="0" i="0" u="none" strike="noStrike" kern="0" cap="none" spc="-7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45" normalizeH="0" baseline="0" noProof="0" dirty="0">
                <a:ln>
                  <a:noFill/>
                </a:ln>
                <a:solidFill>
                  <a:sysClr val="windowText" lastClr="000000"/>
                </a:solidFill>
                <a:effectLst/>
                <a:uLnTx/>
                <a:uFillTx/>
                <a:latin typeface="Lucida Sans"/>
                <a:cs typeface="Lucida Sans"/>
              </a:rPr>
              <a:t>their </a:t>
            </a:r>
            <a:r>
              <a:rPr kumimoji="0" lang="en-US" sz="1600" b="0" i="0" u="none" strike="noStrike" kern="0" cap="none" spc="-60" normalizeH="0" baseline="0" noProof="0" dirty="0">
                <a:ln>
                  <a:noFill/>
                </a:ln>
                <a:solidFill>
                  <a:sysClr val="windowText" lastClr="000000"/>
                </a:solidFill>
                <a:effectLst/>
                <a:uLnTx/>
                <a:uFillTx/>
                <a:latin typeface="Lucida Sans"/>
                <a:cs typeface="Lucida Sans"/>
              </a:rPr>
              <a:t>likely</a:t>
            </a:r>
            <a:r>
              <a:rPr kumimoji="0" lang="en-US" sz="1600" b="0" i="0" u="none" strike="noStrike" kern="0" cap="none" spc="-5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10" normalizeH="0" baseline="0" noProof="0" dirty="0">
                <a:ln>
                  <a:noFill/>
                </a:ln>
                <a:solidFill>
                  <a:sysClr val="windowText" lastClr="000000"/>
                </a:solidFill>
                <a:effectLst/>
                <a:uLnTx/>
                <a:uFillTx/>
                <a:latin typeface="Lucida Sans"/>
                <a:cs typeface="Lucida Sans"/>
              </a:rPr>
              <a:t>impacts</a:t>
            </a:r>
            <a:endParaRPr kumimoji="0" lang="en-US" sz="1600" b="0" i="0" u="none" strike="noStrike" kern="0" cap="none" spc="0" normalizeH="0" baseline="0" noProof="0" dirty="0">
              <a:ln>
                <a:noFill/>
              </a:ln>
              <a:solidFill>
                <a:sysClr val="windowText" lastClr="000000"/>
              </a:solidFill>
              <a:effectLst/>
              <a:uLnTx/>
              <a:uFillTx/>
              <a:latin typeface="Lucida Sans"/>
              <a:cs typeface="Lucida Sans"/>
            </a:endParaRPr>
          </a:p>
          <a:p>
            <a:pPr marL="532129" marR="612775" lvl="0" indent="-285750" algn="just" defTabSz="914400" eaLnBrk="1" fontAlgn="auto" latinLnBrk="0" hangingPunct="1">
              <a:lnSpc>
                <a:spcPct val="171700"/>
              </a:lnSpc>
              <a:spcBef>
                <a:spcPts val="65"/>
              </a:spcBef>
              <a:spcAft>
                <a:spcPts val="0"/>
              </a:spcAft>
              <a:buClrTx/>
              <a:buSzTx/>
              <a:buFont typeface="Wingdings" panose="05000000000000000000" pitchFamily="2" charset="2"/>
              <a:buChar char="q"/>
              <a:tabLst/>
              <a:defRPr/>
            </a:pPr>
            <a:r>
              <a:rPr kumimoji="0" lang="en-US" sz="1600" b="1" i="0" u="none" strike="noStrike" kern="0" cap="none" spc="-65" normalizeH="0" baseline="0" noProof="0" dirty="0">
                <a:ln>
                  <a:noFill/>
                </a:ln>
                <a:solidFill>
                  <a:sysClr val="windowText" lastClr="000000"/>
                </a:solidFill>
                <a:effectLst/>
                <a:uLnTx/>
                <a:uFillTx/>
                <a:latin typeface="Tahoma"/>
                <a:cs typeface="Tahoma"/>
              </a:rPr>
              <a:t>Solution</a:t>
            </a:r>
            <a:r>
              <a:rPr kumimoji="0" lang="en-US" sz="1600" b="1" i="0" u="none" strike="noStrike" kern="0" cap="none" spc="-55" normalizeH="0" baseline="0" noProof="0" dirty="0">
                <a:ln>
                  <a:noFill/>
                </a:ln>
                <a:solidFill>
                  <a:sysClr val="windowText" lastClr="000000"/>
                </a:solidFill>
                <a:effectLst/>
                <a:uLnTx/>
                <a:uFillTx/>
                <a:latin typeface="Tahoma"/>
                <a:cs typeface="Tahoma"/>
              </a:rPr>
              <a:t> </a:t>
            </a:r>
            <a:r>
              <a:rPr kumimoji="0" lang="en-US" sz="1600" b="1" i="0" u="none" strike="noStrike" kern="0" cap="none" spc="-95" normalizeH="0" baseline="0" noProof="0" dirty="0">
                <a:ln>
                  <a:noFill/>
                </a:ln>
                <a:solidFill>
                  <a:sysClr val="windowText" lastClr="000000"/>
                </a:solidFill>
                <a:effectLst/>
                <a:uLnTx/>
                <a:uFillTx/>
                <a:latin typeface="Tahoma"/>
                <a:cs typeface="Tahoma"/>
              </a:rPr>
              <a:t>Discovery:</a:t>
            </a:r>
            <a:r>
              <a:rPr kumimoji="0" lang="en-US" sz="1600" b="1" i="0" u="none" strike="noStrike" kern="0" cap="none" spc="-25" normalizeH="0" baseline="0" noProof="0" dirty="0">
                <a:ln>
                  <a:noFill/>
                </a:ln>
                <a:solidFill>
                  <a:sysClr val="windowText" lastClr="000000"/>
                </a:solidFill>
                <a:effectLst/>
                <a:uLnTx/>
                <a:uFillTx/>
                <a:latin typeface="Tahoma"/>
                <a:cs typeface="Tahoma"/>
              </a:rPr>
              <a:t> </a:t>
            </a:r>
            <a:r>
              <a:rPr kumimoji="0" lang="en-US" sz="1600" b="0" i="0" u="none" strike="noStrike" kern="0" cap="none" spc="-90" normalizeH="0" baseline="0" noProof="0" dirty="0">
                <a:ln>
                  <a:noFill/>
                </a:ln>
                <a:solidFill>
                  <a:sysClr val="windowText" lastClr="000000"/>
                </a:solidFill>
                <a:effectLst/>
                <a:uLnTx/>
                <a:uFillTx/>
                <a:latin typeface="Lucida Sans"/>
                <a:cs typeface="Lucida Sans"/>
              </a:rPr>
              <a:t>Case</a:t>
            </a:r>
            <a:r>
              <a:rPr kumimoji="0" lang="en-US" sz="1600" b="0" i="0" u="none" strike="noStrike" kern="0" cap="none" spc="3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60" normalizeH="0" baseline="0" noProof="0" dirty="0">
                <a:ln>
                  <a:noFill/>
                </a:ln>
                <a:solidFill>
                  <a:sysClr val="windowText" lastClr="000000"/>
                </a:solidFill>
                <a:effectLst/>
                <a:uLnTx/>
                <a:uFillTx/>
                <a:latin typeface="Lucida Sans"/>
                <a:cs typeface="Lucida Sans"/>
              </a:rPr>
              <a:t>studies </a:t>
            </a:r>
            <a:r>
              <a:rPr kumimoji="0" lang="en-US" sz="1600" b="0" i="0" u="none" strike="noStrike" kern="0" cap="none" spc="-45" normalizeH="0" baseline="0" noProof="0" dirty="0">
                <a:ln>
                  <a:noFill/>
                </a:ln>
                <a:solidFill>
                  <a:sysClr val="windowText" lastClr="000000"/>
                </a:solidFill>
                <a:effectLst/>
                <a:uLnTx/>
                <a:uFillTx/>
                <a:latin typeface="Lucida Sans"/>
                <a:cs typeface="Lucida Sans"/>
              </a:rPr>
              <a:t>demonstrate</a:t>
            </a:r>
            <a:r>
              <a:rPr kumimoji="0" lang="en-US" sz="1600" b="0" i="0" u="none" strike="noStrike" kern="0" cap="none" spc="3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45" normalizeH="0" baseline="0" noProof="0" dirty="0">
                <a:ln>
                  <a:noFill/>
                </a:ln>
                <a:solidFill>
                  <a:sysClr val="windowText" lastClr="000000"/>
                </a:solidFill>
                <a:effectLst/>
                <a:uLnTx/>
                <a:uFillTx/>
                <a:latin typeface="Lucida Sans"/>
                <a:cs typeface="Lucida Sans"/>
              </a:rPr>
              <a:t>effective</a:t>
            </a:r>
            <a:r>
              <a:rPr kumimoji="0" lang="en-US" sz="1600" b="0" i="0" u="none" strike="noStrike" kern="0" cap="none" spc="3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75" normalizeH="0" baseline="0" noProof="0" dirty="0">
                <a:ln>
                  <a:noFill/>
                </a:ln>
                <a:solidFill>
                  <a:sysClr val="windowText" lastClr="000000"/>
                </a:solidFill>
                <a:effectLst/>
                <a:uLnTx/>
                <a:uFillTx/>
                <a:latin typeface="Lucida Sans"/>
                <a:cs typeface="Lucida Sans"/>
              </a:rPr>
              <a:t>risk</a:t>
            </a:r>
            <a:r>
              <a:rPr kumimoji="0" lang="en-US" sz="1600" b="0" i="0" u="none" strike="noStrike" kern="0" cap="none" spc="-4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40" normalizeH="0" baseline="0" noProof="0" dirty="0">
                <a:ln>
                  <a:noFill/>
                </a:ln>
                <a:solidFill>
                  <a:sysClr val="windowText" lastClr="000000"/>
                </a:solidFill>
                <a:effectLst/>
                <a:uLnTx/>
                <a:uFillTx/>
                <a:latin typeface="Lucida Sans"/>
                <a:cs typeface="Lucida Sans"/>
              </a:rPr>
              <a:t>mitigation</a:t>
            </a:r>
            <a:r>
              <a:rPr kumimoji="0" lang="en-US" sz="1600" b="0" i="0" u="none" strike="noStrike" kern="0" cap="none" spc="-5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50" normalizeH="0" baseline="0" noProof="0" dirty="0">
                <a:ln>
                  <a:noFill/>
                </a:ln>
                <a:solidFill>
                  <a:sysClr val="windowText" lastClr="000000"/>
                </a:solidFill>
                <a:effectLst/>
                <a:uLnTx/>
                <a:uFillTx/>
                <a:latin typeface="Lucida Sans"/>
                <a:cs typeface="Lucida Sans"/>
              </a:rPr>
              <a:t>strategies</a:t>
            </a:r>
            <a:r>
              <a:rPr kumimoji="0" lang="en-US" sz="1600" b="0" i="0" u="none" strike="noStrike" kern="0" cap="none" spc="-5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25" normalizeH="0" baseline="0" noProof="0" dirty="0">
                <a:ln>
                  <a:noFill/>
                </a:ln>
                <a:solidFill>
                  <a:sysClr val="windowText" lastClr="000000"/>
                </a:solidFill>
                <a:effectLst/>
                <a:uLnTx/>
                <a:uFillTx/>
                <a:latin typeface="Lucida Sans"/>
                <a:cs typeface="Lucida Sans"/>
              </a:rPr>
              <a:t>that</a:t>
            </a:r>
            <a:r>
              <a:rPr kumimoji="0" lang="en-US" sz="1600" b="0" i="0" u="none" strike="noStrike" kern="0" cap="none" spc="-6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50" normalizeH="0" baseline="0" noProof="0" dirty="0">
                <a:ln>
                  <a:noFill/>
                </a:ln>
                <a:solidFill>
                  <a:sysClr val="windowText" lastClr="000000"/>
                </a:solidFill>
                <a:effectLst/>
                <a:uLnTx/>
                <a:uFillTx/>
                <a:latin typeface="Lucida Sans"/>
                <a:cs typeface="Lucida Sans"/>
              </a:rPr>
              <a:t>worked</a:t>
            </a:r>
            <a:r>
              <a:rPr kumimoji="0" lang="en-US" sz="1600" b="0" i="0" u="none" strike="noStrike" kern="0" cap="none" spc="-7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85" normalizeH="0" baseline="0" noProof="0" dirty="0">
                <a:ln>
                  <a:noFill/>
                </a:ln>
                <a:solidFill>
                  <a:sysClr val="windowText" lastClr="000000"/>
                </a:solidFill>
                <a:effectLst/>
                <a:uLnTx/>
                <a:uFillTx/>
                <a:latin typeface="Lucida Sans"/>
                <a:cs typeface="Lucida Sans"/>
              </a:rPr>
              <a:t>for</a:t>
            </a:r>
            <a:r>
              <a:rPr kumimoji="0" lang="en-US" sz="1600" b="0" i="0" u="none" strike="noStrike" kern="0" cap="none" spc="-5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10" normalizeH="0" baseline="0" noProof="0" dirty="0">
                <a:ln>
                  <a:noFill/>
                </a:ln>
                <a:solidFill>
                  <a:sysClr val="windowText" lastClr="000000"/>
                </a:solidFill>
                <a:effectLst/>
                <a:uLnTx/>
                <a:uFillTx/>
                <a:latin typeface="Lucida Sans"/>
                <a:cs typeface="Lucida Sans"/>
              </a:rPr>
              <a:t>others </a:t>
            </a:r>
          </a:p>
          <a:p>
            <a:pPr marL="532129" marR="612775" lvl="0" indent="-285750" algn="just" defTabSz="914400" eaLnBrk="1" fontAlgn="auto" latinLnBrk="0" hangingPunct="1">
              <a:lnSpc>
                <a:spcPct val="171700"/>
              </a:lnSpc>
              <a:spcBef>
                <a:spcPts val="65"/>
              </a:spcBef>
              <a:spcAft>
                <a:spcPts val="0"/>
              </a:spcAft>
              <a:buClrTx/>
              <a:buSzTx/>
              <a:buFont typeface="Wingdings" panose="05000000000000000000" pitchFamily="2" charset="2"/>
              <a:buChar char="q"/>
              <a:tabLst/>
              <a:defRPr/>
            </a:pPr>
            <a:r>
              <a:rPr kumimoji="0" lang="en-US" sz="1600" b="1" i="0" u="none" strike="noStrike" kern="0" cap="none" spc="-80" normalizeH="0" baseline="0" noProof="0" dirty="0">
                <a:ln>
                  <a:noFill/>
                </a:ln>
                <a:solidFill>
                  <a:sysClr val="windowText" lastClr="000000"/>
                </a:solidFill>
                <a:effectLst/>
                <a:uLnTx/>
                <a:uFillTx/>
                <a:latin typeface="Tahoma"/>
                <a:cs typeface="Tahoma"/>
              </a:rPr>
              <a:t>Early</a:t>
            </a:r>
            <a:r>
              <a:rPr kumimoji="0" lang="en-US" sz="1600" b="1" i="0" u="none" strike="noStrike" kern="0" cap="none" spc="-30" normalizeH="0" baseline="0" noProof="0" dirty="0">
                <a:ln>
                  <a:noFill/>
                </a:ln>
                <a:solidFill>
                  <a:sysClr val="windowText" lastClr="000000"/>
                </a:solidFill>
                <a:effectLst/>
                <a:uLnTx/>
                <a:uFillTx/>
                <a:latin typeface="Tahoma"/>
                <a:cs typeface="Tahoma"/>
              </a:rPr>
              <a:t> </a:t>
            </a:r>
            <a:r>
              <a:rPr kumimoji="0" lang="en-US" sz="1600" b="1" i="0" u="none" strike="noStrike" kern="0" cap="none" spc="-95" normalizeH="0" baseline="0" noProof="0" dirty="0">
                <a:ln>
                  <a:noFill/>
                </a:ln>
                <a:solidFill>
                  <a:sysClr val="windowText" lastClr="000000"/>
                </a:solidFill>
                <a:effectLst/>
                <a:uLnTx/>
                <a:uFillTx/>
                <a:latin typeface="Tahoma"/>
                <a:cs typeface="Tahoma"/>
              </a:rPr>
              <a:t>Warning</a:t>
            </a:r>
            <a:r>
              <a:rPr kumimoji="0" lang="en-US" sz="1600" b="1" i="0" u="none" strike="noStrike" kern="0" cap="none" spc="-25" normalizeH="0" baseline="0" noProof="0" dirty="0">
                <a:ln>
                  <a:noFill/>
                </a:ln>
                <a:solidFill>
                  <a:sysClr val="windowText" lastClr="000000"/>
                </a:solidFill>
                <a:effectLst/>
                <a:uLnTx/>
                <a:uFillTx/>
                <a:latin typeface="Tahoma"/>
                <a:cs typeface="Tahoma"/>
              </a:rPr>
              <a:t> </a:t>
            </a:r>
            <a:r>
              <a:rPr kumimoji="0" lang="en-US" sz="1600" b="1" i="0" u="none" strike="noStrike" kern="0" cap="none" spc="-85" normalizeH="0" baseline="0" noProof="0" dirty="0">
                <a:ln>
                  <a:noFill/>
                </a:ln>
                <a:solidFill>
                  <a:sysClr val="windowText" lastClr="000000"/>
                </a:solidFill>
                <a:effectLst/>
                <a:uLnTx/>
                <a:uFillTx/>
                <a:latin typeface="Tahoma"/>
                <a:cs typeface="Tahoma"/>
              </a:rPr>
              <a:t>Signs:</a:t>
            </a:r>
            <a:r>
              <a:rPr kumimoji="0" lang="en-US" sz="1600" b="1" i="0" u="none" strike="noStrike" kern="0" cap="none" spc="-20" normalizeH="0" baseline="0" noProof="0" dirty="0">
                <a:ln>
                  <a:noFill/>
                </a:ln>
                <a:solidFill>
                  <a:sysClr val="windowText" lastClr="000000"/>
                </a:solidFill>
                <a:effectLst/>
                <a:uLnTx/>
                <a:uFillTx/>
                <a:latin typeface="Tahoma"/>
                <a:cs typeface="Tahoma"/>
              </a:rPr>
              <a:t> </a:t>
            </a:r>
            <a:r>
              <a:rPr kumimoji="0" lang="en-US" sz="1600" b="0" i="0" u="none" strike="noStrike" kern="0" cap="none" spc="-45" normalizeH="0" baseline="0" noProof="0" dirty="0">
                <a:ln>
                  <a:noFill/>
                </a:ln>
                <a:solidFill>
                  <a:sysClr val="windowText" lastClr="000000"/>
                </a:solidFill>
                <a:effectLst/>
                <a:uLnTx/>
                <a:uFillTx/>
                <a:latin typeface="Lucida Sans"/>
                <a:cs typeface="Lucida Sans"/>
              </a:rPr>
              <a:t>Learning</a:t>
            </a:r>
            <a:r>
              <a:rPr kumimoji="0" lang="en-US" sz="1600" b="0" i="0" u="none" strike="noStrike" kern="0" cap="none" spc="-3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50" normalizeH="0" baseline="0" noProof="0" dirty="0">
                <a:ln>
                  <a:noFill/>
                </a:ln>
                <a:solidFill>
                  <a:sysClr val="windowText" lastClr="000000"/>
                </a:solidFill>
                <a:effectLst/>
                <a:uLnTx/>
                <a:uFillTx/>
                <a:latin typeface="Lucida Sans"/>
                <a:cs typeface="Lucida Sans"/>
              </a:rPr>
              <a:t>to</a:t>
            </a:r>
            <a:r>
              <a:rPr kumimoji="0" lang="en-US" sz="1600" b="0" i="0" u="none" strike="noStrike" kern="0" cap="none" spc="-8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55" normalizeH="0" baseline="0" noProof="0" dirty="0">
                <a:ln>
                  <a:noFill/>
                </a:ln>
                <a:solidFill>
                  <a:sysClr val="windowText" lastClr="000000"/>
                </a:solidFill>
                <a:effectLst/>
                <a:uLnTx/>
                <a:uFillTx/>
                <a:latin typeface="Lucida Sans"/>
                <a:cs typeface="Lucida Sans"/>
              </a:rPr>
              <a:t>identify</a:t>
            </a:r>
            <a:r>
              <a:rPr kumimoji="0" lang="en-US" sz="1600" b="0" i="0" u="none" strike="noStrike" kern="0" cap="none" spc="-5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40" normalizeH="0" baseline="0" noProof="0" dirty="0">
                <a:ln>
                  <a:noFill/>
                </a:ln>
                <a:solidFill>
                  <a:sysClr val="windowText" lastClr="000000"/>
                </a:solidFill>
                <a:effectLst/>
                <a:uLnTx/>
                <a:uFillTx/>
                <a:latin typeface="Lucida Sans"/>
                <a:cs typeface="Lucida Sans"/>
              </a:rPr>
              <a:t>the</a:t>
            </a:r>
            <a:r>
              <a:rPr kumimoji="0" lang="en-US" sz="1600" b="0" i="0" u="none" strike="noStrike" kern="0" cap="none" spc="3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60" normalizeH="0" baseline="0" noProof="0" dirty="0">
                <a:ln>
                  <a:noFill/>
                </a:ln>
                <a:solidFill>
                  <a:sysClr val="windowText" lastClr="000000"/>
                </a:solidFill>
                <a:effectLst/>
                <a:uLnTx/>
                <a:uFillTx/>
                <a:latin typeface="Lucida Sans"/>
                <a:cs typeface="Lucida Sans"/>
              </a:rPr>
              <a:t>indicators </a:t>
            </a:r>
            <a:r>
              <a:rPr kumimoji="0" lang="en-US" sz="1600" b="0" i="0" u="none" strike="noStrike" kern="0" cap="none" spc="-25" normalizeH="0" baseline="0" noProof="0" dirty="0">
                <a:ln>
                  <a:noFill/>
                </a:ln>
                <a:solidFill>
                  <a:sysClr val="windowText" lastClr="000000"/>
                </a:solidFill>
                <a:effectLst/>
                <a:uLnTx/>
                <a:uFillTx/>
                <a:latin typeface="Lucida Sans"/>
                <a:cs typeface="Lucida Sans"/>
              </a:rPr>
              <a:t>that</a:t>
            </a:r>
            <a:r>
              <a:rPr kumimoji="0" lang="en-US" sz="1600" b="0" i="0" u="none" strike="noStrike" kern="0" cap="none" spc="-6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45" normalizeH="0" baseline="0" noProof="0" dirty="0">
                <a:ln>
                  <a:noFill/>
                </a:ln>
                <a:solidFill>
                  <a:sysClr val="windowText" lastClr="000000"/>
                </a:solidFill>
                <a:effectLst/>
                <a:uLnTx/>
                <a:uFillTx/>
                <a:latin typeface="Lucida Sans"/>
                <a:cs typeface="Lucida Sans"/>
              </a:rPr>
              <a:t>preceded</a:t>
            </a:r>
            <a:r>
              <a:rPr kumimoji="0" lang="en-US" sz="1600" b="0" i="0" u="none" strike="noStrike" kern="0" cap="none" spc="-7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50" normalizeH="0" baseline="0" noProof="0" dirty="0">
                <a:ln>
                  <a:noFill/>
                </a:ln>
                <a:solidFill>
                  <a:sysClr val="windowText" lastClr="000000"/>
                </a:solidFill>
                <a:effectLst/>
                <a:uLnTx/>
                <a:uFillTx/>
                <a:latin typeface="Lucida Sans"/>
                <a:cs typeface="Lucida Sans"/>
              </a:rPr>
              <a:t>past</a:t>
            </a:r>
            <a:r>
              <a:rPr kumimoji="0" lang="en-US" sz="1600" b="0" i="0" u="none" strike="noStrike" kern="0" cap="none" spc="-6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10" normalizeH="0" baseline="0" noProof="0" dirty="0">
                <a:ln>
                  <a:noFill/>
                </a:ln>
                <a:solidFill>
                  <a:sysClr val="windowText" lastClr="000000"/>
                </a:solidFill>
                <a:effectLst/>
                <a:uLnTx/>
                <a:uFillTx/>
                <a:latin typeface="Lucida Sans"/>
                <a:cs typeface="Lucida Sans"/>
              </a:rPr>
              <a:t>failures</a:t>
            </a:r>
            <a:endParaRPr kumimoji="0" lang="en-US" sz="1600" b="0" i="0" u="none" strike="noStrike" kern="0" cap="none" spc="0" normalizeH="0" baseline="0" noProof="0" dirty="0">
              <a:ln>
                <a:noFill/>
              </a:ln>
              <a:solidFill>
                <a:sysClr val="windowText" lastClr="000000"/>
              </a:solidFill>
              <a:effectLst/>
              <a:uLnTx/>
              <a:uFillTx/>
              <a:latin typeface="Lucida Sans"/>
              <a:cs typeface="Lucida Sans"/>
            </a:endParaRPr>
          </a:p>
          <a:p>
            <a:pPr marL="532129" marR="238760" lvl="0" indent="-285750" algn="just" defTabSz="914400" eaLnBrk="1" fontAlgn="auto" latinLnBrk="0" hangingPunct="1">
              <a:lnSpc>
                <a:spcPct val="118100"/>
              </a:lnSpc>
              <a:spcBef>
                <a:spcPts val="805"/>
              </a:spcBef>
              <a:spcAft>
                <a:spcPts val="0"/>
              </a:spcAft>
              <a:buClrTx/>
              <a:buSzTx/>
              <a:buFont typeface="Wingdings" panose="05000000000000000000" pitchFamily="2" charset="2"/>
              <a:buChar char="q"/>
              <a:tabLst/>
              <a:defRPr/>
            </a:pPr>
            <a:r>
              <a:rPr kumimoji="0" lang="en-US" sz="1600" b="1" i="0" u="none" strike="noStrike" kern="0" cap="none" spc="-85" normalizeH="0" baseline="0" noProof="0" dirty="0">
                <a:ln>
                  <a:noFill/>
                </a:ln>
                <a:solidFill>
                  <a:sysClr val="windowText" lastClr="000000"/>
                </a:solidFill>
                <a:effectLst/>
                <a:uLnTx/>
                <a:uFillTx/>
                <a:latin typeface="Tahoma"/>
                <a:cs typeface="Tahoma"/>
              </a:rPr>
              <a:t>Cost-</a:t>
            </a:r>
            <a:r>
              <a:rPr kumimoji="0" lang="en-US" sz="1600" b="1" i="0" u="none" strike="noStrike" kern="0" cap="none" spc="-75" normalizeH="0" baseline="0" noProof="0" dirty="0">
                <a:ln>
                  <a:noFill/>
                </a:ln>
                <a:solidFill>
                  <a:sysClr val="windowText" lastClr="000000"/>
                </a:solidFill>
                <a:effectLst/>
                <a:uLnTx/>
                <a:uFillTx/>
                <a:latin typeface="Tahoma"/>
                <a:cs typeface="Tahoma"/>
              </a:rPr>
              <a:t>Effective</a:t>
            </a:r>
            <a:r>
              <a:rPr kumimoji="0" lang="en-US" sz="1600" b="1" i="0" u="none" strike="noStrike" kern="0" cap="none" spc="-20" normalizeH="0" baseline="0" noProof="0" dirty="0">
                <a:ln>
                  <a:noFill/>
                </a:ln>
                <a:solidFill>
                  <a:sysClr val="windowText" lastClr="000000"/>
                </a:solidFill>
                <a:effectLst/>
                <a:uLnTx/>
                <a:uFillTx/>
                <a:latin typeface="Tahoma"/>
                <a:cs typeface="Tahoma"/>
              </a:rPr>
              <a:t> </a:t>
            </a:r>
            <a:r>
              <a:rPr kumimoji="0" lang="en-US" sz="1600" b="1" i="0" u="none" strike="noStrike" kern="0" cap="none" spc="-100" normalizeH="0" baseline="0" noProof="0" dirty="0">
                <a:ln>
                  <a:noFill/>
                </a:ln>
                <a:solidFill>
                  <a:sysClr val="windowText" lastClr="000000"/>
                </a:solidFill>
                <a:effectLst/>
                <a:uLnTx/>
                <a:uFillTx/>
                <a:latin typeface="Tahoma"/>
                <a:cs typeface="Tahoma"/>
              </a:rPr>
              <a:t>Learning:</a:t>
            </a:r>
            <a:r>
              <a:rPr kumimoji="0" lang="en-US" sz="1600" b="1" i="0" u="none" strike="noStrike" kern="0" cap="none" spc="-25" normalizeH="0" baseline="0" noProof="0" dirty="0">
                <a:ln>
                  <a:noFill/>
                </a:ln>
                <a:solidFill>
                  <a:sysClr val="windowText" lastClr="000000"/>
                </a:solidFill>
                <a:effectLst/>
                <a:uLnTx/>
                <a:uFillTx/>
                <a:latin typeface="Tahoma"/>
                <a:cs typeface="Tahoma"/>
              </a:rPr>
              <a:t> </a:t>
            </a:r>
            <a:r>
              <a:rPr kumimoji="0" lang="en-US" sz="1600" b="0" i="0" u="none" strike="noStrike" kern="0" cap="none" spc="-50" normalizeH="0" baseline="0" noProof="0" dirty="0">
                <a:ln>
                  <a:noFill/>
                </a:ln>
                <a:solidFill>
                  <a:sysClr val="windowText" lastClr="000000"/>
                </a:solidFill>
                <a:effectLst/>
                <a:uLnTx/>
                <a:uFillTx/>
                <a:latin typeface="Lucida Sans"/>
                <a:cs typeface="Lucida Sans"/>
              </a:rPr>
              <a:t>Gaining</a:t>
            </a:r>
            <a:r>
              <a:rPr kumimoji="0" lang="en-US" sz="1600" b="0" i="0" u="none" strike="noStrike" kern="0" cap="none" spc="-3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45" normalizeH="0" baseline="0" noProof="0" dirty="0">
                <a:ln>
                  <a:noFill/>
                </a:ln>
                <a:solidFill>
                  <a:sysClr val="windowText" lastClr="000000"/>
                </a:solidFill>
                <a:effectLst/>
                <a:uLnTx/>
                <a:uFillTx/>
                <a:latin typeface="Lucida Sans"/>
                <a:cs typeface="Lucida Sans"/>
              </a:rPr>
              <a:t>knowledge</a:t>
            </a:r>
            <a:r>
              <a:rPr kumimoji="0" lang="en-US" sz="1600" b="0" i="0" u="none" strike="noStrike" kern="0" cap="none" spc="2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60" normalizeH="0" baseline="0" noProof="0" dirty="0">
                <a:ln>
                  <a:noFill/>
                </a:ln>
                <a:solidFill>
                  <a:sysClr val="windowText" lastClr="000000"/>
                </a:solidFill>
                <a:effectLst/>
                <a:uLnTx/>
                <a:uFillTx/>
                <a:latin typeface="Lucida Sans"/>
                <a:cs typeface="Lucida Sans"/>
              </a:rPr>
              <a:t>from</a:t>
            </a:r>
            <a:r>
              <a:rPr kumimoji="0" lang="en-US" sz="1600" b="0" i="0" u="none" strike="noStrike" kern="0" cap="none" spc="-3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60" normalizeH="0" baseline="0" noProof="0" dirty="0">
                <a:ln>
                  <a:noFill/>
                </a:ln>
                <a:solidFill>
                  <a:sysClr val="windowText" lastClr="000000"/>
                </a:solidFill>
                <a:effectLst/>
                <a:uLnTx/>
                <a:uFillTx/>
                <a:latin typeface="Lucida Sans"/>
                <a:cs typeface="Lucida Sans"/>
              </a:rPr>
              <a:t>others'</a:t>
            </a:r>
            <a:r>
              <a:rPr kumimoji="0" lang="en-US" sz="1600" b="0" i="0" u="none" strike="noStrike" kern="0" cap="none" spc="-7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60" normalizeH="0" baseline="0" noProof="0" dirty="0">
                <a:ln>
                  <a:noFill/>
                </a:ln>
                <a:solidFill>
                  <a:sysClr val="windowText" lastClr="000000"/>
                </a:solidFill>
                <a:effectLst/>
                <a:uLnTx/>
                <a:uFillTx/>
                <a:latin typeface="Lucida Sans"/>
                <a:cs typeface="Lucida Sans"/>
              </a:rPr>
              <a:t>experiences </a:t>
            </a:r>
            <a:r>
              <a:rPr kumimoji="0" lang="en-US" sz="1600" b="0" i="0" u="none" strike="noStrike" kern="0" cap="none" spc="-85" normalizeH="0" baseline="0" noProof="0" dirty="0">
                <a:ln>
                  <a:noFill/>
                </a:ln>
                <a:solidFill>
                  <a:sysClr val="windowText" lastClr="000000"/>
                </a:solidFill>
                <a:effectLst/>
                <a:uLnTx/>
                <a:uFillTx/>
                <a:latin typeface="Lucida Sans"/>
                <a:cs typeface="Lucida Sans"/>
              </a:rPr>
              <a:t>is</a:t>
            </a:r>
            <a:r>
              <a:rPr kumimoji="0" lang="en-US" sz="1600" b="0" i="0" u="none" strike="noStrike" kern="0" cap="none" spc="-6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80" normalizeH="0" baseline="0" noProof="0" dirty="0">
                <a:ln>
                  <a:noFill/>
                </a:ln>
                <a:solidFill>
                  <a:sysClr val="windowText" lastClr="000000"/>
                </a:solidFill>
                <a:effectLst/>
                <a:uLnTx/>
                <a:uFillTx/>
                <a:latin typeface="Lucida Sans"/>
                <a:cs typeface="Lucida Sans"/>
              </a:rPr>
              <a:t>less</a:t>
            </a:r>
            <a:r>
              <a:rPr kumimoji="0" lang="en-US" sz="1600" b="0" i="0" u="none" strike="noStrike" kern="0" cap="none" spc="-65" normalizeH="0" baseline="0" noProof="0" dirty="0">
                <a:ln>
                  <a:noFill/>
                </a:ln>
                <a:solidFill>
                  <a:sysClr val="windowText" lastClr="000000"/>
                </a:solidFill>
                <a:effectLst/>
                <a:uLnTx/>
                <a:uFillTx/>
                <a:latin typeface="Lucida Sans"/>
                <a:cs typeface="Lucida Sans"/>
              </a:rPr>
              <a:t> expensive</a:t>
            </a:r>
            <a:r>
              <a:rPr kumimoji="0" lang="en-US" sz="1600" b="0" i="0" u="none" strike="noStrike" kern="0" cap="none" spc="2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30" normalizeH="0" baseline="0" noProof="0" dirty="0">
                <a:ln>
                  <a:noFill/>
                </a:ln>
                <a:solidFill>
                  <a:sysClr val="windowText" lastClr="000000"/>
                </a:solidFill>
                <a:effectLst/>
                <a:uLnTx/>
                <a:uFillTx/>
                <a:latin typeface="Lucida Sans"/>
                <a:cs typeface="Lucida Sans"/>
              </a:rPr>
              <a:t>than</a:t>
            </a:r>
            <a:r>
              <a:rPr kumimoji="0" lang="en-US" sz="1600" b="0" i="0" u="none" strike="noStrike" kern="0" cap="none" spc="-6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35" normalizeH="0" baseline="0" noProof="0" dirty="0">
                <a:ln>
                  <a:noFill/>
                </a:ln>
                <a:solidFill>
                  <a:sysClr val="windowText" lastClr="000000"/>
                </a:solidFill>
                <a:effectLst/>
                <a:uLnTx/>
                <a:uFillTx/>
                <a:latin typeface="Lucida Sans"/>
                <a:cs typeface="Lucida Sans"/>
              </a:rPr>
              <a:t>making</a:t>
            </a:r>
            <a:r>
              <a:rPr kumimoji="0" lang="en-US" sz="1600" b="0" i="0" u="none" strike="noStrike" kern="0" cap="none" spc="-3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40" normalizeH="0" baseline="0" noProof="0" dirty="0">
                <a:ln>
                  <a:noFill/>
                </a:ln>
                <a:solidFill>
                  <a:sysClr val="windowText" lastClr="000000"/>
                </a:solidFill>
                <a:effectLst/>
                <a:uLnTx/>
                <a:uFillTx/>
                <a:latin typeface="Lucida Sans"/>
                <a:cs typeface="Lucida Sans"/>
              </a:rPr>
              <a:t>the</a:t>
            </a:r>
            <a:r>
              <a:rPr kumimoji="0" lang="en-US" sz="1600" b="0" i="0" u="none" strike="noStrike" kern="0" cap="none" spc="2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20" normalizeH="0" baseline="0" noProof="0" dirty="0">
                <a:ln>
                  <a:noFill/>
                </a:ln>
                <a:solidFill>
                  <a:sysClr val="windowText" lastClr="000000"/>
                </a:solidFill>
                <a:effectLst/>
                <a:uLnTx/>
                <a:uFillTx/>
                <a:latin typeface="Lucida Sans"/>
                <a:cs typeface="Lucida Sans"/>
              </a:rPr>
              <a:t>same </a:t>
            </a:r>
            <a:r>
              <a:rPr kumimoji="0" lang="en-US" sz="1600" b="0" i="0" u="none" strike="noStrike" kern="0" cap="none" spc="-10" normalizeH="0" baseline="0" noProof="0" dirty="0">
                <a:ln>
                  <a:noFill/>
                </a:ln>
                <a:solidFill>
                  <a:sysClr val="windowText" lastClr="000000"/>
                </a:solidFill>
                <a:effectLst/>
                <a:uLnTx/>
                <a:uFillTx/>
                <a:latin typeface="Lucida Sans"/>
                <a:cs typeface="Lucida Sans"/>
              </a:rPr>
              <a:t>mistakes</a:t>
            </a:r>
            <a:endParaRPr kumimoji="0" lang="en-US" sz="1600" b="0" i="0" u="none" strike="noStrike" kern="0" cap="none" spc="0" normalizeH="0" baseline="0" noProof="0" dirty="0">
              <a:ln>
                <a:noFill/>
              </a:ln>
              <a:solidFill>
                <a:sysClr val="windowText" lastClr="000000"/>
              </a:solidFill>
              <a:effectLst/>
              <a:uLnTx/>
              <a:uFillTx/>
              <a:latin typeface="Lucida Sans"/>
              <a:cs typeface="Lucida Sans"/>
            </a:endParaRPr>
          </a:p>
          <a:p>
            <a:pPr marL="298450" marR="115570" lvl="0" indent="-285750" algn="just" defTabSz="914400" eaLnBrk="1" fontAlgn="auto" latinLnBrk="0" hangingPunct="1">
              <a:lnSpc>
                <a:spcPct val="124600"/>
              </a:lnSpc>
              <a:spcBef>
                <a:spcPts val="990"/>
              </a:spcBef>
              <a:spcAft>
                <a:spcPts val="0"/>
              </a:spcAft>
              <a:buClrTx/>
              <a:buSzTx/>
              <a:buFont typeface="Arial" panose="020B0604020202020204" pitchFamily="34" charset="0"/>
              <a:buChar char="•"/>
              <a:tabLst/>
              <a:defRPr/>
            </a:pPr>
            <a:r>
              <a:rPr kumimoji="0" lang="en-US" sz="1600" b="0" i="0" u="none" strike="noStrike" kern="0" cap="none" spc="-105" normalizeH="0" baseline="0" noProof="0" dirty="0">
                <a:ln>
                  <a:noFill/>
                </a:ln>
                <a:solidFill>
                  <a:sysClr val="windowText" lastClr="000000"/>
                </a:solidFill>
                <a:effectLst/>
                <a:uLnTx/>
                <a:uFillTx/>
                <a:latin typeface="Lucida Sans"/>
                <a:cs typeface="Lucida Sans"/>
              </a:rPr>
              <a:t>The</a:t>
            </a:r>
            <a:r>
              <a:rPr kumimoji="0" lang="en-US" sz="1600" b="0" i="0" u="none" strike="noStrike" kern="0" cap="none" spc="4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45" normalizeH="0" baseline="0" noProof="0" dirty="0">
                <a:ln>
                  <a:noFill/>
                </a:ln>
                <a:solidFill>
                  <a:sysClr val="windowText" lastClr="000000"/>
                </a:solidFill>
                <a:effectLst/>
                <a:uLnTx/>
                <a:uFillTx/>
                <a:latin typeface="Lucida Sans"/>
                <a:cs typeface="Lucida Sans"/>
              </a:rPr>
              <a:t>systematic</a:t>
            </a:r>
            <a:r>
              <a:rPr kumimoji="0" lang="en-US" sz="1600" b="0" i="0" u="none" strike="noStrike" kern="0" cap="none" spc="-8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40" normalizeH="0" baseline="0" noProof="0" dirty="0">
                <a:ln>
                  <a:noFill/>
                </a:ln>
                <a:solidFill>
                  <a:sysClr val="windowText" lastClr="000000"/>
                </a:solidFill>
                <a:effectLst/>
                <a:uLnTx/>
                <a:uFillTx/>
                <a:latin typeface="Lucida Sans"/>
                <a:cs typeface="Lucida Sans"/>
              </a:rPr>
              <a:t>review</a:t>
            </a:r>
            <a:r>
              <a:rPr kumimoji="0" lang="en-US" sz="1600" b="0" i="0" u="none" strike="noStrike" kern="0" cap="none" spc="-80" normalizeH="0" baseline="0" noProof="0" dirty="0">
                <a:ln>
                  <a:noFill/>
                </a:ln>
                <a:solidFill>
                  <a:sysClr val="windowText" lastClr="000000"/>
                </a:solidFill>
                <a:effectLst/>
                <a:uLnTx/>
                <a:uFillTx/>
                <a:latin typeface="Lucida Sans"/>
                <a:cs typeface="Lucida Sans"/>
              </a:rPr>
              <a:t> of</a:t>
            </a:r>
            <a:r>
              <a:rPr kumimoji="0" lang="en-US" sz="1600" b="0" i="0" u="none" strike="noStrike" kern="0" cap="none" spc="-7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60" normalizeH="0" baseline="0" noProof="0" dirty="0">
                <a:ln>
                  <a:noFill/>
                </a:ln>
                <a:solidFill>
                  <a:sysClr val="windowText" lastClr="000000"/>
                </a:solidFill>
                <a:effectLst/>
                <a:uLnTx/>
                <a:uFillTx/>
                <a:latin typeface="Lucida Sans"/>
                <a:cs typeface="Lucida Sans"/>
              </a:rPr>
              <a:t>historical</a:t>
            </a:r>
            <a:r>
              <a:rPr kumimoji="0" lang="en-US" sz="1600" b="0" i="0" u="none" strike="noStrike" kern="0" cap="none" spc="-8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65" normalizeH="0" baseline="0" noProof="0" dirty="0">
                <a:ln>
                  <a:noFill/>
                </a:ln>
                <a:solidFill>
                  <a:sysClr val="windowText" lastClr="000000"/>
                </a:solidFill>
                <a:effectLst/>
                <a:uLnTx/>
                <a:uFillTx/>
                <a:latin typeface="Lucida Sans"/>
                <a:cs typeface="Lucida Sans"/>
              </a:rPr>
              <a:t>cases</a:t>
            </a:r>
            <a:r>
              <a:rPr kumimoji="0" lang="en-US" sz="1600" b="0" i="0" u="none" strike="noStrike" kern="0" cap="none" spc="-5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65" normalizeH="0" baseline="0" noProof="0" dirty="0">
                <a:ln>
                  <a:noFill/>
                </a:ln>
                <a:solidFill>
                  <a:sysClr val="windowText" lastClr="000000"/>
                </a:solidFill>
                <a:effectLst/>
                <a:uLnTx/>
                <a:uFillTx/>
                <a:latin typeface="Lucida Sans"/>
                <a:cs typeface="Lucida Sans"/>
              </a:rPr>
              <a:t>should</a:t>
            </a:r>
            <a:r>
              <a:rPr kumimoji="0" lang="en-US" sz="1600" b="0" i="0" u="none" strike="noStrike" kern="0" cap="none" spc="-6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50" normalizeH="0" baseline="0" noProof="0" dirty="0">
                <a:ln>
                  <a:noFill/>
                </a:ln>
                <a:solidFill>
                  <a:sysClr val="windowText" lastClr="000000"/>
                </a:solidFill>
                <a:effectLst/>
                <a:uLnTx/>
                <a:uFillTx/>
                <a:latin typeface="Lucida Sans"/>
                <a:cs typeface="Lucida Sans"/>
              </a:rPr>
              <a:t>become</a:t>
            </a:r>
            <a:r>
              <a:rPr kumimoji="0" lang="en-US" sz="1600" b="0" i="0" u="none" strike="noStrike" kern="0" cap="none" spc="4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30" normalizeH="0" baseline="0" noProof="0" dirty="0">
                <a:ln>
                  <a:noFill/>
                </a:ln>
                <a:solidFill>
                  <a:sysClr val="windowText" lastClr="000000"/>
                </a:solidFill>
                <a:effectLst/>
                <a:uLnTx/>
                <a:uFillTx/>
                <a:latin typeface="Lucida Sans"/>
                <a:cs typeface="Lucida Sans"/>
              </a:rPr>
              <a:t>an</a:t>
            </a:r>
            <a:r>
              <a:rPr kumimoji="0" lang="en-US" sz="1600" b="0" i="0" u="none" strike="noStrike" kern="0" cap="none" spc="-4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40" normalizeH="0" baseline="0" noProof="0" dirty="0">
                <a:ln>
                  <a:noFill/>
                </a:ln>
                <a:solidFill>
                  <a:sysClr val="windowText" lastClr="000000"/>
                </a:solidFill>
                <a:effectLst/>
                <a:uLnTx/>
                <a:uFillTx/>
                <a:latin typeface="Lucida Sans"/>
                <a:cs typeface="Lucida Sans"/>
              </a:rPr>
              <a:t>integral</a:t>
            </a:r>
            <a:r>
              <a:rPr kumimoji="0" lang="en-US" sz="1600" b="0" i="0" u="none" strike="noStrike" kern="0" cap="none" spc="-8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40" normalizeH="0" baseline="0" noProof="0" dirty="0">
                <a:ln>
                  <a:noFill/>
                </a:ln>
                <a:solidFill>
                  <a:sysClr val="windowText" lastClr="000000"/>
                </a:solidFill>
                <a:effectLst/>
                <a:uLnTx/>
                <a:uFillTx/>
                <a:latin typeface="Lucida Sans"/>
                <a:cs typeface="Lucida Sans"/>
              </a:rPr>
              <a:t>part</a:t>
            </a:r>
            <a:r>
              <a:rPr kumimoji="0" lang="en-US" sz="1600" b="0" i="0" u="none" strike="noStrike" kern="0" cap="none" spc="-5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80" normalizeH="0" baseline="0" noProof="0" dirty="0">
                <a:ln>
                  <a:noFill/>
                </a:ln>
                <a:solidFill>
                  <a:sysClr val="windowText" lastClr="000000"/>
                </a:solidFill>
                <a:effectLst/>
                <a:uLnTx/>
                <a:uFillTx/>
                <a:latin typeface="Lucida Sans"/>
                <a:cs typeface="Lucida Sans"/>
              </a:rPr>
              <a:t>of</a:t>
            </a:r>
            <a:r>
              <a:rPr kumimoji="0" lang="en-US" sz="1600" b="0" i="0" u="none" strike="noStrike" kern="0" cap="none" spc="-7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65" normalizeH="0" baseline="0" noProof="0" dirty="0">
                <a:ln>
                  <a:noFill/>
                </a:ln>
                <a:solidFill>
                  <a:sysClr val="windowText" lastClr="000000"/>
                </a:solidFill>
                <a:effectLst/>
                <a:uLnTx/>
                <a:uFillTx/>
                <a:latin typeface="Lucida Sans"/>
                <a:cs typeface="Lucida Sans"/>
              </a:rPr>
              <a:t>your</a:t>
            </a:r>
            <a:r>
              <a:rPr kumimoji="0" lang="en-US" sz="1600" b="0" i="0" u="none" strike="noStrike" kern="0" cap="none" spc="-4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75" normalizeH="0" baseline="0" noProof="0" dirty="0">
                <a:ln>
                  <a:noFill/>
                </a:ln>
                <a:solidFill>
                  <a:sysClr val="windowText" lastClr="000000"/>
                </a:solidFill>
                <a:effectLst/>
                <a:uLnTx/>
                <a:uFillTx/>
                <a:latin typeface="Lucida Sans"/>
                <a:cs typeface="Lucida Sans"/>
              </a:rPr>
              <a:t>risk</a:t>
            </a:r>
            <a:r>
              <a:rPr kumimoji="0" lang="en-US" sz="1600" b="0" i="0" u="none" strike="noStrike" kern="0" cap="none" spc="-4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45" normalizeH="0" baseline="0" noProof="0" dirty="0">
                <a:ln>
                  <a:noFill/>
                </a:ln>
                <a:solidFill>
                  <a:sysClr val="windowText" lastClr="000000"/>
                </a:solidFill>
                <a:effectLst/>
                <a:uLnTx/>
                <a:uFillTx/>
                <a:latin typeface="Lucida Sans"/>
                <a:cs typeface="Lucida Sans"/>
              </a:rPr>
              <a:t>identification </a:t>
            </a:r>
            <a:r>
              <a:rPr kumimoji="0" lang="en-US" sz="1600" b="0" i="0" u="none" strike="noStrike" kern="0" cap="none" spc="-85" normalizeH="0" baseline="0" noProof="0" dirty="0">
                <a:ln>
                  <a:noFill/>
                </a:ln>
                <a:solidFill>
                  <a:sysClr val="windowText" lastClr="000000"/>
                </a:solidFill>
                <a:effectLst/>
                <a:uLnTx/>
                <a:uFillTx/>
                <a:latin typeface="Lucida Sans"/>
                <a:cs typeface="Lucida Sans"/>
              </a:rPr>
              <a:t>process,</a:t>
            </a:r>
            <a:r>
              <a:rPr kumimoji="0" lang="en-US" sz="1600" b="0" i="0" u="none" strike="noStrike" kern="0" cap="none" spc="-6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10" normalizeH="0" baseline="0" noProof="0" dirty="0">
                <a:ln>
                  <a:noFill/>
                </a:ln>
                <a:solidFill>
                  <a:sysClr val="windowText" lastClr="000000"/>
                </a:solidFill>
                <a:effectLst/>
                <a:uLnTx/>
                <a:uFillTx/>
                <a:latin typeface="Lucida Sans"/>
                <a:cs typeface="Lucida Sans"/>
              </a:rPr>
              <a:t>providing </a:t>
            </a:r>
            <a:r>
              <a:rPr kumimoji="0" lang="en-US" sz="1600" b="0" i="0" u="none" strike="noStrike" kern="0" cap="none" spc="-35" normalizeH="0" baseline="0" noProof="0" dirty="0">
                <a:ln>
                  <a:noFill/>
                </a:ln>
                <a:solidFill>
                  <a:sysClr val="windowText" lastClr="000000"/>
                </a:solidFill>
                <a:effectLst/>
                <a:uLnTx/>
                <a:uFillTx/>
                <a:latin typeface="Lucida Sans"/>
                <a:cs typeface="Lucida Sans"/>
              </a:rPr>
              <a:t>evidence-</a:t>
            </a:r>
            <a:r>
              <a:rPr kumimoji="0" lang="en-US" sz="1600" b="0" i="0" u="none" strike="noStrike" kern="0" cap="none" spc="-50" normalizeH="0" baseline="0" noProof="0" dirty="0">
                <a:ln>
                  <a:noFill/>
                </a:ln>
                <a:solidFill>
                  <a:sysClr val="windowText" lastClr="000000"/>
                </a:solidFill>
                <a:effectLst/>
                <a:uLnTx/>
                <a:uFillTx/>
                <a:latin typeface="Lucida Sans"/>
                <a:cs typeface="Lucida Sans"/>
              </a:rPr>
              <a:t>based</a:t>
            </a:r>
            <a:r>
              <a:rPr kumimoji="0" lang="en-US" sz="1600" b="0" i="0" u="none" strike="noStrike" kern="0" cap="none" spc="-6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60" normalizeH="0" baseline="0" noProof="0" dirty="0">
                <a:ln>
                  <a:noFill/>
                </a:ln>
                <a:solidFill>
                  <a:sysClr val="windowText" lastClr="000000"/>
                </a:solidFill>
                <a:effectLst/>
                <a:uLnTx/>
                <a:uFillTx/>
                <a:latin typeface="Lucida Sans"/>
                <a:cs typeface="Lucida Sans"/>
              </a:rPr>
              <a:t>insights</a:t>
            </a:r>
            <a:r>
              <a:rPr kumimoji="0" lang="en-US" sz="1600" b="0" i="0" u="none" strike="noStrike" kern="0" cap="none" spc="-5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40" normalizeH="0" baseline="0" noProof="0" dirty="0">
                <a:ln>
                  <a:noFill/>
                </a:ln>
                <a:solidFill>
                  <a:sysClr val="windowText" lastClr="000000"/>
                </a:solidFill>
                <a:effectLst/>
                <a:uLnTx/>
                <a:uFillTx/>
                <a:latin typeface="Lucida Sans"/>
                <a:cs typeface="Lucida Sans"/>
              </a:rPr>
              <a:t>rather </a:t>
            </a:r>
            <a:r>
              <a:rPr kumimoji="0" lang="en-US" sz="1600" b="0" i="0" u="none" strike="noStrike" kern="0" cap="none" spc="-30" normalizeH="0" baseline="0" noProof="0" dirty="0">
                <a:ln>
                  <a:noFill/>
                </a:ln>
                <a:solidFill>
                  <a:sysClr val="windowText" lastClr="000000"/>
                </a:solidFill>
                <a:effectLst/>
                <a:uLnTx/>
                <a:uFillTx/>
                <a:latin typeface="Lucida Sans"/>
                <a:cs typeface="Lucida Sans"/>
              </a:rPr>
              <a:t>than</a:t>
            </a:r>
            <a:r>
              <a:rPr kumimoji="0" lang="en-US" sz="1600" b="0" i="0" u="none" strike="noStrike" kern="0" cap="none" spc="-4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50" normalizeH="0" baseline="0" noProof="0" dirty="0">
                <a:ln>
                  <a:noFill/>
                </a:ln>
                <a:solidFill>
                  <a:sysClr val="windowText" lastClr="000000"/>
                </a:solidFill>
                <a:effectLst/>
                <a:uLnTx/>
                <a:uFillTx/>
                <a:latin typeface="Lucida Sans"/>
                <a:cs typeface="Lucida Sans"/>
              </a:rPr>
              <a:t>relying</a:t>
            </a:r>
            <a:r>
              <a:rPr kumimoji="0" lang="en-US" sz="1600" b="0" i="0" u="none" strike="noStrike" kern="0" cap="none" spc="-1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75" normalizeH="0" baseline="0" noProof="0" dirty="0">
                <a:ln>
                  <a:noFill/>
                </a:ln>
                <a:solidFill>
                  <a:sysClr val="windowText" lastClr="000000"/>
                </a:solidFill>
                <a:effectLst/>
                <a:uLnTx/>
                <a:uFillTx/>
                <a:latin typeface="Lucida Sans"/>
                <a:cs typeface="Lucida Sans"/>
              </a:rPr>
              <a:t>solely</a:t>
            </a:r>
            <a:r>
              <a:rPr kumimoji="0" lang="en-US" sz="1600" b="0" i="0" u="none" strike="noStrike" kern="0" cap="none" spc="-4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65" normalizeH="0" baseline="0" noProof="0" dirty="0">
                <a:ln>
                  <a:noFill/>
                </a:ln>
                <a:solidFill>
                  <a:sysClr val="windowText" lastClr="000000"/>
                </a:solidFill>
                <a:effectLst/>
                <a:uLnTx/>
                <a:uFillTx/>
                <a:latin typeface="Lucida Sans"/>
                <a:cs typeface="Lucida Sans"/>
              </a:rPr>
              <a:t>on</a:t>
            </a:r>
            <a:r>
              <a:rPr kumimoji="0" lang="en-US" sz="1600" b="0" i="0" u="none" strike="noStrike" kern="0" cap="none" spc="-4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10" normalizeH="0" baseline="0" noProof="0" dirty="0">
                <a:ln>
                  <a:noFill/>
                </a:ln>
                <a:solidFill>
                  <a:sysClr val="windowText" lastClr="000000"/>
                </a:solidFill>
                <a:effectLst/>
                <a:uLnTx/>
                <a:uFillTx/>
                <a:latin typeface="Lucida Sans"/>
                <a:cs typeface="Lucida Sans"/>
              </a:rPr>
              <a:t>intuition.</a:t>
            </a:r>
            <a:endParaRPr kumimoji="0" lang="en-US" sz="1600" b="0" i="0" u="none" strike="noStrike" kern="0" cap="none" spc="0" normalizeH="0" baseline="0" noProof="0" dirty="0">
              <a:ln>
                <a:noFill/>
              </a:ln>
              <a:solidFill>
                <a:sysClr val="windowText" lastClr="000000"/>
              </a:solidFill>
              <a:effectLst/>
              <a:uLnTx/>
              <a:uFillTx/>
              <a:latin typeface="Lucida Sans"/>
              <a:cs typeface="Lucida Sans"/>
            </a:endParaRPr>
          </a:p>
        </p:txBody>
      </p:sp>
      <p:pic>
        <p:nvPicPr>
          <p:cNvPr id="2" name="Graphic 21">
            <a:extLst>
              <a:ext uri="{FF2B5EF4-FFF2-40B4-BE49-F238E27FC236}">
                <a16:creationId xmlns:a16="http://schemas.microsoft.com/office/drawing/2014/main" id="{0D8E4585-F774-716C-AB83-35ACD3EA483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58441" y="605121"/>
            <a:ext cx="2024202" cy="945164"/>
          </a:xfrm>
          <a:prstGeom prst="rect">
            <a:avLst/>
          </a:prstGeom>
        </p:spPr>
      </p:pic>
      <p:sp>
        <p:nvSpPr>
          <p:cNvPr id="4" name="TextBox 3">
            <a:extLst>
              <a:ext uri="{FF2B5EF4-FFF2-40B4-BE49-F238E27FC236}">
                <a16:creationId xmlns:a16="http://schemas.microsoft.com/office/drawing/2014/main" id="{CE6A9241-F059-E4B7-3974-7600EB88CFCB}"/>
              </a:ext>
            </a:extLst>
          </p:cNvPr>
          <p:cNvSpPr txBox="1"/>
          <p:nvPr/>
        </p:nvSpPr>
        <p:spPr>
          <a:xfrm>
            <a:off x="2182642" y="1259443"/>
            <a:ext cx="5075407" cy="646331"/>
          </a:xfrm>
          <a:prstGeom prst="rect">
            <a:avLst/>
          </a:prstGeom>
          <a:solidFill>
            <a:srgbClr val="00B0F0"/>
          </a:solidFill>
        </p:spPr>
        <p:txBody>
          <a:bodyPr wrap="square">
            <a:spAutoFit/>
          </a:bodyPr>
          <a:lstStyle/>
          <a:p>
            <a:pPr marL="12700">
              <a:lnSpc>
                <a:spcPct val="100000"/>
              </a:lnSpc>
              <a:spcBef>
                <a:spcPts val="100"/>
              </a:spcBef>
            </a:pPr>
            <a:r>
              <a:rPr lang="en-US" sz="1800" b="1" spc="-75" dirty="0">
                <a:solidFill>
                  <a:schemeClr val="bg1"/>
                </a:solidFill>
                <a:latin typeface="Arial"/>
                <a:cs typeface="Arial"/>
              </a:rPr>
              <a:t>LEARNING FROM HISTORICAL DATA &amp; CASE STUDIES</a:t>
            </a:r>
          </a:p>
        </p:txBody>
      </p:sp>
    </p:spTree>
    <p:extLst>
      <p:ext uri="{BB962C8B-B14F-4D97-AF65-F5344CB8AC3E}">
        <p14:creationId xmlns:p14="http://schemas.microsoft.com/office/powerpoint/2010/main" val="333477903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5B1B69-EF63-CF55-5875-D4796E56E5F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2EFB332-5605-2D05-73B9-016CD35B27B5}"/>
              </a:ext>
            </a:extLst>
          </p:cNvPr>
          <p:cNvSpPr/>
          <p:nvPr/>
        </p:nvSpPr>
        <p:spPr>
          <a:xfrm>
            <a:off x="2306113" y="1038738"/>
            <a:ext cx="8712935" cy="40147"/>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A7D83A-3B19-344E-4BA9-B4214E63A9C3}"/>
              </a:ext>
            </a:extLst>
          </p:cNvPr>
          <p:cNvSpPr/>
          <p:nvPr/>
        </p:nvSpPr>
        <p:spPr>
          <a:xfrm>
            <a:off x="7558824" y="1400175"/>
            <a:ext cx="3625271" cy="552245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E8EEB800-D75B-1D90-B5E3-74ED20F10430}"/>
              </a:ext>
            </a:extLst>
          </p:cNvPr>
          <p:cNvSpPr/>
          <p:nvPr/>
        </p:nvSpPr>
        <p:spPr>
          <a:xfrm>
            <a:off x="434390" y="1628774"/>
            <a:ext cx="9947860" cy="496512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2700" marR="5080" lvl="0" indent="0" algn="just" defTabSz="914400" eaLnBrk="1" fontAlgn="auto" latinLnBrk="0" hangingPunct="1">
              <a:lnSpc>
                <a:spcPct val="104700"/>
              </a:lnSpc>
              <a:spcBef>
                <a:spcPts val="35"/>
              </a:spcBef>
              <a:spcAft>
                <a:spcPts val="0"/>
              </a:spcAft>
              <a:buClrTx/>
              <a:buSzTx/>
              <a:buFontTx/>
              <a:buNone/>
              <a:tabLst/>
              <a:defRPr/>
            </a:pPr>
            <a:r>
              <a:rPr kumimoji="0" lang="en-US" b="1" i="0" u="none" strike="noStrike" kern="0" cap="none" spc="-55" normalizeH="0" baseline="0" noProof="0" dirty="0">
                <a:ln>
                  <a:noFill/>
                </a:ln>
                <a:solidFill>
                  <a:schemeClr val="tx1"/>
                </a:solidFill>
                <a:effectLst/>
                <a:uLnTx/>
                <a:uFillTx/>
                <a:latin typeface="Lucida Sans"/>
                <a:cs typeface="Lucida Sans"/>
              </a:rPr>
              <a:t>Risk</a:t>
            </a:r>
            <a:r>
              <a:rPr kumimoji="0" lang="en-US" b="1" i="0" u="none" strike="noStrike" kern="0" cap="none" spc="-45" normalizeH="0" baseline="0" noProof="0" dirty="0">
                <a:ln>
                  <a:noFill/>
                </a:ln>
                <a:solidFill>
                  <a:schemeClr val="tx1"/>
                </a:solidFill>
                <a:effectLst/>
                <a:uLnTx/>
                <a:uFillTx/>
                <a:latin typeface="Lucida Sans"/>
                <a:cs typeface="Lucida Sans"/>
              </a:rPr>
              <a:t> </a:t>
            </a:r>
            <a:r>
              <a:rPr kumimoji="0" lang="en-US" b="1" i="0" u="none" strike="noStrike" kern="0" cap="none" spc="-60" normalizeH="0" baseline="0" noProof="0" dirty="0">
                <a:ln>
                  <a:noFill/>
                </a:ln>
                <a:solidFill>
                  <a:schemeClr val="tx1"/>
                </a:solidFill>
                <a:effectLst/>
                <a:uLnTx/>
                <a:uFillTx/>
                <a:latin typeface="Lucida Sans"/>
                <a:cs typeface="Lucida Sans"/>
              </a:rPr>
              <a:t>assessment </a:t>
            </a:r>
            <a:r>
              <a:rPr kumimoji="0" lang="en-US" b="0" i="0" u="none" strike="noStrike" kern="0" cap="none" spc="-85" normalizeH="0" baseline="0" noProof="0" dirty="0">
                <a:ln>
                  <a:noFill/>
                </a:ln>
                <a:solidFill>
                  <a:schemeClr val="tx1"/>
                </a:solidFill>
                <a:effectLst/>
                <a:uLnTx/>
                <a:uFillTx/>
                <a:latin typeface="Lucida Sans"/>
                <a:cs typeface="Lucida Sans"/>
              </a:rPr>
              <a:t>is</a:t>
            </a:r>
            <a:r>
              <a:rPr kumimoji="0" lang="en-US" b="0" i="0" u="none" strike="noStrike" kern="0" cap="none" spc="-55" normalizeH="0" baseline="0" noProof="0" dirty="0">
                <a:ln>
                  <a:noFill/>
                </a:ln>
                <a:solidFill>
                  <a:schemeClr val="tx1"/>
                </a:solidFill>
                <a:effectLst/>
                <a:uLnTx/>
                <a:uFillTx/>
                <a:latin typeface="Lucida Sans"/>
                <a:cs typeface="Lucida Sans"/>
              </a:rPr>
              <a:t> </a:t>
            </a:r>
            <a:r>
              <a:rPr kumimoji="0" lang="en-US" b="0" i="0" u="none" strike="noStrike" kern="0" cap="none" spc="-40" normalizeH="0" baseline="0" noProof="0" dirty="0">
                <a:ln>
                  <a:noFill/>
                </a:ln>
                <a:solidFill>
                  <a:schemeClr val="tx1"/>
                </a:solidFill>
                <a:effectLst/>
                <a:uLnTx/>
                <a:uFillTx/>
                <a:latin typeface="Lucida Sans"/>
                <a:cs typeface="Lucida Sans"/>
              </a:rPr>
              <a:t>the</a:t>
            </a:r>
            <a:r>
              <a:rPr kumimoji="0" lang="en-US" b="0" i="0" u="none" strike="noStrike" kern="0" cap="none" spc="35" normalizeH="0" baseline="0" noProof="0" dirty="0">
                <a:ln>
                  <a:noFill/>
                </a:ln>
                <a:solidFill>
                  <a:schemeClr val="tx1"/>
                </a:solidFill>
                <a:effectLst/>
                <a:uLnTx/>
                <a:uFillTx/>
                <a:latin typeface="Lucida Sans"/>
                <a:cs typeface="Lucida Sans"/>
              </a:rPr>
              <a:t> </a:t>
            </a:r>
            <a:r>
              <a:rPr kumimoji="0" lang="en-US" b="0" i="0" u="none" strike="noStrike" kern="0" cap="none" spc="-45" normalizeH="0" baseline="0" noProof="0" dirty="0">
                <a:ln>
                  <a:noFill/>
                </a:ln>
                <a:solidFill>
                  <a:schemeClr val="tx1"/>
                </a:solidFill>
                <a:effectLst/>
                <a:uLnTx/>
                <a:uFillTx/>
                <a:latin typeface="Lucida Sans"/>
                <a:cs typeface="Lucida Sans"/>
              </a:rPr>
              <a:t>systematic</a:t>
            </a:r>
            <a:r>
              <a:rPr kumimoji="0" lang="en-US" b="0" i="0" u="none" strike="noStrike" kern="0" cap="none" spc="-85" normalizeH="0" baseline="0" noProof="0" dirty="0">
                <a:ln>
                  <a:noFill/>
                </a:ln>
                <a:solidFill>
                  <a:schemeClr val="tx1"/>
                </a:solidFill>
                <a:effectLst/>
                <a:uLnTx/>
                <a:uFillTx/>
                <a:latin typeface="Lucida Sans"/>
                <a:cs typeface="Lucida Sans"/>
              </a:rPr>
              <a:t> </a:t>
            </a:r>
            <a:r>
              <a:rPr kumimoji="0" lang="en-US" b="0" i="0" u="none" strike="noStrike" kern="0" cap="none" spc="-75" normalizeH="0" baseline="0" noProof="0" dirty="0">
                <a:ln>
                  <a:noFill/>
                </a:ln>
                <a:solidFill>
                  <a:schemeClr val="tx1"/>
                </a:solidFill>
                <a:effectLst/>
                <a:uLnTx/>
                <a:uFillTx/>
                <a:latin typeface="Lucida Sans"/>
                <a:cs typeface="Lucida Sans"/>
              </a:rPr>
              <a:t>process</a:t>
            </a:r>
            <a:r>
              <a:rPr kumimoji="0" lang="en-US" b="0" i="0" u="none" strike="noStrike" kern="0" cap="none" spc="-55" normalizeH="0" baseline="0" noProof="0" dirty="0">
                <a:ln>
                  <a:noFill/>
                </a:ln>
                <a:solidFill>
                  <a:schemeClr val="tx1"/>
                </a:solidFill>
                <a:effectLst/>
                <a:uLnTx/>
                <a:uFillTx/>
                <a:latin typeface="Lucida Sans"/>
                <a:cs typeface="Lucida Sans"/>
              </a:rPr>
              <a:t> </a:t>
            </a:r>
            <a:r>
              <a:rPr kumimoji="0" lang="en-US" b="0" i="0" u="none" strike="noStrike" kern="0" cap="none" spc="-80" normalizeH="0" baseline="0" noProof="0" dirty="0">
                <a:ln>
                  <a:noFill/>
                </a:ln>
                <a:solidFill>
                  <a:schemeClr val="tx1"/>
                </a:solidFill>
                <a:effectLst/>
                <a:uLnTx/>
                <a:uFillTx/>
                <a:latin typeface="Lucida Sans"/>
                <a:cs typeface="Lucida Sans"/>
              </a:rPr>
              <a:t>of</a:t>
            </a:r>
            <a:r>
              <a:rPr kumimoji="0" lang="en-US" b="0" i="0" u="none" strike="noStrike" kern="0" cap="none" spc="-75" normalizeH="0" baseline="0" noProof="0" dirty="0">
                <a:ln>
                  <a:noFill/>
                </a:ln>
                <a:solidFill>
                  <a:schemeClr val="tx1"/>
                </a:solidFill>
                <a:effectLst/>
                <a:uLnTx/>
                <a:uFillTx/>
                <a:latin typeface="Lucida Sans"/>
                <a:cs typeface="Lucida Sans"/>
              </a:rPr>
              <a:t> </a:t>
            </a:r>
            <a:r>
              <a:rPr kumimoji="0" lang="en-US" b="0" i="0" u="none" strike="noStrike" kern="0" cap="none" spc="-40" normalizeH="0" baseline="0" noProof="0" dirty="0">
                <a:ln>
                  <a:noFill/>
                </a:ln>
                <a:solidFill>
                  <a:schemeClr val="tx1"/>
                </a:solidFill>
                <a:effectLst/>
                <a:uLnTx/>
                <a:uFillTx/>
                <a:latin typeface="Lucida Sans"/>
                <a:cs typeface="Lucida Sans"/>
              </a:rPr>
              <a:t>evaluating</a:t>
            </a:r>
            <a:r>
              <a:rPr kumimoji="0" lang="en-US" b="0" i="0" u="none" strike="noStrike" kern="0" cap="none" spc="-20" normalizeH="0" baseline="0" noProof="0" dirty="0">
                <a:ln>
                  <a:noFill/>
                </a:ln>
                <a:solidFill>
                  <a:schemeClr val="tx1"/>
                </a:solidFill>
                <a:effectLst/>
                <a:uLnTx/>
                <a:uFillTx/>
                <a:latin typeface="Lucida Sans"/>
                <a:cs typeface="Lucida Sans"/>
              </a:rPr>
              <a:t> </a:t>
            </a:r>
            <a:r>
              <a:rPr kumimoji="0" lang="en-US" b="0" i="0" u="none" strike="noStrike" kern="0" cap="none" spc="-45" normalizeH="0" baseline="0" noProof="0" dirty="0">
                <a:ln>
                  <a:noFill/>
                </a:ln>
                <a:solidFill>
                  <a:schemeClr val="tx1"/>
                </a:solidFill>
                <a:effectLst/>
                <a:uLnTx/>
                <a:uFillTx/>
                <a:latin typeface="Lucida Sans"/>
                <a:cs typeface="Lucida Sans"/>
              </a:rPr>
              <a:t>potential</a:t>
            </a:r>
            <a:r>
              <a:rPr kumimoji="0" lang="en-US" b="0" i="0" u="none" strike="noStrike" kern="0" cap="none" spc="-85" normalizeH="0" baseline="0" noProof="0" dirty="0">
                <a:ln>
                  <a:noFill/>
                </a:ln>
                <a:solidFill>
                  <a:schemeClr val="tx1"/>
                </a:solidFill>
                <a:effectLst/>
                <a:uLnTx/>
                <a:uFillTx/>
                <a:latin typeface="Lucida Sans"/>
                <a:cs typeface="Lucida Sans"/>
              </a:rPr>
              <a:t> </a:t>
            </a:r>
            <a:r>
              <a:rPr kumimoji="0" lang="en-US" b="0" i="0" u="none" strike="noStrike" kern="0" cap="none" spc="-80" normalizeH="0" baseline="0" noProof="0" dirty="0">
                <a:ln>
                  <a:noFill/>
                </a:ln>
                <a:solidFill>
                  <a:schemeClr val="tx1"/>
                </a:solidFill>
                <a:effectLst/>
                <a:uLnTx/>
                <a:uFillTx/>
                <a:latin typeface="Lucida Sans"/>
                <a:cs typeface="Lucida Sans"/>
              </a:rPr>
              <a:t>risks</a:t>
            </a:r>
            <a:r>
              <a:rPr kumimoji="0" lang="en-US" b="0" i="0" u="none" strike="noStrike" kern="0" cap="none" spc="-55" normalizeH="0" baseline="0" noProof="0" dirty="0">
                <a:ln>
                  <a:noFill/>
                </a:ln>
                <a:solidFill>
                  <a:schemeClr val="tx1"/>
                </a:solidFill>
                <a:effectLst/>
                <a:uLnTx/>
                <a:uFillTx/>
                <a:latin typeface="Lucida Sans"/>
                <a:cs typeface="Lucida Sans"/>
              </a:rPr>
              <a:t> </a:t>
            </a:r>
            <a:r>
              <a:rPr kumimoji="0" lang="en-US" b="0" i="0" u="none" strike="noStrike" kern="0" cap="none" spc="-50" normalizeH="0" baseline="0" noProof="0" dirty="0">
                <a:ln>
                  <a:noFill/>
                </a:ln>
                <a:solidFill>
                  <a:schemeClr val="tx1"/>
                </a:solidFill>
                <a:effectLst/>
                <a:uLnTx/>
                <a:uFillTx/>
                <a:latin typeface="Lucida Sans"/>
                <a:cs typeface="Lucida Sans"/>
              </a:rPr>
              <a:t>to</a:t>
            </a:r>
            <a:r>
              <a:rPr kumimoji="0" lang="en-US" b="0" i="0" u="none" strike="noStrike" kern="0" cap="none" spc="-75" normalizeH="0" baseline="0" noProof="0" dirty="0">
                <a:ln>
                  <a:noFill/>
                </a:ln>
                <a:solidFill>
                  <a:schemeClr val="tx1"/>
                </a:solidFill>
                <a:effectLst/>
                <a:uLnTx/>
                <a:uFillTx/>
                <a:latin typeface="Lucida Sans"/>
                <a:cs typeface="Lucida Sans"/>
              </a:rPr>
              <a:t> </a:t>
            </a:r>
            <a:r>
              <a:rPr kumimoji="0" lang="en-US" b="0" i="0" u="none" strike="noStrike" kern="0" cap="none" spc="-35" normalizeH="0" baseline="0" noProof="0" dirty="0">
                <a:ln>
                  <a:noFill/>
                </a:ln>
                <a:solidFill>
                  <a:schemeClr val="tx1"/>
                </a:solidFill>
                <a:effectLst/>
                <a:uLnTx/>
                <a:uFillTx/>
                <a:latin typeface="Lucida Sans"/>
                <a:cs typeface="Lucida Sans"/>
              </a:rPr>
              <a:t>determine</a:t>
            </a:r>
            <a:r>
              <a:rPr kumimoji="0" lang="en-US" b="0" i="0" u="none" strike="noStrike" kern="0" cap="none" spc="35" normalizeH="0" baseline="0" noProof="0" dirty="0">
                <a:ln>
                  <a:noFill/>
                </a:ln>
                <a:solidFill>
                  <a:schemeClr val="tx1"/>
                </a:solidFill>
                <a:effectLst/>
                <a:uLnTx/>
                <a:uFillTx/>
                <a:latin typeface="Lucida Sans"/>
                <a:cs typeface="Lucida Sans"/>
              </a:rPr>
              <a:t> </a:t>
            </a:r>
            <a:r>
              <a:rPr kumimoji="0" lang="en-US" b="0" i="0" u="none" strike="noStrike" kern="0" cap="none" spc="-45" normalizeH="0" baseline="0" noProof="0" dirty="0">
                <a:ln>
                  <a:noFill/>
                </a:ln>
                <a:solidFill>
                  <a:schemeClr val="tx1"/>
                </a:solidFill>
                <a:effectLst/>
                <a:uLnTx/>
                <a:uFillTx/>
                <a:latin typeface="Lucida Sans"/>
                <a:cs typeface="Lucida Sans"/>
              </a:rPr>
              <a:t>their</a:t>
            </a:r>
            <a:r>
              <a:rPr kumimoji="0" lang="en-US" b="0" i="0" u="none" strike="noStrike" kern="0" cap="none" spc="-40" normalizeH="0" baseline="0" noProof="0" dirty="0">
                <a:ln>
                  <a:noFill/>
                </a:ln>
                <a:solidFill>
                  <a:schemeClr val="tx1"/>
                </a:solidFill>
                <a:effectLst/>
                <a:uLnTx/>
                <a:uFillTx/>
                <a:latin typeface="Lucida Sans"/>
                <a:cs typeface="Lucida Sans"/>
              </a:rPr>
              <a:t> </a:t>
            </a:r>
            <a:r>
              <a:rPr kumimoji="0" lang="en-US" b="0" i="0" u="none" strike="noStrike" kern="0" cap="none" spc="-55" normalizeH="0" baseline="0" noProof="0" dirty="0">
                <a:ln>
                  <a:noFill/>
                </a:ln>
                <a:solidFill>
                  <a:schemeClr val="tx1"/>
                </a:solidFill>
                <a:effectLst/>
                <a:uLnTx/>
                <a:uFillTx/>
                <a:latin typeface="Lucida Sans"/>
                <a:cs typeface="Lucida Sans"/>
              </a:rPr>
              <a:t>severity</a:t>
            </a:r>
            <a:r>
              <a:rPr kumimoji="0" lang="en-US" b="0" i="0" u="none" strike="noStrike" kern="0" cap="none" spc="-50" normalizeH="0" baseline="0" noProof="0" dirty="0">
                <a:ln>
                  <a:noFill/>
                </a:ln>
                <a:solidFill>
                  <a:schemeClr val="tx1"/>
                </a:solidFill>
                <a:effectLst/>
                <a:uLnTx/>
                <a:uFillTx/>
                <a:latin typeface="Lucida Sans"/>
                <a:cs typeface="Lucida Sans"/>
              </a:rPr>
              <a:t> </a:t>
            </a:r>
            <a:r>
              <a:rPr kumimoji="0" lang="en-US" b="0" i="0" u="none" strike="noStrike" kern="0" cap="none" spc="-35" normalizeH="0" baseline="0" noProof="0" dirty="0">
                <a:ln>
                  <a:noFill/>
                </a:ln>
                <a:solidFill>
                  <a:schemeClr val="tx1"/>
                </a:solidFill>
                <a:effectLst/>
                <a:uLnTx/>
                <a:uFillTx/>
                <a:latin typeface="Lucida Sans"/>
                <a:cs typeface="Lucida Sans"/>
              </a:rPr>
              <a:t>and</a:t>
            </a:r>
            <a:r>
              <a:rPr kumimoji="0" lang="en-US" b="0" i="0" u="none" strike="noStrike" kern="0" cap="none" spc="-65" normalizeH="0" baseline="0" noProof="0" dirty="0">
                <a:ln>
                  <a:noFill/>
                </a:ln>
                <a:solidFill>
                  <a:schemeClr val="tx1"/>
                </a:solidFill>
                <a:effectLst/>
                <a:uLnTx/>
                <a:uFillTx/>
                <a:latin typeface="Lucida Sans"/>
                <a:cs typeface="Lucida Sans"/>
              </a:rPr>
              <a:t> </a:t>
            </a:r>
            <a:r>
              <a:rPr kumimoji="0" lang="en-US" b="0" i="0" u="none" strike="noStrike" kern="0" cap="none" spc="-70" normalizeH="0" baseline="0" noProof="0" dirty="0">
                <a:ln>
                  <a:noFill/>
                </a:ln>
                <a:solidFill>
                  <a:schemeClr val="tx1"/>
                </a:solidFill>
                <a:effectLst/>
                <a:uLnTx/>
                <a:uFillTx/>
                <a:latin typeface="Lucida Sans"/>
                <a:cs typeface="Lucida Sans"/>
              </a:rPr>
              <a:t>likelihood.</a:t>
            </a:r>
            <a:r>
              <a:rPr kumimoji="0" lang="en-US" b="0" i="0" u="none" strike="noStrike" kern="0" cap="none" spc="-75" normalizeH="0" baseline="0" noProof="0" dirty="0">
                <a:ln>
                  <a:noFill/>
                </a:ln>
                <a:solidFill>
                  <a:schemeClr val="tx1"/>
                </a:solidFill>
                <a:effectLst/>
                <a:uLnTx/>
                <a:uFillTx/>
                <a:latin typeface="Lucida Sans"/>
                <a:cs typeface="Lucida Sans"/>
              </a:rPr>
              <a:t> </a:t>
            </a:r>
            <a:r>
              <a:rPr kumimoji="0" lang="en-US" b="0" i="0" u="none" strike="noStrike" kern="0" cap="none" spc="0" normalizeH="0" baseline="0" noProof="0" dirty="0">
                <a:ln>
                  <a:noFill/>
                </a:ln>
                <a:solidFill>
                  <a:schemeClr val="tx1"/>
                </a:solidFill>
                <a:effectLst/>
                <a:uLnTx/>
                <a:uFillTx/>
                <a:latin typeface="Lucida Sans"/>
                <a:cs typeface="Lucida Sans"/>
              </a:rPr>
              <a:t>It</a:t>
            </a:r>
            <a:r>
              <a:rPr kumimoji="0" lang="en-US" b="0" i="0" u="none" strike="noStrike" kern="0" cap="none" spc="-60" normalizeH="0" baseline="0" noProof="0" dirty="0">
                <a:ln>
                  <a:noFill/>
                </a:ln>
                <a:solidFill>
                  <a:schemeClr val="tx1"/>
                </a:solidFill>
                <a:effectLst/>
                <a:uLnTx/>
                <a:uFillTx/>
                <a:latin typeface="Lucida Sans"/>
                <a:cs typeface="Lucida Sans"/>
              </a:rPr>
              <a:t> helps</a:t>
            </a:r>
            <a:r>
              <a:rPr kumimoji="0" lang="en-US" b="0" i="0" u="none" strike="noStrike" kern="0" cap="none" spc="-50" normalizeH="0" baseline="0" noProof="0" dirty="0">
                <a:ln>
                  <a:noFill/>
                </a:ln>
                <a:solidFill>
                  <a:schemeClr val="tx1"/>
                </a:solidFill>
                <a:effectLst/>
                <a:uLnTx/>
                <a:uFillTx/>
                <a:latin typeface="Lucida Sans"/>
                <a:cs typeface="Lucida Sans"/>
              </a:rPr>
              <a:t> </a:t>
            </a:r>
            <a:r>
              <a:rPr kumimoji="0" lang="en-US" b="0" i="0" u="none" strike="noStrike" kern="0" cap="none" spc="-10" normalizeH="0" baseline="0" noProof="0" dirty="0">
                <a:ln>
                  <a:noFill/>
                </a:ln>
                <a:solidFill>
                  <a:schemeClr val="tx1"/>
                </a:solidFill>
                <a:effectLst/>
                <a:uLnTx/>
                <a:uFillTx/>
                <a:latin typeface="Lucida Sans"/>
                <a:cs typeface="Lucida Sans"/>
              </a:rPr>
              <a:t>entrepreneurs </a:t>
            </a:r>
            <a:r>
              <a:rPr kumimoji="0" lang="en-US" b="0" i="0" u="none" strike="noStrike" kern="0" cap="none" spc="-65" normalizeH="0" baseline="0" noProof="0" dirty="0">
                <a:ln>
                  <a:noFill/>
                </a:ln>
                <a:solidFill>
                  <a:schemeClr val="tx1"/>
                </a:solidFill>
                <a:effectLst/>
                <a:uLnTx/>
                <a:uFillTx/>
                <a:latin typeface="Lucida Sans"/>
                <a:cs typeface="Lucida Sans"/>
              </a:rPr>
              <a:t>prioritize</a:t>
            </a:r>
            <a:r>
              <a:rPr kumimoji="0" lang="en-US" b="0" i="0" u="none" strike="noStrike" kern="0" cap="none" spc="10" normalizeH="0" baseline="0" noProof="0" dirty="0">
                <a:ln>
                  <a:noFill/>
                </a:ln>
                <a:solidFill>
                  <a:schemeClr val="tx1"/>
                </a:solidFill>
                <a:effectLst/>
                <a:uLnTx/>
                <a:uFillTx/>
                <a:latin typeface="Lucida Sans"/>
                <a:cs typeface="Lucida Sans"/>
              </a:rPr>
              <a:t> </a:t>
            </a:r>
            <a:r>
              <a:rPr kumimoji="0" lang="en-US" b="0" i="0" u="none" strike="noStrike" kern="0" cap="none" spc="-40" normalizeH="0" baseline="0" noProof="0" dirty="0">
                <a:ln>
                  <a:noFill/>
                </a:ln>
                <a:solidFill>
                  <a:schemeClr val="tx1"/>
                </a:solidFill>
                <a:effectLst/>
                <a:uLnTx/>
                <a:uFillTx/>
                <a:latin typeface="Lucida Sans"/>
                <a:cs typeface="Lucida Sans"/>
              </a:rPr>
              <a:t>which</a:t>
            </a:r>
            <a:r>
              <a:rPr kumimoji="0" lang="en-US" b="0" i="0" u="none" strike="noStrike" kern="0" cap="none" spc="-70" normalizeH="0" baseline="0" noProof="0" dirty="0">
                <a:ln>
                  <a:noFill/>
                </a:ln>
                <a:solidFill>
                  <a:schemeClr val="tx1"/>
                </a:solidFill>
                <a:effectLst/>
                <a:uLnTx/>
                <a:uFillTx/>
                <a:latin typeface="Lucida Sans"/>
                <a:cs typeface="Lucida Sans"/>
              </a:rPr>
              <a:t> </a:t>
            </a:r>
            <a:r>
              <a:rPr kumimoji="0" lang="en-US" b="0" i="0" u="none" strike="noStrike" kern="0" cap="none" spc="-80" normalizeH="0" baseline="0" noProof="0" dirty="0">
                <a:ln>
                  <a:noFill/>
                </a:ln>
                <a:solidFill>
                  <a:schemeClr val="tx1"/>
                </a:solidFill>
                <a:effectLst/>
                <a:uLnTx/>
                <a:uFillTx/>
                <a:latin typeface="Lucida Sans"/>
                <a:cs typeface="Lucida Sans"/>
              </a:rPr>
              <a:t>risks</a:t>
            </a:r>
            <a:r>
              <a:rPr kumimoji="0" lang="en-US" b="0" i="0" u="none" strike="noStrike" kern="0" cap="none" spc="-75" normalizeH="0" baseline="0" noProof="0" dirty="0">
                <a:ln>
                  <a:noFill/>
                </a:ln>
                <a:solidFill>
                  <a:schemeClr val="tx1"/>
                </a:solidFill>
                <a:effectLst/>
                <a:uLnTx/>
                <a:uFillTx/>
                <a:latin typeface="Lucida Sans"/>
                <a:cs typeface="Lucida Sans"/>
              </a:rPr>
              <a:t> </a:t>
            </a:r>
            <a:r>
              <a:rPr kumimoji="0" lang="en-US" b="0" i="0" u="none" strike="noStrike" kern="0" cap="none" spc="-50" normalizeH="0" baseline="0" noProof="0" dirty="0">
                <a:ln>
                  <a:noFill/>
                </a:ln>
                <a:solidFill>
                  <a:schemeClr val="tx1"/>
                </a:solidFill>
                <a:effectLst/>
                <a:uLnTx/>
                <a:uFillTx/>
                <a:latin typeface="Lucida Sans"/>
                <a:cs typeface="Lucida Sans"/>
              </a:rPr>
              <a:t>require</a:t>
            </a:r>
            <a:r>
              <a:rPr kumimoji="0" lang="en-US" b="0" i="0" u="none" strike="noStrike" kern="0" cap="none" spc="15" normalizeH="0" baseline="0" noProof="0" dirty="0">
                <a:ln>
                  <a:noFill/>
                </a:ln>
                <a:solidFill>
                  <a:schemeClr val="tx1"/>
                </a:solidFill>
                <a:effectLst/>
                <a:uLnTx/>
                <a:uFillTx/>
                <a:latin typeface="Lucida Sans"/>
                <a:cs typeface="Lucida Sans"/>
              </a:rPr>
              <a:t> </a:t>
            </a:r>
            <a:r>
              <a:rPr kumimoji="0" lang="en-US" b="0" i="0" u="none" strike="noStrike" kern="0" cap="none" spc="-30" normalizeH="0" baseline="0" noProof="0" dirty="0">
                <a:ln>
                  <a:noFill/>
                </a:ln>
                <a:solidFill>
                  <a:schemeClr val="tx1"/>
                </a:solidFill>
                <a:effectLst/>
                <a:uLnTx/>
                <a:uFillTx/>
                <a:latin typeface="Lucida Sans"/>
                <a:cs typeface="Lucida Sans"/>
              </a:rPr>
              <a:t>immediate</a:t>
            </a:r>
            <a:r>
              <a:rPr kumimoji="0" lang="en-US" b="0" i="0" u="none" strike="noStrike" kern="0" cap="none" spc="10" normalizeH="0" baseline="0" noProof="0" dirty="0">
                <a:ln>
                  <a:noFill/>
                </a:ln>
                <a:solidFill>
                  <a:schemeClr val="tx1"/>
                </a:solidFill>
                <a:effectLst/>
                <a:uLnTx/>
                <a:uFillTx/>
                <a:latin typeface="Lucida Sans"/>
                <a:cs typeface="Lucida Sans"/>
              </a:rPr>
              <a:t> </a:t>
            </a:r>
            <a:r>
              <a:rPr kumimoji="0" lang="en-US" b="0" i="0" u="none" strike="noStrike" kern="0" cap="none" spc="-40" normalizeH="0" baseline="0" noProof="0" dirty="0">
                <a:ln>
                  <a:noFill/>
                </a:ln>
                <a:solidFill>
                  <a:schemeClr val="tx1"/>
                </a:solidFill>
                <a:effectLst/>
                <a:uLnTx/>
                <a:uFillTx/>
                <a:latin typeface="Lucida Sans"/>
                <a:cs typeface="Lucida Sans"/>
              </a:rPr>
              <a:t>attention</a:t>
            </a:r>
            <a:r>
              <a:rPr kumimoji="0" lang="en-US" b="0" i="0" u="none" strike="noStrike" kern="0" cap="none" spc="-65" normalizeH="0" baseline="0" noProof="0" dirty="0">
                <a:ln>
                  <a:noFill/>
                </a:ln>
                <a:solidFill>
                  <a:schemeClr val="tx1"/>
                </a:solidFill>
                <a:effectLst/>
                <a:uLnTx/>
                <a:uFillTx/>
                <a:latin typeface="Lucida Sans"/>
                <a:cs typeface="Lucida Sans"/>
              </a:rPr>
              <a:t> </a:t>
            </a:r>
            <a:r>
              <a:rPr kumimoji="0" lang="en-US" b="0" i="0" u="none" strike="noStrike" kern="0" cap="none" spc="-35" normalizeH="0" baseline="0" noProof="0" dirty="0">
                <a:ln>
                  <a:noFill/>
                </a:ln>
                <a:solidFill>
                  <a:schemeClr val="tx1"/>
                </a:solidFill>
                <a:effectLst/>
                <a:uLnTx/>
                <a:uFillTx/>
                <a:latin typeface="Lucida Sans"/>
                <a:cs typeface="Lucida Sans"/>
              </a:rPr>
              <a:t>and</a:t>
            </a:r>
            <a:r>
              <a:rPr kumimoji="0" lang="en-US" b="0" i="0" u="none" strike="noStrike" kern="0" cap="none" spc="-85" normalizeH="0" baseline="0" noProof="0" dirty="0">
                <a:ln>
                  <a:noFill/>
                </a:ln>
                <a:solidFill>
                  <a:schemeClr val="tx1"/>
                </a:solidFill>
                <a:effectLst/>
                <a:uLnTx/>
                <a:uFillTx/>
                <a:latin typeface="Lucida Sans"/>
                <a:cs typeface="Lucida Sans"/>
              </a:rPr>
              <a:t> </a:t>
            </a:r>
            <a:r>
              <a:rPr kumimoji="0" lang="en-US" b="0" i="0" u="none" strike="noStrike" kern="0" cap="none" spc="-50" normalizeH="0" baseline="0" noProof="0" dirty="0">
                <a:ln>
                  <a:noFill/>
                </a:ln>
                <a:solidFill>
                  <a:schemeClr val="tx1"/>
                </a:solidFill>
                <a:effectLst/>
                <a:uLnTx/>
                <a:uFillTx/>
                <a:latin typeface="Lucida Sans"/>
                <a:cs typeface="Lucida Sans"/>
              </a:rPr>
              <a:t>allocate</a:t>
            </a:r>
            <a:r>
              <a:rPr kumimoji="0" lang="en-US" b="0" i="0" u="none" strike="noStrike" kern="0" cap="none" spc="15" normalizeH="0" baseline="0" noProof="0" dirty="0">
                <a:ln>
                  <a:noFill/>
                </a:ln>
                <a:solidFill>
                  <a:schemeClr val="tx1"/>
                </a:solidFill>
                <a:effectLst/>
                <a:uLnTx/>
                <a:uFillTx/>
                <a:latin typeface="Lucida Sans"/>
                <a:cs typeface="Lucida Sans"/>
              </a:rPr>
              <a:t> </a:t>
            </a:r>
            <a:r>
              <a:rPr kumimoji="0" lang="en-US" b="0" i="0" u="none" strike="noStrike" kern="0" cap="none" spc="-65" normalizeH="0" baseline="0" noProof="0" dirty="0">
                <a:ln>
                  <a:noFill/>
                </a:ln>
                <a:solidFill>
                  <a:schemeClr val="tx1"/>
                </a:solidFill>
                <a:effectLst/>
                <a:uLnTx/>
                <a:uFillTx/>
                <a:latin typeface="Lucida Sans"/>
                <a:cs typeface="Lucida Sans"/>
              </a:rPr>
              <a:t>resources</a:t>
            </a:r>
            <a:r>
              <a:rPr kumimoji="0" lang="en-US" b="0" i="0" u="none" strike="noStrike" kern="0" cap="none" spc="-75" normalizeH="0" baseline="0" noProof="0" dirty="0">
                <a:ln>
                  <a:noFill/>
                </a:ln>
                <a:solidFill>
                  <a:schemeClr val="tx1"/>
                </a:solidFill>
                <a:effectLst/>
                <a:uLnTx/>
                <a:uFillTx/>
                <a:latin typeface="Lucida Sans"/>
                <a:cs typeface="Lucida Sans"/>
              </a:rPr>
              <a:t> </a:t>
            </a:r>
            <a:r>
              <a:rPr kumimoji="0" lang="en-US" b="0" i="0" u="none" strike="noStrike" kern="0" cap="none" spc="-10" normalizeH="0" baseline="0" noProof="0" dirty="0">
                <a:ln>
                  <a:noFill/>
                </a:ln>
                <a:solidFill>
                  <a:schemeClr val="tx1"/>
                </a:solidFill>
                <a:effectLst/>
                <a:uLnTx/>
                <a:uFillTx/>
                <a:latin typeface="Lucida Sans"/>
                <a:cs typeface="Lucida Sans"/>
              </a:rPr>
              <a:t>effectively.</a:t>
            </a:r>
          </a:p>
          <a:p>
            <a:pPr marL="12700" marR="5080" lvl="0" indent="0" algn="just" defTabSz="914400" eaLnBrk="1" fontAlgn="auto" latinLnBrk="0" hangingPunct="1">
              <a:lnSpc>
                <a:spcPct val="104700"/>
              </a:lnSpc>
              <a:spcBef>
                <a:spcPts val="35"/>
              </a:spcBef>
              <a:spcAft>
                <a:spcPts val="0"/>
              </a:spcAft>
              <a:buClrTx/>
              <a:buSzTx/>
              <a:buFontTx/>
              <a:buNone/>
              <a:tabLst/>
              <a:defRPr/>
            </a:pPr>
            <a:endParaRPr kumimoji="0" lang="en-US" b="0" i="0" u="none" strike="noStrike" kern="0" cap="none" spc="-10" normalizeH="0" baseline="0" noProof="0" dirty="0">
              <a:ln>
                <a:noFill/>
              </a:ln>
              <a:solidFill>
                <a:schemeClr val="tx1"/>
              </a:solidFill>
              <a:effectLst/>
              <a:uLnTx/>
              <a:uFillTx/>
              <a:latin typeface="Lucida Sans"/>
              <a:cs typeface="Lucida Sans"/>
            </a:endParaRPr>
          </a:p>
          <a:p>
            <a:pPr marL="298450" marR="5080" lvl="0" indent="-285750" algn="just" defTabSz="914400" eaLnBrk="1" fontAlgn="auto" latinLnBrk="0" hangingPunct="1">
              <a:lnSpc>
                <a:spcPct val="104700"/>
              </a:lnSpc>
              <a:spcBef>
                <a:spcPts val="35"/>
              </a:spcBef>
              <a:spcAft>
                <a:spcPts val="0"/>
              </a:spcAft>
              <a:buClrTx/>
              <a:buSzTx/>
              <a:buFont typeface="Wingdings" panose="05000000000000000000" pitchFamily="2" charset="2"/>
              <a:buChar char="q"/>
              <a:tabLst/>
              <a:defRPr/>
            </a:pPr>
            <a:r>
              <a:rPr kumimoji="0" lang="en-US" b="1" i="0" u="none" strike="noStrike" kern="0" cap="none" spc="0" normalizeH="0" baseline="0" noProof="0" dirty="0">
                <a:ln>
                  <a:noFill/>
                </a:ln>
                <a:solidFill>
                  <a:schemeClr val="tx1"/>
                </a:solidFill>
                <a:effectLst/>
                <a:uLnTx/>
                <a:uFillTx/>
                <a:latin typeface="Lucida Sans"/>
                <a:cs typeface="Lucida Sans"/>
              </a:rPr>
              <a:t>Likelihood vs. Impact Matrix </a:t>
            </a:r>
          </a:p>
          <a:p>
            <a:pPr marL="12700" marR="5080" lvl="0" algn="just" defTabSz="914400" eaLnBrk="1" fontAlgn="auto" latinLnBrk="0" hangingPunct="1">
              <a:lnSpc>
                <a:spcPct val="104700"/>
              </a:lnSpc>
              <a:spcBef>
                <a:spcPts val="35"/>
              </a:spcBef>
              <a:spcAft>
                <a:spcPts val="0"/>
              </a:spcAft>
              <a:buClrTx/>
              <a:buSzTx/>
              <a:tabLst/>
              <a:defRPr/>
            </a:pPr>
            <a:r>
              <a:rPr kumimoji="0" lang="en-US" b="0" i="0" u="none" strike="noStrike" kern="0" cap="none" spc="0" normalizeH="0" baseline="0" noProof="0" dirty="0">
                <a:ln>
                  <a:noFill/>
                </a:ln>
                <a:solidFill>
                  <a:schemeClr val="tx1"/>
                </a:solidFill>
                <a:effectLst/>
                <a:uLnTx/>
                <a:uFillTx/>
                <a:latin typeface="Lucida Sans"/>
                <a:cs typeface="Lucida Sans"/>
              </a:rPr>
              <a:t>Visually maps risks based on probability and potential consequences</a:t>
            </a:r>
          </a:p>
          <a:p>
            <a:pPr marL="298450" marR="5080" lvl="0" indent="-285750" algn="just" defTabSz="914400" eaLnBrk="1" fontAlgn="auto" latinLnBrk="0" hangingPunct="1">
              <a:lnSpc>
                <a:spcPct val="104700"/>
              </a:lnSpc>
              <a:spcBef>
                <a:spcPts val="35"/>
              </a:spcBef>
              <a:spcAft>
                <a:spcPts val="0"/>
              </a:spcAft>
              <a:buClrTx/>
              <a:buSzTx/>
              <a:buFont typeface="Wingdings" panose="05000000000000000000" pitchFamily="2" charset="2"/>
              <a:buChar char="q"/>
              <a:tabLst/>
              <a:defRPr/>
            </a:pPr>
            <a:endParaRPr kumimoji="0" lang="en-US" b="0" i="0" u="none" strike="noStrike" kern="0" cap="none" spc="0" normalizeH="0" baseline="0" noProof="0" dirty="0">
              <a:ln>
                <a:noFill/>
              </a:ln>
              <a:solidFill>
                <a:schemeClr val="tx1"/>
              </a:solidFill>
              <a:effectLst/>
              <a:uLnTx/>
              <a:uFillTx/>
              <a:latin typeface="Lucida Sans"/>
              <a:cs typeface="Lucida Sans"/>
            </a:endParaRPr>
          </a:p>
          <a:p>
            <a:pPr marL="298450" marR="5080" lvl="0" indent="-285750" algn="just" defTabSz="914400" eaLnBrk="1" fontAlgn="auto" latinLnBrk="0" hangingPunct="1">
              <a:lnSpc>
                <a:spcPct val="104700"/>
              </a:lnSpc>
              <a:spcBef>
                <a:spcPts val="35"/>
              </a:spcBef>
              <a:spcAft>
                <a:spcPts val="0"/>
              </a:spcAft>
              <a:buClrTx/>
              <a:buSzTx/>
              <a:buFont typeface="Wingdings" panose="05000000000000000000" pitchFamily="2" charset="2"/>
              <a:buChar char="q"/>
              <a:tabLst/>
              <a:defRPr/>
            </a:pPr>
            <a:r>
              <a:rPr kumimoji="0" lang="en-US" b="1" i="0" u="none" strike="noStrike" kern="0" cap="none" spc="0" normalizeH="0" baseline="0" noProof="0" dirty="0">
                <a:ln>
                  <a:noFill/>
                </a:ln>
                <a:solidFill>
                  <a:schemeClr val="tx1"/>
                </a:solidFill>
                <a:effectLst/>
                <a:uLnTx/>
                <a:uFillTx/>
                <a:latin typeface="Lucida Sans"/>
                <a:cs typeface="Lucida Sans"/>
              </a:rPr>
              <a:t>Qualitative Assessment</a:t>
            </a:r>
          </a:p>
          <a:p>
            <a:pPr marL="12700" marR="5080" lvl="0" algn="just" defTabSz="914400" eaLnBrk="1" fontAlgn="auto" latinLnBrk="0" hangingPunct="1">
              <a:lnSpc>
                <a:spcPct val="104700"/>
              </a:lnSpc>
              <a:spcBef>
                <a:spcPts val="35"/>
              </a:spcBef>
              <a:spcAft>
                <a:spcPts val="0"/>
              </a:spcAft>
              <a:buClrTx/>
              <a:buSzTx/>
              <a:tabLst/>
              <a:defRPr/>
            </a:pPr>
            <a:r>
              <a:rPr kumimoji="0" lang="en-US" b="0" i="0" u="none" strike="noStrike" kern="0" cap="none" spc="0" normalizeH="0" baseline="0" noProof="0" dirty="0">
                <a:ln>
                  <a:noFill/>
                </a:ln>
                <a:solidFill>
                  <a:schemeClr val="tx1"/>
                </a:solidFill>
                <a:effectLst/>
                <a:uLnTx/>
                <a:uFillTx/>
                <a:latin typeface="Lucida Sans"/>
                <a:cs typeface="Lucida Sans"/>
              </a:rPr>
              <a:t>Uses subjective judgment and descriptive scales (Low, Medium, High)</a:t>
            </a:r>
          </a:p>
          <a:p>
            <a:pPr marL="298450" marR="5080" lvl="0" indent="-285750" algn="just" defTabSz="914400" eaLnBrk="1" fontAlgn="auto" latinLnBrk="0" hangingPunct="1">
              <a:lnSpc>
                <a:spcPct val="104700"/>
              </a:lnSpc>
              <a:spcBef>
                <a:spcPts val="35"/>
              </a:spcBef>
              <a:spcAft>
                <a:spcPts val="0"/>
              </a:spcAft>
              <a:buClrTx/>
              <a:buSzTx/>
              <a:buFont typeface="Wingdings" panose="05000000000000000000" pitchFamily="2" charset="2"/>
              <a:buChar char="q"/>
              <a:tabLst/>
              <a:defRPr/>
            </a:pPr>
            <a:endParaRPr lang="en-US" dirty="0">
              <a:solidFill>
                <a:schemeClr val="tx1"/>
              </a:solidFill>
              <a:latin typeface="Lucida Sans"/>
              <a:cs typeface="Lucida Sans"/>
            </a:endParaRPr>
          </a:p>
          <a:p>
            <a:pPr marL="298450" marR="5080" lvl="0" indent="-285750" algn="just" defTabSz="914400" eaLnBrk="1" fontAlgn="auto" latinLnBrk="0" hangingPunct="1">
              <a:lnSpc>
                <a:spcPct val="104700"/>
              </a:lnSpc>
              <a:spcBef>
                <a:spcPts val="35"/>
              </a:spcBef>
              <a:spcAft>
                <a:spcPts val="0"/>
              </a:spcAft>
              <a:buClrTx/>
              <a:buSzTx/>
              <a:buFont typeface="Wingdings" panose="05000000000000000000" pitchFamily="2" charset="2"/>
              <a:buChar char="q"/>
              <a:tabLst/>
              <a:defRPr/>
            </a:pPr>
            <a:endParaRPr kumimoji="0" lang="en-US" b="0" i="0" u="none" strike="noStrike" kern="0" cap="none" spc="0" normalizeH="0" baseline="0" noProof="0" dirty="0">
              <a:ln>
                <a:noFill/>
              </a:ln>
              <a:solidFill>
                <a:schemeClr val="tx1"/>
              </a:solidFill>
              <a:effectLst/>
              <a:uLnTx/>
              <a:uFillTx/>
              <a:latin typeface="Lucida Sans"/>
              <a:cs typeface="Lucida Sans"/>
            </a:endParaRPr>
          </a:p>
          <a:p>
            <a:pPr marL="298450" marR="5080" lvl="0" indent="-285750" algn="just" defTabSz="914400" eaLnBrk="1" fontAlgn="auto" latinLnBrk="0" hangingPunct="1">
              <a:lnSpc>
                <a:spcPct val="104700"/>
              </a:lnSpc>
              <a:spcBef>
                <a:spcPts val="35"/>
              </a:spcBef>
              <a:spcAft>
                <a:spcPts val="0"/>
              </a:spcAft>
              <a:buClrTx/>
              <a:buSzTx/>
              <a:buFont typeface="Wingdings" panose="05000000000000000000" pitchFamily="2" charset="2"/>
              <a:buChar char="q"/>
              <a:tabLst/>
              <a:defRPr/>
            </a:pPr>
            <a:r>
              <a:rPr kumimoji="0" lang="en-US" b="1" i="0" u="none" strike="noStrike" kern="0" cap="none" spc="0" normalizeH="0" baseline="0" noProof="0" dirty="0">
                <a:ln>
                  <a:noFill/>
                </a:ln>
                <a:solidFill>
                  <a:schemeClr val="tx1"/>
                </a:solidFill>
                <a:effectLst/>
                <a:uLnTx/>
                <a:uFillTx/>
                <a:latin typeface="Lucida Sans"/>
                <a:cs typeface="Lucida Sans"/>
              </a:rPr>
              <a:t>Quantitative Assessment</a:t>
            </a:r>
          </a:p>
          <a:p>
            <a:pPr marL="12700" marR="5080" lvl="0" algn="just" defTabSz="914400" eaLnBrk="1" fontAlgn="auto" latinLnBrk="0" hangingPunct="1">
              <a:lnSpc>
                <a:spcPct val="104700"/>
              </a:lnSpc>
              <a:spcBef>
                <a:spcPts val="35"/>
              </a:spcBef>
              <a:spcAft>
                <a:spcPts val="0"/>
              </a:spcAft>
              <a:buClrTx/>
              <a:buSzTx/>
              <a:tabLst/>
              <a:defRPr/>
            </a:pPr>
            <a:r>
              <a:rPr kumimoji="0" lang="en-US" b="0" i="0" u="none" strike="noStrike" kern="0" cap="none" spc="0" normalizeH="0" baseline="0" noProof="0" dirty="0">
                <a:ln>
                  <a:noFill/>
                </a:ln>
                <a:solidFill>
                  <a:schemeClr val="tx1"/>
                </a:solidFill>
                <a:effectLst/>
                <a:uLnTx/>
                <a:uFillTx/>
                <a:latin typeface="Lucida Sans"/>
                <a:cs typeface="Lucida Sans"/>
              </a:rPr>
              <a:t>Uses numerical data and statistical models for objective evaluation</a:t>
            </a:r>
          </a:p>
          <a:p>
            <a:pPr marL="12700" marR="5080" lvl="0" indent="0" defTabSz="914400" eaLnBrk="1" fontAlgn="auto" latinLnBrk="0" hangingPunct="1">
              <a:lnSpc>
                <a:spcPct val="104700"/>
              </a:lnSpc>
              <a:spcBef>
                <a:spcPts val="35"/>
              </a:spcBef>
              <a:spcAft>
                <a:spcPts val="0"/>
              </a:spcAft>
              <a:buClrTx/>
              <a:buSzTx/>
              <a:buFontTx/>
              <a:buNone/>
              <a:tabLst/>
              <a:defRPr/>
            </a:pPr>
            <a:endParaRPr kumimoji="0" lang="en-US" sz="1400" b="0" i="0" u="none" strike="noStrike" kern="0" cap="none" spc="0" normalizeH="0" baseline="0" noProof="0" dirty="0">
              <a:ln>
                <a:noFill/>
              </a:ln>
              <a:solidFill>
                <a:schemeClr val="tx1"/>
              </a:solidFill>
              <a:effectLst/>
              <a:uLnTx/>
              <a:uFillTx/>
              <a:latin typeface="Lucida Sans"/>
              <a:cs typeface="Lucida Sans"/>
            </a:endParaRPr>
          </a:p>
        </p:txBody>
      </p:sp>
      <p:pic>
        <p:nvPicPr>
          <p:cNvPr id="2" name="Graphic 21">
            <a:extLst>
              <a:ext uri="{FF2B5EF4-FFF2-40B4-BE49-F238E27FC236}">
                <a16:creationId xmlns:a16="http://schemas.microsoft.com/office/drawing/2014/main" id="{D0B69A6D-BD36-2BF9-E866-3813A84DCFF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58441" y="605121"/>
            <a:ext cx="2024202" cy="945164"/>
          </a:xfrm>
          <a:prstGeom prst="rect">
            <a:avLst/>
          </a:prstGeom>
        </p:spPr>
      </p:pic>
      <p:sp>
        <p:nvSpPr>
          <p:cNvPr id="4" name="TextBox 3">
            <a:extLst>
              <a:ext uri="{FF2B5EF4-FFF2-40B4-BE49-F238E27FC236}">
                <a16:creationId xmlns:a16="http://schemas.microsoft.com/office/drawing/2014/main" id="{649D1285-4B0A-689E-EB7A-8B48BA9D46C9}"/>
              </a:ext>
            </a:extLst>
          </p:cNvPr>
          <p:cNvSpPr txBox="1"/>
          <p:nvPr/>
        </p:nvSpPr>
        <p:spPr>
          <a:xfrm>
            <a:off x="2182643" y="1259443"/>
            <a:ext cx="3625272" cy="369332"/>
          </a:xfrm>
          <a:prstGeom prst="rect">
            <a:avLst/>
          </a:prstGeom>
          <a:solidFill>
            <a:srgbClr val="00B0F0"/>
          </a:solidFill>
        </p:spPr>
        <p:txBody>
          <a:bodyPr wrap="square">
            <a:spAutoFit/>
          </a:bodyPr>
          <a:lstStyle/>
          <a:p>
            <a:pPr marL="12700">
              <a:lnSpc>
                <a:spcPct val="100000"/>
              </a:lnSpc>
              <a:spcBef>
                <a:spcPts val="100"/>
              </a:spcBef>
            </a:pPr>
            <a:r>
              <a:rPr lang="en-US" sz="1800" b="1" spc="-75" dirty="0">
                <a:solidFill>
                  <a:schemeClr val="bg1"/>
                </a:solidFill>
                <a:latin typeface="Arial"/>
                <a:cs typeface="Arial"/>
              </a:rPr>
              <a:t>RISK ASSESSMENT METHODS</a:t>
            </a:r>
          </a:p>
        </p:txBody>
      </p:sp>
      <p:sp>
        <p:nvSpPr>
          <p:cNvPr id="3" name="object 12">
            <a:extLst>
              <a:ext uri="{FF2B5EF4-FFF2-40B4-BE49-F238E27FC236}">
                <a16:creationId xmlns:a16="http://schemas.microsoft.com/office/drawing/2014/main" id="{8E48030E-52CF-471C-F8EE-3DF6D05D8E08}"/>
              </a:ext>
            </a:extLst>
          </p:cNvPr>
          <p:cNvSpPr txBox="1"/>
          <p:nvPr/>
        </p:nvSpPr>
        <p:spPr>
          <a:xfrm>
            <a:off x="1478056" y="4882727"/>
            <a:ext cx="3112994" cy="134652"/>
          </a:xfrm>
          <a:prstGeom prst="rect">
            <a:avLst/>
          </a:prstGeom>
        </p:spPr>
        <p:txBody>
          <a:bodyPr vert="horz" wrap="square" lIns="0" tIns="8255" rIns="0" bIns="0" rtlCol="0">
            <a:spAutoFit/>
          </a:bodyPr>
          <a:lstStyle/>
          <a:p>
            <a:pPr marL="12700" marR="5080">
              <a:lnSpc>
                <a:spcPct val="103899"/>
              </a:lnSpc>
              <a:spcBef>
                <a:spcPts val="65"/>
              </a:spcBef>
            </a:pPr>
            <a:endParaRPr lang="en-US" sz="850" dirty="0">
              <a:latin typeface="Lucida Sans"/>
              <a:cs typeface="Lucida Sans"/>
            </a:endParaRPr>
          </a:p>
        </p:txBody>
      </p:sp>
    </p:spTree>
    <p:extLst>
      <p:ext uri="{BB962C8B-B14F-4D97-AF65-F5344CB8AC3E}">
        <p14:creationId xmlns:p14="http://schemas.microsoft.com/office/powerpoint/2010/main" val="5520972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 name="Rectangle: Rounded Corners 45">
            <a:extLst>
              <a:ext uri="{FF2B5EF4-FFF2-40B4-BE49-F238E27FC236}">
                <a16:creationId xmlns:a16="http://schemas.microsoft.com/office/drawing/2014/main" id="{113F3848-38B4-2FB7-B8D3-3FF88042DBEB}"/>
              </a:ext>
            </a:extLst>
          </p:cNvPr>
          <p:cNvSpPr/>
          <p:nvPr/>
        </p:nvSpPr>
        <p:spPr>
          <a:xfrm>
            <a:off x="7615400" y="779098"/>
            <a:ext cx="3625271" cy="552245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 name="object 2"/>
          <p:cNvPicPr/>
          <p:nvPr/>
        </p:nvPicPr>
        <p:blipFill>
          <a:blip r:embed="rId3" cstate="print"/>
          <a:stretch>
            <a:fillRect/>
          </a:stretch>
        </p:blipFill>
        <p:spPr>
          <a:xfrm>
            <a:off x="0" y="77940"/>
            <a:ext cx="10704932" cy="6016823"/>
          </a:xfrm>
          <a:prstGeom prst="rect">
            <a:avLst/>
          </a:prstGeom>
          <a:solidFill>
            <a:schemeClr val="bg1"/>
          </a:solidFill>
        </p:spPr>
      </p:pic>
      <p:sp>
        <p:nvSpPr>
          <p:cNvPr id="3" name="object 3"/>
          <p:cNvSpPr txBox="1">
            <a:spLocks noGrp="1"/>
          </p:cNvSpPr>
          <p:nvPr>
            <p:ph type="title"/>
          </p:nvPr>
        </p:nvSpPr>
        <p:spPr>
          <a:xfrm>
            <a:off x="3352434" y="313493"/>
            <a:ext cx="4026535" cy="326390"/>
          </a:xfrm>
          <a:prstGeom prst="rect">
            <a:avLst/>
          </a:prstGeom>
        </p:spPr>
        <p:txBody>
          <a:bodyPr vert="horz" wrap="square" lIns="0" tIns="15875" rIns="0" bIns="0" rtlCol="0">
            <a:spAutoFit/>
          </a:bodyPr>
          <a:lstStyle/>
          <a:p>
            <a:pPr marL="12700">
              <a:lnSpc>
                <a:spcPct val="100000"/>
              </a:lnSpc>
              <a:spcBef>
                <a:spcPts val="125"/>
              </a:spcBef>
            </a:pPr>
            <a:r>
              <a:rPr b="1" spc="180" dirty="0">
                <a:solidFill>
                  <a:srgbClr val="1F2937"/>
                </a:solidFill>
                <a:latin typeface="Gill Sans MT"/>
                <a:cs typeface="Gill Sans MT"/>
              </a:rPr>
              <a:t>Likelihood</a:t>
            </a:r>
            <a:r>
              <a:rPr b="1" spc="165" dirty="0">
                <a:solidFill>
                  <a:srgbClr val="1F2937"/>
                </a:solidFill>
                <a:latin typeface="Gill Sans MT"/>
                <a:cs typeface="Gill Sans MT"/>
              </a:rPr>
              <a:t> </a:t>
            </a:r>
            <a:r>
              <a:rPr b="1" spc="275" dirty="0">
                <a:solidFill>
                  <a:srgbClr val="1F2937"/>
                </a:solidFill>
                <a:latin typeface="Gill Sans MT"/>
                <a:cs typeface="Gill Sans MT"/>
              </a:rPr>
              <a:t>vs.</a:t>
            </a:r>
            <a:r>
              <a:rPr b="1" spc="165" dirty="0">
                <a:solidFill>
                  <a:srgbClr val="1F2937"/>
                </a:solidFill>
                <a:latin typeface="Gill Sans MT"/>
                <a:cs typeface="Gill Sans MT"/>
              </a:rPr>
              <a:t> </a:t>
            </a:r>
            <a:r>
              <a:rPr b="1" spc="190" dirty="0">
                <a:solidFill>
                  <a:srgbClr val="1F2937"/>
                </a:solidFill>
                <a:latin typeface="Gill Sans MT"/>
                <a:cs typeface="Gill Sans MT"/>
              </a:rPr>
              <a:t>Impact</a:t>
            </a:r>
            <a:r>
              <a:rPr b="1" spc="170" dirty="0">
                <a:solidFill>
                  <a:srgbClr val="1F2937"/>
                </a:solidFill>
                <a:latin typeface="Gill Sans MT"/>
                <a:cs typeface="Gill Sans MT"/>
              </a:rPr>
              <a:t> Matrix</a:t>
            </a:r>
          </a:p>
        </p:txBody>
      </p:sp>
      <p:sp>
        <p:nvSpPr>
          <p:cNvPr id="4" name="object 4"/>
          <p:cNvSpPr txBox="1"/>
          <p:nvPr/>
        </p:nvSpPr>
        <p:spPr>
          <a:xfrm>
            <a:off x="3770591" y="730525"/>
            <a:ext cx="3174247" cy="194284"/>
          </a:xfrm>
          <a:prstGeom prst="rect">
            <a:avLst/>
          </a:prstGeom>
        </p:spPr>
        <p:txBody>
          <a:bodyPr vert="horz" wrap="square" lIns="0" tIns="17145" rIns="0" bIns="0" rtlCol="0">
            <a:spAutoFit/>
          </a:bodyPr>
          <a:lstStyle/>
          <a:p>
            <a:pPr marL="12700">
              <a:lnSpc>
                <a:spcPct val="100000"/>
              </a:lnSpc>
              <a:spcBef>
                <a:spcPts val="135"/>
              </a:spcBef>
            </a:pPr>
            <a:r>
              <a:rPr sz="1150" b="1" spc="135" dirty="0">
                <a:solidFill>
                  <a:srgbClr val="4A5462"/>
                </a:solidFill>
                <a:latin typeface="Trebuchet MS"/>
                <a:cs typeface="Trebuchet MS"/>
              </a:rPr>
              <a:t>A</a:t>
            </a:r>
            <a:r>
              <a:rPr sz="1150" b="1" spc="70" dirty="0">
                <a:solidFill>
                  <a:srgbClr val="4A5462"/>
                </a:solidFill>
                <a:latin typeface="Trebuchet MS"/>
                <a:cs typeface="Trebuchet MS"/>
              </a:rPr>
              <a:t> </a:t>
            </a:r>
            <a:r>
              <a:rPr sz="1150" b="1" spc="80" dirty="0">
                <a:solidFill>
                  <a:srgbClr val="4A5462"/>
                </a:solidFill>
                <a:latin typeface="Trebuchet MS"/>
                <a:cs typeface="Trebuchet MS"/>
              </a:rPr>
              <a:t>Strategic</a:t>
            </a:r>
            <a:r>
              <a:rPr sz="1150" b="1" spc="75" dirty="0">
                <a:solidFill>
                  <a:srgbClr val="4A5462"/>
                </a:solidFill>
                <a:latin typeface="Trebuchet MS"/>
                <a:cs typeface="Trebuchet MS"/>
              </a:rPr>
              <a:t> </a:t>
            </a:r>
            <a:r>
              <a:rPr sz="1150" b="1" dirty="0">
                <a:solidFill>
                  <a:srgbClr val="4A5462"/>
                </a:solidFill>
                <a:latin typeface="Trebuchet MS"/>
                <a:cs typeface="Trebuchet MS"/>
              </a:rPr>
              <a:t>Tool</a:t>
            </a:r>
            <a:r>
              <a:rPr sz="1150" b="1" spc="75" dirty="0">
                <a:solidFill>
                  <a:srgbClr val="4A5462"/>
                </a:solidFill>
                <a:latin typeface="Trebuchet MS"/>
                <a:cs typeface="Trebuchet MS"/>
              </a:rPr>
              <a:t> </a:t>
            </a:r>
            <a:r>
              <a:rPr sz="1150" b="1" dirty="0">
                <a:solidFill>
                  <a:srgbClr val="4A5462"/>
                </a:solidFill>
                <a:latin typeface="Trebuchet MS"/>
                <a:cs typeface="Trebuchet MS"/>
              </a:rPr>
              <a:t>for</a:t>
            </a:r>
            <a:r>
              <a:rPr sz="1150" b="1" spc="70" dirty="0">
                <a:solidFill>
                  <a:srgbClr val="4A5462"/>
                </a:solidFill>
                <a:latin typeface="Trebuchet MS"/>
                <a:cs typeface="Trebuchet MS"/>
              </a:rPr>
              <a:t> </a:t>
            </a:r>
            <a:r>
              <a:rPr sz="1150" b="1" spc="100" dirty="0">
                <a:solidFill>
                  <a:srgbClr val="4A5462"/>
                </a:solidFill>
                <a:latin typeface="Trebuchet MS"/>
                <a:cs typeface="Trebuchet MS"/>
              </a:rPr>
              <a:t>Risk</a:t>
            </a:r>
            <a:r>
              <a:rPr sz="1150" b="1" spc="75" dirty="0">
                <a:solidFill>
                  <a:srgbClr val="4A5462"/>
                </a:solidFill>
                <a:latin typeface="Trebuchet MS"/>
                <a:cs typeface="Trebuchet MS"/>
              </a:rPr>
              <a:t> </a:t>
            </a:r>
            <a:r>
              <a:rPr sz="1150" b="1" spc="35" dirty="0">
                <a:solidFill>
                  <a:srgbClr val="4A5462"/>
                </a:solidFill>
                <a:latin typeface="Trebuchet MS"/>
                <a:cs typeface="Trebuchet MS"/>
              </a:rPr>
              <a:t>Prioritization</a:t>
            </a:r>
            <a:endParaRPr sz="1150" b="1" dirty="0">
              <a:latin typeface="Trebuchet MS"/>
              <a:cs typeface="Trebuchet MS"/>
            </a:endParaRPr>
          </a:p>
        </p:txBody>
      </p:sp>
      <p:grpSp>
        <p:nvGrpSpPr>
          <p:cNvPr id="5" name="object 5"/>
          <p:cNvGrpSpPr/>
          <p:nvPr/>
        </p:nvGrpSpPr>
        <p:grpSpPr>
          <a:xfrm>
            <a:off x="416237" y="858380"/>
            <a:ext cx="6611398" cy="4261525"/>
            <a:chOff x="376051" y="902523"/>
            <a:chExt cx="6611398" cy="4211955"/>
          </a:xfrm>
        </p:grpSpPr>
        <p:pic>
          <p:nvPicPr>
            <p:cNvPr id="6" name="object 6"/>
            <p:cNvPicPr/>
            <p:nvPr/>
          </p:nvPicPr>
          <p:blipFill>
            <a:blip r:embed="rId4" cstate="print"/>
            <a:stretch>
              <a:fillRect/>
            </a:stretch>
          </p:blipFill>
          <p:spPr>
            <a:xfrm>
              <a:off x="3561203" y="1293606"/>
              <a:ext cx="3426246" cy="2837351"/>
            </a:xfrm>
            <a:prstGeom prst="rect">
              <a:avLst/>
            </a:prstGeom>
          </p:spPr>
        </p:pic>
        <p:sp>
          <p:nvSpPr>
            <p:cNvPr id="7" name="object 7"/>
            <p:cNvSpPr/>
            <p:nvPr/>
          </p:nvSpPr>
          <p:spPr>
            <a:xfrm>
              <a:off x="376051" y="902523"/>
              <a:ext cx="2992120" cy="4211955"/>
            </a:xfrm>
            <a:custGeom>
              <a:avLst/>
              <a:gdLst/>
              <a:ahLst/>
              <a:cxnLst/>
              <a:rect l="l" t="t" r="r" b="b"/>
              <a:pathLst>
                <a:path w="2992120" h="4211955">
                  <a:moveTo>
                    <a:pt x="2929234" y="4211776"/>
                  </a:moveTo>
                  <a:lnTo>
                    <a:pt x="62463" y="4211776"/>
                  </a:lnTo>
                  <a:lnTo>
                    <a:pt x="58116" y="4211348"/>
                  </a:lnTo>
                  <a:lnTo>
                    <a:pt x="22684" y="4195299"/>
                  </a:lnTo>
                  <a:lnTo>
                    <a:pt x="2140" y="4162270"/>
                  </a:lnTo>
                  <a:lnTo>
                    <a:pt x="0" y="4149312"/>
                  </a:lnTo>
                  <a:lnTo>
                    <a:pt x="0" y="4144923"/>
                  </a:lnTo>
                  <a:lnTo>
                    <a:pt x="0" y="62463"/>
                  </a:lnTo>
                  <a:lnTo>
                    <a:pt x="13705" y="26061"/>
                  </a:lnTo>
                  <a:lnTo>
                    <a:pt x="45325" y="3408"/>
                  </a:lnTo>
                  <a:lnTo>
                    <a:pt x="62463" y="0"/>
                  </a:lnTo>
                  <a:lnTo>
                    <a:pt x="2929234" y="0"/>
                  </a:lnTo>
                  <a:lnTo>
                    <a:pt x="2965636" y="13705"/>
                  </a:lnTo>
                  <a:lnTo>
                    <a:pt x="2988288" y="45325"/>
                  </a:lnTo>
                  <a:lnTo>
                    <a:pt x="2991698" y="62463"/>
                  </a:lnTo>
                  <a:lnTo>
                    <a:pt x="2991698" y="4149312"/>
                  </a:lnTo>
                  <a:lnTo>
                    <a:pt x="2977991" y="4185714"/>
                  </a:lnTo>
                  <a:lnTo>
                    <a:pt x="2946372" y="4208367"/>
                  </a:lnTo>
                  <a:lnTo>
                    <a:pt x="2933581" y="4211348"/>
                  </a:lnTo>
                  <a:lnTo>
                    <a:pt x="2929234" y="4211776"/>
                  </a:lnTo>
                  <a:close/>
                </a:path>
              </a:pathLst>
            </a:custGeom>
            <a:solidFill>
              <a:srgbClr val="FFFFFF"/>
            </a:solidFill>
          </p:spPr>
          <p:txBody>
            <a:bodyPr wrap="square" lIns="0" tIns="0" rIns="0" bIns="0" rtlCol="0"/>
            <a:lstStyle/>
            <a:p>
              <a:endParaRPr/>
            </a:p>
          </p:txBody>
        </p:sp>
        <p:pic>
          <p:nvPicPr>
            <p:cNvPr id="8" name="object 8"/>
            <p:cNvPicPr/>
            <p:nvPr/>
          </p:nvPicPr>
          <p:blipFill>
            <a:blip r:embed="rId5" cstate="print"/>
            <a:stretch>
              <a:fillRect/>
            </a:stretch>
          </p:blipFill>
          <p:spPr>
            <a:xfrm>
              <a:off x="509758" y="1069657"/>
              <a:ext cx="167133" cy="167133"/>
            </a:xfrm>
            <a:prstGeom prst="rect">
              <a:avLst/>
            </a:prstGeom>
          </p:spPr>
        </p:pic>
        <p:pic>
          <p:nvPicPr>
            <p:cNvPr id="9" name="object 9"/>
            <p:cNvPicPr/>
            <p:nvPr/>
          </p:nvPicPr>
          <p:blipFill>
            <a:blip r:embed="rId6" cstate="print"/>
            <a:stretch>
              <a:fillRect/>
            </a:stretch>
          </p:blipFill>
          <p:spPr>
            <a:xfrm>
              <a:off x="509758" y="1403925"/>
              <a:ext cx="133707" cy="133707"/>
            </a:xfrm>
            <a:prstGeom prst="rect">
              <a:avLst/>
            </a:prstGeom>
          </p:spPr>
        </p:pic>
      </p:grpSp>
      <p:sp>
        <p:nvSpPr>
          <p:cNvPr id="10" name="object 10"/>
          <p:cNvSpPr txBox="1"/>
          <p:nvPr/>
        </p:nvSpPr>
        <p:spPr>
          <a:xfrm>
            <a:off x="695922" y="1031887"/>
            <a:ext cx="2534285" cy="921385"/>
          </a:xfrm>
          <a:prstGeom prst="rect">
            <a:avLst/>
          </a:prstGeom>
        </p:spPr>
        <p:txBody>
          <a:bodyPr vert="horz" wrap="square" lIns="0" tIns="14604" rIns="0" bIns="0" rtlCol="0">
            <a:spAutoFit/>
          </a:bodyPr>
          <a:lstStyle/>
          <a:p>
            <a:pPr marL="45720">
              <a:lnSpc>
                <a:spcPct val="100000"/>
              </a:lnSpc>
              <a:spcBef>
                <a:spcPts val="114"/>
              </a:spcBef>
            </a:pPr>
            <a:r>
              <a:rPr sz="1300" b="1" spc="150" dirty="0">
                <a:solidFill>
                  <a:srgbClr val="1F2937"/>
                </a:solidFill>
                <a:latin typeface="Gill Sans MT"/>
                <a:cs typeface="Gill Sans MT"/>
              </a:rPr>
              <a:t>Understanding</a:t>
            </a:r>
            <a:r>
              <a:rPr sz="1300" b="1" spc="100" dirty="0">
                <a:solidFill>
                  <a:srgbClr val="1F2937"/>
                </a:solidFill>
                <a:latin typeface="Gill Sans MT"/>
                <a:cs typeface="Gill Sans MT"/>
              </a:rPr>
              <a:t> </a:t>
            </a:r>
            <a:r>
              <a:rPr sz="1300" b="1" spc="145" dirty="0">
                <a:solidFill>
                  <a:srgbClr val="1F2937"/>
                </a:solidFill>
                <a:latin typeface="Gill Sans MT"/>
                <a:cs typeface="Gill Sans MT"/>
              </a:rPr>
              <a:t>the</a:t>
            </a:r>
            <a:r>
              <a:rPr sz="1300" b="1" spc="114" dirty="0">
                <a:solidFill>
                  <a:srgbClr val="1F2937"/>
                </a:solidFill>
                <a:latin typeface="Gill Sans MT"/>
                <a:cs typeface="Gill Sans MT"/>
              </a:rPr>
              <a:t> Matrix</a:t>
            </a:r>
            <a:endParaRPr sz="1300" dirty="0">
              <a:latin typeface="Gill Sans MT"/>
              <a:cs typeface="Gill Sans MT"/>
            </a:endParaRPr>
          </a:p>
          <a:p>
            <a:pPr marL="12700" marR="5080">
              <a:lnSpc>
                <a:spcPct val="125299"/>
              </a:lnSpc>
              <a:spcBef>
                <a:spcPts val="740"/>
              </a:spcBef>
            </a:pPr>
            <a:r>
              <a:rPr sz="1050" spc="90" dirty="0">
                <a:latin typeface="Trebuchet MS"/>
                <a:cs typeface="Trebuchet MS"/>
              </a:rPr>
              <a:t>A</a:t>
            </a:r>
            <a:r>
              <a:rPr sz="1050" spc="60" dirty="0">
                <a:latin typeface="Trebuchet MS"/>
                <a:cs typeface="Trebuchet MS"/>
              </a:rPr>
              <a:t> visual</a:t>
            </a:r>
            <a:r>
              <a:rPr sz="1050" spc="65" dirty="0">
                <a:latin typeface="Trebuchet MS"/>
                <a:cs typeface="Trebuchet MS"/>
              </a:rPr>
              <a:t> </a:t>
            </a:r>
            <a:r>
              <a:rPr sz="1050" dirty="0">
                <a:latin typeface="Trebuchet MS"/>
                <a:cs typeface="Trebuchet MS"/>
              </a:rPr>
              <a:t>tool</a:t>
            </a:r>
            <a:r>
              <a:rPr sz="1050" spc="65" dirty="0">
                <a:latin typeface="Trebuchet MS"/>
                <a:cs typeface="Trebuchet MS"/>
              </a:rPr>
              <a:t> </a:t>
            </a:r>
            <a:r>
              <a:rPr sz="1050" dirty="0">
                <a:latin typeface="Trebuchet MS"/>
                <a:cs typeface="Trebuchet MS"/>
              </a:rPr>
              <a:t>that</a:t>
            </a:r>
            <a:r>
              <a:rPr sz="1050" spc="65" dirty="0">
                <a:latin typeface="Trebuchet MS"/>
                <a:cs typeface="Trebuchet MS"/>
              </a:rPr>
              <a:t> </a:t>
            </a:r>
            <a:r>
              <a:rPr sz="1050" spc="50" dirty="0">
                <a:latin typeface="Trebuchet MS"/>
                <a:cs typeface="Trebuchet MS"/>
              </a:rPr>
              <a:t>plots</a:t>
            </a:r>
            <a:r>
              <a:rPr sz="1050" spc="65" dirty="0">
                <a:latin typeface="Trebuchet MS"/>
                <a:cs typeface="Trebuchet MS"/>
              </a:rPr>
              <a:t> risks </a:t>
            </a:r>
            <a:r>
              <a:rPr sz="1050" spc="85" dirty="0">
                <a:latin typeface="Trebuchet MS"/>
                <a:cs typeface="Trebuchet MS"/>
              </a:rPr>
              <a:t>based</a:t>
            </a:r>
            <a:r>
              <a:rPr sz="1050" spc="65" dirty="0">
                <a:latin typeface="Trebuchet MS"/>
                <a:cs typeface="Trebuchet MS"/>
              </a:rPr>
              <a:t> </a:t>
            </a:r>
            <a:r>
              <a:rPr sz="1050" spc="60" dirty="0">
                <a:latin typeface="Trebuchet MS"/>
                <a:cs typeface="Trebuchet MS"/>
              </a:rPr>
              <a:t>on </a:t>
            </a:r>
            <a:r>
              <a:rPr sz="1050" dirty="0">
                <a:latin typeface="Trebuchet MS"/>
                <a:cs typeface="Trebuchet MS"/>
              </a:rPr>
              <a:t>their</a:t>
            </a:r>
            <a:r>
              <a:rPr sz="1050" spc="65" dirty="0">
                <a:latin typeface="Trebuchet MS"/>
                <a:cs typeface="Trebuchet MS"/>
              </a:rPr>
              <a:t> </a:t>
            </a:r>
            <a:r>
              <a:rPr sz="1050" b="1" spc="95" dirty="0">
                <a:latin typeface="Gill Sans MT"/>
                <a:cs typeface="Gill Sans MT"/>
              </a:rPr>
              <a:t>likelihood</a:t>
            </a:r>
            <a:r>
              <a:rPr sz="1050" b="1" spc="125" dirty="0">
                <a:latin typeface="Gill Sans MT"/>
                <a:cs typeface="Gill Sans MT"/>
              </a:rPr>
              <a:t> </a:t>
            </a:r>
            <a:r>
              <a:rPr sz="1050" b="1" spc="120" dirty="0">
                <a:latin typeface="Gill Sans MT"/>
                <a:cs typeface="Gill Sans MT"/>
              </a:rPr>
              <a:t>of</a:t>
            </a:r>
            <a:r>
              <a:rPr sz="1050" b="1" spc="130" dirty="0">
                <a:latin typeface="Gill Sans MT"/>
                <a:cs typeface="Gill Sans MT"/>
              </a:rPr>
              <a:t> </a:t>
            </a:r>
            <a:r>
              <a:rPr sz="1050" b="1" spc="95" dirty="0">
                <a:latin typeface="Gill Sans MT"/>
                <a:cs typeface="Gill Sans MT"/>
              </a:rPr>
              <a:t>occurrence</a:t>
            </a:r>
            <a:r>
              <a:rPr sz="1050" b="1" spc="90" dirty="0">
                <a:latin typeface="Gill Sans MT"/>
                <a:cs typeface="Gill Sans MT"/>
              </a:rPr>
              <a:t> </a:t>
            </a:r>
            <a:r>
              <a:rPr sz="1050" spc="60" dirty="0">
                <a:latin typeface="Trebuchet MS"/>
                <a:cs typeface="Trebuchet MS"/>
              </a:rPr>
              <a:t>and </a:t>
            </a:r>
            <a:r>
              <a:rPr sz="1050" b="1" spc="100" dirty="0">
                <a:latin typeface="Gill Sans MT"/>
                <a:cs typeface="Gill Sans MT"/>
              </a:rPr>
              <a:t>potential</a:t>
            </a:r>
            <a:r>
              <a:rPr sz="1050" b="1" spc="75" dirty="0">
                <a:latin typeface="Gill Sans MT"/>
                <a:cs typeface="Gill Sans MT"/>
              </a:rPr>
              <a:t> </a:t>
            </a:r>
            <a:r>
              <a:rPr sz="1050" b="1" spc="100" dirty="0">
                <a:latin typeface="Gill Sans MT"/>
                <a:cs typeface="Gill Sans MT"/>
              </a:rPr>
              <a:t>impact</a:t>
            </a:r>
            <a:r>
              <a:rPr sz="1050" b="1" spc="45" dirty="0">
                <a:latin typeface="Gill Sans MT"/>
                <a:cs typeface="Gill Sans MT"/>
              </a:rPr>
              <a:t> </a:t>
            </a:r>
            <a:r>
              <a:rPr sz="1050" dirty="0">
                <a:latin typeface="Trebuchet MS"/>
                <a:cs typeface="Trebuchet MS"/>
              </a:rPr>
              <a:t>if</a:t>
            </a:r>
            <a:r>
              <a:rPr sz="1050" spc="20" dirty="0">
                <a:latin typeface="Trebuchet MS"/>
                <a:cs typeface="Trebuchet MS"/>
              </a:rPr>
              <a:t> </a:t>
            </a:r>
            <a:r>
              <a:rPr sz="1050" spc="65" dirty="0">
                <a:latin typeface="Trebuchet MS"/>
                <a:cs typeface="Trebuchet MS"/>
              </a:rPr>
              <a:t>they</a:t>
            </a:r>
            <a:r>
              <a:rPr sz="1050" spc="20" dirty="0">
                <a:latin typeface="Trebuchet MS"/>
                <a:cs typeface="Trebuchet MS"/>
              </a:rPr>
              <a:t> </a:t>
            </a:r>
            <a:r>
              <a:rPr sz="1050" spc="45" dirty="0">
                <a:latin typeface="Trebuchet MS"/>
                <a:cs typeface="Trebuchet MS"/>
              </a:rPr>
              <a:t>occur</a:t>
            </a:r>
            <a:endParaRPr sz="1050" dirty="0">
              <a:latin typeface="Trebuchet MS"/>
              <a:cs typeface="Trebuchet MS"/>
            </a:endParaRPr>
          </a:p>
        </p:txBody>
      </p:sp>
      <p:grpSp>
        <p:nvGrpSpPr>
          <p:cNvPr id="11" name="object 11"/>
          <p:cNvGrpSpPr/>
          <p:nvPr/>
        </p:nvGrpSpPr>
        <p:grpSpPr>
          <a:xfrm>
            <a:off x="548863" y="942670"/>
            <a:ext cx="9811385" cy="4211955"/>
            <a:chOff x="509758" y="902523"/>
            <a:chExt cx="9811385" cy="4211955"/>
          </a:xfrm>
        </p:grpSpPr>
        <p:pic>
          <p:nvPicPr>
            <p:cNvPr id="12" name="object 12"/>
            <p:cNvPicPr/>
            <p:nvPr/>
          </p:nvPicPr>
          <p:blipFill>
            <a:blip r:embed="rId6" cstate="print"/>
            <a:stretch>
              <a:fillRect/>
            </a:stretch>
          </p:blipFill>
          <p:spPr>
            <a:xfrm>
              <a:off x="509758" y="2139315"/>
              <a:ext cx="133707" cy="133707"/>
            </a:xfrm>
            <a:prstGeom prst="rect">
              <a:avLst/>
            </a:prstGeom>
          </p:spPr>
        </p:pic>
        <p:pic>
          <p:nvPicPr>
            <p:cNvPr id="13" name="object 13"/>
            <p:cNvPicPr/>
            <p:nvPr/>
          </p:nvPicPr>
          <p:blipFill>
            <a:blip r:embed="rId6" cstate="print"/>
            <a:stretch>
              <a:fillRect/>
            </a:stretch>
          </p:blipFill>
          <p:spPr>
            <a:xfrm>
              <a:off x="509758" y="2874704"/>
              <a:ext cx="133707" cy="133707"/>
            </a:xfrm>
            <a:prstGeom prst="rect">
              <a:avLst/>
            </a:prstGeom>
          </p:spPr>
        </p:pic>
        <p:pic>
          <p:nvPicPr>
            <p:cNvPr id="14" name="object 14"/>
            <p:cNvPicPr/>
            <p:nvPr/>
          </p:nvPicPr>
          <p:blipFill>
            <a:blip r:embed="rId6" cstate="print"/>
            <a:stretch>
              <a:fillRect/>
            </a:stretch>
          </p:blipFill>
          <p:spPr>
            <a:xfrm>
              <a:off x="509758" y="3610094"/>
              <a:ext cx="133707" cy="133707"/>
            </a:xfrm>
            <a:prstGeom prst="rect">
              <a:avLst/>
            </a:prstGeom>
          </p:spPr>
        </p:pic>
        <p:sp>
          <p:nvSpPr>
            <p:cNvPr id="15" name="object 15"/>
            <p:cNvSpPr/>
            <p:nvPr/>
          </p:nvSpPr>
          <p:spPr>
            <a:xfrm>
              <a:off x="7328825" y="902523"/>
              <a:ext cx="2992120" cy="4211955"/>
            </a:xfrm>
            <a:custGeom>
              <a:avLst/>
              <a:gdLst/>
              <a:ahLst/>
              <a:cxnLst/>
              <a:rect l="l" t="t" r="r" b="b"/>
              <a:pathLst>
                <a:path w="2992120" h="4211955">
                  <a:moveTo>
                    <a:pt x="2929234" y="4211776"/>
                  </a:moveTo>
                  <a:lnTo>
                    <a:pt x="62464" y="4211776"/>
                  </a:lnTo>
                  <a:lnTo>
                    <a:pt x="58116" y="4211348"/>
                  </a:lnTo>
                  <a:lnTo>
                    <a:pt x="22684" y="4195299"/>
                  </a:lnTo>
                  <a:lnTo>
                    <a:pt x="2140" y="4162270"/>
                  </a:lnTo>
                  <a:lnTo>
                    <a:pt x="0" y="4149312"/>
                  </a:lnTo>
                  <a:lnTo>
                    <a:pt x="0" y="4144923"/>
                  </a:lnTo>
                  <a:lnTo>
                    <a:pt x="0" y="62463"/>
                  </a:lnTo>
                  <a:lnTo>
                    <a:pt x="13704" y="26061"/>
                  </a:lnTo>
                  <a:lnTo>
                    <a:pt x="45324" y="3408"/>
                  </a:lnTo>
                  <a:lnTo>
                    <a:pt x="62464" y="0"/>
                  </a:lnTo>
                  <a:lnTo>
                    <a:pt x="2929234" y="0"/>
                  </a:lnTo>
                  <a:lnTo>
                    <a:pt x="2965636" y="13705"/>
                  </a:lnTo>
                  <a:lnTo>
                    <a:pt x="2988287" y="45325"/>
                  </a:lnTo>
                  <a:lnTo>
                    <a:pt x="2991699" y="62463"/>
                  </a:lnTo>
                  <a:lnTo>
                    <a:pt x="2991699" y="4149312"/>
                  </a:lnTo>
                  <a:lnTo>
                    <a:pt x="2977991" y="4185714"/>
                  </a:lnTo>
                  <a:lnTo>
                    <a:pt x="2946372" y="4208367"/>
                  </a:lnTo>
                  <a:lnTo>
                    <a:pt x="2933581" y="4211348"/>
                  </a:lnTo>
                  <a:lnTo>
                    <a:pt x="2929234" y="4211776"/>
                  </a:lnTo>
                  <a:close/>
                </a:path>
              </a:pathLst>
            </a:custGeom>
            <a:solidFill>
              <a:srgbClr val="FFFFFF"/>
            </a:solidFill>
          </p:spPr>
          <p:txBody>
            <a:bodyPr wrap="square" lIns="0" tIns="0" rIns="0" bIns="0" rtlCol="0"/>
            <a:lstStyle/>
            <a:p>
              <a:endParaRPr/>
            </a:p>
          </p:txBody>
        </p:sp>
        <p:pic>
          <p:nvPicPr>
            <p:cNvPr id="16" name="object 16"/>
            <p:cNvPicPr/>
            <p:nvPr/>
          </p:nvPicPr>
          <p:blipFill>
            <a:blip r:embed="rId7" cstate="print"/>
            <a:stretch>
              <a:fillRect/>
            </a:stretch>
          </p:blipFill>
          <p:spPr>
            <a:xfrm>
              <a:off x="7462532" y="1069657"/>
              <a:ext cx="167133" cy="167133"/>
            </a:xfrm>
            <a:prstGeom prst="rect">
              <a:avLst/>
            </a:prstGeom>
          </p:spPr>
        </p:pic>
        <p:pic>
          <p:nvPicPr>
            <p:cNvPr id="17" name="object 17"/>
            <p:cNvPicPr/>
            <p:nvPr/>
          </p:nvPicPr>
          <p:blipFill>
            <a:blip r:embed="rId8" cstate="print"/>
            <a:stretch>
              <a:fillRect/>
            </a:stretch>
          </p:blipFill>
          <p:spPr>
            <a:xfrm>
              <a:off x="7462532" y="1420638"/>
              <a:ext cx="100280" cy="100280"/>
            </a:xfrm>
            <a:prstGeom prst="rect">
              <a:avLst/>
            </a:prstGeom>
          </p:spPr>
        </p:pic>
      </p:grpSp>
      <p:sp>
        <p:nvSpPr>
          <p:cNvPr id="18" name="object 18"/>
          <p:cNvSpPr txBox="1"/>
          <p:nvPr/>
        </p:nvSpPr>
        <p:spPr>
          <a:xfrm>
            <a:off x="695922" y="2061433"/>
            <a:ext cx="2444750" cy="627380"/>
          </a:xfrm>
          <a:prstGeom prst="rect">
            <a:avLst/>
          </a:prstGeom>
        </p:spPr>
        <p:txBody>
          <a:bodyPr vert="horz" wrap="square" lIns="0" tIns="12700" rIns="0" bIns="0" rtlCol="0">
            <a:spAutoFit/>
          </a:bodyPr>
          <a:lstStyle/>
          <a:p>
            <a:pPr marL="12700" marR="5080" algn="just">
              <a:lnSpc>
                <a:spcPct val="125299"/>
              </a:lnSpc>
              <a:spcBef>
                <a:spcPts val="100"/>
              </a:spcBef>
            </a:pPr>
            <a:r>
              <a:rPr sz="1050" spc="65" dirty="0">
                <a:latin typeface="Trebuchet MS"/>
                <a:cs typeface="Trebuchet MS"/>
              </a:rPr>
              <a:t>Helps</a:t>
            </a:r>
            <a:r>
              <a:rPr sz="1050" spc="35" dirty="0">
                <a:latin typeface="Trebuchet MS"/>
                <a:cs typeface="Trebuchet MS"/>
              </a:rPr>
              <a:t> </a:t>
            </a:r>
            <a:r>
              <a:rPr sz="1050" spc="55" dirty="0">
                <a:latin typeface="Trebuchet MS"/>
                <a:cs typeface="Trebuchet MS"/>
              </a:rPr>
              <a:t>entrepreneurs</a:t>
            </a:r>
            <a:r>
              <a:rPr sz="1050" spc="40" dirty="0">
                <a:latin typeface="Trebuchet MS"/>
                <a:cs typeface="Trebuchet MS"/>
              </a:rPr>
              <a:t> </a:t>
            </a:r>
            <a:r>
              <a:rPr sz="1050" spc="85" dirty="0">
                <a:latin typeface="Trebuchet MS"/>
                <a:cs typeface="Trebuchet MS"/>
              </a:rPr>
              <a:t>make</a:t>
            </a:r>
            <a:r>
              <a:rPr sz="1050" spc="35" dirty="0">
                <a:latin typeface="Trebuchet MS"/>
                <a:cs typeface="Trebuchet MS"/>
              </a:rPr>
              <a:t> </a:t>
            </a:r>
            <a:r>
              <a:rPr sz="1050" spc="40" dirty="0">
                <a:latin typeface="Trebuchet MS"/>
                <a:cs typeface="Trebuchet MS"/>
              </a:rPr>
              <a:t>informed </a:t>
            </a:r>
            <a:r>
              <a:rPr sz="1050" spc="65" dirty="0">
                <a:latin typeface="Trebuchet MS"/>
                <a:cs typeface="Trebuchet MS"/>
              </a:rPr>
              <a:t>decisions</a:t>
            </a:r>
            <a:r>
              <a:rPr sz="1050" spc="25" dirty="0">
                <a:latin typeface="Trebuchet MS"/>
                <a:cs typeface="Trebuchet MS"/>
              </a:rPr>
              <a:t> </a:t>
            </a:r>
            <a:r>
              <a:rPr sz="1050" spc="65" dirty="0">
                <a:latin typeface="Trebuchet MS"/>
                <a:cs typeface="Trebuchet MS"/>
              </a:rPr>
              <a:t>about</a:t>
            </a:r>
            <a:r>
              <a:rPr sz="1050" spc="30" dirty="0">
                <a:latin typeface="Trebuchet MS"/>
                <a:cs typeface="Trebuchet MS"/>
              </a:rPr>
              <a:t> </a:t>
            </a:r>
            <a:r>
              <a:rPr sz="1050" spc="60" dirty="0">
                <a:latin typeface="Trebuchet MS"/>
                <a:cs typeface="Trebuchet MS"/>
              </a:rPr>
              <a:t>which</a:t>
            </a:r>
            <a:r>
              <a:rPr sz="1050" spc="25" dirty="0">
                <a:latin typeface="Trebuchet MS"/>
                <a:cs typeface="Trebuchet MS"/>
              </a:rPr>
              <a:t> </a:t>
            </a:r>
            <a:r>
              <a:rPr sz="1050" spc="65" dirty="0">
                <a:latin typeface="Trebuchet MS"/>
                <a:cs typeface="Trebuchet MS"/>
              </a:rPr>
              <a:t>risks</a:t>
            </a:r>
            <a:r>
              <a:rPr sz="1050" spc="30" dirty="0">
                <a:latin typeface="Trebuchet MS"/>
                <a:cs typeface="Trebuchet MS"/>
              </a:rPr>
              <a:t> </a:t>
            </a:r>
            <a:r>
              <a:rPr sz="1050" spc="65" dirty="0">
                <a:latin typeface="Trebuchet MS"/>
                <a:cs typeface="Trebuchet MS"/>
              </a:rPr>
              <a:t>deserve immediate</a:t>
            </a:r>
            <a:r>
              <a:rPr sz="1050" spc="120" dirty="0">
                <a:latin typeface="Trebuchet MS"/>
                <a:cs typeface="Trebuchet MS"/>
              </a:rPr>
              <a:t> </a:t>
            </a:r>
            <a:r>
              <a:rPr sz="1050" spc="10" dirty="0">
                <a:latin typeface="Trebuchet MS"/>
                <a:cs typeface="Trebuchet MS"/>
              </a:rPr>
              <a:t>attention</a:t>
            </a:r>
            <a:r>
              <a:rPr sz="1050" spc="125" dirty="0">
                <a:latin typeface="Trebuchet MS"/>
                <a:cs typeface="Trebuchet MS"/>
              </a:rPr>
              <a:t> </a:t>
            </a:r>
            <a:r>
              <a:rPr sz="1050" spc="85" dirty="0">
                <a:latin typeface="Trebuchet MS"/>
                <a:cs typeface="Trebuchet MS"/>
              </a:rPr>
              <a:t>and</a:t>
            </a:r>
            <a:r>
              <a:rPr sz="1050" spc="125" dirty="0">
                <a:latin typeface="Trebuchet MS"/>
                <a:cs typeface="Trebuchet MS"/>
              </a:rPr>
              <a:t> </a:t>
            </a:r>
            <a:r>
              <a:rPr sz="1050" spc="55" dirty="0">
                <a:latin typeface="Trebuchet MS"/>
                <a:cs typeface="Trebuchet MS"/>
              </a:rPr>
              <a:t>resources</a:t>
            </a:r>
            <a:endParaRPr sz="1050" dirty="0">
              <a:latin typeface="Trebuchet MS"/>
              <a:cs typeface="Trebuchet MS"/>
            </a:endParaRPr>
          </a:p>
        </p:txBody>
      </p:sp>
      <p:sp>
        <p:nvSpPr>
          <p:cNvPr id="19" name="object 19"/>
          <p:cNvSpPr txBox="1"/>
          <p:nvPr/>
        </p:nvSpPr>
        <p:spPr>
          <a:xfrm>
            <a:off x="695922" y="2796822"/>
            <a:ext cx="2371090" cy="627380"/>
          </a:xfrm>
          <a:prstGeom prst="rect">
            <a:avLst/>
          </a:prstGeom>
        </p:spPr>
        <p:txBody>
          <a:bodyPr vert="horz" wrap="square" lIns="0" tIns="52705" rIns="0" bIns="0" rtlCol="0">
            <a:spAutoFit/>
          </a:bodyPr>
          <a:lstStyle/>
          <a:p>
            <a:pPr marL="12700">
              <a:lnSpc>
                <a:spcPct val="100000"/>
              </a:lnSpc>
              <a:spcBef>
                <a:spcPts val="415"/>
              </a:spcBef>
            </a:pPr>
            <a:r>
              <a:rPr sz="1050" spc="65" dirty="0">
                <a:latin typeface="Trebuchet MS"/>
                <a:cs typeface="Trebuchet MS"/>
              </a:rPr>
              <a:t>Creates</a:t>
            </a:r>
            <a:r>
              <a:rPr sz="1050" spc="30" dirty="0">
                <a:latin typeface="Trebuchet MS"/>
                <a:cs typeface="Trebuchet MS"/>
              </a:rPr>
              <a:t> </a:t>
            </a:r>
            <a:r>
              <a:rPr sz="1050" spc="90" dirty="0">
                <a:latin typeface="Trebuchet MS"/>
                <a:cs typeface="Trebuchet MS"/>
              </a:rPr>
              <a:t>a</a:t>
            </a:r>
            <a:r>
              <a:rPr sz="1050" spc="30" dirty="0">
                <a:latin typeface="Trebuchet MS"/>
                <a:cs typeface="Trebuchet MS"/>
              </a:rPr>
              <a:t> </a:t>
            </a:r>
            <a:r>
              <a:rPr sz="1050" spc="95" dirty="0">
                <a:latin typeface="Trebuchet MS"/>
                <a:cs typeface="Trebuchet MS"/>
              </a:rPr>
              <a:t>common</a:t>
            </a:r>
            <a:r>
              <a:rPr sz="1050" spc="30" dirty="0">
                <a:latin typeface="Trebuchet MS"/>
                <a:cs typeface="Trebuchet MS"/>
              </a:rPr>
              <a:t> </a:t>
            </a:r>
            <a:r>
              <a:rPr sz="1050" spc="85" dirty="0">
                <a:latin typeface="Trebuchet MS"/>
                <a:cs typeface="Trebuchet MS"/>
              </a:rPr>
              <a:t>language</a:t>
            </a:r>
            <a:r>
              <a:rPr sz="1050" spc="30" dirty="0">
                <a:latin typeface="Trebuchet MS"/>
                <a:cs typeface="Trebuchet MS"/>
              </a:rPr>
              <a:t> </a:t>
            </a:r>
            <a:r>
              <a:rPr sz="1050" spc="-25" dirty="0">
                <a:latin typeface="Trebuchet MS"/>
                <a:cs typeface="Trebuchet MS"/>
              </a:rPr>
              <a:t>for</a:t>
            </a:r>
            <a:endParaRPr sz="1050" dirty="0">
              <a:latin typeface="Trebuchet MS"/>
              <a:cs typeface="Trebuchet MS"/>
            </a:endParaRPr>
          </a:p>
          <a:p>
            <a:pPr marL="12700" marR="5080">
              <a:lnSpc>
                <a:spcPct val="125299"/>
              </a:lnSpc>
              <a:spcBef>
                <a:spcPts val="5"/>
              </a:spcBef>
            </a:pPr>
            <a:r>
              <a:rPr sz="1050" spc="75" dirty="0">
                <a:latin typeface="Trebuchet MS"/>
                <a:cs typeface="Trebuchet MS"/>
              </a:rPr>
              <a:t>discussing</a:t>
            </a:r>
            <a:r>
              <a:rPr sz="1050" spc="90" dirty="0">
                <a:latin typeface="Trebuchet MS"/>
                <a:cs typeface="Trebuchet MS"/>
              </a:rPr>
              <a:t> </a:t>
            </a:r>
            <a:r>
              <a:rPr sz="1050" spc="50" dirty="0">
                <a:latin typeface="Trebuchet MS"/>
                <a:cs typeface="Trebuchet MS"/>
              </a:rPr>
              <a:t>risk</a:t>
            </a:r>
            <a:r>
              <a:rPr sz="1050" spc="95" dirty="0">
                <a:latin typeface="Trebuchet MS"/>
                <a:cs typeface="Trebuchet MS"/>
              </a:rPr>
              <a:t> </a:t>
            </a:r>
            <a:r>
              <a:rPr sz="1050" spc="10" dirty="0">
                <a:latin typeface="Trebuchet MS"/>
                <a:cs typeface="Trebuchet MS"/>
              </a:rPr>
              <a:t>priorities</a:t>
            </a:r>
            <a:r>
              <a:rPr sz="1050" spc="95" dirty="0">
                <a:latin typeface="Trebuchet MS"/>
                <a:cs typeface="Trebuchet MS"/>
              </a:rPr>
              <a:t> </a:t>
            </a:r>
            <a:r>
              <a:rPr sz="1050" spc="75" dirty="0">
                <a:latin typeface="Trebuchet MS"/>
                <a:cs typeface="Trebuchet MS"/>
              </a:rPr>
              <a:t>across</a:t>
            </a:r>
            <a:r>
              <a:rPr sz="1050" spc="95" dirty="0">
                <a:latin typeface="Trebuchet MS"/>
                <a:cs typeface="Trebuchet MS"/>
              </a:rPr>
              <a:t> </a:t>
            </a:r>
            <a:r>
              <a:rPr sz="1050" spc="25" dirty="0">
                <a:latin typeface="Trebuchet MS"/>
                <a:cs typeface="Trebuchet MS"/>
              </a:rPr>
              <a:t>the </a:t>
            </a:r>
            <a:r>
              <a:rPr sz="1050" spc="45" dirty="0">
                <a:latin typeface="Trebuchet MS"/>
                <a:cs typeface="Trebuchet MS"/>
              </a:rPr>
              <a:t>organization</a:t>
            </a:r>
            <a:endParaRPr sz="1050" dirty="0">
              <a:latin typeface="Trebuchet MS"/>
              <a:cs typeface="Trebuchet MS"/>
            </a:endParaRPr>
          </a:p>
        </p:txBody>
      </p:sp>
      <p:sp>
        <p:nvSpPr>
          <p:cNvPr id="20" name="object 20"/>
          <p:cNvSpPr txBox="1"/>
          <p:nvPr/>
        </p:nvSpPr>
        <p:spPr>
          <a:xfrm>
            <a:off x="695922" y="3532211"/>
            <a:ext cx="2551430" cy="627380"/>
          </a:xfrm>
          <a:prstGeom prst="rect">
            <a:avLst/>
          </a:prstGeom>
        </p:spPr>
        <p:txBody>
          <a:bodyPr vert="horz" wrap="square" lIns="0" tIns="12700" rIns="0" bIns="0" rtlCol="0">
            <a:spAutoFit/>
          </a:bodyPr>
          <a:lstStyle/>
          <a:p>
            <a:pPr marL="12700" marR="5080">
              <a:lnSpc>
                <a:spcPct val="125299"/>
              </a:lnSpc>
              <a:spcBef>
                <a:spcPts val="100"/>
              </a:spcBef>
            </a:pPr>
            <a:r>
              <a:rPr sz="1050" spc="75" dirty="0">
                <a:latin typeface="Trebuchet MS"/>
                <a:cs typeface="Trebuchet MS"/>
              </a:rPr>
              <a:t>Enables</a:t>
            </a:r>
            <a:r>
              <a:rPr sz="1050" spc="150" dirty="0">
                <a:latin typeface="Trebuchet MS"/>
                <a:cs typeface="Trebuchet MS"/>
              </a:rPr>
              <a:t> </a:t>
            </a:r>
            <a:r>
              <a:rPr sz="1050" spc="10" dirty="0">
                <a:latin typeface="Trebuchet MS"/>
                <a:cs typeface="Trebuchet MS"/>
              </a:rPr>
              <a:t>objective</a:t>
            </a:r>
            <a:r>
              <a:rPr sz="1050" spc="155" dirty="0">
                <a:latin typeface="Trebuchet MS"/>
                <a:cs typeface="Trebuchet MS"/>
              </a:rPr>
              <a:t> </a:t>
            </a:r>
            <a:r>
              <a:rPr sz="1050" spc="65" dirty="0">
                <a:latin typeface="Trebuchet MS"/>
                <a:cs typeface="Trebuchet MS"/>
              </a:rPr>
              <a:t>comparison </a:t>
            </a:r>
            <a:r>
              <a:rPr sz="1050" spc="60" dirty="0">
                <a:latin typeface="Trebuchet MS"/>
                <a:cs typeface="Trebuchet MS"/>
              </a:rPr>
              <a:t>between</a:t>
            </a:r>
            <a:r>
              <a:rPr sz="1050" spc="95" dirty="0">
                <a:latin typeface="Trebuchet MS"/>
                <a:cs typeface="Trebuchet MS"/>
              </a:rPr>
              <a:t> </a:t>
            </a:r>
            <a:r>
              <a:rPr sz="1050" dirty="0">
                <a:latin typeface="Trebuchet MS"/>
                <a:cs typeface="Trebuchet MS"/>
              </a:rPr>
              <a:t>different</a:t>
            </a:r>
            <a:r>
              <a:rPr sz="1050" spc="95" dirty="0">
                <a:latin typeface="Trebuchet MS"/>
                <a:cs typeface="Trebuchet MS"/>
              </a:rPr>
              <a:t> </a:t>
            </a:r>
            <a:r>
              <a:rPr sz="1050" spc="75" dirty="0">
                <a:latin typeface="Trebuchet MS"/>
                <a:cs typeface="Trebuchet MS"/>
              </a:rPr>
              <a:t>types</a:t>
            </a:r>
            <a:r>
              <a:rPr sz="1050" spc="95" dirty="0">
                <a:latin typeface="Trebuchet MS"/>
                <a:cs typeface="Trebuchet MS"/>
              </a:rPr>
              <a:t> </a:t>
            </a:r>
            <a:r>
              <a:rPr sz="1050" dirty="0">
                <a:latin typeface="Trebuchet MS"/>
                <a:cs typeface="Trebuchet MS"/>
              </a:rPr>
              <a:t>of</a:t>
            </a:r>
            <a:r>
              <a:rPr sz="1050" spc="100" dirty="0">
                <a:latin typeface="Trebuchet MS"/>
                <a:cs typeface="Trebuchet MS"/>
              </a:rPr>
              <a:t> </a:t>
            </a:r>
            <a:r>
              <a:rPr sz="1050" spc="55" dirty="0">
                <a:latin typeface="Trebuchet MS"/>
                <a:cs typeface="Trebuchet MS"/>
              </a:rPr>
              <a:t>risks </a:t>
            </a:r>
            <a:r>
              <a:rPr sz="1050" spc="20" dirty="0">
                <a:latin typeface="Trebuchet MS"/>
                <a:cs typeface="Trebuchet MS"/>
              </a:rPr>
              <a:t>(financial,</a:t>
            </a:r>
            <a:r>
              <a:rPr sz="1050" spc="210" dirty="0">
                <a:latin typeface="Trebuchet MS"/>
                <a:cs typeface="Trebuchet MS"/>
              </a:rPr>
              <a:t> </a:t>
            </a:r>
            <a:r>
              <a:rPr sz="1050" spc="20" dirty="0">
                <a:latin typeface="Trebuchet MS"/>
                <a:cs typeface="Trebuchet MS"/>
              </a:rPr>
              <a:t>operational,</a:t>
            </a:r>
            <a:r>
              <a:rPr sz="1050" spc="215" dirty="0">
                <a:latin typeface="Trebuchet MS"/>
                <a:cs typeface="Trebuchet MS"/>
              </a:rPr>
              <a:t> </a:t>
            </a:r>
            <a:r>
              <a:rPr sz="1050" spc="20" dirty="0">
                <a:latin typeface="Trebuchet MS"/>
                <a:cs typeface="Trebuchet MS"/>
              </a:rPr>
              <a:t>strategic,</a:t>
            </a:r>
            <a:r>
              <a:rPr sz="1050" spc="215" dirty="0">
                <a:latin typeface="Trebuchet MS"/>
                <a:cs typeface="Trebuchet MS"/>
              </a:rPr>
              <a:t> </a:t>
            </a:r>
            <a:r>
              <a:rPr sz="1050" spc="-10" dirty="0">
                <a:latin typeface="Trebuchet MS"/>
                <a:cs typeface="Trebuchet MS"/>
              </a:rPr>
              <a:t>etc.)</a:t>
            </a:r>
            <a:endParaRPr sz="1050" dirty="0">
              <a:latin typeface="Trebuchet MS"/>
              <a:cs typeface="Trebuchet MS"/>
            </a:endParaRPr>
          </a:p>
        </p:txBody>
      </p:sp>
      <p:sp>
        <p:nvSpPr>
          <p:cNvPr id="21" name="object 21"/>
          <p:cNvSpPr txBox="1"/>
          <p:nvPr/>
        </p:nvSpPr>
        <p:spPr>
          <a:xfrm>
            <a:off x="7615400" y="1031887"/>
            <a:ext cx="2240280" cy="1035050"/>
          </a:xfrm>
          <a:prstGeom prst="rect">
            <a:avLst/>
          </a:prstGeom>
        </p:spPr>
        <p:txBody>
          <a:bodyPr vert="horz" wrap="square" lIns="0" tIns="14604" rIns="0" bIns="0" rtlCol="0">
            <a:spAutoFit/>
          </a:bodyPr>
          <a:lstStyle/>
          <a:p>
            <a:pPr marL="79375">
              <a:lnSpc>
                <a:spcPct val="100000"/>
              </a:lnSpc>
              <a:spcBef>
                <a:spcPts val="114"/>
              </a:spcBef>
            </a:pPr>
            <a:r>
              <a:rPr sz="1300" b="1" spc="175" dirty="0">
                <a:solidFill>
                  <a:srgbClr val="1F2937"/>
                </a:solidFill>
                <a:latin typeface="Gill Sans MT"/>
                <a:cs typeface="Gill Sans MT"/>
              </a:rPr>
              <a:t>Response</a:t>
            </a:r>
            <a:r>
              <a:rPr sz="1300" b="1" spc="105" dirty="0">
                <a:solidFill>
                  <a:srgbClr val="1F2937"/>
                </a:solidFill>
                <a:latin typeface="Gill Sans MT"/>
                <a:cs typeface="Gill Sans MT"/>
              </a:rPr>
              <a:t> </a:t>
            </a:r>
            <a:r>
              <a:rPr sz="1300" b="1" spc="185" dirty="0">
                <a:solidFill>
                  <a:srgbClr val="1F2937"/>
                </a:solidFill>
                <a:latin typeface="Gill Sans MT"/>
                <a:cs typeface="Gill Sans MT"/>
              </a:rPr>
              <a:t>by</a:t>
            </a:r>
            <a:r>
              <a:rPr sz="1300" b="1" spc="110" dirty="0">
                <a:solidFill>
                  <a:srgbClr val="1F2937"/>
                </a:solidFill>
                <a:latin typeface="Gill Sans MT"/>
                <a:cs typeface="Gill Sans MT"/>
              </a:rPr>
              <a:t> </a:t>
            </a:r>
            <a:r>
              <a:rPr sz="1300" b="1" spc="120" dirty="0">
                <a:solidFill>
                  <a:srgbClr val="1F2937"/>
                </a:solidFill>
                <a:latin typeface="Gill Sans MT"/>
                <a:cs typeface="Gill Sans MT"/>
              </a:rPr>
              <a:t>Quadrant</a:t>
            </a:r>
            <a:endParaRPr sz="1300" dirty="0">
              <a:latin typeface="Gill Sans MT"/>
              <a:cs typeface="Gill Sans MT"/>
            </a:endParaRPr>
          </a:p>
          <a:p>
            <a:pPr marL="12700" marR="5080">
              <a:lnSpc>
                <a:spcPct val="123500"/>
              </a:lnSpc>
              <a:spcBef>
                <a:spcPts val="760"/>
              </a:spcBef>
            </a:pPr>
            <a:r>
              <a:rPr sz="1050" b="1" spc="90" dirty="0">
                <a:latin typeface="Gill Sans MT"/>
                <a:cs typeface="Gill Sans MT"/>
              </a:rPr>
              <a:t>High</a:t>
            </a:r>
            <a:r>
              <a:rPr sz="1050" b="1" spc="85" dirty="0">
                <a:latin typeface="Gill Sans MT"/>
                <a:cs typeface="Gill Sans MT"/>
              </a:rPr>
              <a:t> </a:t>
            </a:r>
            <a:r>
              <a:rPr sz="1050" b="1" spc="100" dirty="0">
                <a:latin typeface="Gill Sans MT"/>
                <a:cs typeface="Gill Sans MT"/>
              </a:rPr>
              <a:t>Impact,</a:t>
            </a:r>
            <a:r>
              <a:rPr sz="1050" b="1" spc="85" dirty="0">
                <a:latin typeface="Gill Sans MT"/>
                <a:cs typeface="Gill Sans MT"/>
              </a:rPr>
              <a:t> </a:t>
            </a:r>
            <a:r>
              <a:rPr sz="1050" b="1" spc="90" dirty="0">
                <a:latin typeface="Gill Sans MT"/>
                <a:cs typeface="Gill Sans MT"/>
              </a:rPr>
              <a:t>High</a:t>
            </a:r>
            <a:r>
              <a:rPr sz="1050" b="1" spc="85" dirty="0">
                <a:latin typeface="Gill Sans MT"/>
                <a:cs typeface="Gill Sans MT"/>
              </a:rPr>
              <a:t> </a:t>
            </a:r>
            <a:r>
              <a:rPr sz="1050" b="1" spc="80" dirty="0">
                <a:latin typeface="Gill Sans MT"/>
                <a:cs typeface="Gill Sans MT"/>
              </a:rPr>
              <a:t>Likelihood </a:t>
            </a:r>
            <a:r>
              <a:rPr sz="900" spc="65" dirty="0">
                <a:latin typeface="Trebuchet MS"/>
                <a:cs typeface="Trebuchet MS"/>
              </a:rPr>
              <a:t>Immediate</a:t>
            </a:r>
            <a:r>
              <a:rPr sz="900" spc="120" dirty="0">
                <a:latin typeface="Trebuchet MS"/>
                <a:cs typeface="Trebuchet MS"/>
              </a:rPr>
              <a:t> </a:t>
            </a:r>
            <a:r>
              <a:rPr sz="900" spc="50" dirty="0">
                <a:latin typeface="Trebuchet MS"/>
                <a:cs typeface="Trebuchet MS"/>
              </a:rPr>
              <a:t>action</a:t>
            </a:r>
            <a:r>
              <a:rPr sz="900" spc="125" dirty="0">
                <a:latin typeface="Trebuchet MS"/>
                <a:cs typeface="Trebuchet MS"/>
              </a:rPr>
              <a:t> </a:t>
            </a:r>
            <a:r>
              <a:rPr sz="900" spc="10" dirty="0">
                <a:latin typeface="Trebuchet MS"/>
                <a:cs typeface="Trebuchet MS"/>
              </a:rPr>
              <a:t>required.</a:t>
            </a:r>
            <a:r>
              <a:rPr sz="900" spc="125" dirty="0">
                <a:latin typeface="Trebuchet MS"/>
                <a:cs typeface="Trebuchet MS"/>
              </a:rPr>
              <a:t> </a:t>
            </a:r>
            <a:r>
              <a:rPr sz="900" spc="70" dirty="0">
                <a:latin typeface="Trebuchet MS"/>
                <a:cs typeface="Trebuchet MS"/>
              </a:rPr>
              <a:t>Develop </a:t>
            </a:r>
            <a:r>
              <a:rPr sz="900" spc="50" dirty="0">
                <a:latin typeface="Trebuchet MS"/>
                <a:cs typeface="Trebuchet MS"/>
              </a:rPr>
              <a:t>detailed</a:t>
            </a:r>
            <a:r>
              <a:rPr sz="900" spc="70" dirty="0">
                <a:latin typeface="Trebuchet MS"/>
                <a:cs typeface="Trebuchet MS"/>
              </a:rPr>
              <a:t> </a:t>
            </a:r>
            <a:r>
              <a:rPr sz="900" spc="30" dirty="0">
                <a:latin typeface="Trebuchet MS"/>
                <a:cs typeface="Trebuchet MS"/>
              </a:rPr>
              <a:t>mitigation</a:t>
            </a:r>
            <a:r>
              <a:rPr sz="900" spc="70" dirty="0">
                <a:latin typeface="Trebuchet MS"/>
                <a:cs typeface="Trebuchet MS"/>
              </a:rPr>
              <a:t> </a:t>
            </a:r>
            <a:r>
              <a:rPr sz="900" spc="75" dirty="0">
                <a:latin typeface="Trebuchet MS"/>
                <a:cs typeface="Trebuchet MS"/>
              </a:rPr>
              <a:t>plans </a:t>
            </a:r>
            <a:r>
              <a:rPr sz="900" spc="85" dirty="0">
                <a:latin typeface="Trebuchet MS"/>
                <a:cs typeface="Trebuchet MS"/>
              </a:rPr>
              <a:t>and</a:t>
            </a:r>
            <a:r>
              <a:rPr sz="900" spc="70" dirty="0">
                <a:latin typeface="Trebuchet MS"/>
                <a:cs typeface="Trebuchet MS"/>
              </a:rPr>
              <a:t> </a:t>
            </a:r>
            <a:r>
              <a:rPr sz="900" spc="-10" dirty="0">
                <a:latin typeface="Trebuchet MS"/>
                <a:cs typeface="Trebuchet MS"/>
              </a:rPr>
              <a:t>allocate </a:t>
            </a:r>
            <a:r>
              <a:rPr sz="900" spc="30" dirty="0">
                <a:latin typeface="Trebuchet MS"/>
                <a:cs typeface="Trebuchet MS"/>
              </a:rPr>
              <a:t>significant</a:t>
            </a:r>
            <a:r>
              <a:rPr sz="900" spc="225" dirty="0">
                <a:latin typeface="Trebuchet MS"/>
                <a:cs typeface="Trebuchet MS"/>
              </a:rPr>
              <a:t> </a:t>
            </a:r>
            <a:r>
              <a:rPr sz="900" spc="45" dirty="0">
                <a:latin typeface="Trebuchet MS"/>
                <a:cs typeface="Trebuchet MS"/>
              </a:rPr>
              <a:t>resources.</a:t>
            </a:r>
            <a:endParaRPr sz="900" dirty="0">
              <a:latin typeface="Trebuchet MS"/>
              <a:cs typeface="Trebuchet MS"/>
            </a:endParaRPr>
          </a:p>
        </p:txBody>
      </p:sp>
      <p:grpSp>
        <p:nvGrpSpPr>
          <p:cNvPr id="22" name="object 22"/>
          <p:cNvGrpSpPr/>
          <p:nvPr/>
        </p:nvGrpSpPr>
        <p:grpSpPr>
          <a:xfrm>
            <a:off x="3645357" y="2198991"/>
            <a:ext cx="3927648" cy="3075860"/>
            <a:chOff x="3635164" y="2222882"/>
            <a:chExt cx="3927648" cy="3075860"/>
          </a:xfrm>
        </p:grpSpPr>
        <p:pic>
          <p:nvPicPr>
            <p:cNvPr id="23" name="object 23"/>
            <p:cNvPicPr/>
            <p:nvPr/>
          </p:nvPicPr>
          <p:blipFill>
            <a:blip r:embed="rId9" cstate="print"/>
            <a:stretch>
              <a:fillRect/>
            </a:stretch>
          </p:blipFill>
          <p:spPr>
            <a:xfrm>
              <a:off x="7462532" y="2222882"/>
              <a:ext cx="100280" cy="100280"/>
            </a:xfrm>
            <a:prstGeom prst="rect">
              <a:avLst/>
            </a:prstGeom>
          </p:spPr>
        </p:pic>
        <p:pic>
          <p:nvPicPr>
            <p:cNvPr id="24" name="object 24"/>
            <p:cNvPicPr/>
            <p:nvPr/>
          </p:nvPicPr>
          <p:blipFill>
            <a:blip r:embed="rId10" cstate="print"/>
            <a:stretch>
              <a:fillRect/>
            </a:stretch>
          </p:blipFill>
          <p:spPr>
            <a:xfrm>
              <a:off x="7462532" y="2857991"/>
              <a:ext cx="100280" cy="100280"/>
            </a:xfrm>
            <a:prstGeom prst="rect">
              <a:avLst/>
            </a:prstGeom>
          </p:spPr>
        </p:pic>
        <p:pic>
          <p:nvPicPr>
            <p:cNvPr id="25" name="object 25"/>
            <p:cNvPicPr/>
            <p:nvPr/>
          </p:nvPicPr>
          <p:blipFill>
            <a:blip r:embed="rId11" cstate="print"/>
            <a:stretch>
              <a:fillRect/>
            </a:stretch>
          </p:blipFill>
          <p:spPr>
            <a:xfrm>
              <a:off x="7462532" y="3660234"/>
              <a:ext cx="100280" cy="100280"/>
            </a:xfrm>
            <a:prstGeom prst="rect">
              <a:avLst/>
            </a:prstGeom>
          </p:spPr>
        </p:pic>
        <p:sp>
          <p:nvSpPr>
            <p:cNvPr id="26" name="object 26"/>
            <p:cNvSpPr/>
            <p:nvPr/>
          </p:nvSpPr>
          <p:spPr>
            <a:xfrm>
              <a:off x="3635164" y="4126141"/>
              <a:ext cx="3426460" cy="1172601"/>
            </a:xfrm>
            <a:custGeom>
              <a:avLst/>
              <a:gdLst/>
              <a:ahLst/>
              <a:cxnLst/>
              <a:rect l="l" t="t" r="r" b="b"/>
              <a:pathLst>
                <a:path w="3426459" h="1203960">
                  <a:moveTo>
                    <a:pt x="3363783" y="1203364"/>
                  </a:moveTo>
                  <a:lnTo>
                    <a:pt x="62464" y="1203364"/>
                  </a:lnTo>
                  <a:lnTo>
                    <a:pt x="58116" y="1202935"/>
                  </a:lnTo>
                  <a:lnTo>
                    <a:pt x="22684" y="1186886"/>
                  </a:lnTo>
                  <a:lnTo>
                    <a:pt x="2140" y="1153858"/>
                  </a:lnTo>
                  <a:lnTo>
                    <a:pt x="0" y="1140900"/>
                  </a:lnTo>
                  <a:lnTo>
                    <a:pt x="0" y="1136510"/>
                  </a:lnTo>
                  <a:lnTo>
                    <a:pt x="0" y="62463"/>
                  </a:lnTo>
                  <a:lnTo>
                    <a:pt x="13705" y="26061"/>
                  </a:lnTo>
                  <a:lnTo>
                    <a:pt x="45325" y="3408"/>
                  </a:lnTo>
                  <a:lnTo>
                    <a:pt x="62464" y="0"/>
                  </a:lnTo>
                  <a:lnTo>
                    <a:pt x="3363783" y="0"/>
                  </a:lnTo>
                  <a:lnTo>
                    <a:pt x="3400184" y="13705"/>
                  </a:lnTo>
                  <a:lnTo>
                    <a:pt x="3422837" y="45324"/>
                  </a:lnTo>
                  <a:lnTo>
                    <a:pt x="3426247" y="62463"/>
                  </a:lnTo>
                  <a:lnTo>
                    <a:pt x="3426247" y="1140900"/>
                  </a:lnTo>
                  <a:lnTo>
                    <a:pt x="3412540" y="1177301"/>
                  </a:lnTo>
                  <a:lnTo>
                    <a:pt x="3380920" y="1199954"/>
                  </a:lnTo>
                  <a:lnTo>
                    <a:pt x="3368130" y="1202935"/>
                  </a:lnTo>
                  <a:lnTo>
                    <a:pt x="3363783" y="1203364"/>
                  </a:lnTo>
                  <a:close/>
                </a:path>
              </a:pathLst>
            </a:custGeom>
            <a:solidFill>
              <a:srgbClr val="FFFFFF"/>
            </a:solidFill>
          </p:spPr>
          <p:txBody>
            <a:bodyPr wrap="square" lIns="0" tIns="0" rIns="0" bIns="0" rtlCol="0"/>
            <a:lstStyle/>
            <a:p>
              <a:endParaRPr/>
            </a:p>
          </p:txBody>
        </p:sp>
        <p:pic>
          <p:nvPicPr>
            <p:cNvPr id="27" name="object 27"/>
            <p:cNvPicPr/>
            <p:nvPr/>
          </p:nvPicPr>
          <p:blipFill>
            <a:blip r:embed="rId12" cstate="print"/>
            <a:stretch>
              <a:fillRect/>
            </a:stretch>
          </p:blipFill>
          <p:spPr>
            <a:xfrm>
              <a:off x="4395623" y="4220133"/>
              <a:ext cx="167133" cy="133707"/>
            </a:xfrm>
            <a:prstGeom prst="rect">
              <a:avLst/>
            </a:prstGeom>
          </p:spPr>
        </p:pic>
        <p:sp>
          <p:nvSpPr>
            <p:cNvPr id="28" name="object 28"/>
            <p:cNvSpPr/>
            <p:nvPr/>
          </p:nvSpPr>
          <p:spPr>
            <a:xfrm>
              <a:off x="3894222" y="4462477"/>
              <a:ext cx="334645" cy="334645"/>
            </a:xfrm>
            <a:custGeom>
              <a:avLst/>
              <a:gdLst/>
              <a:ahLst/>
              <a:cxnLst/>
              <a:rect l="l" t="t" r="r" b="b"/>
              <a:pathLst>
                <a:path w="334645" h="334645">
                  <a:moveTo>
                    <a:pt x="167133" y="334267"/>
                  </a:moveTo>
                  <a:lnTo>
                    <a:pt x="126513" y="329257"/>
                  </a:lnTo>
                  <a:lnTo>
                    <a:pt x="88345" y="314534"/>
                  </a:lnTo>
                  <a:lnTo>
                    <a:pt x="54899" y="290979"/>
                  </a:lnTo>
                  <a:lnTo>
                    <a:pt x="28166" y="259988"/>
                  </a:lnTo>
                  <a:lnTo>
                    <a:pt x="9765" y="223430"/>
                  </a:lnTo>
                  <a:lnTo>
                    <a:pt x="802" y="183515"/>
                  </a:lnTo>
                  <a:lnTo>
                    <a:pt x="0" y="167133"/>
                  </a:lnTo>
                  <a:lnTo>
                    <a:pt x="200" y="158922"/>
                  </a:lnTo>
                  <a:lnTo>
                    <a:pt x="7194" y="118616"/>
                  </a:lnTo>
                  <a:lnTo>
                    <a:pt x="23771" y="81216"/>
                  </a:lnTo>
                  <a:lnTo>
                    <a:pt x="48952" y="48951"/>
                  </a:lnTo>
                  <a:lnTo>
                    <a:pt x="81217" y="23771"/>
                  </a:lnTo>
                  <a:lnTo>
                    <a:pt x="118616" y="7194"/>
                  </a:lnTo>
                  <a:lnTo>
                    <a:pt x="158922" y="200"/>
                  </a:lnTo>
                  <a:lnTo>
                    <a:pt x="167133" y="0"/>
                  </a:lnTo>
                  <a:lnTo>
                    <a:pt x="175344" y="200"/>
                  </a:lnTo>
                  <a:lnTo>
                    <a:pt x="215650" y="7194"/>
                  </a:lnTo>
                  <a:lnTo>
                    <a:pt x="253049" y="23771"/>
                  </a:lnTo>
                  <a:lnTo>
                    <a:pt x="285315" y="48951"/>
                  </a:lnTo>
                  <a:lnTo>
                    <a:pt x="310495" y="81217"/>
                  </a:lnTo>
                  <a:lnTo>
                    <a:pt x="327072" y="118616"/>
                  </a:lnTo>
                  <a:lnTo>
                    <a:pt x="334067" y="158922"/>
                  </a:lnTo>
                  <a:lnTo>
                    <a:pt x="334267" y="167133"/>
                  </a:lnTo>
                  <a:lnTo>
                    <a:pt x="334067" y="175344"/>
                  </a:lnTo>
                  <a:lnTo>
                    <a:pt x="327072" y="215650"/>
                  </a:lnTo>
                  <a:lnTo>
                    <a:pt x="310495" y="253049"/>
                  </a:lnTo>
                  <a:lnTo>
                    <a:pt x="285315" y="285315"/>
                  </a:lnTo>
                  <a:lnTo>
                    <a:pt x="253049" y="310495"/>
                  </a:lnTo>
                  <a:lnTo>
                    <a:pt x="215650" y="327072"/>
                  </a:lnTo>
                  <a:lnTo>
                    <a:pt x="175344" y="334066"/>
                  </a:lnTo>
                  <a:lnTo>
                    <a:pt x="167133" y="334267"/>
                  </a:lnTo>
                  <a:close/>
                </a:path>
              </a:pathLst>
            </a:custGeom>
            <a:solidFill>
              <a:srgbClr val="2562EB"/>
            </a:solidFill>
          </p:spPr>
          <p:txBody>
            <a:bodyPr wrap="square" lIns="0" tIns="0" rIns="0" bIns="0" rtlCol="0"/>
            <a:lstStyle/>
            <a:p>
              <a:endParaRPr/>
            </a:p>
          </p:txBody>
        </p:sp>
      </p:grpSp>
      <p:sp>
        <p:nvSpPr>
          <p:cNvPr id="29" name="object 29"/>
          <p:cNvSpPr txBox="1"/>
          <p:nvPr/>
        </p:nvSpPr>
        <p:spPr>
          <a:xfrm>
            <a:off x="7615400" y="2122556"/>
            <a:ext cx="2201545" cy="579755"/>
          </a:xfrm>
          <a:prstGeom prst="rect">
            <a:avLst/>
          </a:prstGeom>
        </p:spPr>
        <p:txBody>
          <a:bodyPr vert="horz" wrap="square" lIns="0" tIns="19685" rIns="0" bIns="0" rtlCol="0">
            <a:spAutoFit/>
          </a:bodyPr>
          <a:lstStyle/>
          <a:p>
            <a:pPr marL="12700" marR="5080">
              <a:lnSpc>
                <a:spcPct val="124300"/>
              </a:lnSpc>
              <a:spcBef>
                <a:spcPts val="155"/>
              </a:spcBef>
            </a:pPr>
            <a:r>
              <a:rPr sz="1050" b="1" spc="90" dirty="0">
                <a:latin typeface="Gill Sans MT"/>
                <a:cs typeface="Gill Sans MT"/>
              </a:rPr>
              <a:t>High</a:t>
            </a:r>
            <a:r>
              <a:rPr sz="1050" b="1" spc="80" dirty="0">
                <a:latin typeface="Gill Sans MT"/>
                <a:cs typeface="Gill Sans MT"/>
              </a:rPr>
              <a:t> </a:t>
            </a:r>
            <a:r>
              <a:rPr sz="1050" b="1" spc="100" dirty="0">
                <a:latin typeface="Gill Sans MT"/>
                <a:cs typeface="Gill Sans MT"/>
              </a:rPr>
              <a:t>Impact,</a:t>
            </a:r>
            <a:r>
              <a:rPr sz="1050" b="1" spc="85" dirty="0">
                <a:latin typeface="Gill Sans MT"/>
                <a:cs typeface="Gill Sans MT"/>
              </a:rPr>
              <a:t> </a:t>
            </a:r>
            <a:r>
              <a:rPr sz="1050" b="1" spc="80" dirty="0">
                <a:latin typeface="Gill Sans MT"/>
                <a:cs typeface="Gill Sans MT"/>
              </a:rPr>
              <a:t>Low</a:t>
            </a:r>
            <a:r>
              <a:rPr sz="1050" b="1" spc="85" dirty="0">
                <a:latin typeface="Gill Sans MT"/>
                <a:cs typeface="Gill Sans MT"/>
              </a:rPr>
              <a:t> </a:t>
            </a:r>
            <a:r>
              <a:rPr sz="1050" b="1" spc="80" dirty="0">
                <a:latin typeface="Gill Sans MT"/>
                <a:cs typeface="Gill Sans MT"/>
              </a:rPr>
              <a:t>Likelihood </a:t>
            </a:r>
            <a:r>
              <a:rPr sz="900" spc="80" dirty="0">
                <a:latin typeface="Trebuchet MS"/>
                <a:cs typeface="Trebuchet MS"/>
              </a:rPr>
              <a:t>Develop</a:t>
            </a:r>
            <a:r>
              <a:rPr sz="900" spc="30" dirty="0">
                <a:latin typeface="Trebuchet MS"/>
                <a:cs typeface="Trebuchet MS"/>
              </a:rPr>
              <a:t> </a:t>
            </a:r>
            <a:r>
              <a:rPr sz="900" spc="70" dirty="0">
                <a:latin typeface="Trebuchet MS"/>
                <a:cs typeface="Trebuchet MS"/>
              </a:rPr>
              <a:t>contingency</a:t>
            </a:r>
            <a:r>
              <a:rPr sz="900" spc="30" dirty="0">
                <a:latin typeface="Trebuchet MS"/>
                <a:cs typeface="Trebuchet MS"/>
              </a:rPr>
              <a:t> </a:t>
            </a:r>
            <a:r>
              <a:rPr sz="900" spc="55" dirty="0">
                <a:latin typeface="Trebuchet MS"/>
                <a:cs typeface="Trebuchet MS"/>
              </a:rPr>
              <a:t>plans.</a:t>
            </a:r>
            <a:r>
              <a:rPr sz="900" spc="30" dirty="0">
                <a:latin typeface="Trebuchet MS"/>
                <a:cs typeface="Trebuchet MS"/>
              </a:rPr>
              <a:t> </a:t>
            </a:r>
            <a:r>
              <a:rPr sz="900" spc="55" dirty="0">
                <a:latin typeface="Trebuchet MS"/>
                <a:cs typeface="Trebuchet MS"/>
              </a:rPr>
              <a:t>Consider </a:t>
            </a:r>
            <a:r>
              <a:rPr sz="900" spc="65" dirty="0">
                <a:latin typeface="Trebuchet MS"/>
                <a:cs typeface="Trebuchet MS"/>
              </a:rPr>
              <a:t>insurance</a:t>
            </a:r>
            <a:r>
              <a:rPr sz="900" spc="35" dirty="0">
                <a:latin typeface="Trebuchet MS"/>
                <a:cs typeface="Trebuchet MS"/>
              </a:rPr>
              <a:t> </a:t>
            </a:r>
            <a:r>
              <a:rPr sz="900" spc="50" dirty="0">
                <a:latin typeface="Trebuchet MS"/>
                <a:cs typeface="Trebuchet MS"/>
              </a:rPr>
              <a:t>or</a:t>
            </a:r>
            <a:r>
              <a:rPr sz="900" spc="35" dirty="0">
                <a:latin typeface="Trebuchet MS"/>
                <a:cs typeface="Trebuchet MS"/>
              </a:rPr>
              <a:t> </a:t>
            </a:r>
            <a:r>
              <a:rPr sz="900" spc="50" dirty="0">
                <a:latin typeface="Trebuchet MS"/>
                <a:cs typeface="Trebuchet MS"/>
              </a:rPr>
              <a:t>risk</a:t>
            </a:r>
            <a:r>
              <a:rPr sz="900" spc="35" dirty="0">
                <a:latin typeface="Trebuchet MS"/>
                <a:cs typeface="Trebuchet MS"/>
              </a:rPr>
              <a:t> </a:t>
            </a:r>
            <a:r>
              <a:rPr sz="900" spc="50" dirty="0">
                <a:latin typeface="Trebuchet MS"/>
                <a:cs typeface="Trebuchet MS"/>
              </a:rPr>
              <a:t>transfer</a:t>
            </a:r>
            <a:r>
              <a:rPr sz="900" spc="35" dirty="0">
                <a:latin typeface="Trebuchet MS"/>
                <a:cs typeface="Trebuchet MS"/>
              </a:rPr>
              <a:t> </a:t>
            </a:r>
            <a:r>
              <a:rPr sz="900" spc="40" dirty="0">
                <a:latin typeface="Trebuchet MS"/>
                <a:cs typeface="Trebuchet MS"/>
              </a:rPr>
              <a:t>strategies.</a:t>
            </a:r>
            <a:endParaRPr sz="900" dirty="0">
              <a:latin typeface="Trebuchet MS"/>
              <a:cs typeface="Trebuchet MS"/>
            </a:endParaRPr>
          </a:p>
        </p:txBody>
      </p:sp>
      <p:sp>
        <p:nvSpPr>
          <p:cNvPr id="30" name="object 30"/>
          <p:cNvSpPr txBox="1"/>
          <p:nvPr/>
        </p:nvSpPr>
        <p:spPr>
          <a:xfrm>
            <a:off x="7615400" y="2757665"/>
            <a:ext cx="2576195" cy="746760"/>
          </a:xfrm>
          <a:prstGeom prst="rect">
            <a:avLst/>
          </a:prstGeom>
        </p:spPr>
        <p:txBody>
          <a:bodyPr vert="horz" wrap="square" lIns="0" tIns="20955" rIns="0" bIns="0" rtlCol="0">
            <a:spAutoFit/>
          </a:bodyPr>
          <a:lstStyle/>
          <a:p>
            <a:pPr marL="12700" marR="5080">
              <a:lnSpc>
                <a:spcPct val="123500"/>
              </a:lnSpc>
              <a:spcBef>
                <a:spcPts val="165"/>
              </a:spcBef>
            </a:pPr>
            <a:r>
              <a:rPr sz="1050" b="1" spc="80" dirty="0">
                <a:latin typeface="Gill Sans MT"/>
                <a:cs typeface="Gill Sans MT"/>
              </a:rPr>
              <a:t>Low </a:t>
            </a:r>
            <a:r>
              <a:rPr sz="1050" b="1" spc="100" dirty="0">
                <a:latin typeface="Gill Sans MT"/>
                <a:cs typeface="Gill Sans MT"/>
              </a:rPr>
              <a:t>Impact,</a:t>
            </a:r>
            <a:r>
              <a:rPr sz="1050" b="1" spc="85" dirty="0">
                <a:latin typeface="Gill Sans MT"/>
                <a:cs typeface="Gill Sans MT"/>
              </a:rPr>
              <a:t> </a:t>
            </a:r>
            <a:r>
              <a:rPr sz="1050" b="1" spc="90" dirty="0">
                <a:latin typeface="Gill Sans MT"/>
                <a:cs typeface="Gill Sans MT"/>
              </a:rPr>
              <a:t>High</a:t>
            </a:r>
            <a:r>
              <a:rPr sz="1050" b="1" spc="85" dirty="0">
                <a:latin typeface="Gill Sans MT"/>
                <a:cs typeface="Gill Sans MT"/>
              </a:rPr>
              <a:t> </a:t>
            </a:r>
            <a:r>
              <a:rPr sz="1050" b="1" spc="80" dirty="0">
                <a:latin typeface="Gill Sans MT"/>
                <a:cs typeface="Gill Sans MT"/>
              </a:rPr>
              <a:t>Likelihood </a:t>
            </a:r>
            <a:r>
              <a:rPr sz="900" spc="65" dirty="0">
                <a:latin typeface="Trebuchet MS"/>
                <a:cs typeface="Trebuchet MS"/>
              </a:rPr>
              <a:t>Implement</a:t>
            </a:r>
            <a:r>
              <a:rPr sz="900" spc="50" dirty="0">
                <a:latin typeface="Trebuchet MS"/>
                <a:cs typeface="Trebuchet MS"/>
              </a:rPr>
              <a:t> </a:t>
            </a:r>
            <a:r>
              <a:rPr sz="900" spc="65" dirty="0">
                <a:latin typeface="Trebuchet MS"/>
                <a:cs typeface="Trebuchet MS"/>
              </a:rPr>
              <a:t>standard</a:t>
            </a:r>
            <a:r>
              <a:rPr sz="900" spc="55" dirty="0">
                <a:latin typeface="Trebuchet MS"/>
                <a:cs typeface="Trebuchet MS"/>
              </a:rPr>
              <a:t> </a:t>
            </a:r>
            <a:r>
              <a:rPr sz="900" spc="65" dirty="0">
                <a:latin typeface="Trebuchet MS"/>
                <a:cs typeface="Trebuchet MS"/>
              </a:rPr>
              <a:t>procedures</a:t>
            </a:r>
            <a:r>
              <a:rPr sz="900" spc="50" dirty="0">
                <a:latin typeface="Trebuchet MS"/>
                <a:cs typeface="Trebuchet MS"/>
              </a:rPr>
              <a:t> </a:t>
            </a:r>
            <a:r>
              <a:rPr sz="900" dirty="0">
                <a:latin typeface="Trebuchet MS"/>
                <a:cs typeface="Trebuchet MS"/>
              </a:rPr>
              <a:t>to</a:t>
            </a:r>
            <a:r>
              <a:rPr sz="900" spc="55" dirty="0">
                <a:latin typeface="Trebuchet MS"/>
                <a:cs typeface="Trebuchet MS"/>
              </a:rPr>
              <a:t> </a:t>
            </a:r>
            <a:r>
              <a:rPr sz="900" spc="90" dirty="0">
                <a:latin typeface="Trebuchet MS"/>
                <a:cs typeface="Trebuchet MS"/>
              </a:rPr>
              <a:t>manage </a:t>
            </a:r>
            <a:r>
              <a:rPr sz="900" spc="85" dirty="0">
                <a:latin typeface="Trebuchet MS"/>
                <a:cs typeface="Trebuchet MS"/>
              </a:rPr>
              <a:t>and</a:t>
            </a:r>
            <a:r>
              <a:rPr sz="900" spc="90" dirty="0">
                <a:latin typeface="Trebuchet MS"/>
                <a:cs typeface="Trebuchet MS"/>
              </a:rPr>
              <a:t> </a:t>
            </a:r>
            <a:r>
              <a:rPr sz="900" spc="10" dirty="0">
                <a:latin typeface="Trebuchet MS"/>
                <a:cs typeface="Trebuchet MS"/>
              </a:rPr>
              <a:t>monitor.</a:t>
            </a:r>
            <a:r>
              <a:rPr sz="900" spc="95" dirty="0">
                <a:latin typeface="Trebuchet MS"/>
                <a:cs typeface="Trebuchet MS"/>
              </a:rPr>
              <a:t> </a:t>
            </a:r>
            <a:r>
              <a:rPr sz="900" spc="65" dirty="0">
                <a:latin typeface="Trebuchet MS"/>
                <a:cs typeface="Trebuchet MS"/>
              </a:rPr>
              <a:t>Look</a:t>
            </a:r>
            <a:r>
              <a:rPr sz="900" spc="95" dirty="0">
                <a:latin typeface="Trebuchet MS"/>
                <a:cs typeface="Trebuchet MS"/>
              </a:rPr>
              <a:t> </a:t>
            </a:r>
            <a:r>
              <a:rPr sz="900" spc="10" dirty="0">
                <a:latin typeface="Trebuchet MS"/>
                <a:cs typeface="Trebuchet MS"/>
              </a:rPr>
              <a:t>for</a:t>
            </a:r>
            <a:r>
              <a:rPr sz="900" spc="95" dirty="0">
                <a:latin typeface="Trebuchet MS"/>
                <a:cs typeface="Trebuchet MS"/>
              </a:rPr>
              <a:t> </a:t>
            </a:r>
            <a:r>
              <a:rPr sz="900" spc="50" dirty="0">
                <a:latin typeface="Trebuchet MS"/>
                <a:cs typeface="Trebuchet MS"/>
              </a:rPr>
              <a:t>cost-</a:t>
            </a:r>
            <a:r>
              <a:rPr sz="900" spc="-10" dirty="0">
                <a:latin typeface="Trebuchet MS"/>
                <a:cs typeface="Trebuchet MS"/>
              </a:rPr>
              <a:t>effective</a:t>
            </a:r>
            <a:r>
              <a:rPr sz="900" spc="500" dirty="0">
                <a:latin typeface="Trebuchet MS"/>
                <a:cs typeface="Trebuchet MS"/>
              </a:rPr>
              <a:t>  </a:t>
            </a:r>
            <a:r>
              <a:rPr sz="900" spc="-10" dirty="0">
                <a:latin typeface="Trebuchet MS"/>
                <a:cs typeface="Trebuchet MS"/>
              </a:rPr>
              <a:t>controls.</a:t>
            </a:r>
            <a:endParaRPr sz="900" dirty="0">
              <a:latin typeface="Trebuchet MS"/>
              <a:cs typeface="Trebuchet MS"/>
            </a:endParaRPr>
          </a:p>
        </p:txBody>
      </p:sp>
      <p:sp>
        <p:nvSpPr>
          <p:cNvPr id="31" name="object 31"/>
          <p:cNvSpPr txBox="1"/>
          <p:nvPr/>
        </p:nvSpPr>
        <p:spPr>
          <a:xfrm>
            <a:off x="7615400" y="3559908"/>
            <a:ext cx="2483485" cy="579755"/>
          </a:xfrm>
          <a:prstGeom prst="rect">
            <a:avLst/>
          </a:prstGeom>
        </p:spPr>
        <p:txBody>
          <a:bodyPr vert="horz" wrap="square" lIns="0" tIns="19685" rIns="0" bIns="0" rtlCol="0">
            <a:spAutoFit/>
          </a:bodyPr>
          <a:lstStyle/>
          <a:p>
            <a:pPr marL="12700" marR="5080">
              <a:lnSpc>
                <a:spcPct val="124300"/>
              </a:lnSpc>
              <a:spcBef>
                <a:spcPts val="155"/>
              </a:spcBef>
            </a:pPr>
            <a:r>
              <a:rPr sz="1050" b="1" spc="80" dirty="0">
                <a:latin typeface="Gill Sans MT"/>
                <a:cs typeface="Gill Sans MT"/>
              </a:rPr>
              <a:t>Low </a:t>
            </a:r>
            <a:r>
              <a:rPr sz="1050" b="1" spc="100" dirty="0">
                <a:latin typeface="Gill Sans MT"/>
                <a:cs typeface="Gill Sans MT"/>
              </a:rPr>
              <a:t>Impact,</a:t>
            </a:r>
            <a:r>
              <a:rPr sz="1050" b="1" spc="85" dirty="0">
                <a:latin typeface="Gill Sans MT"/>
                <a:cs typeface="Gill Sans MT"/>
              </a:rPr>
              <a:t> </a:t>
            </a:r>
            <a:r>
              <a:rPr sz="1050" b="1" spc="80" dirty="0">
                <a:latin typeface="Gill Sans MT"/>
                <a:cs typeface="Gill Sans MT"/>
              </a:rPr>
              <a:t>Low Likelihood </a:t>
            </a:r>
            <a:r>
              <a:rPr sz="900" spc="55" dirty="0">
                <a:latin typeface="Trebuchet MS"/>
                <a:cs typeface="Trebuchet MS"/>
              </a:rPr>
              <a:t>Monitor</a:t>
            </a:r>
            <a:r>
              <a:rPr sz="900" spc="114" dirty="0">
                <a:latin typeface="Trebuchet MS"/>
                <a:cs typeface="Trebuchet MS"/>
              </a:rPr>
              <a:t> </a:t>
            </a:r>
            <a:r>
              <a:rPr sz="900" spc="10" dirty="0">
                <a:latin typeface="Trebuchet MS"/>
                <a:cs typeface="Trebuchet MS"/>
              </a:rPr>
              <a:t>periodically.</a:t>
            </a:r>
            <a:r>
              <a:rPr sz="900" spc="114" dirty="0">
                <a:latin typeface="Trebuchet MS"/>
                <a:cs typeface="Trebuchet MS"/>
              </a:rPr>
              <a:t> </a:t>
            </a:r>
            <a:r>
              <a:rPr sz="900" spc="60" dirty="0">
                <a:latin typeface="Trebuchet MS"/>
                <a:cs typeface="Trebuchet MS"/>
              </a:rPr>
              <a:t>Generally</a:t>
            </a:r>
            <a:r>
              <a:rPr sz="900" spc="114" dirty="0">
                <a:latin typeface="Trebuchet MS"/>
                <a:cs typeface="Trebuchet MS"/>
              </a:rPr>
              <a:t> </a:t>
            </a:r>
            <a:r>
              <a:rPr sz="900" spc="45" dirty="0">
                <a:latin typeface="Trebuchet MS"/>
                <a:cs typeface="Trebuchet MS"/>
              </a:rPr>
              <a:t>acceptable </a:t>
            </a:r>
            <a:r>
              <a:rPr sz="900" spc="10" dirty="0">
                <a:latin typeface="Trebuchet MS"/>
                <a:cs typeface="Trebuchet MS"/>
              </a:rPr>
              <a:t>without</a:t>
            </a:r>
            <a:r>
              <a:rPr sz="900" spc="195" dirty="0">
                <a:latin typeface="Trebuchet MS"/>
                <a:cs typeface="Trebuchet MS"/>
              </a:rPr>
              <a:t> </a:t>
            </a:r>
            <a:r>
              <a:rPr sz="900" spc="10" dirty="0">
                <a:latin typeface="Trebuchet MS"/>
                <a:cs typeface="Trebuchet MS"/>
              </a:rPr>
              <a:t>specific</a:t>
            </a:r>
            <a:r>
              <a:rPr sz="900" spc="195" dirty="0">
                <a:latin typeface="Trebuchet MS"/>
                <a:cs typeface="Trebuchet MS"/>
              </a:rPr>
              <a:t> </a:t>
            </a:r>
            <a:r>
              <a:rPr sz="900" spc="50" dirty="0">
                <a:latin typeface="Trebuchet MS"/>
                <a:cs typeface="Trebuchet MS"/>
              </a:rPr>
              <a:t>action</a:t>
            </a:r>
            <a:r>
              <a:rPr sz="900" spc="195" dirty="0">
                <a:latin typeface="Trebuchet MS"/>
                <a:cs typeface="Trebuchet MS"/>
              </a:rPr>
              <a:t> </a:t>
            </a:r>
            <a:r>
              <a:rPr sz="900" spc="45" dirty="0">
                <a:latin typeface="Trebuchet MS"/>
                <a:cs typeface="Trebuchet MS"/>
              </a:rPr>
              <a:t>plans.</a:t>
            </a:r>
            <a:endParaRPr sz="900" dirty="0">
              <a:latin typeface="Trebuchet MS"/>
              <a:cs typeface="Trebuchet MS"/>
            </a:endParaRPr>
          </a:p>
        </p:txBody>
      </p:sp>
      <p:sp>
        <p:nvSpPr>
          <p:cNvPr id="32" name="object 32"/>
          <p:cNvSpPr txBox="1"/>
          <p:nvPr/>
        </p:nvSpPr>
        <p:spPr>
          <a:xfrm>
            <a:off x="4002824" y="4524988"/>
            <a:ext cx="110489" cy="186055"/>
          </a:xfrm>
          <a:prstGeom prst="rect">
            <a:avLst/>
          </a:prstGeom>
        </p:spPr>
        <p:txBody>
          <a:bodyPr vert="horz" wrap="square" lIns="0" tIns="12700" rIns="0" bIns="0" rtlCol="0">
            <a:spAutoFit/>
          </a:bodyPr>
          <a:lstStyle/>
          <a:p>
            <a:pPr marL="12700">
              <a:lnSpc>
                <a:spcPct val="100000"/>
              </a:lnSpc>
              <a:spcBef>
                <a:spcPts val="100"/>
              </a:spcBef>
            </a:pPr>
            <a:r>
              <a:rPr sz="1050" spc="65" dirty="0">
                <a:solidFill>
                  <a:srgbClr val="FFFFFF"/>
                </a:solidFill>
                <a:latin typeface="Trebuchet MS"/>
                <a:cs typeface="Trebuchet MS"/>
              </a:rPr>
              <a:t>1</a:t>
            </a:r>
            <a:endParaRPr sz="1050">
              <a:latin typeface="Trebuchet MS"/>
              <a:cs typeface="Trebuchet MS"/>
            </a:endParaRPr>
          </a:p>
        </p:txBody>
      </p:sp>
      <p:sp>
        <p:nvSpPr>
          <p:cNvPr id="33" name="object 33"/>
          <p:cNvSpPr txBox="1"/>
          <p:nvPr/>
        </p:nvSpPr>
        <p:spPr>
          <a:xfrm>
            <a:off x="3822372" y="4804101"/>
            <a:ext cx="471805" cy="560705"/>
          </a:xfrm>
          <a:prstGeom prst="rect">
            <a:avLst/>
          </a:prstGeom>
        </p:spPr>
        <p:txBody>
          <a:bodyPr vert="horz" wrap="square" lIns="0" tIns="11430" rIns="0" bIns="0" rtlCol="0">
            <a:spAutoFit/>
          </a:bodyPr>
          <a:lstStyle/>
          <a:p>
            <a:pPr marL="12065" marR="5080" indent="-635" algn="ctr">
              <a:lnSpc>
                <a:spcPct val="117000"/>
              </a:lnSpc>
              <a:spcBef>
                <a:spcPts val="90"/>
              </a:spcBef>
            </a:pPr>
            <a:r>
              <a:rPr sz="750" spc="-10" dirty="0">
                <a:latin typeface="Trebuchet MS"/>
                <a:cs typeface="Trebuchet MS"/>
              </a:rPr>
              <a:t>Identify</a:t>
            </a:r>
            <a:r>
              <a:rPr sz="750" spc="500" dirty="0">
                <a:latin typeface="Trebuchet MS"/>
                <a:cs typeface="Trebuchet MS"/>
              </a:rPr>
              <a:t> </a:t>
            </a:r>
            <a:r>
              <a:rPr sz="750" spc="-25" dirty="0">
                <a:latin typeface="Trebuchet MS"/>
                <a:cs typeface="Trebuchet MS"/>
              </a:rPr>
              <a:t>all</a:t>
            </a:r>
            <a:r>
              <a:rPr sz="750" spc="-10" dirty="0">
                <a:latin typeface="Trebuchet MS"/>
                <a:cs typeface="Trebuchet MS"/>
              </a:rPr>
              <a:t> potential </a:t>
            </a:r>
            <a:r>
              <a:rPr sz="750" spc="55" dirty="0">
                <a:latin typeface="Trebuchet MS"/>
                <a:cs typeface="Trebuchet MS"/>
              </a:rPr>
              <a:t>risks</a:t>
            </a:r>
            <a:endParaRPr sz="750">
              <a:latin typeface="Trebuchet MS"/>
              <a:cs typeface="Trebuchet MS"/>
            </a:endParaRPr>
          </a:p>
        </p:txBody>
      </p:sp>
      <p:sp>
        <p:nvSpPr>
          <p:cNvPr id="34" name="object 34"/>
          <p:cNvSpPr/>
          <p:nvPr/>
        </p:nvSpPr>
        <p:spPr>
          <a:xfrm>
            <a:off x="4688108" y="4462477"/>
            <a:ext cx="334645" cy="334645"/>
          </a:xfrm>
          <a:custGeom>
            <a:avLst/>
            <a:gdLst/>
            <a:ahLst/>
            <a:cxnLst/>
            <a:rect l="l" t="t" r="r" b="b"/>
            <a:pathLst>
              <a:path w="334645" h="334645">
                <a:moveTo>
                  <a:pt x="167133" y="334267"/>
                </a:moveTo>
                <a:lnTo>
                  <a:pt x="126513" y="329257"/>
                </a:lnTo>
                <a:lnTo>
                  <a:pt x="88346" y="314534"/>
                </a:lnTo>
                <a:lnTo>
                  <a:pt x="54899" y="290979"/>
                </a:lnTo>
                <a:lnTo>
                  <a:pt x="28167" y="259988"/>
                </a:lnTo>
                <a:lnTo>
                  <a:pt x="9765" y="223430"/>
                </a:lnTo>
                <a:lnTo>
                  <a:pt x="802" y="183515"/>
                </a:lnTo>
                <a:lnTo>
                  <a:pt x="0" y="167133"/>
                </a:lnTo>
                <a:lnTo>
                  <a:pt x="200" y="158922"/>
                </a:lnTo>
                <a:lnTo>
                  <a:pt x="7194" y="118616"/>
                </a:lnTo>
                <a:lnTo>
                  <a:pt x="23772" y="81216"/>
                </a:lnTo>
                <a:lnTo>
                  <a:pt x="48952" y="48951"/>
                </a:lnTo>
                <a:lnTo>
                  <a:pt x="81217" y="23771"/>
                </a:lnTo>
                <a:lnTo>
                  <a:pt x="118616" y="7194"/>
                </a:lnTo>
                <a:lnTo>
                  <a:pt x="158923" y="200"/>
                </a:lnTo>
                <a:lnTo>
                  <a:pt x="167133" y="0"/>
                </a:lnTo>
                <a:lnTo>
                  <a:pt x="175344" y="200"/>
                </a:lnTo>
                <a:lnTo>
                  <a:pt x="215650" y="7194"/>
                </a:lnTo>
                <a:lnTo>
                  <a:pt x="253049" y="23771"/>
                </a:lnTo>
                <a:lnTo>
                  <a:pt x="285315" y="48951"/>
                </a:lnTo>
                <a:lnTo>
                  <a:pt x="310495" y="81217"/>
                </a:lnTo>
                <a:lnTo>
                  <a:pt x="327072" y="118616"/>
                </a:lnTo>
                <a:lnTo>
                  <a:pt x="334067" y="158922"/>
                </a:lnTo>
                <a:lnTo>
                  <a:pt x="334267" y="167133"/>
                </a:lnTo>
                <a:lnTo>
                  <a:pt x="334067" y="175344"/>
                </a:lnTo>
                <a:lnTo>
                  <a:pt x="327072" y="215650"/>
                </a:lnTo>
                <a:lnTo>
                  <a:pt x="310495" y="253049"/>
                </a:lnTo>
                <a:lnTo>
                  <a:pt x="285315" y="285315"/>
                </a:lnTo>
                <a:lnTo>
                  <a:pt x="253049" y="310495"/>
                </a:lnTo>
                <a:lnTo>
                  <a:pt x="215650" y="327072"/>
                </a:lnTo>
                <a:lnTo>
                  <a:pt x="175344" y="334066"/>
                </a:lnTo>
                <a:lnTo>
                  <a:pt x="167133" y="334267"/>
                </a:lnTo>
                <a:close/>
              </a:path>
            </a:pathLst>
          </a:custGeom>
          <a:solidFill>
            <a:srgbClr val="2562EB"/>
          </a:solidFill>
        </p:spPr>
        <p:txBody>
          <a:bodyPr wrap="square" lIns="0" tIns="0" rIns="0" bIns="0" rtlCol="0"/>
          <a:lstStyle/>
          <a:p>
            <a:endParaRPr/>
          </a:p>
        </p:txBody>
      </p:sp>
      <p:sp>
        <p:nvSpPr>
          <p:cNvPr id="35" name="object 35"/>
          <p:cNvSpPr txBox="1"/>
          <p:nvPr/>
        </p:nvSpPr>
        <p:spPr>
          <a:xfrm>
            <a:off x="4459701" y="4804101"/>
            <a:ext cx="791845" cy="426720"/>
          </a:xfrm>
          <a:prstGeom prst="rect">
            <a:avLst/>
          </a:prstGeom>
        </p:spPr>
        <p:txBody>
          <a:bodyPr vert="horz" wrap="square" lIns="0" tIns="11430" rIns="0" bIns="0" rtlCol="0">
            <a:spAutoFit/>
          </a:bodyPr>
          <a:lstStyle/>
          <a:p>
            <a:pPr marL="71755" marR="5080" indent="-59690">
              <a:lnSpc>
                <a:spcPct val="117000"/>
              </a:lnSpc>
              <a:spcBef>
                <a:spcPts val="90"/>
              </a:spcBef>
            </a:pPr>
            <a:r>
              <a:rPr sz="750" spc="70" dirty="0">
                <a:latin typeface="Trebuchet MS"/>
                <a:cs typeface="Trebuchet MS"/>
              </a:rPr>
              <a:t>Score</a:t>
            </a:r>
            <a:r>
              <a:rPr sz="750" spc="30" dirty="0">
                <a:latin typeface="Trebuchet MS"/>
                <a:cs typeface="Trebuchet MS"/>
              </a:rPr>
              <a:t> </a:t>
            </a:r>
            <a:r>
              <a:rPr sz="750" spc="75" dirty="0">
                <a:latin typeface="Trebuchet MS"/>
                <a:cs typeface="Trebuchet MS"/>
              </a:rPr>
              <a:t>each</a:t>
            </a:r>
            <a:r>
              <a:rPr sz="750" spc="35" dirty="0">
                <a:latin typeface="Trebuchet MS"/>
                <a:cs typeface="Trebuchet MS"/>
              </a:rPr>
              <a:t> risk </a:t>
            </a:r>
            <a:r>
              <a:rPr sz="750" dirty="0">
                <a:latin typeface="Trebuchet MS"/>
                <a:cs typeface="Trebuchet MS"/>
              </a:rPr>
              <a:t>for</a:t>
            </a:r>
            <a:r>
              <a:rPr sz="750" spc="140" dirty="0">
                <a:latin typeface="Trebuchet MS"/>
                <a:cs typeface="Trebuchet MS"/>
              </a:rPr>
              <a:t> </a:t>
            </a:r>
            <a:r>
              <a:rPr sz="750" spc="-10" dirty="0">
                <a:latin typeface="Trebuchet MS"/>
                <a:cs typeface="Trebuchet MS"/>
              </a:rPr>
              <a:t>likelihood </a:t>
            </a:r>
            <a:r>
              <a:rPr sz="750" spc="85" dirty="0">
                <a:latin typeface="Trebuchet MS"/>
                <a:cs typeface="Trebuchet MS"/>
              </a:rPr>
              <a:t>and</a:t>
            </a:r>
            <a:r>
              <a:rPr sz="750" spc="25" dirty="0">
                <a:latin typeface="Trebuchet MS"/>
                <a:cs typeface="Trebuchet MS"/>
              </a:rPr>
              <a:t> </a:t>
            </a:r>
            <a:r>
              <a:rPr sz="750" spc="50" dirty="0">
                <a:latin typeface="Trebuchet MS"/>
                <a:cs typeface="Trebuchet MS"/>
              </a:rPr>
              <a:t>impact</a:t>
            </a:r>
            <a:endParaRPr sz="750">
              <a:latin typeface="Trebuchet MS"/>
              <a:cs typeface="Trebuchet MS"/>
            </a:endParaRPr>
          </a:p>
        </p:txBody>
      </p:sp>
      <p:sp>
        <p:nvSpPr>
          <p:cNvPr id="36" name="object 36"/>
          <p:cNvSpPr/>
          <p:nvPr/>
        </p:nvSpPr>
        <p:spPr>
          <a:xfrm>
            <a:off x="5498708" y="4462477"/>
            <a:ext cx="334645" cy="334645"/>
          </a:xfrm>
          <a:custGeom>
            <a:avLst/>
            <a:gdLst/>
            <a:ahLst/>
            <a:cxnLst/>
            <a:rect l="l" t="t" r="r" b="b"/>
            <a:pathLst>
              <a:path w="334645" h="334645">
                <a:moveTo>
                  <a:pt x="167133" y="334267"/>
                </a:moveTo>
                <a:lnTo>
                  <a:pt x="126513" y="329257"/>
                </a:lnTo>
                <a:lnTo>
                  <a:pt x="88346" y="314534"/>
                </a:lnTo>
                <a:lnTo>
                  <a:pt x="54899" y="290979"/>
                </a:lnTo>
                <a:lnTo>
                  <a:pt x="28166" y="259988"/>
                </a:lnTo>
                <a:lnTo>
                  <a:pt x="9764" y="223430"/>
                </a:lnTo>
                <a:lnTo>
                  <a:pt x="802" y="183515"/>
                </a:lnTo>
                <a:lnTo>
                  <a:pt x="0" y="167133"/>
                </a:lnTo>
                <a:lnTo>
                  <a:pt x="200" y="158922"/>
                </a:lnTo>
                <a:lnTo>
                  <a:pt x="7194" y="118616"/>
                </a:lnTo>
                <a:lnTo>
                  <a:pt x="23771" y="81216"/>
                </a:lnTo>
                <a:lnTo>
                  <a:pt x="48951" y="48951"/>
                </a:lnTo>
                <a:lnTo>
                  <a:pt x="81217" y="23771"/>
                </a:lnTo>
                <a:lnTo>
                  <a:pt x="118616" y="7194"/>
                </a:lnTo>
                <a:lnTo>
                  <a:pt x="158923" y="200"/>
                </a:lnTo>
                <a:lnTo>
                  <a:pt x="167133" y="0"/>
                </a:lnTo>
                <a:lnTo>
                  <a:pt x="175344" y="200"/>
                </a:lnTo>
                <a:lnTo>
                  <a:pt x="215650" y="7194"/>
                </a:lnTo>
                <a:lnTo>
                  <a:pt x="253049" y="23771"/>
                </a:lnTo>
                <a:lnTo>
                  <a:pt x="285315" y="48951"/>
                </a:lnTo>
                <a:lnTo>
                  <a:pt x="310495" y="81217"/>
                </a:lnTo>
                <a:lnTo>
                  <a:pt x="327072" y="118616"/>
                </a:lnTo>
                <a:lnTo>
                  <a:pt x="334067" y="158922"/>
                </a:lnTo>
                <a:lnTo>
                  <a:pt x="334267" y="167133"/>
                </a:lnTo>
                <a:lnTo>
                  <a:pt x="334067" y="175344"/>
                </a:lnTo>
                <a:lnTo>
                  <a:pt x="327072" y="215650"/>
                </a:lnTo>
                <a:lnTo>
                  <a:pt x="310495" y="253049"/>
                </a:lnTo>
                <a:lnTo>
                  <a:pt x="285315" y="285315"/>
                </a:lnTo>
                <a:lnTo>
                  <a:pt x="253049" y="310495"/>
                </a:lnTo>
                <a:lnTo>
                  <a:pt x="215650" y="327072"/>
                </a:lnTo>
                <a:lnTo>
                  <a:pt x="175344" y="334066"/>
                </a:lnTo>
                <a:lnTo>
                  <a:pt x="167133" y="334267"/>
                </a:lnTo>
                <a:close/>
              </a:path>
            </a:pathLst>
          </a:custGeom>
          <a:solidFill>
            <a:srgbClr val="2562EB"/>
          </a:solidFill>
        </p:spPr>
        <p:txBody>
          <a:bodyPr wrap="square" lIns="0" tIns="0" rIns="0" bIns="0" rtlCol="0"/>
          <a:lstStyle/>
          <a:p>
            <a:endParaRPr/>
          </a:p>
        </p:txBody>
      </p:sp>
      <p:sp>
        <p:nvSpPr>
          <p:cNvPr id="37" name="object 37"/>
          <p:cNvSpPr txBox="1"/>
          <p:nvPr/>
        </p:nvSpPr>
        <p:spPr>
          <a:xfrm>
            <a:off x="4617303" y="4190719"/>
            <a:ext cx="1696085" cy="520700"/>
          </a:xfrm>
          <a:prstGeom prst="rect">
            <a:avLst/>
          </a:prstGeom>
        </p:spPr>
        <p:txBody>
          <a:bodyPr vert="horz" wrap="square" lIns="0" tIns="12700" rIns="0" bIns="0" rtlCol="0">
            <a:spAutoFit/>
          </a:bodyPr>
          <a:lstStyle/>
          <a:p>
            <a:pPr marL="12700">
              <a:lnSpc>
                <a:spcPct val="100000"/>
              </a:lnSpc>
              <a:spcBef>
                <a:spcPts val="100"/>
              </a:spcBef>
            </a:pPr>
            <a:r>
              <a:rPr sz="1050" b="1" spc="100" dirty="0">
                <a:solidFill>
                  <a:srgbClr val="1F2937"/>
                </a:solidFill>
                <a:latin typeface="Gill Sans MT"/>
                <a:cs typeface="Gill Sans MT"/>
              </a:rPr>
              <a:t>Implementation </a:t>
            </a:r>
            <a:r>
              <a:rPr sz="1050" b="1" spc="114" dirty="0">
                <a:solidFill>
                  <a:srgbClr val="1F2937"/>
                </a:solidFill>
                <a:latin typeface="Gill Sans MT"/>
                <a:cs typeface="Gill Sans MT"/>
              </a:rPr>
              <a:t>Steps</a:t>
            </a:r>
            <a:endParaRPr sz="1050" dirty="0">
              <a:latin typeface="Gill Sans MT"/>
              <a:cs typeface="Gill Sans MT"/>
            </a:endParaRPr>
          </a:p>
          <a:p>
            <a:pPr>
              <a:lnSpc>
                <a:spcPct val="100000"/>
              </a:lnSpc>
              <a:spcBef>
                <a:spcPts val="155"/>
              </a:spcBef>
            </a:pPr>
            <a:endParaRPr sz="1050" dirty="0">
              <a:latin typeface="Gill Sans MT"/>
              <a:cs typeface="Gill Sans MT"/>
            </a:endParaRPr>
          </a:p>
          <a:p>
            <a:pPr marL="194945">
              <a:lnSpc>
                <a:spcPct val="100000"/>
              </a:lnSpc>
              <a:tabLst>
                <a:tab pos="1007744" algn="l"/>
              </a:tabLst>
            </a:pPr>
            <a:r>
              <a:rPr sz="1050" spc="65" dirty="0">
                <a:solidFill>
                  <a:srgbClr val="FFFFFF"/>
                </a:solidFill>
                <a:latin typeface="Trebuchet MS"/>
                <a:cs typeface="Trebuchet MS"/>
              </a:rPr>
              <a:t>2</a:t>
            </a:r>
            <a:r>
              <a:rPr sz="1050" dirty="0">
                <a:solidFill>
                  <a:srgbClr val="FFFFFF"/>
                </a:solidFill>
                <a:latin typeface="Trebuchet MS"/>
                <a:cs typeface="Trebuchet MS"/>
              </a:rPr>
              <a:t>	</a:t>
            </a:r>
            <a:r>
              <a:rPr sz="1050" spc="65" dirty="0">
                <a:solidFill>
                  <a:srgbClr val="FFFFFF"/>
                </a:solidFill>
                <a:latin typeface="Trebuchet MS"/>
                <a:cs typeface="Trebuchet MS"/>
              </a:rPr>
              <a:t>3</a:t>
            </a:r>
            <a:endParaRPr sz="1050" dirty="0">
              <a:latin typeface="Trebuchet MS"/>
              <a:cs typeface="Trebuchet MS"/>
            </a:endParaRPr>
          </a:p>
        </p:txBody>
      </p:sp>
      <p:sp>
        <p:nvSpPr>
          <p:cNvPr id="38" name="object 38"/>
          <p:cNvSpPr txBox="1"/>
          <p:nvPr/>
        </p:nvSpPr>
        <p:spPr>
          <a:xfrm>
            <a:off x="5461199" y="4804101"/>
            <a:ext cx="414020" cy="560705"/>
          </a:xfrm>
          <a:prstGeom prst="rect">
            <a:avLst/>
          </a:prstGeom>
        </p:spPr>
        <p:txBody>
          <a:bodyPr vert="horz" wrap="square" lIns="0" tIns="11430" rIns="0" bIns="0" rtlCol="0">
            <a:spAutoFit/>
          </a:bodyPr>
          <a:lstStyle/>
          <a:p>
            <a:pPr marL="33655" marR="26034" algn="ctr">
              <a:lnSpc>
                <a:spcPct val="117000"/>
              </a:lnSpc>
              <a:spcBef>
                <a:spcPts val="90"/>
              </a:spcBef>
            </a:pPr>
            <a:r>
              <a:rPr sz="750" dirty="0">
                <a:latin typeface="Trebuchet MS"/>
                <a:cs typeface="Trebuchet MS"/>
              </a:rPr>
              <a:t>Plot</a:t>
            </a:r>
            <a:r>
              <a:rPr sz="750" spc="170" dirty="0">
                <a:latin typeface="Trebuchet MS"/>
                <a:cs typeface="Trebuchet MS"/>
              </a:rPr>
              <a:t> </a:t>
            </a:r>
            <a:r>
              <a:rPr sz="750" spc="60" dirty="0">
                <a:latin typeface="Trebuchet MS"/>
                <a:cs typeface="Trebuchet MS"/>
              </a:rPr>
              <a:t>on </a:t>
            </a:r>
            <a:r>
              <a:rPr sz="750" spc="45" dirty="0">
                <a:latin typeface="Trebuchet MS"/>
                <a:cs typeface="Trebuchet MS"/>
              </a:rPr>
              <a:t>matrix </a:t>
            </a:r>
            <a:r>
              <a:rPr sz="750" spc="60" dirty="0">
                <a:latin typeface="Trebuchet MS"/>
                <a:cs typeface="Trebuchet MS"/>
              </a:rPr>
              <a:t>and</a:t>
            </a:r>
            <a:endParaRPr sz="750" dirty="0">
              <a:latin typeface="Trebuchet MS"/>
              <a:cs typeface="Trebuchet MS"/>
            </a:endParaRPr>
          </a:p>
          <a:p>
            <a:pPr algn="ctr">
              <a:lnSpc>
                <a:spcPct val="100000"/>
              </a:lnSpc>
              <a:spcBef>
                <a:spcPts val="155"/>
              </a:spcBef>
            </a:pPr>
            <a:r>
              <a:rPr sz="750" spc="55" dirty="0">
                <a:latin typeface="Trebuchet MS"/>
                <a:cs typeface="Trebuchet MS"/>
              </a:rPr>
              <a:t>analyze</a:t>
            </a:r>
            <a:endParaRPr sz="750" dirty="0">
              <a:latin typeface="Trebuchet MS"/>
              <a:cs typeface="Trebuchet MS"/>
            </a:endParaRPr>
          </a:p>
        </p:txBody>
      </p:sp>
      <p:sp>
        <p:nvSpPr>
          <p:cNvPr id="39" name="object 39"/>
          <p:cNvSpPr/>
          <p:nvPr/>
        </p:nvSpPr>
        <p:spPr>
          <a:xfrm>
            <a:off x="6317665" y="4462477"/>
            <a:ext cx="334645" cy="334645"/>
          </a:xfrm>
          <a:custGeom>
            <a:avLst/>
            <a:gdLst/>
            <a:ahLst/>
            <a:cxnLst/>
            <a:rect l="l" t="t" r="r" b="b"/>
            <a:pathLst>
              <a:path w="334645" h="334645">
                <a:moveTo>
                  <a:pt x="167133" y="334267"/>
                </a:moveTo>
                <a:lnTo>
                  <a:pt x="126512" y="329257"/>
                </a:lnTo>
                <a:lnTo>
                  <a:pt x="88346" y="314534"/>
                </a:lnTo>
                <a:lnTo>
                  <a:pt x="54900" y="290979"/>
                </a:lnTo>
                <a:lnTo>
                  <a:pt x="28166" y="259988"/>
                </a:lnTo>
                <a:lnTo>
                  <a:pt x="9764" y="223430"/>
                </a:lnTo>
                <a:lnTo>
                  <a:pt x="802" y="183515"/>
                </a:lnTo>
                <a:lnTo>
                  <a:pt x="0" y="167133"/>
                </a:lnTo>
                <a:lnTo>
                  <a:pt x="200" y="158922"/>
                </a:lnTo>
                <a:lnTo>
                  <a:pt x="7194" y="118616"/>
                </a:lnTo>
                <a:lnTo>
                  <a:pt x="23771" y="81216"/>
                </a:lnTo>
                <a:lnTo>
                  <a:pt x="48952" y="48951"/>
                </a:lnTo>
                <a:lnTo>
                  <a:pt x="81217" y="23771"/>
                </a:lnTo>
                <a:lnTo>
                  <a:pt x="118615" y="7194"/>
                </a:lnTo>
                <a:lnTo>
                  <a:pt x="158922" y="200"/>
                </a:lnTo>
                <a:lnTo>
                  <a:pt x="167133" y="0"/>
                </a:lnTo>
                <a:lnTo>
                  <a:pt x="175344" y="200"/>
                </a:lnTo>
                <a:lnTo>
                  <a:pt x="215650" y="7194"/>
                </a:lnTo>
                <a:lnTo>
                  <a:pt x="253049" y="23771"/>
                </a:lnTo>
                <a:lnTo>
                  <a:pt x="285314" y="48951"/>
                </a:lnTo>
                <a:lnTo>
                  <a:pt x="310494" y="81217"/>
                </a:lnTo>
                <a:lnTo>
                  <a:pt x="327072" y="118616"/>
                </a:lnTo>
                <a:lnTo>
                  <a:pt x="334067" y="158922"/>
                </a:lnTo>
                <a:lnTo>
                  <a:pt x="334267" y="167133"/>
                </a:lnTo>
                <a:lnTo>
                  <a:pt x="334067" y="175344"/>
                </a:lnTo>
                <a:lnTo>
                  <a:pt x="327072" y="215650"/>
                </a:lnTo>
                <a:lnTo>
                  <a:pt x="310494" y="253049"/>
                </a:lnTo>
                <a:lnTo>
                  <a:pt x="285314" y="285315"/>
                </a:lnTo>
                <a:lnTo>
                  <a:pt x="253049" y="310495"/>
                </a:lnTo>
                <a:lnTo>
                  <a:pt x="215650" y="327072"/>
                </a:lnTo>
                <a:lnTo>
                  <a:pt x="175344" y="334066"/>
                </a:lnTo>
                <a:lnTo>
                  <a:pt x="167133" y="334267"/>
                </a:lnTo>
                <a:close/>
              </a:path>
            </a:pathLst>
          </a:custGeom>
          <a:solidFill>
            <a:srgbClr val="2562EB"/>
          </a:solidFill>
        </p:spPr>
        <p:txBody>
          <a:bodyPr wrap="square" lIns="0" tIns="0" rIns="0" bIns="0" rtlCol="0"/>
          <a:lstStyle/>
          <a:p>
            <a:endParaRPr/>
          </a:p>
        </p:txBody>
      </p:sp>
      <p:sp>
        <p:nvSpPr>
          <p:cNvPr id="40" name="object 40"/>
          <p:cNvSpPr txBox="1"/>
          <p:nvPr/>
        </p:nvSpPr>
        <p:spPr>
          <a:xfrm>
            <a:off x="6426398" y="4524988"/>
            <a:ext cx="110489" cy="186055"/>
          </a:xfrm>
          <a:prstGeom prst="rect">
            <a:avLst/>
          </a:prstGeom>
        </p:spPr>
        <p:txBody>
          <a:bodyPr vert="horz" wrap="square" lIns="0" tIns="12700" rIns="0" bIns="0" rtlCol="0">
            <a:spAutoFit/>
          </a:bodyPr>
          <a:lstStyle/>
          <a:p>
            <a:pPr marL="12700">
              <a:lnSpc>
                <a:spcPct val="100000"/>
              </a:lnSpc>
              <a:spcBef>
                <a:spcPts val="100"/>
              </a:spcBef>
            </a:pPr>
            <a:r>
              <a:rPr sz="1050" spc="65" dirty="0">
                <a:solidFill>
                  <a:srgbClr val="FFFFFF"/>
                </a:solidFill>
                <a:latin typeface="Trebuchet MS"/>
                <a:cs typeface="Trebuchet MS"/>
              </a:rPr>
              <a:t>4</a:t>
            </a:r>
            <a:endParaRPr sz="1050">
              <a:latin typeface="Trebuchet MS"/>
              <a:cs typeface="Trebuchet MS"/>
            </a:endParaRPr>
          </a:p>
        </p:txBody>
      </p:sp>
      <p:sp>
        <p:nvSpPr>
          <p:cNvPr id="41" name="object 41"/>
          <p:cNvSpPr txBox="1"/>
          <p:nvPr/>
        </p:nvSpPr>
        <p:spPr>
          <a:xfrm>
            <a:off x="6176741" y="4804101"/>
            <a:ext cx="610235" cy="560705"/>
          </a:xfrm>
          <a:prstGeom prst="rect">
            <a:avLst/>
          </a:prstGeom>
        </p:spPr>
        <p:txBody>
          <a:bodyPr vert="horz" wrap="square" lIns="0" tIns="11430" rIns="0" bIns="0" rtlCol="0">
            <a:spAutoFit/>
          </a:bodyPr>
          <a:lstStyle/>
          <a:p>
            <a:pPr marL="12065" marR="5080" algn="ctr">
              <a:lnSpc>
                <a:spcPct val="117000"/>
              </a:lnSpc>
              <a:spcBef>
                <a:spcPts val="90"/>
              </a:spcBef>
            </a:pPr>
            <a:r>
              <a:rPr sz="750" spc="65" dirty="0">
                <a:latin typeface="Trebuchet MS"/>
                <a:cs typeface="Trebuchet MS"/>
              </a:rPr>
              <a:t>Develop </a:t>
            </a:r>
            <a:r>
              <a:rPr sz="750" spc="45" dirty="0">
                <a:latin typeface="Trebuchet MS"/>
                <a:cs typeface="Trebuchet MS"/>
              </a:rPr>
              <a:t>appropriate </a:t>
            </a:r>
            <a:r>
              <a:rPr sz="750" spc="65" dirty="0">
                <a:latin typeface="Trebuchet MS"/>
                <a:cs typeface="Trebuchet MS"/>
              </a:rPr>
              <a:t>response </a:t>
            </a:r>
            <a:r>
              <a:rPr sz="750" spc="50" dirty="0">
                <a:latin typeface="Trebuchet MS"/>
                <a:cs typeface="Trebuchet MS"/>
              </a:rPr>
              <a:t>strategies</a:t>
            </a:r>
            <a:endParaRPr sz="750">
              <a:latin typeface="Trebuchet MS"/>
              <a:cs typeface="Trebuchet MS"/>
            </a:endParaRPr>
          </a:p>
        </p:txBody>
      </p:sp>
      <p:sp>
        <p:nvSpPr>
          <p:cNvPr id="43" name="Rectangle: Rounded Corners 42">
            <a:extLst>
              <a:ext uri="{FF2B5EF4-FFF2-40B4-BE49-F238E27FC236}">
                <a16:creationId xmlns:a16="http://schemas.microsoft.com/office/drawing/2014/main" id="{2D9A164C-2D1F-34FD-EB29-4B3F82EE3220}"/>
              </a:ext>
            </a:extLst>
          </p:cNvPr>
          <p:cNvSpPr/>
          <p:nvPr/>
        </p:nvSpPr>
        <p:spPr>
          <a:xfrm>
            <a:off x="477814" y="961202"/>
            <a:ext cx="9795459" cy="5114299"/>
          </a:xfrm>
          <a:prstGeom prst="roundRect">
            <a:avLst>
              <a:gd name="adj" fmla="val 6140"/>
            </a:avLst>
          </a:prstGeom>
          <a:no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98450" marR="36195" lvl="0" indent="-285750" algn="just" defTabSz="914400" eaLnBrk="1" fontAlgn="auto" latinLnBrk="0" hangingPunct="1">
              <a:lnSpc>
                <a:spcPct val="126099"/>
              </a:lnSpc>
              <a:spcBef>
                <a:spcPts val="95"/>
              </a:spcBef>
              <a:spcAft>
                <a:spcPts val="0"/>
              </a:spcAft>
              <a:buClrTx/>
              <a:buSzTx/>
              <a:buFont typeface="Arial" panose="020B0604020202020204" pitchFamily="34" charset="0"/>
              <a:buChar char="•"/>
              <a:tabLst/>
              <a:defRPr/>
            </a:pPr>
            <a:endParaRPr kumimoji="0" lang="en-US" sz="1400" b="0" i="0" u="none" strike="noStrike" kern="0" cap="none" spc="0" normalizeH="0" baseline="0" noProof="0" dirty="0">
              <a:ln>
                <a:noFill/>
              </a:ln>
              <a:solidFill>
                <a:sysClr val="windowText" lastClr="000000"/>
              </a:solidFill>
              <a:effectLst/>
              <a:uLnTx/>
              <a:uFillTx/>
              <a:latin typeface="Lucida Sans"/>
              <a:cs typeface="Lucida Sans"/>
            </a:endParaRPr>
          </a:p>
        </p:txBody>
      </p:sp>
      <p:sp>
        <p:nvSpPr>
          <p:cNvPr id="44" name="Rectangle 43">
            <a:extLst>
              <a:ext uri="{FF2B5EF4-FFF2-40B4-BE49-F238E27FC236}">
                <a16:creationId xmlns:a16="http://schemas.microsoft.com/office/drawing/2014/main" id="{0861ED79-56B7-BDA5-9B77-6C595C5DD8FC}"/>
              </a:ext>
            </a:extLst>
          </p:cNvPr>
          <p:cNvSpPr/>
          <p:nvPr/>
        </p:nvSpPr>
        <p:spPr>
          <a:xfrm>
            <a:off x="2341084" y="702558"/>
            <a:ext cx="8712935" cy="40147"/>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5" name="Graphic 21">
            <a:extLst>
              <a:ext uri="{FF2B5EF4-FFF2-40B4-BE49-F238E27FC236}">
                <a16:creationId xmlns:a16="http://schemas.microsoft.com/office/drawing/2014/main" id="{A2C1F161-FE46-6B67-1403-0A39C8A48ECB}"/>
              </a:ext>
            </a:extLst>
          </p:cNvPr>
          <p:cNvPicPr>
            <a:picLocks noChangeAspect="1"/>
          </p:cNvPicPr>
          <p:nvPr/>
        </p:nvPicPr>
        <p:blipFill rotWithShape="1">
          <a:blip r:embed="rId1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16882" y="64233"/>
            <a:ext cx="2024202" cy="945164"/>
          </a:xfrm>
          <a:prstGeom prst="rect">
            <a:avLst/>
          </a:prstGeom>
        </p:spPr>
      </p:pic>
      <p:pic>
        <p:nvPicPr>
          <p:cNvPr id="51" name="Picture 50">
            <a:extLst>
              <a:ext uri="{FF2B5EF4-FFF2-40B4-BE49-F238E27FC236}">
                <a16:creationId xmlns:a16="http://schemas.microsoft.com/office/drawing/2014/main" id="{F42C714F-5334-CA4F-9FAB-EE49EEC53ECB}"/>
              </a:ext>
            </a:extLst>
          </p:cNvPr>
          <p:cNvPicPr>
            <a:picLocks noChangeAspect="1"/>
          </p:cNvPicPr>
          <p:nvPr/>
        </p:nvPicPr>
        <p:blipFill>
          <a:blip r:embed="rId14"/>
          <a:stretch>
            <a:fillRect/>
          </a:stretch>
        </p:blipFill>
        <p:spPr>
          <a:xfrm>
            <a:off x="5419859" y="1539170"/>
            <a:ext cx="1401014" cy="1166771"/>
          </a:xfrm>
          <a:prstGeom prst="rect">
            <a:avLst/>
          </a:prstGeom>
        </p:spPr>
      </p:pic>
      <p:pic>
        <p:nvPicPr>
          <p:cNvPr id="53" name="Picture 52">
            <a:extLst>
              <a:ext uri="{FF2B5EF4-FFF2-40B4-BE49-F238E27FC236}">
                <a16:creationId xmlns:a16="http://schemas.microsoft.com/office/drawing/2014/main" id="{420ECA59-66A9-A403-2E3F-ACD62F4A2D60}"/>
              </a:ext>
            </a:extLst>
          </p:cNvPr>
          <p:cNvPicPr>
            <a:picLocks noChangeAspect="1"/>
          </p:cNvPicPr>
          <p:nvPr/>
        </p:nvPicPr>
        <p:blipFill>
          <a:blip r:embed="rId15"/>
          <a:stretch>
            <a:fillRect/>
          </a:stretch>
        </p:blipFill>
        <p:spPr>
          <a:xfrm>
            <a:off x="5418289" y="2688813"/>
            <a:ext cx="1435453" cy="1099661"/>
          </a:xfrm>
          <a:prstGeom prst="rect">
            <a:avLst/>
          </a:prstGeom>
        </p:spPr>
      </p:pic>
      <p:pic>
        <p:nvPicPr>
          <p:cNvPr id="55" name="Picture 54">
            <a:extLst>
              <a:ext uri="{FF2B5EF4-FFF2-40B4-BE49-F238E27FC236}">
                <a16:creationId xmlns:a16="http://schemas.microsoft.com/office/drawing/2014/main" id="{3DF645AA-BDBE-23D7-199B-755A86F9CD4F}"/>
              </a:ext>
            </a:extLst>
          </p:cNvPr>
          <p:cNvPicPr>
            <a:picLocks noChangeAspect="1"/>
          </p:cNvPicPr>
          <p:nvPr/>
        </p:nvPicPr>
        <p:blipFill>
          <a:blip r:embed="rId16"/>
          <a:stretch>
            <a:fillRect/>
          </a:stretch>
        </p:blipFill>
        <p:spPr>
          <a:xfrm>
            <a:off x="3937703" y="2710730"/>
            <a:ext cx="1415347" cy="1070201"/>
          </a:xfrm>
          <a:prstGeom prst="rect">
            <a:avLst/>
          </a:prstGeom>
        </p:spPr>
      </p:pic>
      <p:pic>
        <p:nvPicPr>
          <p:cNvPr id="57" name="Picture 56">
            <a:extLst>
              <a:ext uri="{FF2B5EF4-FFF2-40B4-BE49-F238E27FC236}">
                <a16:creationId xmlns:a16="http://schemas.microsoft.com/office/drawing/2014/main" id="{F9610F12-BC68-FC46-575A-F7E87C28ECD7}"/>
              </a:ext>
            </a:extLst>
          </p:cNvPr>
          <p:cNvPicPr>
            <a:picLocks noChangeAspect="1"/>
          </p:cNvPicPr>
          <p:nvPr/>
        </p:nvPicPr>
        <p:blipFill>
          <a:blip r:embed="rId17"/>
          <a:stretch>
            <a:fillRect/>
          </a:stretch>
        </p:blipFill>
        <p:spPr>
          <a:xfrm>
            <a:off x="3964687" y="1524422"/>
            <a:ext cx="1401014" cy="1172601"/>
          </a:xfrm>
          <a:prstGeom prst="rect">
            <a:avLst/>
          </a:prstGeom>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8EBA52-7D20-37FE-1F20-54B6DBA7D9D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798450C-DF7F-D4A9-D462-F5C4C1FA6037}"/>
              </a:ext>
            </a:extLst>
          </p:cNvPr>
          <p:cNvSpPr/>
          <p:nvPr/>
        </p:nvSpPr>
        <p:spPr>
          <a:xfrm>
            <a:off x="2306113" y="1038738"/>
            <a:ext cx="8712935" cy="40147"/>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2EDC35D7-E369-5DBF-112C-5B6C9AC73554}"/>
              </a:ext>
            </a:extLst>
          </p:cNvPr>
          <p:cNvSpPr/>
          <p:nvPr/>
        </p:nvSpPr>
        <p:spPr>
          <a:xfrm>
            <a:off x="7558824" y="1400175"/>
            <a:ext cx="3625271" cy="552245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B4A7A22B-3C10-452F-2E65-018ADBA8B6FB}"/>
              </a:ext>
            </a:extLst>
          </p:cNvPr>
          <p:cNvSpPr/>
          <p:nvPr/>
        </p:nvSpPr>
        <p:spPr>
          <a:xfrm>
            <a:off x="434390" y="1628774"/>
            <a:ext cx="9795459" cy="51816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2700" marR="0" lvl="0" indent="0" algn="just" defTabSz="914400" eaLnBrk="1" fontAlgn="auto" latinLnBrk="0" hangingPunct="1">
              <a:lnSpc>
                <a:spcPct val="100000"/>
              </a:lnSpc>
              <a:spcBef>
                <a:spcPts val="114"/>
              </a:spcBef>
              <a:spcAft>
                <a:spcPts val="0"/>
              </a:spcAft>
              <a:buClrTx/>
              <a:buSzTx/>
              <a:buFontTx/>
              <a:buNone/>
              <a:tabLst/>
              <a:defRPr/>
            </a:pPr>
            <a:r>
              <a:rPr kumimoji="0" lang="en-US" sz="1600" b="0" i="0" u="none" strike="noStrike" kern="0" cap="none" spc="-50" normalizeH="0" baseline="0" noProof="0" dirty="0">
                <a:ln>
                  <a:noFill/>
                </a:ln>
                <a:solidFill>
                  <a:sysClr val="windowText" lastClr="000000"/>
                </a:solidFill>
                <a:effectLst/>
                <a:uLnTx/>
                <a:uFillTx/>
                <a:latin typeface="Lucida Sans"/>
                <a:cs typeface="Lucida Sans"/>
              </a:rPr>
              <a:t>Methods</a:t>
            </a:r>
            <a:r>
              <a:rPr kumimoji="0" lang="en-US" sz="1600" b="0" i="0" u="none" strike="noStrike" kern="0" cap="none" spc="-9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75" normalizeH="0" baseline="0" noProof="0" dirty="0">
                <a:ln>
                  <a:noFill/>
                </a:ln>
                <a:solidFill>
                  <a:sysClr val="windowText" lastClr="000000"/>
                </a:solidFill>
                <a:effectLst/>
                <a:uLnTx/>
                <a:uFillTx/>
                <a:latin typeface="Lucida Sans"/>
                <a:cs typeface="Lucida Sans"/>
              </a:rPr>
              <a:t>for</a:t>
            </a:r>
            <a:r>
              <a:rPr kumimoji="0" lang="en-US" sz="1600" b="0" i="0" u="none" strike="noStrike" kern="0" cap="none" spc="-7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40" normalizeH="0" baseline="0" noProof="0" dirty="0">
                <a:ln>
                  <a:noFill/>
                </a:ln>
                <a:solidFill>
                  <a:sysClr val="windowText" lastClr="000000"/>
                </a:solidFill>
                <a:effectLst/>
                <a:uLnTx/>
                <a:uFillTx/>
                <a:latin typeface="Lucida Sans"/>
                <a:cs typeface="Lucida Sans"/>
              </a:rPr>
              <a:t>ranking</a:t>
            </a:r>
            <a:r>
              <a:rPr kumimoji="0" lang="en-US" sz="1600" b="0" i="0" u="none" strike="noStrike" kern="0" cap="none" spc="-3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90" normalizeH="0" baseline="0" noProof="0" dirty="0">
                <a:ln>
                  <a:noFill/>
                </a:ln>
                <a:solidFill>
                  <a:sysClr val="windowText" lastClr="000000"/>
                </a:solidFill>
                <a:effectLst/>
                <a:uLnTx/>
                <a:uFillTx/>
                <a:latin typeface="Lucida Sans"/>
                <a:cs typeface="Lucida Sans"/>
              </a:rPr>
              <a:t>risks </a:t>
            </a:r>
            <a:r>
              <a:rPr kumimoji="0" lang="en-US" sz="1600" b="0" i="0" u="none" strike="noStrike" kern="0" cap="none" spc="-55" normalizeH="0" baseline="0" noProof="0" dirty="0">
                <a:ln>
                  <a:noFill/>
                </a:ln>
                <a:solidFill>
                  <a:sysClr val="windowText" lastClr="000000"/>
                </a:solidFill>
                <a:effectLst/>
                <a:uLnTx/>
                <a:uFillTx/>
                <a:latin typeface="Lucida Sans"/>
                <a:cs typeface="Lucida Sans"/>
              </a:rPr>
              <a:t>to</a:t>
            </a:r>
            <a:r>
              <a:rPr kumimoji="0" lang="en-US" sz="1600" b="0" i="0" u="none" strike="noStrike" kern="0" cap="none" spc="-8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60" normalizeH="0" baseline="0" noProof="0" dirty="0">
                <a:ln>
                  <a:noFill/>
                </a:ln>
                <a:solidFill>
                  <a:sysClr val="windowText" lastClr="000000"/>
                </a:solidFill>
                <a:effectLst/>
                <a:uLnTx/>
                <a:uFillTx/>
                <a:latin typeface="Lucida Sans"/>
                <a:cs typeface="Lucida Sans"/>
              </a:rPr>
              <a:t>ensure</a:t>
            </a:r>
            <a:r>
              <a:rPr kumimoji="0" lang="en-US" sz="1600" b="0" i="0" u="none" strike="noStrike" kern="0" cap="none" spc="4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30" normalizeH="0" baseline="0" noProof="0" dirty="0">
                <a:ln>
                  <a:noFill/>
                </a:ln>
                <a:solidFill>
                  <a:sysClr val="windowText" lastClr="000000"/>
                </a:solidFill>
                <a:effectLst/>
                <a:uLnTx/>
                <a:uFillTx/>
                <a:latin typeface="Lucida Sans"/>
                <a:cs typeface="Lucida Sans"/>
              </a:rPr>
              <a:t>limited</a:t>
            </a:r>
            <a:r>
              <a:rPr kumimoji="0" lang="en-US" sz="1600" b="0" i="0" u="none" strike="noStrike" kern="0" cap="none" spc="-8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65" normalizeH="0" baseline="0" noProof="0" dirty="0">
                <a:ln>
                  <a:noFill/>
                </a:ln>
                <a:solidFill>
                  <a:sysClr val="windowText" lastClr="000000"/>
                </a:solidFill>
                <a:effectLst/>
                <a:uLnTx/>
                <a:uFillTx/>
                <a:latin typeface="Lucida Sans"/>
                <a:cs typeface="Lucida Sans"/>
              </a:rPr>
              <a:t>resources</a:t>
            </a:r>
            <a:r>
              <a:rPr kumimoji="0" lang="en-US" sz="1600" b="0" i="0" u="none" strike="noStrike" kern="0" cap="none" spc="-9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40" normalizeH="0" baseline="0" noProof="0" dirty="0">
                <a:ln>
                  <a:noFill/>
                </a:ln>
                <a:solidFill>
                  <a:sysClr val="windowText" lastClr="000000"/>
                </a:solidFill>
                <a:effectLst/>
                <a:uLnTx/>
                <a:uFillTx/>
                <a:latin typeface="Lucida Sans"/>
                <a:cs typeface="Lucida Sans"/>
              </a:rPr>
              <a:t>are</a:t>
            </a:r>
            <a:r>
              <a:rPr kumimoji="0" lang="en-US" sz="1600" b="0" i="0" u="none" strike="noStrike" kern="0" cap="none" spc="4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35" normalizeH="0" baseline="0" noProof="0" dirty="0">
                <a:ln>
                  <a:noFill/>
                </a:ln>
                <a:solidFill>
                  <a:sysClr val="windowText" lastClr="000000"/>
                </a:solidFill>
                <a:effectLst/>
                <a:uLnTx/>
                <a:uFillTx/>
                <a:latin typeface="Lucida Sans"/>
                <a:cs typeface="Lucida Sans"/>
              </a:rPr>
              <a:t>allocated</a:t>
            </a:r>
            <a:r>
              <a:rPr kumimoji="0" lang="en-US" sz="1600" b="0" i="0" u="none" strike="noStrike" kern="0" cap="none" spc="-8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55" normalizeH="0" baseline="0" noProof="0" dirty="0">
                <a:ln>
                  <a:noFill/>
                </a:ln>
                <a:solidFill>
                  <a:sysClr val="windowText" lastClr="000000"/>
                </a:solidFill>
                <a:effectLst/>
                <a:uLnTx/>
                <a:uFillTx/>
                <a:latin typeface="Lucida Sans"/>
                <a:cs typeface="Lucida Sans"/>
              </a:rPr>
              <a:t>to</a:t>
            </a:r>
            <a:r>
              <a:rPr kumimoji="0" lang="en-US" sz="1600" b="0" i="0" u="none" strike="noStrike" kern="0" cap="none" spc="-7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20" normalizeH="0" baseline="0" noProof="0" dirty="0">
                <a:ln>
                  <a:noFill/>
                </a:ln>
                <a:solidFill>
                  <a:sysClr val="windowText" lastClr="000000"/>
                </a:solidFill>
                <a:effectLst/>
                <a:uLnTx/>
                <a:uFillTx/>
                <a:latin typeface="Lucida Sans"/>
                <a:cs typeface="Lucida Sans"/>
              </a:rPr>
              <a:t>managing</a:t>
            </a:r>
            <a:r>
              <a:rPr kumimoji="0" lang="en-US" sz="1600" b="0" i="0" u="none" strike="noStrike" kern="0" cap="none" spc="-3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25" normalizeH="0" baseline="0" noProof="0" dirty="0">
                <a:ln>
                  <a:noFill/>
                </a:ln>
                <a:solidFill>
                  <a:sysClr val="windowText" lastClr="000000"/>
                </a:solidFill>
                <a:effectLst/>
                <a:uLnTx/>
                <a:uFillTx/>
                <a:latin typeface="Lucida Sans"/>
                <a:cs typeface="Lucida Sans"/>
              </a:rPr>
              <a:t>the</a:t>
            </a:r>
            <a:r>
              <a:rPr kumimoji="0" lang="en-US" sz="1600" b="0" i="0" u="none" strike="noStrike" kern="0" cap="none" spc="4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55" normalizeH="0" baseline="0" noProof="0" dirty="0">
                <a:ln>
                  <a:noFill/>
                </a:ln>
                <a:solidFill>
                  <a:sysClr val="windowText" lastClr="000000"/>
                </a:solidFill>
                <a:effectLst/>
                <a:uLnTx/>
                <a:uFillTx/>
                <a:latin typeface="Lucida Sans"/>
                <a:cs typeface="Lucida Sans"/>
              </a:rPr>
              <a:t>most</a:t>
            </a:r>
            <a:r>
              <a:rPr kumimoji="0" lang="en-US" sz="1600" b="0" i="0" u="none" strike="noStrike" kern="0" cap="none" spc="-8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40" normalizeH="0" baseline="0" noProof="0" dirty="0">
                <a:ln>
                  <a:noFill/>
                </a:ln>
                <a:solidFill>
                  <a:sysClr val="windowText" lastClr="000000"/>
                </a:solidFill>
                <a:effectLst/>
                <a:uLnTx/>
                <a:uFillTx/>
                <a:latin typeface="Lucida Sans"/>
                <a:cs typeface="Lucida Sans"/>
              </a:rPr>
              <a:t>critical</a:t>
            </a:r>
            <a:r>
              <a:rPr kumimoji="0" lang="en-US" sz="1600" b="0" i="0" u="none" strike="noStrike" kern="0" cap="none" spc="-8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50" normalizeH="0" baseline="0" noProof="0" dirty="0">
                <a:ln>
                  <a:noFill/>
                </a:ln>
                <a:solidFill>
                  <a:sysClr val="windowText" lastClr="000000"/>
                </a:solidFill>
                <a:effectLst/>
                <a:uLnTx/>
                <a:uFillTx/>
                <a:latin typeface="Lucida Sans"/>
                <a:cs typeface="Lucida Sans"/>
              </a:rPr>
              <a:t>threats</a:t>
            </a:r>
            <a:r>
              <a:rPr kumimoji="0" lang="en-US" sz="1600" b="0" i="0" u="none" strike="noStrike" kern="0" cap="none" spc="-9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10" normalizeH="0" baseline="0" noProof="0" dirty="0">
                <a:ln>
                  <a:noFill/>
                </a:ln>
                <a:solidFill>
                  <a:sysClr val="windowText" lastClr="000000"/>
                </a:solidFill>
                <a:effectLst/>
                <a:uLnTx/>
                <a:uFillTx/>
                <a:latin typeface="Lucida Sans"/>
                <a:cs typeface="Lucida Sans"/>
              </a:rPr>
              <a:t>first:</a:t>
            </a:r>
            <a:endParaRPr kumimoji="0" lang="en-US" sz="1400" b="0" i="0" u="none" strike="noStrike" kern="0" cap="none" spc="0" normalizeH="0" baseline="0" noProof="0" dirty="0">
              <a:ln>
                <a:noFill/>
              </a:ln>
              <a:solidFill>
                <a:sysClr val="windowText" lastClr="000000"/>
              </a:solidFill>
              <a:effectLst/>
              <a:uLnTx/>
              <a:uFillTx/>
              <a:latin typeface="Lucida Sans"/>
              <a:cs typeface="Lucida Sans"/>
            </a:endParaRPr>
          </a:p>
          <a:p>
            <a:pPr marL="611505"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1600" b="0" i="0" u="none" strike="noStrike" kern="0" cap="none" spc="-165" normalizeH="0" baseline="0" noProof="0" dirty="0">
                <a:ln>
                  <a:noFill/>
                </a:ln>
                <a:solidFill>
                  <a:sysClr val="windowText" lastClr="000000"/>
                </a:solidFill>
                <a:effectLst/>
                <a:uLnTx/>
                <a:uFillTx/>
                <a:latin typeface="Arial Black"/>
                <a:cs typeface="Arial Black"/>
              </a:rPr>
              <a:t>Risk</a:t>
            </a:r>
            <a:r>
              <a:rPr kumimoji="0" lang="en-US" sz="1600" b="0" i="0" u="none" strike="noStrike" kern="0" cap="none" spc="-120" normalizeH="0" baseline="0" noProof="0" dirty="0">
                <a:ln>
                  <a:noFill/>
                </a:ln>
                <a:solidFill>
                  <a:sysClr val="windowText" lastClr="000000"/>
                </a:solidFill>
                <a:effectLst/>
                <a:uLnTx/>
                <a:uFillTx/>
                <a:latin typeface="Arial Black"/>
                <a:cs typeface="Arial Black"/>
              </a:rPr>
              <a:t> </a:t>
            </a:r>
            <a:r>
              <a:rPr kumimoji="0" lang="en-US" sz="1600" b="0" i="0" u="none" strike="noStrike" kern="0" cap="none" spc="-170" normalizeH="0" baseline="0" noProof="0" dirty="0">
                <a:ln>
                  <a:noFill/>
                </a:ln>
                <a:solidFill>
                  <a:sysClr val="windowText" lastClr="000000"/>
                </a:solidFill>
                <a:effectLst/>
                <a:uLnTx/>
                <a:uFillTx/>
                <a:latin typeface="Arial Black"/>
                <a:cs typeface="Arial Black"/>
              </a:rPr>
              <a:t>Heat</a:t>
            </a:r>
            <a:r>
              <a:rPr kumimoji="0" lang="en-US" sz="1600" b="0" i="0" u="none" strike="noStrike" kern="0" cap="none" spc="-75" normalizeH="0" baseline="0" noProof="0" dirty="0">
                <a:ln>
                  <a:noFill/>
                </a:ln>
                <a:solidFill>
                  <a:sysClr val="windowText" lastClr="000000"/>
                </a:solidFill>
                <a:effectLst/>
                <a:uLnTx/>
                <a:uFillTx/>
                <a:latin typeface="Arial Black"/>
                <a:cs typeface="Arial Black"/>
              </a:rPr>
              <a:t> </a:t>
            </a:r>
            <a:r>
              <a:rPr kumimoji="0" lang="en-US" sz="1600" b="0" i="0" u="none" strike="noStrike" kern="0" cap="none" spc="-20" normalizeH="0" baseline="0" noProof="0" dirty="0">
                <a:ln>
                  <a:noFill/>
                </a:ln>
                <a:solidFill>
                  <a:sysClr val="windowText" lastClr="000000"/>
                </a:solidFill>
                <a:effectLst/>
                <a:uLnTx/>
                <a:uFillTx/>
                <a:latin typeface="Arial Black"/>
                <a:cs typeface="Arial Black"/>
              </a:rPr>
              <a:t>Maps</a:t>
            </a:r>
            <a:endParaRPr kumimoji="0" lang="en-US" sz="1600" b="0" i="0" u="none" strike="noStrike" kern="0" cap="none" spc="0" normalizeH="0" baseline="0" noProof="0" dirty="0">
              <a:ln>
                <a:noFill/>
              </a:ln>
              <a:solidFill>
                <a:sysClr val="windowText" lastClr="000000"/>
              </a:solidFill>
              <a:effectLst/>
              <a:uLnTx/>
              <a:uFillTx/>
              <a:latin typeface="Arial Black"/>
              <a:cs typeface="Arial Black"/>
            </a:endParaRPr>
          </a:p>
          <a:p>
            <a:pPr marL="325755" marR="5080" lvl="0" indent="0" algn="just" defTabSz="914400" eaLnBrk="1" fontAlgn="auto" latinLnBrk="0" hangingPunct="1">
              <a:lnSpc>
                <a:spcPct val="105500"/>
              </a:lnSpc>
              <a:spcBef>
                <a:spcPts val="434"/>
              </a:spcBef>
              <a:spcAft>
                <a:spcPts val="0"/>
              </a:spcAft>
              <a:buClrTx/>
              <a:buSzTx/>
              <a:buFontTx/>
              <a:buNone/>
              <a:tabLst/>
              <a:defRPr/>
            </a:pPr>
            <a:r>
              <a:rPr kumimoji="0" lang="en-US" sz="1600" b="0" i="0" u="none" strike="noStrike" kern="0" cap="none" spc="-60" normalizeH="0" baseline="0" noProof="0" dirty="0">
                <a:ln>
                  <a:noFill/>
                </a:ln>
                <a:solidFill>
                  <a:sysClr val="windowText" lastClr="000000"/>
                </a:solidFill>
                <a:effectLst/>
                <a:uLnTx/>
                <a:uFillTx/>
                <a:latin typeface="Lucida Sans"/>
                <a:cs typeface="Lucida Sans"/>
              </a:rPr>
              <a:t>Visual</a:t>
            </a:r>
            <a:r>
              <a:rPr kumimoji="0" lang="en-US" sz="1600" b="0" i="0" u="none" strike="noStrike" kern="0" cap="none" spc="-8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75" normalizeH="0" baseline="0" noProof="0" dirty="0">
                <a:ln>
                  <a:noFill/>
                </a:ln>
                <a:solidFill>
                  <a:sysClr val="windowText" lastClr="000000"/>
                </a:solidFill>
                <a:effectLst/>
                <a:uLnTx/>
                <a:uFillTx/>
                <a:latin typeface="Lucida Sans"/>
                <a:cs typeface="Lucida Sans"/>
              </a:rPr>
              <a:t>tools</a:t>
            </a:r>
            <a:r>
              <a:rPr kumimoji="0" lang="en-US" sz="1600" b="0" i="0" u="none" strike="noStrike" kern="0" cap="none" spc="-8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30" normalizeH="0" baseline="0" noProof="0" dirty="0">
                <a:ln>
                  <a:noFill/>
                </a:ln>
                <a:solidFill>
                  <a:sysClr val="windowText" lastClr="000000"/>
                </a:solidFill>
                <a:effectLst/>
                <a:uLnTx/>
                <a:uFillTx/>
                <a:latin typeface="Lucida Sans"/>
                <a:cs typeface="Lucida Sans"/>
              </a:rPr>
              <a:t>that</a:t>
            </a:r>
            <a:r>
              <a:rPr kumimoji="0" lang="en-US" sz="1600" b="0" i="0" u="none" strike="noStrike" kern="0" cap="none" spc="-8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40" normalizeH="0" baseline="0" noProof="0" dirty="0">
                <a:ln>
                  <a:noFill/>
                </a:ln>
                <a:solidFill>
                  <a:sysClr val="windowText" lastClr="000000"/>
                </a:solidFill>
                <a:effectLst/>
                <a:uLnTx/>
                <a:uFillTx/>
                <a:latin typeface="Lucida Sans"/>
                <a:cs typeface="Lucida Sans"/>
              </a:rPr>
              <a:t>plot</a:t>
            </a:r>
            <a:r>
              <a:rPr kumimoji="0" lang="en-US" sz="1600" b="0" i="0" u="none" strike="noStrike" kern="0" cap="none" spc="-7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90" normalizeH="0" baseline="0" noProof="0" dirty="0">
                <a:ln>
                  <a:noFill/>
                </a:ln>
                <a:solidFill>
                  <a:sysClr val="windowText" lastClr="000000"/>
                </a:solidFill>
                <a:effectLst/>
                <a:uLnTx/>
                <a:uFillTx/>
                <a:latin typeface="Lucida Sans"/>
                <a:cs typeface="Lucida Sans"/>
              </a:rPr>
              <a:t>risks</a:t>
            </a:r>
            <a:r>
              <a:rPr kumimoji="0" lang="en-US" sz="1600" b="0" i="0" u="none" strike="noStrike" kern="0" cap="none" spc="-8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65" normalizeH="0" baseline="0" noProof="0" dirty="0">
                <a:ln>
                  <a:noFill/>
                </a:ln>
                <a:solidFill>
                  <a:sysClr val="windowText" lastClr="000000"/>
                </a:solidFill>
                <a:effectLst/>
                <a:uLnTx/>
                <a:uFillTx/>
                <a:latin typeface="Lucida Sans"/>
                <a:cs typeface="Lucida Sans"/>
              </a:rPr>
              <a:t>on</a:t>
            </a:r>
            <a:r>
              <a:rPr kumimoji="0" lang="en-US" sz="1600" b="0" i="0" u="none" strike="noStrike" kern="0" cap="none" spc="-5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0" normalizeH="0" baseline="0" noProof="0" dirty="0">
                <a:ln>
                  <a:noFill/>
                </a:ln>
                <a:solidFill>
                  <a:sysClr val="windowText" lastClr="000000"/>
                </a:solidFill>
                <a:effectLst/>
                <a:uLnTx/>
                <a:uFillTx/>
                <a:latin typeface="Lucida Sans"/>
                <a:cs typeface="Lucida Sans"/>
              </a:rPr>
              <a:t>a</a:t>
            </a:r>
            <a:r>
              <a:rPr kumimoji="0" lang="en-US" sz="1600" b="0" i="0" u="none" strike="noStrike" kern="0" cap="none" spc="-3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50" normalizeH="0" baseline="0" noProof="0" dirty="0">
                <a:ln>
                  <a:noFill/>
                </a:ln>
                <a:solidFill>
                  <a:sysClr val="windowText" lastClr="000000"/>
                </a:solidFill>
                <a:effectLst/>
                <a:uLnTx/>
                <a:uFillTx/>
                <a:latin typeface="Lucida Sans"/>
                <a:cs typeface="Lucida Sans"/>
              </a:rPr>
              <a:t>matrix</a:t>
            </a:r>
            <a:r>
              <a:rPr kumimoji="0" lang="en-US" sz="1600" b="0" i="0" u="none" strike="noStrike" kern="0" cap="none" spc="-5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75" normalizeH="0" baseline="0" noProof="0" dirty="0">
                <a:ln>
                  <a:noFill/>
                </a:ln>
                <a:solidFill>
                  <a:sysClr val="windowText" lastClr="000000"/>
                </a:solidFill>
                <a:effectLst/>
                <a:uLnTx/>
                <a:uFillTx/>
                <a:latin typeface="Lucida Sans"/>
                <a:cs typeface="Lucida Sans"/>
              </a:rPr>
              <a:t>of</a:t>
            </a:r>
            <a:r>
              <a:rPr kumimoji="0" lang="en-US" sz="1600" b="0" i="0" u="none" strike="noStrike" kern="0" cap="none" spc="-8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50" normalizeH="0" baseline="0" noProof="0" dirty="0">
                <a:ln>
                  <a:noFill/>
                </a:ln>
                <a:solidFill>
                  <a:sysClr val="windowText" lastClr="000000"/>
                </a:solidFill>
                <a:effectLst/>
                <a:uLnTx/>
                <a:uFillTx/>
                <a:latin typeface="Lucida Sans"/>
                <a:cs typeface="Lucida Sans"/>
              </a:rPr>
              <a:t>likelihood</a:t>
            </a:r>
            <a:r>
              <a:rPr kumimoji="0" lang="en-US" sz="1600" b="0" i="0" u="none" strike="noStrike" kern="0" cap="none" spc="-8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135" normalizeH="0" baseline="0" noProof="0" dirty="0">
                <a:ln>
                  <a:noFill/>
                </a:ln>
                <a:solidFill>
                  <a:sysClr val="windowText" lastClr="000000"/>
                </a:solidFill>
                <a:effectLst/>
                <a:uLnTx/>
                <a:uFillTx/>
                <a:latin typeface="Lucida Sans"/>
                <a:cs typeface="Lucida Sans"/>
              </a:rPr>
              <a:t>vs.</a:t>
            </a:r>
            <a:r>
              <a:rPr kumimoji="0" lang="en-US" sz="1600" b="0" i="0" u="none" strike="noStrike" kern="0" cap="none" spc="-5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40" normalizeH="0" baseline="0" noProof="0" dirty="0">
                <a:ln>
                  <a:noFill/>
                </a:ln>
                <a:solidFill>
                  <a:sysClr val="windowText" lastClr="000000"/>
                </a:solidFill>
                <a:effectLst/>
                <a:uLnTx/>
                <a:uFillTx/>
                <a:latin typeface="Lucida Sans"/>
                <a:cs typeface="Lucida Sans"/>
              </a:rPr>
              <a:t>impact, </a:t>
            </a:r>
            <a:r>
              <a:rPr kumimoji="0" lang="en-US" sz="1600" b="0" i="0" u="none" strike="noStrike" kern="0" cap="none" spc="-65" normalizeH="0" baseline="0" noProof="0" dirty="0">
                <a:ln>
                  <a:noFill/>
                </a:ln>
                <a:solidFill>
                  <a:sysClr val="windowText" lastClr="000000"/>
                </a:solidFill>
                <a:effectLst/>
                <a:uLnTx/>
                <a:uFillTx/>
                <a:latin typeface="Lucida Sans"/>
                <a:cs typeface="Lucida Sans"/>
              </a:rPr>
              <a:t>using</a:t>
            </a:r>
            <a:r>
              <a:rPr kumimoji="0" lang="en-US" sz="1600" b="0" i="0" u="none" strike="noStrike" kern="0" cap="none" spc="-2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60" normalizeH="0" baseline="0" noProof="0" dirty="0">
                <a:ln>
                  <a:noFill/>
                </a:ln>
                <a:solidFill>
                  <a:sysClr val="windowText" lastClr="000000"/>
                </a:solidFill>
                <a:effectLst/>
                <a:uLnTx/>
                <a:uFillTx/>
                <a:latin typeface="Lucida Sans"/>
                <a:cs typeface="Lucida Sans"/>
              </a:rPr>
              <a:t>color </a:t>
            </a:r>
            <a:r>
              <a:rPr kumimoji="0" lang="en-US" sz="1600" b="0" i="0" u="none" strike="noStrike" kern="0" cap="none" spc="-40" normalizeH="0" baseline="0" noProof="0" dirty="0">
                <a:ln>
                  <a:noFill/>
                </a:ln>
                <a:solidFill>
                  <a:sysClr val="windowText" lastClr="000000"/>
                </a:solidFill>
                <a:effectLst/>
                <a:uLnTx/>
                <a:uFillTx/>
                <a:latin typeface="Lucida Sans"/>
                <a:cs typeface="Lucida Sans"/>
              </a:rPr>
              <a:t>coding</a:t>
            </a:r>
            <a:r>
              <a:rPr kumimoji="0" lang="en-US" sz="1600" b="0" i="0" u="none" strike="noStrike" kern="0" cap="none" spc="-2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50" normalizeH="0" baseline="0" noProof="0" dirty="0">
                <a:ln>
                  <a:noFill/>
                </a:ln>
                <a:solidFill>
                  <a:sysClr val="windowText" lastClr="000000"/>
                </a:solidFill>
                <a:effectLst/>
                <a:uLnTx/>
                <a:uFillTx/>
                <a:latin typeface="Lucida Sans"/>
                <a:cs typeface="Lucida Sans"/>
              </a:rPr>
              <a:t>(green,</a:t>
            </a:r>
            <a:r>
              <a:rPr kumimoji="0" lang="en-US" sz="1600" b="0" i="0" u="none" strike="noStrike" kern="0" cap="none" spc="-45" normalizeH="0" baseline="0" noProof="0" dirty="0">
                <a:ln>
                  <a:noFill/>
                </a:ln>
                <a:solidFill>
                  <a:sysClr val="windowText" lastClr="000000"/>
                </a:solidFill>
                <a:effectLst/>
                <a:uLnTx/>
                <a:uFillTx/>
                <a:latin typeface="Lucida Sans"/>
                <a:cs typeface="Lucida Sans"/>
              </a:rPr>
              <a:t> yellow,</a:t>
            </a:r>
            <a:r>
              <a:rPr kumimoji="0" lang="en-US" sz="1600" b="0" i="0" u="none" strike="noStrike" kern="0" cap="none" spc="-4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50" normalizeH="0" baseline="0" noProof="0" dirty="0">
                <a:ln>
                  <a:noFill/>
                </a:ln>
                <a:solidFill>
                  <a:sysClr val="windowText" lastClr="000000"/>
                </a:solidFill>
                <a:effectLst/>
                <a:uLnTx/>
                <a:uFillTx/>
                <a:latin typeface="Lucida Sans"/>
                <a:cs typeface="Lucida Sans"/>
              </a:rPr>
              <a:t>red)</a:t>
            </a:r>
            <a:r>
              <a:rPr kumimoji="0" lang="en-US" sz="1600" b="0" i="0" u="none" strike="noStrike" kern="0" cap="none" spc="-3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55" normalizeH="0" baseline="0" noProof="0" dirty="0">
                <a:ln>
                  <a:noFill/>
                </a:ln>
                <a:solidFill>
                  <a:sysClr val="windowText" lastClr="000000"/>
                </a:solidFill>
                <a:effectLst/>
                <a:uLnTx/>
                <a:uFillTx/>
                <a:latin typeface="Lucida Sans"/>
                <a:cs typeface="Lucida Sans"/>
              </a:rPr>
              <a:t>to</a:t>
            </a:r>
            <a:r>
              <a:rPr kumimoji="0" lang="en-US" sz="1600" b="0" i="0" u="none" strike="noStrike" kern="0" cap="none" spc="-7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10" normalizeH="0" baseline="0" noProof="0" dirty="0">
                <a:ln>
                  <a:noFill/>
                </a:ln>
                <a:solidFill>
                  <a:sysClr val="windowText" lastClr="000000"/>
                </a:solidFill>
                <a:effectLst/>
                <a:uLnTx/>
                <a:uFillTx/>
                <a:latin typeface="Lucida Sans"/>
                <a:cs typeface="Lucida Sans"/>
              </a:rPr>
              <a:t>highlight </a:t>
            </a:r>
            <a:r>
              <a:rPr kumimoji="0" lang="en-US" sz="1600" b="0" i="0" u="none" strike="noStrike" kern="0" cap="none" spc="-55" normalizeH="0" baseline="0" noProof="0" dirty="0">
                <a:ln>
                  <a:noFill/>
                </a:ln>
                <a:solidFill>
                  <a:sysClr val="windowText" lastClr="000000"/>
                </a:solidFill>
                <a:effectLst/>
                <a:uLnTx/>
                <a:uFillTx/>
                <a:latin typeface="Lucida Sans"/>
                <a:cs typeface="Lucida Sans"/>
              </a:rPr>
              <a:t>priority</a:t>
            </a:r>
            <a:r>
              <a:rPr kumimoji="0" lang="en-US" sz="1600" b="0" i="0" u="none" strike="noStrike" kern="0" cap="none" spc="-3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70" normalizeH="0" baseline="0" noProof="0" dirty="0">
                <a:ln>
                  <a:noFill/>
                </a:ln>
                <a:solidFill>
                  <a:sysClr val="windowText" lastClr="000000"/>
                </a:solidFill>
                <a:effectLst/>
                <a:uLnTx/>
                <a:uFillTx/>
                <a:latin typeface="Lucida Sans"/>
                <a:cs typeface="Lucida Sans"/>
              </a:rPr>
              <a:t>levels.</a:t>
            </a:r>
            <a:r>
              <a:rPr kumimoji="0" lang="en-US" sz="1600" b="0" i="0" u="none" strike="noStrike" kern="0" cap="none" spc="-55" normalizeH="0" baseline="0" noProof="0" dirty="0">
                <a:ln>
                  <a:noFill/>
                </a:ln>
                <a:solidFill>
                  <a:sysClr val="windowText" lastClr="000000"/>
                </a:solidFill>
                <a:effectLst/>
                <a:uLnTx/>
                <a:uFillTx/>
                <a:latin typeface="Lucida Sans"/>
                <a:cs typeface="Lucida Sans"/>
              </a:rPr>
              <a:t> Provides</a:t>
            </a:r>
            <a:r>
              <a:rPr kumimoji="0" lang="en-US" sz="1600" b="0" i="0" u="none" strike="noStrike" kern="0" cap="none" spc="-9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20" normalizeH="0" baseline="0" noProof="0" dirty="0">
                <a:ln>
                  <a:noFill/>
                </a:ln>
                <a:solidFill>
                  <a:sysClr val="windowText" lastClr="000000"/>
                </a:solidFill>
                <a:effectLst/>
                <a:uLnTx/>
                <a:uFillTx/>
                <a:latin typeface="Lucida Sans"/>
                <a:cs typeface="Lucida Sans"/>
              </a:rPr>
              <a:t>an</a:t>
            </a:r>
            <a:r>
              <a:rPr kumimoji="0" lang="en-US" sz="1600" b="0" i="0" u="none" strike="noStrike" kern="0" cap="none" spc="-5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45" normalizeH="0" baseline="0" noProof="0" dirty="0">
                <a:ln>
                  <a:noFill/>
                </a:ln>
                <a:solidFill>
                  <a:sysClr val="windowText" lastClr="000000"/>
                </a:solidFill>
                <a:effectLst/>
                <a:uLnTx/>
                <a:uFillTx/>
                <a:latin typeface="Lucida Sans"/>
                <a:cs typeface="Lucida Sans"/>
              </a:rPr>
              <a:t>intuitive</a:t>
            </a:r>
            <a:r>
              <a:rPr kumimoji="0" lang="en-US" sz="1600" b="0" i="0" u="none" strike="noStrike" kern="0" cap="none" spc="5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50" normalizeH="0" baseline="0" noProof="0" dirty="0">
                <a:ln>
                  <a:noFill/>
                </a:ln>
                <a:solidFill>
                  <a:sysClr val="windowText" lastClr="000000"/>
                </a:solidFill>
                <a:effectLst/>
                <a:uLnTx/>
                <a:uFillTx/>
                <a:latin typeface="Lucida Sans"/>
                <a:cs typeface="Lucida Sans"/>
              </a:rPr>
              <a:t>overview</a:t>
            </a:r>
            <a:r>
              <a:rPr kumimoji="0" lang="en-US" sz="1600" b="0" i="0" u="none" strike="noStrike" kern="0" cap="none" spc="-7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75" normalizeH="0" baseline="0" noProof="0" dirty="0">
                <a:ln>
                  <a:noFill/>
                </a:ln>
                <a:solidFill>
                  <a:sysClr val="windowText" lastClr="000000"/>
                </a:solidFill>
                <a:effectLst/>
                <a:uLnTx/>
                <a:uFillTx/>
                <a:latin typeface="Lucida Sans"/>
                <a:cs typeface="Lucida Sans"/>
              </a:rPr>
              <a:t>of</a:t>
            </a:r>
            <a:r>
              <a:rPr kumimoji="0" lang="en-US" sz="1600" b="0" i="0" u="none" strike="noStrike" kern="0" cap="none" spc="-85" normalizeH="0" baseline="0" noProof="0" dirty="0">
                <a:ln>
                  <a:noFill/>
                </a:ln>
                <a:solidFill>
                  <a:sysClr val="windowText" lastClr="000000"/>
                </a:solidFill>
                <a:effectLst/>
                <a:uLnTx/>
                <a:uFillTx/>
                <a:latin typeface="Lucida Sans"/>
                <a:cs typeface="Lucida Sans"/>
              </a:rPr>
              <a:t> risk</a:t>
            </a:r>
            <a:r>
              <a:rPr kumimoji="0" lang="en-US" sz="1600" b="0" i="0" u="none" strike="noStrike" kern="0" cap="none" spc="-4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10" normalizeH="0" baseline="0" noProof="0" dirty="0">
                <a:ln>
                  <a:noFill/>
                </a:ln>
                <a:solidFill>
                  <a:sysClr val="windowText" lastClr="000000"/>
                </a:solidFill>
                <a:effectLst/>
                <a:uLnTx/>
                <a:uFillTx/>
                <a:latin typeface="Lucida Sans"/>
                <a:cs typeface="Lucida Sans"/>
              </a:rPr>
              <a:t>landscape.</a:t>
            </a:r>
            <a:endParaRPr kumimoji="0" lang="en-US" sz="1600" b="0" i="0" u="none" strike="noStrike" kern="0" cap="none" spc="0" normalizeH="0" baseline="0" noProof="0" dirty="0">
              <a:ln>
                <a:noFill/>
              </a:ln>
              <a:solidFill>
                <a:sysClr val="windowText" lastClr="000000"/>
              </a:solidFill>
              <a:effectLst/>
              <a:uLnTx/>
              <a:uFillTx/>
              <a:latin typeface="Lucida Sans"/>
              <a:cs typeface="Lucida Sans"/>
            </a:endParaRPr>
          </a:p>
          <a:p>
            <a:pPr marL="635635" marR="0" lvl="0" indent="-285750" algn="just" defTabSz="914400" eaLnBrk="1" fontAlgn="auto" latinLnBrk="0" hangingPunct="1">
              <a:lnSpc>
                <a:spcPct val="100000"/>
              </a:lnSpc>
              <a:spcBef>
                <a:spcPts val="1175"/>
              </a:spcBef>
              <a:spcAft>
                <a:spcPts val="0"/>
              </a:spcAft>
              <a:buClrTx/>
              <a:buSzTx/>
              <a:buFont typeface="Wingdings" panose="05000000000000000000" pitchFamily="2" charset="2"/>
              <a:buChar char="q"/>
              <a:tabLst/>
              <a:defRPr/>
            </a:pPr>
            <a:r>
              <a:rPr kumimoji="0" lang="en-US" sz="1600" b="0" i="0" u="none" strike="noStrike" kern="0" cap="none" spc="-150" normalizeH="0" baseline="0" noProof="0" dirty="0">
                <a:ln>
                  <a:noFill/>
                </a:ln>
                <a:solidFill>
                  <a:sysClr val="windowText" lastClr="000000"/>
                </a:solidFill>
                <a:effectLst/>
                <a:uLnTx/>
                <a:uFillTx/>
                <a:latin typeface="Arial Black"/>
                <a:cs typeface="Arial Black"/>
              </a:rPr>
              <a:t>Pareto</a:t>
            </a:r>
            <a:r>
              <a:rPr kumimoji="0" lang="en-US" sz="1600" b="0" i="0" u="none" strike="noStrike" kern="0" cap="none" spc="-100" normalizeH="0" baseline="0" noProof="0" dirty="0">
                <a:ln>
                  <a:noFill/>
                </a:ln>
                <a:solidFill>
                  <a:sysClr val="windowText" lastClr="000000"/>
                </a:solidFill>
                <a:effectLst/>
                <a:uLnTx/>
                <a:uFillTx/>
                <a:latin typeface="Arial Black"/>
                <a:cs typeface="Arial Black"/>
              </a:rPr>
              <a:t> </a:t>
            </a:r>
            <a:r>
              <a:rPr kumimoji="0" lang="en-US" sz="1600" b="0" i="0" u="none" strike="noStrike" kern="0" cap="none" spc="-145" normalizeH="0" baseline="0" noProof="0" dirty="0">
                <a:ln>
                  <a:noFill/>
                </a:ln>
                <a:solidFill>
                  <a:sysClr val="windowText" lastClr="000000"/>
                </a:solidFill>
                <a:effectLst/>
                <a:uLnTx/>
                <a:uFillTx/>
                <a:latin typeface="Arial Black"/>
                <a:cs typeface="Arial Black"/>
              </a:rPr>
              <a:t>Analysis</a:t>
            </a:r>
            <a:r>
              <a:rPr kumimoji="0" lang="en-US" sz="1600" b="0" i="0" u="none" strike="noStrike" kern="0" cap="none" spc="-85" normalizeH="0" baseline="0" noProof="0" dirty="0">
                <a:ln>
                  <a:noFill/>
                </a:ln>
                <a:solidFill>
                  <a:sysClr val="windowText" lastClr="000000"/>
                </a:solidFill>
                <a:effectLst/>
                <a:uLnTx/>
                <a:uFillTx/>
                <a:latin typeface="Arial Black"/>
                <a:cs typeface="Arial Black"/>
              </a:rPr>
              <a:t> </a:t>
            </a:r>
            <a:r>
              <a:rPr kumimoji="0" lang="en-US" sz="1600" b="0" i="0" u="none" strike="noStrike" kern="0" cap="none" spc="-105" normalizeH="0" baseline="0" noProof="0" dirty="0">
                <a:ln>
                  <a:noFill/>
                </a:ln>
                <a:solidFill>
                  <a:sysClr val="windowText" lastClr="000000"/>
                </a:solidFill>
                <a:effectLst/>
                <a:uLnTx/>
                <a:uFillTx/>
                <a:latin typeface="Arial Black"/>
                <a:cs typeface="Arial Black"/>
              </a:rPr>
              <a:t>(80/20</a:t>
            </a:r>
            <a:r>
              <a:rPr kumimoji="0" lang="en-US" sz="1600" b="0" i="0" u="none" strike="noStrike" kern="0" cap="none" spc="-35" normalizeH="0" baseline="0" noProof="0" dirty="0">
                <a:ln>
                  <a:noFill/>
                </a:ln>
                <a:solidFill>
                  <a:sysClr val="windowText" lastClr="000000"/>
                </a:solidFill>
                <a:effectLst/>
                <a:uLnTx/>
                <a:uFillTx/>
                <a:latin typeface="Arial Black"/>
                <a:cs typeface="Arial Black"/>
              </a:rPr>
              <a:t> </a:t>
            </a:r>
            <a:r>
              <a:rPr kumimoji="0" lang="en-US" sz="1600" b="0" i="0" u="none" strike="noStrike" kern="0" cap="none" spc="-20" normalizeH="0" baseline="0" noProof="0" dirty="0">
                <a:ln>
                  <a:noFill/>
                </a:ln>
                <a:solidFill>
                  <a:sysClr val="windowText" lastClr="000000"/>
                </a:solidFill>
                <a:effectLst/>
                <a:uLnTx/>
                <a:uFillTx/>
                <a:latin typeface="Arial Black"/>
                <a:cs typeface="Arial Black"/>
              </a:rPr>
              <a:t>Rule)</a:t>
            </a:r>
            <a:endParaRPr kumimoji="0" lang="en-US" sz="1600" b="0" i="0" u="none" strike="noStrike" kern="0" cap="none" spc="0" normalizeH="0" baseline="0" noProof="0" dirty="0">
              <a:ln>
                <a:noFill/>
              </a:ln>
              <a:solidFill>
                <a:sysClr val="windowText" lastClr="000000"/>
              </a:solidFill>
              <a:effectLst/>
              <a:uLnTx/>
              <a:uFillTx/>
              <a:latin typeface="Arial Black"/>
              <a:cs typeface="Arial Black"/>
            </a:endParaRPr>
          </a:p>
          <a:p>
            <a:pPr marL="349885" marR="156210" lvl="0" indent="0" algn="just" defTabSz="914400" eaLnBrk="1" fontAlgn="auto" latinLnBrk="0" hangingPunct="1">
              <a:lnSpc>
                <a:spcPct val="105500"/>
              </a:lnSpc>
              <a:spcBef>
                <a:spcPts val="370"/>
              </a:spcBef>
              <a:spcAft>
                <a:spcPts val="0"/>
              </a:spcAft>
              <a:buClrTx/>
              <a:buSzTx/>
              <a:buFontTx/>
              <a:buNone/>
              <a:tabLst/>
              <a:defRPr/>
            </a:pPr>
            <a:r>
              <a:rPr kumimoji="0" lang="en-US" sz="1600" b="0" i="0" u="none" strike="noStrike" kern="0" cap="none" spc="-45" normalizeH="0" baseline="0" noProof="0" dirty="0">
                <a:ln>
                  <a:noFill/>
                </a:ln>
                <a:solidFill>
                  <a:sysClr val="windowText" lastClr="000000"/>
                </a:solidFill>
                <a:effectLst/>
                <a:uLnTx/>
                <a:uFillTx/>
                <a:latin typeface="Lucida Sans"/>
                <a:cs typeface="Lucida Sans"/>
              </a:rPr>
              <a:t>Identifies</a:t>
            </a:r>
            <a:r>
              <a:rPr kumimoji="0" lang="en-US" sz="1600" b="0" i="0" u="none" strike="noStrike" kern="0" cap="none" spc="-9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25" normalizeH="0" baseline="0" noProof="0" dirty="0">
                <a:ln>
                  <a:noFill/>
                </a:ln>
                <a:solidFill>
                  <a:sysClr val="windowText" lastClr="000000"/>
                </a:solidFill>
                <a:effectLst/>
                <a:uLnTx/>
                <a:uFillTx/>
                <a:latin typeface="Lucida Sans"/>
                <a:cs typeface="Lucida Sans"/>
              </a:rPr>
              <a:t>the</a:t>
            </a:r>
            <a:r>
              <a:rPr kumimoji="0" lang="en-US" sz="1600" b="0" i="0" u="none" strike="noStrike" kern="0" cap="none" spc="5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45" normalizeH="0" baseline="0" noProof="0" dirty="0">
                <a:ln>
                  <a:noFill/>
                </a:ln>
                <a:solidFill>
                  <a:sysClr val="windowText" lastClr="000000"/>
                </a:solidFill>
                <a:effectLst/>
                <a:uLnTx/>
                <a:uFillTx/>
                <a:latin typeface="Lucida Sans"/>
                <a:cs typeface="Lucida Sans"/>
              </a:rPr>
              <a:t>vital</a:t>
            </a:r>
            <a:r>
              <a:rPr kumimoji="0" lang="en-US" sz="1600" b="0" i="0" u="none" strike="noStrike" kern="0" cap="none" spc="-8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55" normalizeH="0" baseline="0" noProof="0" dirty="0">
                <a:ln>
                  <a:noFill/>
                </a:ln>
                <a:solidFill>
                  <a:sysClr val="windowText" lastClr="000000"/>
                </a:solidFill>
                <a:effectLst/>
                <a:uLnTx/>
                <a:uFillTx/>
                <a:latin typeface="Lucida Sans"/>
                <a:cs typeface="Lucida Sans"/>
              </a:rPr>
              <a:t>20%</a:t>
            </a:r>
            <a:r>
              <a:rPr kumimoji="0" lang="en-US" sz="1600" b="0" i="0" u="none" strike="noStrike" kern="0" cap="none" spc="-8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75" normalizeH="0" baseline="0" noProof="0" dirty="0">
                <a:ln>
                  <a:noFill/>
                </a:ln>
                <a:solidFill>
                  <a:sysClr val="windowText" lastClr="000000"/>
                </a:solidFill>
                <a:effectLst/>
                <a:uLnTx/>
                <a:uFillTx/>
                <a:latin typeface="Lucida Sans"/>
                <a:cs typeface="Lucida Sans"/>
              </a:rPr>
              <a:t>of</a:t>
            </a:r>
            <a:r>
              <a:rPr kumimoji="0" lang="en-US" sz="1600" b="0" i="0" u="none" strike="noStrike" kern="0" cap="none" spc="-8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90" normalizeH="0" baseline="0" noProof="0" dirty="0">
                <a:ln>
                  <a:noFill/>
                </a:ln>
                <a:solidFill>
                  <a:sysClr val="windowText" lastClr="000000"/>
                </a:solidFill>
                <a:effectLst/>
                <a:uLnTx/>
                <a:uFillTx/>
                <a:latin typeface="Lucida Sans"/>
                <a:cs typeface="Lucida Sans"/>
              </a:rPr>
              <a:t>risks </a:t>
            </a:r>
            <a:r>
              <a:rPr kumimoji="0" lang="en-US" sz="1600" b="0" i="0" u="none" strike="noStrike" kern="0" cap="none" spc="-30" normalizeH="0" baseline="0" noProof="0" dirty="0">
                <a:ln>
                  <a:noFill/>
                </a:ln>
                <a:solidFill>
                  <a:sysClr val="windowText" lastClr="000000"/>
                </a:solidFill>
                <a:effectLst/>
                <a:uLnTx/>
                <a:uFillTx/>
                <a:latin typeface="Lucida Sans"/>
                <a:cs typeface="Lucida Sans"/>
              </a:rPr>
              <a:t>that</a:t>
            </a:r>
            <a:r>
              <a:rPr kumimoji="0" lang="en-US" sz="1600" b="0" i="0" u="none" strike="noStrike" kern="0" cap="none" spc="-8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0" normalizeH="0" baseline="0" noProof="0" dirty="0">
                <a:ln>
                  <a:noFill/>
                </a:ln>
                <a:solidFill>
                  <a:sysClr val="windowText" lastClr="000000"/>
                </a:solidFill>
                <a:effectLst/>
                <a:uLnTx/>
                <a:uFillTx/>
                <a:latin typeface="Lucida Sans"/>
                <a:cs typeface="Lucida Sans"/>
              </a:rPr>
              <a:t>may</a:t>
            </a:r>
            <a:r>
              <a:rPr kumimoji="0" lang="en-US" sz="1600" b="0" i="0" u="none" strike="noStrike" kern="0" cap="none" spc="-3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50" normalizeH="0" baseline="0" noProof="0" dirty="0">
                <a:ln>
                  <a:noFill/>
                </a:ln>
                <a:solidFill>
                  <a:sysClr val="windowText" lastClr="000000"/>
                </a:solidFill>
                <a:effectLst/>
                <a:uLnTx/>
                <a:uFillTx/>
                <a:latin typeface="Lucida Sans"/>
                <a:cs typeface="Lucida Sans"/>
              </a:rPr>
              <a:t>cause</a:t>
            </a:r>
            <a:r>
              <a:rPr kumimoji="0" lang="en-US" sz="1600" b="0" i="0" u="none" strike="noStrike" kern="0" cap="none" spc="5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55" normalizeH="0" baseline="0" noProof="0" dirty="0">
                <a:ln>
                  <a:noFill/>
                </a:ln>
                <a:solidFill>
                  <a:sysClr val="windowText" lastClr="000000"/>
                </a:solidFill>
                <a:effectLst/>
                <a:uLnTx/>
                <a:uFillTx/>
                <a:latin typeface="Lucida Sans"/>
                <a:cs typeface="Lucida Sans"/>
              </a:rPr>
              <a:t>80%</a:t>
            </a:r>
            <a:r>
              <a:rPr kumimoji="0" lang="en-US" sz="1600" b="0" i="0" u="none" strike="noStrike" kern="0" cap="none" spc="-9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75" normalizeH="0" baseline="0" noProof="0" dirty="0">
                <a:ln>
                  <a:noFill/>
                </a:ln>
                <a:solidFill>
                  <a:sysClr val="windowText" lastClr="000000"/>
                </a:solidFill>
                <a:effectLst/>
                <a:uLnTx/>
                <a:uFillTx/>
                <a:latin typeface="Lucida Sans"/>
                <a:cs typeface="Lucida Sans"/>
              </a:rPr>
              <a:t>of</a:t>
            </a:r>
            <a:r>
              <a:rPr kumimoji="0" lang="en-US" sz="1600" b="0" i="0" u="none" strike="noStrike" kern="0" cap="none" spc="-8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40" normalizeH="0" baseline="0" noProof="0" dirty="0">
                <a:ln>
                  <a:noFill/>
                </a:ln>
                <a:solidFill>
                  <a:sysClr val="windowText" lastClr="000000"/>
                </a:solidFill>
                <a:effectLst/>
                <a:uLnTx/>
                <a:uFillTx/>
                <a:latin typeface="Lucida Sans"/>
                <a:cs typeface="Lucida Sans"/>
              </a:rPr>
              <a:t>potential</a:t>
            </a:r>
            <a:r>
              <a:rPr kumimoji="0" lang="en-US" sz="1600" b="0" i="0" u="none" strike="noStrike" kern="0" cap="none" spc="-8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30" normalizeH="0" baseline="0" noProof="0" dirty="0">
                <a:ln>
                  <a:noFill/>
                </a:ln>
                <a:solidFill>
                  <a:sysClr val="windowText" lastClr="000000"/>
                </a:solidFill>
                <a:effectLst/>
                <a:uLnTx/>
                <a:uFillTx/>
                <a:latin typeface="Lucida Sans"/>
                <a:cs typeface="Lucida Sans"/>
              </a:rPr>
              <a:t>damage.</a:t>
            </a:r>
            <a:r>
              <a:rPr kumimoji="0" lang="en-US" sz="1600" b="0" i="0" u="none" strike="noStrike" kern="0" cap="none" spc="-55" normalizeH="0" baseline="0" noProof="0" dirty="0">
                <a:ln>
                  <a:noFill/>
                </a:ln>
                <a:solidFill>
                  <a:sysClr val="windowText" lastClr="000000"/>
                </a:solidFill>
                <a:effectLst/>
                <a:uLnTx/>
                <a:uFillTx/>
                <a:latin typeface="Lucida Sans"/>
                <a:cs typeface="Lucida Sans"/>
              </a:rPr>
              <a:t> Helps</a:t>
            </a:r>
            <a:r>
              <a:rPr kumimoji="0" lang="en-US" sz="1600" b="0" i="0" u="none" strike="noStrike" kern="0" cap="none" spc="-9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65" normalizeH="0" baseline="0" noProof="0" dirty="0">
                <a:ln>
                  <a:noFill/>
                </a:ln>
                <a:solidFill>
                  <a:sysClr val="windowText" lastClr="000000"/>
                </a:solidFill>
                <a:effectLst/>
                <a:uLnTx/>
                <a:uFillTx/>
                <a:latin typeface="Lucida Sans"/>
                <a:cs typeface="Lucida Sans"/>
              </a:rPr>
              <a:t>focus</a:t>
            </a:r>
            <a:r>
              <a:rPr kumimoji="0" lang="en-US" sz="1600" b="0" i="0" u="none" strike="noStrike" kern="0" cap="none" spc="-9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65" normalizeH="0" baseline="0" noProof="0" dirty="0">
                <a:ln>
                  <a:noFill/>
                </a:ln>
                <a:solidFill>
                  <a:sysClr val="windowText" lastClr="000000"/>
                </a:solidFill>
                <a:effectLst/>
                <a:uLnTx/>
                <a:uFillTx/>
                <a:latin typeface="Lucida Sans"/>
                <a:cs typeface="Lucida Sans"/>
              </a:rPr>
              <a:t>resources</a:t>
            </a:r>
            <a:r>
              <a:rPr kumimoji="0" lang="en-US" sz="1600" b="0" i="0" u="none" strike="noStrike" kern="0" cap="none" spc="-9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65" normalizeH="0" baseline="0" noProof="0" dirty="0">
                <a:ln>
                  <a:noFill/>
                </a:ln>
                <a:solidFill>
                  <a:sysClr val="windowText" lastClr="000000"/>
                </a:solidFill>
                <a:effectLst/>
                <a:uLnTx/>
                <a:uFillTx/>
                <a:latin typeface="Lucida Sans"/>
                <a:cs typeface="Lucida Sans"/>
              </a:rPr>
              <a:t>on</a:t>
            </a:r>
            <a:r>
              <a:rPr kumimoji="0" lang="en-US" sz="1600" b="0" i="0" u="none" strike="noStrike" kern="0" cap="none" spc="-5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10" normalizeH="0" baseline="0" noProof="0" dirty="0">
                <a:ln>
                  <a:noFill/>
                </a:ln>
                <a:solidFill>
                  <a:sysClr val="windowText" lastClr="000000"/>
                </a:solidFill>
                <a:effectLst/>
                <a:uLnTx/>
                <a:uFillTx/>
                <a:latin typeface="Lucida Sans"/>
                <a:cs typeface="Lucida Sans"/>
              </a:rPr>
              <a:t>addressing </a:t>
            </a:r>
            <a:r>
              <a:rPr kumimoji="0" lang="en-US" sz="1600" b="0" i="0" u="none" strike="noStrike" kern="0" cap="none" spc="-25" normalizeH="0" baseline="0" noProof="0" dirty="0">
                <a:ln>
                  <a:noFill/>
                </a:ln>
                <a:solidFill>
                  <a:sysClr val="windowText" lastClr="000000"/>
                </a:solidFill>
                <a:effectLst/>
                <a:uLnTx/>
                <a:uFillTx/>
                <a:latin typeface="Lucida Sans"/>
                <a:cs typeface="Lucida Sans"/>
              </a:rPr>
              <a:t>the</a:t>
            </a:r>
            <a:r>
              <a:rPr kumimoji="0" lang="en-US" sz="1600" b="0" i="0" u="none" strike="noStrike" kern="0" cap="none" spc="5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55" normalizeH="0" baseline="0" noProof="0" dirty="0">
                <a:ln>
                  <a:noFill/>
                </a:ln>
                <a:solidFill>
                  <a:sysClr val="windowText" lastClr="000000"/>
                </a:solidFill>
                <a:effectLst/>
                <a:uLnTx/>
                <a:uFillTx/>
                <a:latin typeface="Lucida Sans"/>
                <a:cs typeface="Lucida Sans"/>
              </a:rPr>
              <a:t>most</a:t>
            </a:r>
            <a:r>
              <a:rPr kumimoji="0" lang="en-US" sz="1600" b="0" i="0" u="none" strike="noStrike" kern="0" cap="none" spc="-7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45" normalizeH="0" baseline="0" noProof="0" dirty="0">
                <a:ln>
                  <a:noFill/>
                </a:ln>
                <a:solidFill>
                  <a:sysClr val="windowText" lastClr="000000"/>
                </a:solidFill>
                <a:effectLst/>
                <a:uLnTx/>
                <a:uFillTx/>
                <a:latin typeface="Lucida Sans"/>
                <a:cs typeface="Lucida Sans"/>
              </a:rPr>
              <a:t>consequential</a:t>
            </a:r>
            <a:r>
              <a:rPr kumimoji="0" lang="en-US" sz="1600" b="0" i="0" u="none" strike="noStrike" kern="0" cap="none" spc="-7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50" normalizeH="0" baseline="0" noProof="0" dirty="0">
                <a:ln>
                  <a:noFill/>
                </a:ln>
                <a:solidFill>
                  <a:sysClr val="windowText" lastClr="000000"/>
                </a:solidFill>
                <a:effectLst/>
                <a:uLnTx/>
                <a:uFillTx/>
                <a:latin typeface="Lucida Sans"/>
                <a:cs typeface="Lucida Sans"/>
              </a:rPr>
              <a:t>threats</a:t>
            </a:r>
            <a:r>
              <a:rPr kumimoji="0" lang="en-US" sz="1600" b="0" i="0" u="none" strike="noStrike" kern="0" cap="none" spc="-8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10" normalizeH="0" baseline="0" noProof="0" dirty="0">
                <a:ln>
                  <a:noFill/>
                </a:ln>
                <a:solidFill>
                  <a:sysClr val="windowText" lastClr="000000"/>
                </a:solidFill>
                <a:effectLst/>
                <a:uLnTx/>
                <a:uFillTx/>
                <a:latin typeface="Lucida Sans"/>
                <a:cs typeface="Lucida Sans"/>
              </a:rPr>
              <a:t>first.</a:t>
            </a:r>
            <a:endParaRPr kumimoji="0" lang="en-US" sz="1600" b="0" i="0" u="none" strike="noStrike" kern="0" cap="none" spc="0" normalizeH="0" baseline="0" noProof="0" dirty="0">
              <a:ln>
                <a:noFill/>
              </a:ln>
              <a:solidFill>
                <a:sysClr val="windowText" lastClr="000000"/>
              </a:solidFill>
              <a:effectLst/>
              <a:uLnTx/>
              <a:uFillTx/>
              <a:latin typeface="Lucida Sans"/>
              <a:cs typeface="Lucida Sans"/>
            </a:endParaRPr>
          </a:p>
          <a:p>
            <a:pPr marL="611505" marR="0" lvl="0" indent="-285750" algn="just" defTabSz="914400" eaLnBrk="1" fontAlgn="auto" latinLnBrk="0" hangingPunct="1">
              <a:lnSpc>
                <a:spcPct val="100000"/>
              </a:lnSpc>
              <a:spcBef>
                <a:spcPts val="1235"/>
              </a:spcBef>
              <a:spcAft>
                <a:spcPts val="0"/>
              </a:spcAft>
              <a:buClrTx/>
              <a:buSzTx/>
              <a:buFont typeface="Wingdings" panose="05000000000000000000" pitchFamily="2" charset="2"/>
              <a:buChar char="q"/>
              <a:tabLst/>
              <a:defRPr/>
            </a:pPr>
            <a:r>
              <a:rPr kumimoji="0" lang="en-US" sz="1600" b="0" i="0" u="none" strike="noStrike" kern="0" cap="none" spc="-165" normalizeH="0" baseline="0" noProof="0" dirty="0">
                <a:ln>
                  <a:noFill/>
                </a:ln>
                <a:solidFill>
                  <a:sysClr val="windowText" lastClr="000000"/>
                </a:solidFill>
                <a:effectLst/>
                <a:uLnTx/>
                <a:uFillTx/>
                <a:latin typeface="Arial Black"/>
                <a:cs typeface="Arial Black"/>
              </a:rPr>
              <a:t>Risk</a:t>
            </a:r>
            <a:r>
              <a:rPr kumimoji="0" lang="en-US" sz="1600" b="0" i="0" u="none" strike="noStrike" kern="0" cap="none" spc="-110" normalizeH="0" baseline="0" noProof="0" dirty="0">
                <a:ln>
                  <a:noFill/>
                </a:ln>
                <a:solidFill>
                  <a:sysClr val="windowText" lastClr="000000"/>
                </a:solidFill>
                <a:effectLst/>
                <a:uLnTx/>
                <a:uFillTx/>
                <a:latin typeface="Arial Black"/>
                <a:cs typeface="Arial Black"/>
              </a:rPr>
              <a:t> </a:t>
            </a:r>
            <a:r>
              <a:rPr kumimoji="0" lang="en-US" sz="1600" b="0" i="0" u="none" strike="noStrike" kern="0" cap="none" spc="-150" normalizeH="0" baseline="0" noProof="0" dirty="0">
                <a:ln>
                  <a:noFill/>
                </a:ln>
                <a:solidFill>
                  <a:sysClr val="windowText" lastClr="000000"/>
                </a:solidFill>
                <a:effectLst/>
                <a:uLnTx/>
                <a:uFillTx/>
                <a:latin typeface="Arial Black"/>
                <a:cs typeface="Arial Black"/>
              </a:rPr>
              <a:t>Scoring</a:t>
            </a:r>
            <a:r>
              <a:rPr kumimoji="0" lang="en-US" sz="1600" b="0" i="0" u="none" strike="noStrike" kern="0" cap="none" spc="-60" normalizeH="0" baseline="0" noProof="0" dirty="0">
                <a:ln>
                  <a:noFill/>
                </a:ln>
                <a:solidFill>
                  <a:sysClr val="windowText" lastClr="000000"/>
                </a:solidFill>
                <a:effectLst/>
                <a:uLnTx/>
                <a:uFillTx/>
                <a:latin typeface="Arial Black"/>
                <a:cs typeface="Arial Black"/>
              </a:rPr>
              <a:t> </a:t>
            </a:r>
            <a:r>
              <a:rPr kumimoji="0" lang="en-US" sz="1600" b="0" i="0" u="none" strike="noStrike" kern="0" cap="none" spc="-20" normalizeH="0" baseline="0" noProof="0" dirty="0">
                <a:ln>
                  <a:noFill/>
                </a:ln>
                <a:solidFill>
                  <a:sysClr val="windowText" lastClr="000000"/>
                </a:solidFill>
                <a:effectLst/>
                <a:uLnTx/>
                <a:uFillTx/>
                <a:latin typeface="Arial Black"/>
                <a:cs typeface="Arial Black"/>
              </a:rPr>
              <a:t>Systems</a:t>
            </a:r>
            <a:endParaRPr kumimoji="0" lang="en-US" sz="1600" b="0" i="0" u="none" strike="noStrike" kern="0" cap="none" spc="0" normalizeH="0" baseline="0" noProof="0" dirty="0">
              <a:ln>
                <a:noFill/>
              </a:ln>
              <a:solidFill>
                <a:sysClr val="windowText" lastClr="000000"/>
              </a:solidFill>
              <a:effectLst/>
              <a:uLnTx/>
              <a:uFillTx/>
              <a:latin typeface="Arial Black"/>
              <a:cs typeface="Arial Black"/>
            </a:endParaRPr>
          </a:p>
          <a:p>
            <a:pPr marL="325755" marR="273685" lvl="0" indent="0" algn="just" defTabSz="914400" eaLnBrk="1" fontAlgn="auto" latinLnBrk="0" hangingPunct="1">
              <a:lnSpc>
                <a:spcPct val="105500"/>
              </a:lnSpc>
              <a:spcBef>
                <a:spcPts val="370"/>
              </a:spcBef>
              <a:spcAft>
                <a:spcPts val="0"/>
              </a:spcAft>
              <a:buClrTx/>
              <a:buSzTx/>
              <a:buFontTx/>
              <a:buNone/>
              <a:tabLst/>
              <a:defRPr/>
            </a:pPr>
            <a:r>
              <a:rPr kumimoji="0" lang="en-US" sz="1600" b="0" i="0" u="none" strike="noStrike" kern="0" cap="none" spc="-30" normalizeH="0" baseline="0" noProof="0" dirty="0">
                <a:ln>
                  <a:noFill/>
                </a:ln>
                <a:solidFill>
                  <a:sysClr val="windowText" lastClr="000000"/>
                </a:solidFill>
                <a:effectLst/>
                <a:uLnTx/>
                <a:uFillTx/>
                <a:latin typeface="Lucida Sans"/>
                <a:cs typeface="Lucida Sans"/>
              </a:rPr>
              <a:t>Numerical</a:t>
            </a:r>
            <a:r>
              <a:rPr kumimoji="0" lang="en-US" sz="1600" b="0" i="0" u="none" strike="noStrike" kern="0" cap="none" spc="-7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40" normalizeH="0" baseline="0" noProof="0" dirty="0">
                <a:ln>
                  <a:noFill/>
                </a:ln>
                <a:solidFill>
                  <a:sysClr val="windowText" lastClr="000000"/>
                </a:solidFill>
                <a:effectLst/>
                <a:uLnTx/>
                <a:uFillTx/>
                <a:latin typeface="Lucida Sans"/>
                <a:cs typeface="Lucida Sans"/>
              </a:rPr>
              <a:t>rating</a:t>
            </a:r>
            <a:r>
              <a:rPr kumimoji="0" lang="en-US" sz="1600" b="0" i="0" u="none" strike="noStrike" kern="0" cap="none" spc="-2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65" normalizeH="0" baseline="0" noProof="0" dirty="0">
                <a:ln>
                  <a:noFill/>
                </a:ln>
                <a:solidFill>
                  <a:sysClr val="windowText" lastClr="000000"/>
                </a:solidFill>
                <a:effectLst/>
                <a:uLnTx/>
                <a:uFillTx/>
                <a:latin typeface="Lucida Sans"/>
                <a:cs typeface="Lucida Sans"/>
              </a:rPr>
              <a:t>systems</a:t>
            </a:r>
            <a:r>
              <a:rPr kumimoji="0" lang="en-US" sz="1600" b="0" i="0" u="none" strike="noStrike" kern="0" cap="none" spc="-8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30" normalizeH="0" baseline="0" noProof="0" dirty="0">
                <a:ln>
                  <a:noFill/>
                </a:ln>
                <a:solidFill>
                  <a:sysClr val="windowText" lastClr="000000"/>
                </a:solidFill>
                <a:effectLst/>
                <a:uLnTx/>
                <a:uFillTx/>
                <a:latin typeface="Lucida Sans"/>
                <a:cs typeface="Lucida Sans"/>
              </a:rPr>
              <a:t>that</a:t>
            </a:r>
            <a:r>
              <a:rPr kumimoji="0" lang="en-US" sz="1600" b="0" i="0" u="none" strike="noStrike" kern="0" cap="none" spc="-7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65" normalizeH="0" baseline="0" noProof="0" dirty="0">
                <a:ln>
                  <a:noFill/>
                </a:ln>
                <a:solidFill>
                  <a:sysClr val="windowText" lastClr="000000"/>
                </a:solidFill>
                <a:effectLst/>
                <a:uLnTx/>
                <a:uFillTx/>
                <a:latin typeface="Lucida Sans"/>
                <a:cs typeface="Lucida Sans"/>
              </a:rPr>
              <a:t>assign</a:t>
            </a:r>
            <a:r>
              <a:rPr kumimoji="0" lang="en-US" sz="1600" b="0" i="0" u="none" strike="noStrike" kern="0" cap="none" spc="-4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20" normalizeH="0" baseline="0" noProof="0" dirty="0">
                <a:ln>
                  <a:noFill/>
                </a:ln>
                <a:solidFill>
                  <a:sysClr val="windowText" lastClr="000000"/>
                </a:solidFill>
                <a:effectLst/>
                <a:uLnTx/>
                <a:uFillTx/>
                <a:latin typeface="Lucida Sans"/>
                <a:cs typeface="Lucida Sans"/>
              </a:rPr>
              <a:t>weighted</a:t>
            </a:r>
            <a:r>
              <a:rPr kumimoji="0" lang="en-US" sz="1600" b="0" i="0" u="none" strike="noStrike" kern="0" cap="none" spc="-7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75" normalizeH="0" baseline="0" noProof="0" dirty="0">
                <a:ln>
                  <a:noFill/>
                </a:ln>
                <a:solidFill>
                  <a:sysClr val="windowText" lastClr="000000"/>
                </a:solidFill>
                <a:effectLst/>
                <a:uLnTx/>
                <a:uFillTx/>
                <a:latin typeface="Lucida Sans"/>
                <a:cs typeface="Lucida Sans"/>
              </a:rPr>
              <a:t>scores</a:t>
            </a:r>
            <a:r>
              <a:rPr kumimoji="0" lang="en-US" sz="1600" b="0" i="0" u="none" strike="noStrike" kern="0" cap="none" spc="-8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55" normalizeH="0" baseline="0" noProof="0" dirty="0">
                <a:ln>
                  <a:noFill/>
                </a:ln>
                <a:solidFill>
                  <a:sysClr val="windowText" lastClr="000000"/>
                </a:solidFill>
                <a:effectLst/>
                <a:uLnTx/>
                <a:uFillTx/>
                <a:latin typeface="Lucida Sans"/>
                <a:cs typeface="Lucida Sans"/>
              </a:rPr>
              <a:t>to</a:t>
            </a:r>
            <a:r>
              <a:rPr kumimoji="0" lang="en-US" sz="1600" b="0" i="0" u="none" strike="noStrike" kern="0" cap="none" spc="-7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90" normalizeH="0" baseline="0" noProof="0" dirty="0">
                <a:ln>
                  <a:noFill/>
                </a:ln>
                <a:solidFill>
                  <a:sysClr val="windowText" lastClr="000000"/>
                </a:solidFill>
                <a:effectLst/>
                <a:uLnTx/>
                <a:uFillTx/>
                <a:latin typeface="Lucida Sans"/>
                <a:cs typeface="Lucida Sans"/>
              </a:rPr>
              <a:t>risks</a:t>
            </a:r>
            <a:r>
              <a:rPr kumimoji="0" lang="en-US" sz="1600" b="0" i="0" u="none" strike="noStrike" kern="0" cap="none" spc="-8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45" normalizeH="0" baseline="0" noProof="0" dirty="0">
                <a:ln>
                  <a:noFill/>
                </a:ln>
                <a:solidFill>
                  <a:sysClr val="windowText" lastClr="000000"/>
                </a:solidFill>
                <a:effectLst/>
                <a:uLnTx/>
                <a:uFillTx/>
                <a:latin typeface="Lucida Sans"/>
                <a:cs typeface="Lucida Sans"/>
              </a:rPr>
              <a:t>based</a:t>
            </a:r>
            <a:r>
              <a:rPr kumimoji="0" lang="en-US" sz="1600" b="0" i="0" u="none" strike="noStrike" kern="0" cap="none" spc="-7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65" normalizeH="0" baseline="0" noProof="0" dirty="0">
                <a:ln>
                  <a:noFill/>
                </a:ln>
                <a:solidFill>
                  <a:sysClr val="windowText" lastClr="000000"/>
                </a:solidFill>
                <a:effectLst/>
                <a:uLnTx/>
                <a:uFillTx/>
                <a:latin typeface="Lucida Sans"/>
                <a:cs typeface="Lucida Sans"/>
              </a:rPr>
              <a:t>on</a:t>
            </a:r>
            <a:r>
              <a:rPr kumimoji="0" lang="en-US" sz="1600" b="0" i="0" u="none" strike="noStrike" kern="0" cap="none" spc="-4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30" normalizeH="0" baseline="0" noProof="0" dirty="0">
                <a:ln>
                  <a:noFill/>
                </a:ln>
                <a:solidFill>
                  <a:sysClr val="windowText" lastClr="000000"/>
                </a:solidFill>
                <a:effectLst/>
                <a:uLnTx/>
                <a:uFillTx/>
                <a:latin typeface="Lucida Sans"/>
                <a:cs typeface="Lucida Sans"/>
              </a:rPr>
              <a:t>multiple</a:t>
            </a:r>
            <a:r>
              <a:rPr kumimoji="0" lang="en-US" sz="1600" b="0" i="0" u="none" strike="noStrike" kern="0" cap="none" spc="6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75" normalizeH="0" baseline="0" noProof="0" dirty="0">
                <a:ln>
                  <a:noFill/>
                </a:ln>
                <a:solidFill>
                  <a:sysClr val="windowText" lastClr="000000"/>
                </a:solidFill>
                <a:effectLst/>
                <a:uLnTx/>
                <a:uFillTx/>
                <a:latin typeface="Lucida Sans"/>
                <a:cs typeface="Lucida Sans"/>
              </a:rPr>
              <a:t>factors</a:t>
            </a:r>
            <a:r>
              <a:rPr kumimoji="0" lang="en-US" sz="1600" b="0" i="0" u="none" strike="noStrike" kern="0" cap="none" spc="-8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65" normalizeH="0" baseline="0" noProof="0" dirty="0">
                <a:ln>
                  <a:noFill/>
                </a:ln>
                <a:solidFill>
                  <a:sysClr val="windowText" lastClr="000000"/>
                </a:solidFill>
                <a:effectLst/>
                <a:uLnTx/>
                <a:uFillTx/>
                <a:latin typeface="Lucida Sans"/>
                <a:cs typeface="Lucida Sans"/>
              </a:rPr>
              <a:t>(severity,</a:t>
            </a:r>
            <a:r>
              <a:rPr kumimoji="0" lang="en-US" sz="1600" b="0" i="0" u="none" strike="noStrike" kern="0" cap="none" spc="-4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10" normalizeH="0" baseline="0" noProof="0" dirty="0">
                <a:ln>
                  <a:noFill/>
                </a:ln>
                <a:solidFill>
                  <a:sysClr val="windowText" lastClr="000000"/>
                </a:solidFill>
                <a:effectLst/>
                <a:uLnTx/>
                <a:uFillTx/>
                <a:latin typeface="Lucida Sans"/>
                <a:cs typeface="Lucida Sans"/>
              </a:rPr>
              <a:t>probability, </a:t>
            </a:r>
            <a:r>
              <a:rPr kumimoji="0" lang="en-US" sz="1600" b="0" i="0" u="none" strike="noStrike" kern="0" cap="none" spc="-40" normalizeH="0" baseline="0" noProof="0" dirty="0">
                <a:ln>
                  <a:noFill/>
                </a:ln>
                <a:solidFill>
                  <a:sysClr val="windowText" lastClr="000000"/>
                </a:solidFill>
                <a:effectLst/>
                <a:uLnTx/>
                <a:uFillTx/>
                <a:latin typeface="Lucida Sans"/>
                <a:cs typeface="Lucida Sans"/>
              </a:rPr>
              <a:t>detectability,</a:t>
            </a:r>
            <a:r>
              <a:rPr kumimoji="0" lang="en-US" sz="1600" b="0" i="0" u="none" strike="noStrike" kern="0" cap="none" spc="-5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70" normalizeH="0" baseline="0" noProof="0" dirty="0">
                <a:ln>
                  <a:noFill/>
                </a:ln>
                <a:solidFill>
                  <a:sysClr val="windowText" lastClr="000000"/>
                </a:solidFill>
                <a:effectLst/>
                <a:uLnTx/>
                <a:uFillTx/>
                <a:latin typeface="Lucida Sans"/>
                <a:cs typeface="Lucida Sans"/>
              </a:rPr>
              <a:t>etc.).</a:t>
            </a:r>
            <a:r>
              <a:rPr kumimoji="0" lang="en-US" sz="1600" b="0" i="0" u="none" strike="noStrike" kern="0" cap="none" spc="-5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50" normalizeH="0" baseline="0" noProof="0" dirty="0">
                <a:ln>
                  <a:noFill/>
                </a:ln>
                <a:solidFill>
                  <a:sysClr val="windowText" lastClr="000000"/>
                </a:solidFill>
                <a:effectLst/>
                <a:uLnTx/>
                <a:uFillTx/>
                <a:latin typeface="Lucida Sans"/>
                <a:cs typeface="Lucida Sans"/>
              </a:rPr>
              <a:t>Creates</a:t>
            </a:r>
            <a:r>
              <a:rPr kumimoji="0" lang="en-US" sz="1600" b="0" i="0" u="none" strike="noStrike" kern="0" cap="none" spc="-9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45" normalizeH="0" baseline="0" noProof="0" dirty="0">
                <a:ln>
                  <a:noFill/>
                </a:ln>
                <a:solidFill>
                  <a:sysClr val="windowText" lastClr="000000"/>
                </a:solidFill>
                <a:effectLst/>
                <a:uLnTx/>
                <a:uFillTx/>
                <a:latin typeface="Lucida Sans"/>
                <a:cs typeface="Lucida Sans"/>
              </a:rPr>
              <a:t>objective</a:t>
            </a:r>
            <a:r>
              <a:rPr kumimoji="0" lang="en-US" sz="1600" b="0" i="0" u="none" strike="noStrike" kern="0" cap="none" spc="5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50" normalizeH="0" baseline="0" noProof="0" dirty="0">
                <a:ln>
                  <a:noFill/>
                </a:ln>
                <a:solidFill>
                  <a:sysClr val="windowText" lastClr="000000"/>
                </a:solidFill>
                <a:effectLst/>
                <a:uLnTx/>
                <a:uFillTx/>
                <a:latin typeface="Lucida Sans"/>
                <a:cs typeface="Lucida Sans"/>
              </a:rPr>
              <a:t>rankings</a:t>
            </a:r>
            <a:r>
              <a:rPr kumimoji="0" lang="en-US" sz="1600" b="0" i="0" u="none" strike="noStrike" kern="0" cap="none" spc="-9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75" normalizeH="0" baseline="0" noProof="0" dirty="0">
                <a:ln>
                  <a:noFill/>
                </a:ln>
                <a:solidFill>
                  <a:sysClr val="windowText" lastClr="000000"/>
                </a:solidFill>
                <a:effectLst/>
                <a:uLnTx/>
                <a:uFillTx/>
                <a:latin typeface="Lucida Sans"/>
                <a:cs typeface="Lucida Sans"/>
              </a:rPr>
              <a:t>for</a:t>
            </a:r>
            <a:r>
              <a:rPr kumimoji="0" lang="en-US" sz="1600" b="0" i="0" u="none" strike="noStrike" kern="0" cap="none" spc="-6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10" normalizeH="0" baseline="0" noProof="0" dirty="0">
                <a:ln>
                  <a:noFill/>
                </a:ln>
                <a:solidFill>
                  <a:sysClr val="windowText" lastClr="000000"/>
                </a:solidFill>
                <a:effectLst/>
                <a:uLnTx/>
                <a:uFillTx/>
                <a:latin typeface="Lucida Sans"/>
                <a:cs typeface="Lucida Sans"/>
              </a:rPr>
              <a:t>comparison.</a:t>
            </a:r>
            <a:endParaRPr kumimoji="0" lang="en-US" sz="1600" b="0" i="0" u="none" strike="noStrike" kern="0" cap="none" spc="0" normalizeH="0" baseline="0" noProof="0" dirty="0">
              <a:ln>
                <a:noFill/>
              </a:ln>
              <a:solidFill>
                <a:sysClr val="windowText" lastClr="000000"/>
              </a:solidFill>
              <a:effectLst/>
              <a:uLnTx/>
              <a:uFillTx/>
              <a:latin typeface="Lucida Sans"/>
              <a:cs typeface="Lucida Sans"/>
            </a:endParaRPr>
          </a:p>
          <a:p>
            <a:pPr marL="635635" marR="0" lvl="0" indent="-285750" algn="just" defTabSz="914400" eaLnBrk="1" fontAlgn="auto" latinLnBrk="0" hangingPunct="1">
              <a:lnSpc>
                <a:spcPct val="100000"/>
              </a:lnSpc>
              <a:spcBef>
                <a:spcPts val="1175"/>
              </a:spcBef>
              <a:spcAft>
                <a:spcPts val="0"/>
              </a:spcAft>
              <a:buClrTx/>
              <a:buSzTx/>
              <a:buFont typeface="Wingdings" panose="05000000000000000000" pitchFamily="2" charset="2"/>
              <a:buChar char="q"/>
              <a:tabLst/>
              <a:defRPr/>
            </a:pPr>
            <a:r>
              <a:rPr kumimoji="0" lang="en-US" sz="1600" b="0" i="0" u="none" strike="noStrike" kern="0" cap="none" spc="-155" normalizeH="0" baseline="0" noProof="0" dirty="0">
                <a:ln>
                  <a:noFill/>
                </a:ln>
                <a:solidFill>
                  <a:sysClr val="windowText" lastClr="000000"/>
                </a:solidFill>
                <a:effectLst/>
                <a:uLnTx/>
                <a:uFillTx/>
                <a:latin typeface="Arial Black"/>
                <a:cs typeface="Arial Black"/>
              </a:rPr>
              <a:t>Decision</a:t>
            </a:r>
            <a:r>
              <a:rPr kumimoji="0" lang="en-US" sz="1600" b="0" i="0" u="none" strike="noStrike" kern="0" cap="none" spc="-75" normalizeH="0" baseline="0" noProof="0" dirty="0">
                <a:ln>
                  <a:noFill/>
                </a:ln>
                <a:solidFill>
                  <a:sysClr val="windowText" lastClr="000000"/>
                </a:solidFill>
                <a:effectLst/>
                <a:uLnTx/>
                <a:uFillTx/>
                <a:latin typeface="Arial Black"/>
                <a:cs typeface="Arial Black"/>
              </a:rPr>
              <a:t> </a:t>
            </a:r>
            <a:r>
              <a:rPr kumimoji="0" lang="en-US" sz="1600" b="0" i="0" u="none" strike="noStrike" kern="0" cap="none" spc="-20" normalizeH="0" baseline="0" noProof="0" dirty="0">
                <a:ln>
                  <a:noFill/>
                </a:ln>
                <a:solidFill>
                  <a:sysClr val="windowText" lastClr="000000"/>
                </a:solidFill>
                <a:effectLst/>
                <a:uLnTx/>
                <a:uFillTx/>
                <a:latin typeface="Arial Black"/>
                <a:cs typeface="Arial Black"/>
              </a:rPr>
              <a:t>Trees</a:t>
            </a:r>
            <a:endParaRPr kumimoji="0" lang="en-US" sz="1600" b="0" i="0" u="none" strike="noStrike" kern="0" cap="none" spc="0" normalizeH="0" baseline="0" noProof="0" dirty="0">
              <a:ln>
                <a:noFill/>
              </a:ln>
              <a:solidFill>
                <a:sysClr val="windowText" lastClr="000000"/>
              </a:solidFill>
              <a:effectLst/>
              <a:uLnTx/>
              <a:uFillTx/>
              <a:latin typeface="Arial Black"/>
              <a:cs typeface="Arial Black"/>
            </a:endParaRPr>
          </a:p>
          <a:p>
            <a:pPr marL="349885" marR="321310" lvl="0" indent="0" algn="just" defTabSz="914400" eaLnBrk="1" fontAlgn="auto" latinLnBrk="0" hangingPunct="1">
              <a:lnSpc>
                <a:spcPct val="109800"/>
              </a:lnSpc>
              <a:spcBef>
                <a:spcPts val="305"/>
              </a:spcBef>
              <a:spcAft>
                <a:spcPts val="0"/>
              </a:spcAft>
              <a:buClrTx/>
              <a:buSzTx/>
              <a:buFontTx/>
              <a:buNone/>
              <a:tabLst/>
              <a:defRPr/>
            </a:pPr>
            <a:r>
              <a:rPr kumimoji="0" lang="en-US" sz="1600" b="0" i="0" u="none" strike="noStrike" kern="0" cap="none" spc="-45" normalizeH="0" baseline="0" noProof="0" dirty="0">
                <a:ln>
                  <a:noFill/>
                </a:ln>
                <a:solidFill>
                  <a:sysClr val="windowText" lastClr="000000"/>
                </a:solidFill>
                <a:effectLst/>
                <a:uLnTx/>
                <a:uFillTx/>
                <a:latin typeface="Lucida Sans"/>
                <a:cs typeface="Lucida Sans"/>
              </a:rPr>
              <a:t>Graphical</a:t>
            </a:r>
            <a:r>
              <a:rPr kumimoji="0" lang="en-US" sz="1600" b="0" i="0" u="none" strike="noStrike" kern="0" cap="none" spc="-8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45" normalizeH="0" baseline="0" noProof="0" dirty="0">
                <a:ln>
                  <a:noFill/>
                </a:ln>
                <a:solidFill>
                  <a:sysClr val="windowText" lastClr="000000"/>
                </a:solidFill>
                <a:effectLst/>
                <a:uLnTx/>
                <a:uFillTx/>
                <a:latin typeface="Lucida Sans"/>
                <a:cs typeface="Lucida Sans"/>
              </a:rPr>
              <a:t>models</a:t>
            </a:r>
            <a:r>
              <a:rPr kumimoji="0" lang="en-US" sz="1600" b="0" i="0" u="none" strike="noStrike" kern="0" cap="none" spc="-8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30" normalizeH="0" baseline="0" noProof="0" dirty="0">
                <a:ln>
                  <a:noFill/>
                </a:ln>
                <a:solidFill>
                  <a:sysClr val="windowText" lastClr="000000"/>
                </a:solidFill>
                <a:effectLst/>
                <a:uLnTx/>
                <a:uFillTx/>
                <a:latin typeface="Lucida Sans"/>
                <a:cs typeface="Lucida Sans"/>
              </a:rPr>
              <a:t>that</a:t>
            </a:r>
            <a:r>
              <a:rPr kumimoji="0" lang="en-US" sz="1600" b="0" i="0" u="none" strike="noStrike" kern="0" cap="none" spc="-8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0" normalizeH="0" baseline="0" noProof="0" dirty="0">
                <a:ln>
                  <a:noFill/>
                </a:ln>
                <a:solidFill>
                  <a:sysClr val="windowText" lastClr="000000"/>
                </a:solidFill>
                <a:effectLst/>
                <a:uLnTx/>
                <a:uFillTx/>
                <a:latin typeface="Lucida Sans"/>
                <a:cs typeface="Lucida Sans"/>
              </a:rPr>
              <a:t>map</a:t>
            </a:r>
            <a:r>
              <a:rPr kumimoji="0" lang="en-US" sz="1600" b="0" i="0" u="none" strike="noStrike" kern="0" cap="none" spc="-7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45" normalizeH="0" baseline="0" noProof="0" dirty="0">
                <a:ln>
                  <a:noFill/>
                </a:ln>
                <a:solidFill>
                  <a:sysClr val="windowText" lastClr="000000"/>
                </a:solidFill>
                <a:effectLst/>
                <a:uLnTx/>
                <a:uFillTx/>
                <a:latin typeface="Lucida Sans"/>
                <a:cs typeface="Lucida Sans"/>
              </a:rPr>
              <a:t>out</a:t>
            </a:r>
            <a:r>
              <a:rPr kumimoji="0" lang="en-US" sz="1600" b="0" i="0" u="none" strike="noStrike" kern="0" cap="none" spc="-7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70" normalizeH="0" baseline="0" noProof="0" dirty="0">
                <a:ln>
                  <a:noFill/>
                </a:ln>
                <a:solidFill>
                  <a:sysClr val="windowText" lastClr="000000"/>
                </a:solidFill>
                <a:effectLst/>
                <a:uLnTx/>
                <a:uFillTx/>
                <a:latin typeface="Lucida Sans"/>
                <a:cs typeface="Lucida Sans"/>
              </a:rPr>
              <a:t>possible</a:t>
            </a:r>
            <a:r>
              <a:rPr kumimoji="0" lang="en-US" sz="1600" b="0" i="0" u="none" strike="noStrike" kern="0" cap="none" spc="5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45" normalizeH="0" baseline="0" noProof="0" dirty="0">
                <a:ln>
                  <a:noFill/>
                </a:ln>
                <a:solidFill>
                  <a:sysClr val="windowText" lastClr="000000"/>
                </a:solidFill>
                <a:effectLst/>
                <a:uLnTx/>
                <a:uFillTx/>
                <a:latin typeface="Lucida Sans"/>
                <a:cs typeface="Lucida Sans"/>
              </a:rPr>
              <a:t>consequences</a:t>
            </a:r>
            <a:r>
              <a:rPr kumimoji="0" lang="en-US" sz="1600" b="0" i="0" u="none" strike="noStrike" kern="0" cap="none" spc="-8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75" normalizeH="0" baseline="0" noProof="0" dirty="0">
                <a:ln>
                  <a:noFill/>
                </a:ln>
                <a:solidFill>
                  <a:sysClr val="windowText" lastClr="000000"/>
                </a:solidFill>
                <a:effectLst/>
                <a:uLnTx/>
                <a:uFillTx/>
                <a:latin typeface="Lucida Sans"/>
                <a:cs typeface="Lucida Sans"/>
              </a:rPr>
              <a:t>of</a:t>
            </a:r>
            <a:r>
              <a:rPr kumimoji="0" lang="en-US" sz="1600" b="0" i="0" u="none" strike="noStrike" kern="0" cap="none" spc="-8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40" normalizeH="0" baseline="0" noProof="0" dirty="0">
                <a:ln>
                  <a:noFill/>
                </a:ln>
                <a:solidFill>
                  <a:sysClr val="windowText" lastClr="000000"/>
                </a:solidFill>
                <a:effectLst/>
                <a:uLnTx/>
                <a:uFillTx/>
                <a:latin typeface="Lucida Sans"/>
                <a:cs typeface="Lucida Sans"/>
              </a:rPr>
              <a:t>different</a:t>
            </a:r>
            <a:r>
              <a:rPr kumimoji="0" lang="en-US" sz="1600" b="0" i="0" u="none" strike="noStrike" kern="0" cap="none" spc="-8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85" normalizeH="0" baseline="0" noProof="0" dirty="0">
                <a:ln>
                  <a:noFill/>
                </a:ln>
                <a:solidFill>
                  <a:sysClr val="windowText" lastClr="000000"/>
                </a:solidFill>
                <a:effectLst/>
                <a:uLnTx/>
                <a:uFillTx/>
                <a:latin typeface="Lucida Sans"/>
                <a:cs typeface="Lucida Sans"/>
              </a:rPr>
              <a:t>risk</a:t>
            </a:r>
            <a:r>
              <a:rPr kumimoji="0" lang="en-US" sz="1600" b="0" i="0" u="none" strike="noStrike" kern="0" cap="none" spc="-3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75" normalizeH="0" baseline="0" noProof="0" dirty="0">
                <a:ln>
                  <a:noFill/>
                </a:ln>
                <a:solidFill>
                  <a:sysClr val="windowText" lastClr="000000"/>
                </a:solidFill>
                <a:effectLst/>
                <a:uLnTx/>
                <a:uFillTx/>
                <a:latin typeface="Lucida Sans"/>
                <a:cs typeface="Lucida Sans"/>
              </a:rPr>
              <a:t>scenarios,</a:t>
            </a:r>
            <a:r>
              <a:rPr kumimoji="0" lang="en-US" sz="1600" b="0" i="0" u="none" strike="noStrike" kern="0" cap="none" spc="-4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35" normalizeH="0" baseline="0" noProof="0" dirty="0">
                <a:ln>
                  <a:noFill/>
                </a:ln>
                <a:solidFill>
                  <a:sysClr val="windowText" lastClr="000000"/>
                </a:solidFill>
                <a:effectLst/>
                <a:uLnTx/>
                <a:uFillTx/>
                <a:latin typeface="Lucida Sans"/>
                <a:cs typeface="Lucida Sans"/>
              </a:rPr>
              <a:t>helping</a:t>
            </a:r>
            <a:r>
              <a:rPr kumimoji="0" lang="en-US" sz="1600" b="0" i="0" u="none" strike="noStrike" kern="0" cap="none" spc="-2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30" normalizeH="0" baseline="0" noProof="0" dirty="0">
                <a:ln>
                  <a:noFill/>
                </a:ln>
                <a:solidFill>
                  <a:sysClr val="windowText" lastClr="000000"/>
                </a:solidFill>
                <a:effectLst/>
                <a:uLnTx/>
                <a:uFillTx/>
                <a:latin typeface="Lucida Sans"/>
                <a:cs typeface="Lucida Sans"/>
              </a:rPr>
              <a:t>evaluate</a:t>
            </a:r>
            <a:r>
              <a:rPr kumimoji="0" lang="en-US" sz="1600" b="0" i="0" u="none" strike="noStrike" kern="0" cap="none" spc="5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10" normalizeH="0" baseline="0" noProof="0" dirty="0">
                <a:ln>
                  <a:noFill/>
                </a:ln>
                <a:solidFill>
                  <a:sysClr val="windowText" lastClr="000000"/>
                </a:solidFill>
                <a:effectLst/>
                <a:uLnTx/>
                <a:uFillTx/>
                <a:latin typeface="Lucida Sans"/>
                <a:cs typeface="Lucida Sans"/>
              </a:rPr>
              <a:t>complex </a:t>
            </a:r>
            <a:r>
              <a:rPr kumimoji="0" lang="en-US" sz="1600" b="0" i="0" u="none" strike="noStrike" kern="0" cap="none" spc="-40" normalizeH="0" baseline="0" noProof="0" dirty="0">
                <a:ln>
                  <a:noFill/>
                </a:ln>
                <a:solidFill>
                  <a:sysClr val="windowText" lastClr="000000"/>
                </a:solidFill>
                <a:effectLst/>
                <a:uLnTx/>
                <a:uFillTx/>
                <a:latin typeface="Lucida Sans"/>
                <a:cs typeface="Lucida Sans"/>
              </a:rPr>
              <a:t>interrelated</a:t>
            </a:r>
            <a:r>
              <a:rPr kumimoji="0" lang="en-US" sz="1600" b="0" i="0" u="none" strike="noStrike" kern="0" cap="none" spc="-4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90" normalizeH="0" baseline="0" noProof="0" dirty="0">
                <a:ln>
                  <a:noFill/>
                </a:ln>
                <a:solidFill>
                  <a:sysClr val="windowText" lastClr="000000"/>
                </a:solidFill>
                <a:effectLst/>
                <a:uLnTx/>
                <a:uFillTx/>
                <a:latin typeface="Lucida Sans"/>
                <a:cs typeface="Lucida Sans"/>
              </a:rPr>
              <a:t>risks</a:t>
            </a:r>
            <a:r>
              <a:rPr kumimoji="0" lang="en-US" sz="1600" b="0" i="0" u="none" strike="noStrike" kern="0" cap="none" spc="-5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25" normalizeH="0" baseline="0" noProof="0" dirty="0">
                <a:ln>
                  <a:noFill/>
                </a:ln>
                <a:solidFill>
                  <a:sysClr val="windowText" lastClr="000000"/>
                </a:solidFill>
                <a:effectLst/>
                <a:uLnTx/>
                <a:uFillTx/>
                <a:latin typeface="Lucida Sans"/>
                <a:cs typeface="Lucida Sans"/>
              </a:rPr>
              <a:t>and</a:t>
            </a:r>
            <a:r>
              <a:rPr kumimoji="0" lang="en-US" sz="1600" b="0" i="0" u="none" strike="noStrike" kern="0" cap="none" spc="-4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40" normalizeH="0" baseline="0" noProof="0" dirty="0">
                <a:ln>
                  <a:noFill/>
                </a:ln>
                <a:solidFill>
                  <a:sysClr val="windowText" lastClr="000000"/>
                </a:solidFill>
                <a:effectLst/>
                <a:uLnTx/>
                <a:uFillTx/>
                <a:latin typeface="Lucida Sans"/>
                <a:cs typeface="Lucida Sans"/>
              </a:rPr>
              <a:t>their</a:t>
            </a:r>
            <a:r>
              <a:rPr kumimoji="0" lang="en-US" sz="1600" b="0" i="0" u="none" strike="noStrike" kern="0" cap="none" spc="-2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40" normalizeH="0" baseline="0" noProof="0" dirty="0">
                <a:ln>
                  <a:noFill/>
                </a:ln>
                <a:solidFill>
                  <a:sysClr val="windowText" lastClr="000000"/>
                </a:solidFill>
                <a:effectLst/>
                <a:uLnTx/>
                <a:uFillTx/>
                <a:latin typeface="Lucida Sans"/>
                <a:cs typeface="Lucida Sans"/>
              </a:rPr>
              <a:t>potential</a:t>
            </a:r>
            <a:r>
              <a:rPr kumimoji="0" lang="en-US" sz="1600" b="0" i="0" u="none" strike="noStrike" kern="0" cap="none" spc="-4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10" normalizeH="0" baseline="0" noProof="0" dirty="0">
                <a:ln>
                  <a:noFill/>
                </a:ln>
                <a:solidFill>
                  <a:sysClr val="windowText" lastClr="000000"/>
                </a:solidFill>
                <a:effectLst/>
                <a:uLnTx/>
                <a:uFillTx/>
                <a:latin typeface="Lucida Sans"/>
                <a:cs typeface="Lucida Sans"/>
              </a:rPr>
              <a:t>outcomes.</a:t>
            </a:r>
            <a:endParaRPr kumimoji="0" lang="en-US" sz="1600" b="0" i="0" u="none" strike="noStrike" kern="0" cap="none" spc="0" normalizeH="0" baseline="0" noProof="0" dirty="0">
              <a:ln>
                <a:noFill/>
              </a:ln>
              <a:solidFill>
                <a:sysClr val="windowText" lastClr="000000"/>
              </a:solidFill>
              <a:effectLst/>
              <a:uLnTx/>
              <a:uFillTx/>
              <a:latin typeface="Lucida Sans"/>
              <a:cs typeface="Lucida Sans"/>
            </a:endParaRPr>
          </a:p>
          <a:p>
            <a:pPr marL="692785" marR="0" lvl="0" indent="-342900" algn="just" defTabSz="914400" eaLnBrk="1" fontAlgn="auto" latinLnBrk="0" hangingPunct="1">
              <a:lnSpc>
                <a:spcPct val="100000"/>
              </a:lnSpc>
              <a:spcBef>
                <a:spcPts val="1175"/>
              </a:spcBef>
              <a:spcAft>
                <a:spcPts val="0"/>
              </a:spcAft>
              <a:buClrTx/>
              <a:buSzTx/>
              <a:buFont typeface="Wingdings" panose="05000000000000000000" pitchFamily="2" charset="2"/>
              <a:buChar char="q"/>
              <a:tabLst/>
              <a:defRPr/>
            </a:pPr>
            <a:r>
              <a:rPr kumimoji="0" lang="en-US" sz="1600" b="0" i="0" u="none" strike="noStrike" kern="0" cap="none" spc="-165" normalizeH="0" baseline="0" noProof="0" dirty="0">
                <a:ln>
                  <a:noFill/>
                </a:ln>
                <a:solidFill>
                  <a:sysClr val="windowText" lastClr="000000"/>
                </a:solidFill>
                <a:effectLst/>
                <a:uLnTx/>
                <a:uFillTx/>
                <a:latin typeface="Arial Black"/>
                <a:cs typeface="Arial Black"/>
              </a:rPr>
              <a:t>Risk</a:t>
            </a:r>
            <a:r>
              <a:rPr kumimoji="0" lang="en-US" sz="1600" b="0" i="0" u="none" strike="noStrike" kern="0" cap="none" spc="-120" normalizeH="0" baseline="0" noProof="0" dirty="0">
                <a:ln>
                  <a:noFill/>
                </a:ln>
                <a:solidFill>
                  <a:sysClr val="windowText" lastClr="000000"/>
                </a:solidFill>
                <a:effectLst/>
                <a:uLnTx/>
                <a:uFillTx/>
                <a:latin typeface="Arial Black"/>
                <a:cs typeface="Arial Black"/>
              </a:rPr>
              <a:t> </a:t>
            </a:r>
            <a:r>
              <a:rPr kumimoji="0" lang="en-US" sz="1600" b="0" i="0" u="none" strike="noStrike" kern="0" cap="none" spc="-165" normalizeH="0" baseline="0" noProof="0" dirty="0">
                <a:ln>
                  <a:noFill/>
                </a:ln>
                <a:solidFill>
                  <a:sysClr val="windowText" lastClr="000000"/>
                </a:solidFill>
                <a:effectLst/>
                <a:uLnTx/>
                <a:uFillTx/>
                <a:latin typeface="Arial Black"/>
                <a:cs typeface="Arial Black"/>
              </a:rPr>
              <a:t>Breakdown</a:t>
            </a:r>
            <a:r>
              <a:rPr kumimoji="0" lang="en-US" sz="1600" b="0" i="0" u="none" strike="noStrike" kern="0" cap="none" spc="-100" normalizeH="0" baseline="0" noProof="0" dirty="0">
                <a:ln>
                  <a:noFill/>
                </a:ln>
                <a:solidFill>
                  <a:sysClr val="windowText" lastClr="000000"/>
                </a:solidFill>
                <a:effectLst/>
                <a:uLnTx/>
                <a:uFillTx/>
                <a:latin typeface="Arial Black"/>
                <a:cs typeface="Arial Black"/>
              </a:rPr>
              <a:t> </a:t>
            </a:r>
            <a:r>
              <a:rPr kumimoji="0" lang="en-US" sz="1600" b="0" i="0" u="none" strike="noStrike" kern="0" cap="none" spc="-135" normalizeH="0" baseline="0" noProof="0" dirty="0">
                <a:ln>
                  <a:noFill/>
                </a:ln>
                <a:solidFill>
                  <a:sysClr val="windowText" lastClr="000000"/>
                </a:solidFill>
                <a:effectLst/>
                <a:uLnTx/>
                <a:uFillTx/>
                <a:latin typeface="Arial Black"/>
                <a:cs typeface="Arial Black"/>
              </a:rPr>
              <a:t>Structure</a:t>
            </a:r>
            <a:r>
              <a:rPr kumimoji="0" lang="en-US" sz="1600" b="0" i="0" u="none" strike="noStrike" kern="0" cap="none" spc="-20" normalizeH="0" baseline="0" noProof="0" dirty="0">
                <a:ln>
                  <a:noFill/>
                </a:ln>
                <a:solidFill>
                  <a:sysClr val="windowText" lastClr="000000"/>
                </a:solidFill>
                <a:effectLst/>
                <a:uLnTx/>
                <a:uFillTx/>
                <a:latin typeface="Arial Black"/>
                <a:cs typeface="Arial Black"/>
              </a:rPr>
              <a:t> (RBS)</a:t>
            </a:r>
            <a:endParaRPr kumimoji="0" lang="en-US" sz="1600" b="0" i="0" u="none" strike="noStrike" kern="0" cap="none" spc="0" normalizeH="0" baseline="0" noProof="0" dirty="0">
              <a:ln>
                <a:noFill/>
              </a:ln>
              <a:solidFill>
                <a:sysClr val="windowText" lastClr="000000"/>
              </a:solidFill>
              <a:effectLst/>
              <a:uLnTx/>
              <a:uFillTx/>
              <a:latin typeface="Arial Black"/>
              <a:cs typeface="Arial Black"/>
            </a:endParaRPr>
          </a:p>
          <a:p>
            <a:pPr marL="349885" marR="12065" lvl="0" indent="0" algn="just" defTabSz="914400" eaLnBrk="1" fontAlgn="auto" latinLnBrk="0" hangingPunct="1">
              <a:lnSpc>
                <a:spcPct val="105500"/>
              </a:lnSpc>
              <a:spcBef>
                <a:spcPts val="370"/>
              </a:spcBef>
              <a:spcAft>
                <a:spcPts val="0"/>
              </a:spcAft>
              <a:buClrTx/>
              <a:buSzTx/>
              <a:buFontTx/>
              <a:buNone/>
              <a:tabLst/>
              <a:defRPr/>
            </a:pPr>
            <a:r>
              <a:rPr kumimoji="0" lang="en-US" sz="1600" b="0" i="0" u="none" strike="noStrike" kern="0" cap="none" spc="-40" normalizeH="0" baseline="0" noProof="0" dirty="0">
                <a:ln>
                  <a:noFill/>
                </a:ln>
                <a:solidFill>
                  <a:sysClr val="windowText" lastClr="000000"/>
                </a:solidFill>
                <a:effectLst/>
                <a:uLnTx/>
                <a:uFillTx/>
                <a:latin typeface="Lucida Sans"/>
                <a:cs typeface="Lucida Sans"/>
              </a:rPr>
              <a:t>Hierarchical</a:t>
            </a:r>
            <a:r>
              <a:rPr kumimoji="0" lang="en-US" sz="1600" b="0" i="0" u="none" strike="noStrike" kern="0" cap="none" spc="-7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50" normalizeH="0" baseline="0" noProof="0" dirty="0">
                <a:ln>
                  <a:noFill/>
                </a:ln>
                <a:solidFill>
                  <a:sysClr val="windowText" lastClr="000000"/>
                </a:solidFill>
                <a:effectLst/>
                <a:uLnTx/>
                <a:uFillTx/>
                <a:latin typeface="Lucida Sans"/>
                <a:cs typeface="Lucida Sans"/>
              </a:rPr>
              <a:t>organization</a:t>
            </a:r>
            <a:r>
              <a:rPr kumimoji="0" lang="en-US" sz="1600" b="0" i="0" u="none" strike="noStrike" kern="0" cap="none" spc="-3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75" normalizeH="0" baseline="0" noProof="0" dirty="0">
                <a:ln>
                  <a:noFill/>
                </a:ln>
                <a:solidFill>
                  <a:sysClr val="windowText" lastClr="000000"/>
                </a:solidFill>
                <a:effectLst/>
                <a:uLnTx/>
                <a:uFillTx/>
                <a:latin typeface="Lucida Sans"/>
                <a:cs typeface="Lucida Sans"/>
              </a:rPr>
              <a:t>of </a:t>
            </a:r>
            <a:r>
              <a:rPr kumimoji="0" lang="en-US" sz="1600" b="0" i="0" u="none" strike="noStrike" kern="0" cap="none" spc="-90" normalizeH="0" baseline="0" noProof="0" dirty="0">
                <a:ln>
                  <a:noFill/>
                </a:ln>
                <a:solidFill>
                  <a:sysClr val="windowText" lastClr="000000"/>
                </a:solidFill>
                <a:effectLst/>
                <a:uLnTx/>
                <a:uFillTx/>
                <a:latin typeface="Lucida Sans"/>
                <a:cs typeface="Lucida Sans"/>
              </a:rPr>
              <a:t>risks</a:t>
            </a:r>
            <a:r>
              <a:rPr kumimoji="0" lang="en-US" sz="1600" b="0" i="0" u="none" strike="noStrike" kern="0" cap="none" spc="-7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35" normalizeH="0" baseline="0" noProof="0" dirty="0">
                <a:ln>
                  <a:noFill/>
                </a:ln>
                <a:solidFill>
                  <a:sysClr val="windowText" lastClr="000000"/>
                </a:solidFill>
                <a:effectLst/>
                <a:uLnTx/>
                <a:uFillTx/>
                <a:latin typeface="Lucida Sans"/>
                <a:cs typeface="Lucida Sans"/>
              </a:rPr>
              <a:t>by</a:t>
            </a:r>
            <a:r>
              <a:rPr kumimoji="0" lang="en-US" sz="1600" b="0" i="0" u="none" strike="noStrike" kern="0" cap="none" spc="-1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50" normalizeH="0" baseline="0" noProof="0" dirty="0">
                <a:ln>
                  <a:noFill/>
                </a:ln>
                <a:solidFill>
                  <a:sysClr val="windowText" lastClr="000000"/>
                </a:solidFill>
                <a:effectLst/>
                <a:uLnTx/>
                <a:uFillTx/>
                <a:latin typeface="Lucida Sans"/>
                <a:cs typeface="Lucida Sans"/>
              </a:rPr>
              <a:t>category,</a:t>
            </a:r>
            <a:r>
              <a:rPr kumimoji="0" lang="en-US" sz="1600" b="0" i="0" u="none" strike="noStrike" kern="0" cap="none" spc="-35" normalizeH="0" baseline="0" noProof="0" dirty="0">
                <a:ln>
                  <a:noFill/>
                </a:ln>
                <a:solidFill>
                  <a:sysClr val="windowText" lastClr="000000"/>
                </a:solidFill>
                <a:effectLst/>
                <a:uLnTx/>
                <a:uFillTx/>
                <a:latin typeface="Lucida Sans"/>
                <a:cs typeface="Lucida Sans"/>
              </a:rPr>
              <a:t> allowing</a:t>
            </a:r>
            <a:r>
              <a:rPr kumimoji="0" lang="en-US" sz="1600" b="0" i="0" u="none" strike="noStrike" kern="0" cap="none" spc="-1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45" normalizeH="0" baseline="0" noProof="0" dirty="0">
                <a:ln>
                  <a:noFill/>
                </a:ln>
                <a:solidFill>
                  <a:sysClr val="windowText" lastClr="000000"/>
                </a:solidFill>
                <a:effectLst/>
                <a:uLnTx/>
                <a:uFillTx/>
                <a:latin typeface="Lucida Sans"/>
                <a:cs typeface="Lucida Sans"/>
              </a:rPr>
              <a:t>systematic</a:t>
            </a:r>
            <a:r>
              <a:rPr kumimoji="0" lang="en-US" sz="1600" b="0" i="0" u="none" strike="noStrike" kern="0" cap="none" spc="-55" normalizeH="0" baseline="0" noProof="0" dirty="0">
                <a:ln>
                  <a:noFill/>
                </a:ln>
                <a:solidFill>
                  <a:sysClr val="windowText" lastClr="000000"/>
                </a:solidFill>
                <a:effectLst/>
                <a:uLnTx/>
                <a:uFillTx/>
                <a:latin typeface="Lucida Sans"/>
                <a:cs typeface="Lucida Sans"/>
              </a:rPr>
              <a:t> prioritization</a:t>
            </a:r>
            <a:r>
              <a:rPr kumimoji="0" lang="en-US" sz="1600" b="0" i="0" u="none" strike="noStrike" kern="0" cap="none" spc="-3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25" normalizeH="0" baseline="0" noProof="0" dirty="0">
                <a:ln>
                  <a:noFill/>
                </a:ln>
                <a:solidFill>
                  <a:sysClr val="windowText" lastClr="000000"/>
                </a:solidFill>
                <a:effectLst/>
                <a:uLnTx/>
                <a:uFillTx/>
                <a:latin typeface="Lucida Sans"/>
                <a:cs typeface="Lucida Sans"/>
              </a:rPr>
              <a:t>within</a:t>
            </a:r>
            <a:r>
              <a:rPr kumimoji="0" lang="en-US" sz="1600" b="0" i="0" u="none" strike="noStrike" kern="0" cap="none" spc="-4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20" normalizeH="0" baseline="0" noProof="0" dirty="0">
                <a:ln>
                  <a:noFill/>
                </a:ln>
                <a:solidFill>
                  <a:sysClr val="windowText" lastClr="000000"/>
                </a:solidFill>
                <a:effectLst/>
                <a:uLnTx/>
                <a:uFillTx/>
                <a:latin typeface="Lucida Sans"/>
                <a:cs typeface="Lucida Sans"/>
              </a:rPr>
              <a:t>each</a:t>
            </a:r>
            <a:r>
              <a:rPr kumimoji="0" lang="en-US" sz="1600" b="0" i="0" u="none" strike="noStrike" kern="0" cap="none" spc="-5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70" normalizeH="0" baseline="0" noProof="0" dirty="0">
                <a:ln>
                  <a:noFill/>
                </a:ln>
                <a:solidFill>
                  <a:sysClr val="windowText" lastClr="000000"/>
                </a:solidFill>
                <a:effectLst/>
                <a:uLnTx/>
                <a:uFillTx/>
                <a:latin typeface="Lucida Sans"/>
                <a:cs typeface="Lucida Sans"/>
              </a:rPr>
              <a:t>business</a:t>
            </a:r>
            <a:r>
              <a:rPr kumimoji="0" lang="en-US" sz="1600" b="0" i="0" u="none" strike="noStrike" kern="0" cap="none" spc="-7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30" normalizeH="0" baseline="0" noProof="0" dirty="0">
                <a:ln>
                  <a:noFill/>
                </a:ln>
                <a:solidFill>
                  <a:sysClr val="windowText" lastClr="000000"/>
                </a:solidFill>
                <a:effectLst/>
                <a:uLnTx/>
                <a:uFillTx/>
                <a:latin typeface="Lucida Sans"/>
                <a:cs typeface="Lucida Sans"/>
              </a:rPr>
              <a:t>area</a:t>
            </a:r>
            <a:r>
              <a:rPr kumimoji="0" lang="en-US" sz="1600" b="0" i="0" u="none" strike="noStrike" kern="0" cap="none" spc="-2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10" normalizeH="0" baseline="0" noProof="0" dirty="0">
                <a:ln>
                  <a:noFill/>
                </a:ln>
                <a:solidFill>
                  <a:sysClr val="windowText" lastClr="000000"/>
                </a:solidFill>
                <a:effectLst/>
                <a:uLnTx/>
                <a:uFillTx/>
                <a:latin typeface="Lucida Sans"/>
                <a:cs typeface="Lucida Sans"/>
              </a:rPr>
              <a:t>while </a:t>
            </a:r>
            <a:r>
              <a:rPr kumimoji="0" lang="en-US" sz="1600" b="0" i="0" u="none" strike="noStrike" kern="0" cap="none" spc="-30" normalizeH="0" baseline="0" noProof="0" dirty="0">
                <a:ln>
                  <a:noFill/>
                </a:ln>
                <a:solidFill>
                  <a:sysClr val="windowText" lastClr="000000"/>
                </a:solidFill>
                <a:effectLst/>
                <a:uLnTx/>
                <a:uFillTx/>
                <a:latin typeface="Lucida Sans"/>
                <a:cs typeface="Lucida Sans"/>
              </a:rPr>
              <a:t>maintaining</a:t>
            </a:r>
            <a:r>
              <a:rPr kumimoji="0" lang="en-US" sz="1600" b="0" i="0" u="none" strike="noStrike" kern="0" cap="none" spc="-6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0" normalizeH="0" baseline="0" noProof="0" dirty="0">
                <a:ln>
                  <a:noFill/>
                </a:ln>
                <a:solidFill>
                  <a:sysClr val="windowText" lastClr="000000"/>
                </a:solidFill>
                <a:effectLst/>
                <a:uLnTx/>
                <a:uFillTx/>
                <a:latin typeface="Lucida Sans"/>
                <a:cs typeface="Lucida Sans"/>
              </a:rPr>
              <a:t>a</a:t>
            </a:r>
            <a:r>
              <a:rPr kumimoji="0" lang="en-US" sz="1600" b="0" i="0" u="none" strike="noStrike" kern="0" cap="none" spc="-6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45" normalizeH="0" baseline="0" noProof="0" dirty="0">
                <a:ln>
                  <a:noFill/>
                </a:ln>
                <a:solidFill>
                  <a:sysClr val="windowText" lastClr="000000"/>
                </a:solidFill>
                <a:effectLst/>
                <a:uLnTx/>
                <a:uFillTx/>
                <a:latin typeface="Lucida Sans"/>
                <a:cs typeface="Lucida Sans"/>
              </a:rPr>
              <a:t>comprehensive</a:t>
            </a:r>
            <a:r>
              <a:rPr kumimoji="0" lang="en-US" sz="1600" b="0" i="0" u="none" strike="noStrike" kern="0" cap="none" spc="1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20" normalizeH="0" baseline="0" noProof="0" dirty="0">
                <a:ln>
                  <a:noFill/>
                </a:ln>
                <a:solidFill>
                  <a:sysClr val="windowText" lastClr="000000"/>
                </a:solidFill>
                <a:effectLst/>
                <a:uLnTx/>
                <a:uFillTx/>
                <a:latin typeface="Lucida Sans"/>
                <a:cs typeface="Lucida Sans"/>
              </a:rPr>
              <a:t>view.</a:t>
            </a:r>
            <a:endParaRPr kumimoji="0" lang="en-US" sz="1600" b="0" i="0" u="none" strike="noStrike" kern="0" cap="none" spc="0" normalizeH="0" baseline="0" noProof="0" dirty="0">
              <a:ln>
                <a:noFill/>
              </a:ln>
              <a:solidFill>
                <a:sysClr val="windowText" lastClr="000000"/>
              </a:solidFill>
              <a:effectLst/>
              <a:uLnTx/>
              <a:uFillTx/>
              <a:latin typeface="Lucida Sans"/>
              <a:cs typeface="Lucida Sans"/>
            </a:endParaRPr>
          </a:p>
        </p:txBody>
      </p:sp>
      <p:pic>
        <p:nvPicPr>
          <p:cNvPr id="2" name="Graphic 21">
            <a:extLst>
              <a:ext uri="{FF2B5EF4-FFF2-40B4-BE49-F238E27FC236}">
                <a16:creationId xmlns:a16="http://schemas.microsoft.com/office/drawing/2014/main" id="{E116BDF2-580F-B88D-E37A-0FD50F5BD51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58441" y="605121"/>
            <a:ext cx="2024202" cy="945164"/>
          </a:xfrm>
          <a:prstGeom prst="rect">
            <a:avLst/>
          </a:prstGeom>
        </p:spPr>
      </p:pic>
      <p:sp>
        <p:nvSpPr>
          <p:cNvPr id="4" name="TextBox 3">
            <a:extLst>
              <a:ext uri="{FF2B5EF4-FFF2-40B4-BE49-F238E27FC236}">
                <a16:creationId xmlns:a16="http://schemas.microsoft.com/office/drawing/2014/main" id="{D87970E4-8AED-0D74-1043-02B4CCD780AA}"/>
              </a:ext>
            </a:extLst>
          </p:cNvPr>
          <p:cNvSpPr txBox="1"/>
          <p:nvPr/>
        </p:nvSpPr>
        <p:spPr>
          <a:xfrm>
            <a:off x="2381250" y="1259443"/>
            <a:ext cx="3733800" cy="369332"/>
          </a:xfrm>
          <a:prstGeom prst="rect">
            <a:avLst/>
          </a:prstGeom>
          <a:solidFill>
            <a:srgbClr val="00B0F0"/>
          </a:solidFill>
        </p:spPr>
        <p:txBody>
          <a:bodyPr wrap="square">
            <a:spAutoFit/>
          </a:bodyPr>
          <a:lstStyle/>
          <a:p>
            <a:pPr marL="12700">
              <a:lnSpc>
                <a:spcPct val="100000"/>
              </a:lnSpc>
              <a:spcBef>
                <a:spcPts val="100"/>
              </a:spcBef>
            </a:pPr>
            <a:r>
              <a:rPr lang="en-US" sz="1800" b="1" spc="-75" dirty="0">
                <a:solidFill>
                  <a:schemeClr val="bg1"/>
                </a:solidFill>
                <a:latin typeface="Arial"/>
                <a:cs typeface="Arial"/>
              </a:rPr>
              <a:t>RISK PRIORITIZATION TOOLS</a:t>
            </a:r>
          </a:p>
        </p:txBody>
      </p:sp>
    </p:spTree>
    <p:extLst>
      <p:ext uri="{BB962C8B-B14F-4D97-AF65-F5344CB8AC3E}">
        <p14:creationId xmlns:p14="http://schemas.microsoft.com/office/powerpoint/2010/main" val="99516798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D21FA3-3DB2-07CF-5937-07C4B9D972C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CE1BBBF-65D5-AABD-08F3-755994177D2A}"/>
              </a:ext>
            </a:extLst>
          </p:cNvPr>
          <p:cNvSpPr/>
          <p:nvPr/>
        </p:nvSpPr>
        <p:spPr>
          <a:xfrm>
            <a:off x="2306113" y="1038738"/>
            <a:ext cx="8712935" cy="40147"/>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427A9ED9-9D7B-88BC-9F1D-33104191AC72}"/>
              </a:ext>
            </a:extLst>
          </p:cNvPr>
          <p:cNvSpPr/>
          <p:nvPr/>
        </p:nvSpPr>
        <p:spPr>
          <a:xfrm>
            <a:off x="7558824" y="1400176"/>
            <a:ext cx="3625271" cy="470074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08947C0F-2A7B-89EA-ACBA-0DBDACA3C992}"/>
              </a:ext>
            </a:extLst>
          </p:cNvPr>
          <p:cNvSpPr/>
          <p:nvPr/>
        </p:nvSpPr>
        <p:spPr>
          <a:xfrm>
            <a:off x="434390" y="1628775"/>
            <a:ext cx="9795459" cy="411480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12725" marR="0" lvl="0" indent="0" algn="just" defTabSz="914400" eaLnBrk="1" fontAlgn="auto" latinLnBrk="0" hangingPunct="1">
              <a:lnSpc>
                <a:spcPct val="100000"/>
              </a:lnSpc>
              <a:spcBef>
                <a:spcPts val="835"/>
              </a:spcBef>
              <a:spcAft>
                <a:spcPts val="0"/>
              </a:spcAft>
              <a:buClrTx/>
              <a:buSzTx/>
              <a:buFontTx/>
              <a:buNone/>
              <a:tabLst/>
              <a:defRPr/>
            </a:pPr>
            <a:r>
              <a:rPr kumimoji="0" lang="en-US" sz="2000" b="1" i="0" u="none" strike="noStrike" kern="0" cap="none" spc="-65" normalizeH="0" baseline="0" noProof="0" dirty="0">
                <a:ln>
                  <a:noFill/>
                </a:ln>
                <a:solidFill>
                  <a:schemeClr val="tx1"/>
                </a:solidFill>
                <a:effectLst/>
                <a:uLnTx/>
                <a:uFillTx/>
                <a:latin typeface="Lucida Sans"/>
                <a:cs typeface="Lucida Sans"/>
              </a:rPr>
              <a:t>Strategic</a:t>
            </a:r>
            <a:r>
              <a:rPr kumimoji="0" lang="en-US" sz="2000" b="1" i="0" u="none" strike="noStrike" kern="0" cap="none" spc="-60" normalizeH="0" baseline="0" noProof="0" dirty="0">
                <a:ln>
                  <a:noFill/>
                </a:ln>
                <a:solidFill>
                  <a:schemeClr val="tx1"/>
                </a:solidFill>
                <a:effectLst/>
                <a:uLnTx/>
                <a:uFillTx/>
                <a:latin typeface="Lucida Sans"/>
                <a:cs typeface="Lucida Sans"/>
              </a:rPr>
              <a:t> </a:t>
            </a:r>
            <a:r>
              <a:rPr kumimoji="0" lang="en-US" sz="2000" b="1" i="0" u="none" strike="noStrike" kern="0" cap="none" spc="-90" normalizeH="0" baseline="0" noProof="0" dirty="0">
                <a:ln>
                  <a:noFill/>
                </a:ln>
                <a:solidFill>
                  <a:schemeClr val="tx1"/>
                </a:solidFill>
                <a:effectLst/>
                <a:uLnTx/>
                <a:uFillTx/>
                <a:latin typeface="Lucida Sans"/>
                <a:cs typeface="Lucida Sans"/>
              </a:rPr>
              <a:t>Approaches</a:t>
            </a:r>
            <a:r>
              <a:rPr kumimoji="0" lang="en-US" sz="2000" b="1" i="0" u="none" strike="noStrike" kern="0" cap="none" spc="-85" normalizeH="0" baseline="0" noProof="0" dirty="0">
                <a:ln>
                  <a:noFill/>
                </a:ln>
                <a:solidFill>
                  <a:schemeClr val="tx1"/>
                </a:solidFill>
                <a:effectLst/>
                <a:uLnTx/>
                <a:uFillTx/>
                <a:latin typeface="Lucida Sans"/>
                <a:cs typeface="Lucida Sans"/>
              </a:rPr>
              <a:t> </a:t>
            </a:r>
            <a:r>
              <a:rPr kumimoji="0" lang="en-US" sz="2000" b="1" i="0" u="none" strike="noStrike" kern="0" cap="none" spc="-70" normalizeH="0" baseline="0" noProof="0" dirty="0">
                <a:ln>
                  <a:noFill/>
                </a:ln>
                <a:solidFill>
                  <a:schemeClr val="tx1"/>
                </a:solidFill>
                <a:effectLst/>
                <a:uLnTx/>
                <a:uFillTx/>
                <a:latin typeface="Lucida Sans"/>
                <a:cs typeface="Lucida Sans"/>
              </a:rPr>
              <a:t>to</a:t>
            </a:r>
            <a:r>
              <a:rPr kumimoji="0" lang="en-US" sz="2000" b="1" i="0" u="none" strike="noStrike" kern="0" cap="none" spc="-75" normalizeH="0" baseline="0" noProof="0" dirty="0">
                <a:ln>
                  <a:noFill/>
                </a:ln>
                <a:solidFill>
                  <a:schemeClr val="tx1"/>
                </a:solidFill>
                <a:effectLst/>
                <a:uLnTx/>
                <a:uFillTx/>
                <a:latin typeface="Lucida Sans"/>
                <a:cs typeface="Lucida Sans"/>
              </a:rPr>
              <a:t> </a:t>
            </a:r>
            <a:r>
              <a:rPr kumimoji="0" lang="en-US" sz="2000" b="1" i="0" u="none" strike="noStrike" kern="0" cap="none" spc="-85" normalizeH="0" baseline="0" noProof="0" dirty="0">
                <a:ln>
                  <a:noFill/>
                </a:ln>
                <a:solidFill>
                  <a:schemeClr val="tx1"/>
                </a:solidFill>
                <a:effectLst/>
                <a:uLnTx/>
                <a:uFillTx/>
                <a:latin typeface="Lucida Sans"/>
                <a:cs typeface="Lucida Sans"/>
              </a:rPr>
              <a:t>Managing</a:t>
            </a:r>
            <a:r>
              <a:rPr kumimoji="0" lang="en-US" sz="2000" b="1" i="0" u="none" strike="noStrike" kern="0" cap="none" spc="-90" normalizeH="0" baseline="0" noProof="0" dirty="0">
                <a:ln>
                  <a:noFill/>
                </a:ln>
                <a:solidFill>
                  <a:schemeClr val="tx1"/>
                </a:solidFill>
                <a:effectLst/>
                <a:uLnTx/>
                <a:uFillTx/>
                <a:latin typeface="Lucida Sans"/>
                <a:cs typeface="Lucida Sans"/>
              </a:rPr>
              <a:t> </a:t>
            </a:r>
            <a:r>
              <a:rPr kumimoji="0" lang="en-US" sz="2000" b="1" i="0" u="none" strike="noStrike" kern="0" cap="none" spc="-75" normalizeH="0" baseline="0" noProof="0" dirty="0">
                <a:ln>
                  <a:noFill/>
                </a:ln>
                <a:solidFill>
                  <a:schemeClr val="tx1"/>
                </a:solidFill>
                <a:effectLst/>
                <a:uLnTx/>
                <a:uFillTx/>
                <a:latin typeface="Lucida Sans"/>
                <a:cs typeface="Lucida Sans"/>
              </a:rPr>
              <a:t>Identified</a:t>
            </a:r>
            <a:r>
              <a:rPr kumimoji="0" lang="en-US" sz="2000" b="1" i="0" u="none" strike="noStrike" kern="0" cap="none" spc="-60" normalizeH="0" baseline="0" noProof="0" dirty="0">
                <a:ln>
                  <a:noFill/>
                </a:ln>
                <a:solidFill>
                  <a:schemeClr val="tx1"/>
                </a:solidFill>
                <a:effectLst/>
                <a:uLnTx/>
                <a:uFillTx/>
                <a:latin typeface="Lucida Sans"/>
                <a:cs typeface="Lucida Sans"/>
              </a:rPr>
              <a:t> </a:t>
            </a:r>
            <a:r>
              <a:rPr kumimoji="0" lang="en-US" sz="2000" b="1" i="0" u="none" strike="noStrike" kern="0" cap="none" spc="-10" normalizeH="0" baseline="0" noProof="0" dirty="0">
                <a:ln>
                  <a:noFill/>
                </a:ln>
                <a:solidFill>
                  <a:schemeClr val="tx1"/>
                </a:solidFill>
                <a:effectLst/>
                <a:uLnTx/>
                <a:uFillTx/>
                <a:latin typeface="Lucida Sans"/>
                <a:cs typeface="Lucida Sans"/>
              </a:rPr>
              <a:t>Risks</a:t>
            </a:r>
            <a:endParaRPr kumimoji="0" lang="en-US" sz="2000" b="0" i="0" u="none" strike="noStrike" kern="0" cap="none" spc="0" normalizeH="0" baseline="0" noProof="0" dirty="0">
              <a:ln>
                <a:noFill/>
              </a:ln>
              <a:solidFill>
                <a:schemeClr val="tx1"/>
              </a:solidFill>
              <a:effectLst/>
              <a:uLnTx/>
              <a:uFillTx/>
              <a:latin typeface="Lucida Sans"/>
              <a:cs typeface="Lucida Sans"/>
            </a:endParaRPr>
          </a:p>
          <a:p>
            <a:pPr marL="298450" marR="5080" lvl="0" indent="-285750" algn="just" defTabSz="914400" eaLnBrk="1" fontAlgn="auto" latinLnBrk="0" hangingPunct="1">
              <a:lnSpc>
                <a:spcPct val="114399"/>
              </a:lnSpc>
              <a:spcBef>
                <a:spcPts val="515"/>
              </a:spcBef>
              <a:spcAft>
                <a:spcPts val="0"/>
              </a:spcAft>
              <a:buClrTx/>
              <a:buSzTx/>
              <a:buFont typeface="Arial" panose="020B0604020202020204" pitchFamily="34" charset="0"/>
              <a:buChar char="•"/>
              <a:tabLst/>
              <a:defRPr/>
            </a:pPr>
            <a:r>
              <a:rPr kumimoji="0" lang="en-US" b="0" i="0" u="none" strike="noStrike" kern="0" cap="none" spc="-35" normalizeH="0" baseline="0" noProof="0" dirty="0">
                <a:ln>
                  <a:noFill/>
                </a:ln>
                <a:solidFill>
                  <a:schemeClr val="tx1"/>
                </a:solidFill>
                <a:effectLst/>
                <a:uLnTx/>
                <a:uFillTx/>
                <a:latin typeface="Lucida Sans"/>
                <a:cs typeface="Lucida Sans"/>
              </a:rPr>
              <a:t>Once</a:t>
            </a:r>
            <a:r>
              <a:rPr kumimoji="0" lang="en-US" b="0" i="0" u="none" strike="noStrike" kern="0" cap="none" spc="-20" normalizeH="0" baseline="0" noProof="0" dirty="0">
                <a:ln>
                  <a:noFill/>
                </a:ln>
                <a:solidFill>
                  <a:schemeClr val="tx1"/>
                </a:solidFill>
                <a:effectLst/>
                <a:uLnTx/>
                <a:uFillTx/>
                <a:latin typeface="Lucida Sans"/>
                <a:cs typeface="Lucida Sans"/>
              </a:rPr>
              <a:t> </a:t>
            </a:r>
            <a:r>
              <a:rPr kumimoji="0" lang="en-US" b="0" i="0" u="none" strike="noStrike" kern="0" cap="none" spc="-55" normalizeH="0" baseline="0" noProof="0" dirty="0">
                <a:ln>
                  <a:noFill/>
                </a:ln>
                <a:solidFill>
                  <a:schemeClr val="tx1"/>
                </a:solidFill>
                <a:effectLst/>
                <a:uLnTx/>
                <a:uFillTx/>
                <a:latin typeface="Lucida Sans"/>
                <a:cs typeface="Lucida Sans"/>
              </a:rPr>
              <a:t>risks</a:t>
            </a:r>
            <a:r>
              <a:rPr kumimoji="0" lang="en-US" b="0" i="0" u="none" strike="noStrike" kern="0" cap="none" spc="-30" normalizeH="0" baseline="0" noProof="0" dirty="0">
                <a:ln>
                  <a:noFill/>
                </a:ln>
                <a:solidFill>
                  <a:schemeClr val="tx1"/>
                </a:solidFill>
                <a:effectLst/>
                <a:uLnTx/>
                <a:uFillTx/>
                <a:latin typeface="Lucida Sans"/>
                <a:cs typeface="Lucida Sans"/>
              </a:rPr>
              <a:t> </a:t>
            </a:r>
            <a:r>
              <a:rPr kumimoji="0" lang="en-US" b="0" i="0" u="none" strike="noStrike" kern="0" cap="none" spc="-80" normalizeH="0" baseline="0" noProof="0" dirty="0">
                <a:ln>
                  <a:noFill/>
                </a:ln>
                <a:solidFill>
                  <a:schemeClr val="tx1"/>
                </a:solidFill>
                <a:effectLst/>
                <a:uLnTx/>
                <a:uFillTx/>
                <a:latin typeface="Lucida Sans"/>
                <a:cs typeface="Lucida Sans"/>
              </a:rPr>
              <a:t>are</a:t>
            </a:r>
            <a:r>
              <a:rPr kumimoji="0" lang="en-US" b="0" i="0" u="none" strike="noStrike" kern="0" cap="none" spc="-20" normalizeH="0" baseline="0" noProof="0" dirty="0">
                <a:ln>
                  <a:noFill/>
                </a:ln>
                <a:solidFill>
                  <a:schemeClr val="tx1"/>
                </a:solidFill>
                <a:effectLst/>
                <a:uLnTx/>
                <a:uFillTx/>
                <a:latin typeface="Lucida Sans"/>
                <a:cs typeface="Lucida Sans"/>
              </a:rPr>
              <a:t> </a:t>
            </a:r>
            <a:r>
              <a:rPr kumimoji="0" lang="en-US" b="0" i="0" u="none" strike="noStrike" kern="0" cap="none" spc="-25" normalizeH="0" baseline="0" noProof="0" dirty="0">
                <a:ln>
                  <a:noFill/>
                </a:ln>
                <a:solidFill>
                  <a:schemeClr val="tx1"/>
                </a:solidFill>
                <a:effectLst/>
                <a:uLnTx/>
                <a:uFillTx/>
                <a:latin typeface="Lucida Sans"/>
                <a:cs typeface="Lucida Sans"/>
              </a:rPr>
              <a:t>identified</a:t>
            </a:r>
            <a:r>
              <a:rPr kumimoji="0" lang="en-US" b="0" i="0" u="none" strike="noStrike" kern="0" cap="none" spc="-55" normalizeH="0" baseline="0" noProof="0" dirty="0">
                <a:ln>
                  <a:noFill/>
                </a:ln>
                <a:solidFill>
                  <a:schemeClr val="tx1"/>
                </a:solidFill>
                <a:effectLst/>
                <a:uLnTx/>
                <a:uFillTx/>
                <a:latin typeface="Lucida Sans"/>
                <a:cs typeface="Lucida Sans"/>
              </a:rPr>
              <a:t> </a:t>
            </a:r>
            <a:r>
              <a:rPr kumimoji="0" lang="en-US" b="0" i="0" u="none" strike="noStrike" kern="0" cap="none" spc="-25" normalizeH="0" baseline="0" noProof="0" dirty="0">
                <a:ln>
                  <a:noFill/>
                </a:ln>
                <a:solidFill>
                  <a:schemeClr val="tx1"/>
                </a:solidFill>
                <a:effectLst/>
                <a:uLnTx/>
                <a:uFillTx/>
                <a:latin typeface="Lucida Sans"/>
                <a:cs typeface="Lucida Sans"/>
              </a:rPr>
              <a:t>and</a:t>
            </a:r>
            <a:r>
              <a:rPr kumimoji="0" lang="en-US" b="0" i="0" u="none" strike="noStrike" kern="0" cap="none" spc="-60" normalizeH="0" baseline="0" noProof="0" dirty="0">
                <a:ln>
                  <a:noFill/>
                </a:ln>
                <a:solidFill>
                  <a:schemeClr val="tx1"/>
                </a:solidFill>
                <a:effectLst/>
                <a:uLnTx/>
                <a:uFillTx/>
                <a:latin typeface="Lucida Sans"/>
                <a:cs typeface="Lucida Sans"/>
              </a:rPr>
              <a:t> </a:t>
            </a:r>
            <a:r>
              <a:rPr kumimoji="0" lang="en-US" b="0" i="0" u="none" strike="noStrike" kern="0" cap="none" spc="-70" normalizeH="0" baseline="0" noProof="0" dirty="0">
                <a:ln>
                  <a:noFill/>
                </a:ln>
                <a:solidFill>
                  <a:schemeClr val="tx1"/>
                </a:solidFill>
                <a:effectLst/>
                <a:uLnTx/>
                <a:uFillTx/>
                <a:latin typeface="Lucida Sans"/>
                <a:cs typeface="Lucida Sans"/>
              </a:rPr>
              <a:t>assessed,</a:t>
            </a:r>
            <a:r>
              <a:rPr kumimoji="0" lang="en-US" b="0" i="0" u="none" strike="noStrike" kern="0" cap="none" spc="-100" normalizeH="0" baseline="0" noProof="0" dirty="0">
                <a:ln>
                  <a:noFill/>
                </a:ln>
                <a:solidFill>
                  <a:schemeClr val="tx1"/>
                </a:solidFill>
                <a:effectLst/>
                <a:uLnTx/>
                <a:uFillTx/>
                <a:latin typeface="Lucida Sans"/>
                <a:cs typeface="Lucida Sans"/>
              </a:rPr>
              <a:t> </a:t>
            </a:r>
            <a:r>
              <a:rPr kumimoji="0" lang="en-US" b="0" i="0" u="none" strike="noStrike" kern="0" cap="none" spc="-50" normalizeH="0" baseline="0" noProof="0" dirty="0">
                <a:ln>
                  <a:noFill/>
                </a:ln>
                <a:solidFill>
                  <a:schemeClr val="tx1"/>
                </a:solidFill>
                <a:effectLst/>
                <a:uLnTx/>
                <a:uFillTx/>
                <a:latin typeface="Lucida Sans"/>
                <a:cs typeface="Lucida Sans"/>
              </a:rPr>
              <a:t>entrepreneurs</a:t>
            </a:r>
            <a:r>
              <a:rPr kumimoji="0" lang="en-US" b="0" i="0" u="none" strike="noStrike" kern="0" cap="none" spc="-30" normalizeH="0" baseline="0" noProof="0" dirty="0">
                <a:ln>
                  <a:noFill/>
                </a:ln>
                <a:solidFill>
                  <a:schemeClr val="tx1"/>
                </a:solidFill>
                <a:effectLst/>
                <a:uLnTx/>
                <a:uFillTx/>
                <a:latin typeface="Lucida Sans"/>
                <a:cs typeface="Lucida Sans"/>
              </a:rPr>
              <a:t> </a:t>
            </a:r>
            <a:r>
              <a:rPr kumimoji="0" lang="en-US" b="0" i="0" u="none" strike="noStrike" kern="0" cap="none" spc="-25" normalizeH="0" baseline="0" noProof="0" dirty="0">
                <a:ln>
                  <a:noFill/>
                </a:ln>
                <a:solidFill>
                  <a:schemeClr val="tx1"/>
                </a:solidFill>
                <a:effectLst/>
                <a:uLnTx/>
                <a:uFillTx/>
                <a:latin typeface="Lucida Sans"/>
                <a:cs typeface="Lucida Sans"/>
              </a:rPr>
              <a:t>must</a:t>
            </a:r>
            <a:r>
              <a:rPr kumimoji="0" lang="en-US" b="0" i="0" u="none" strike="noStrike" kern="0" cap="none" spc="-30" normalizeH="0" baseline="0" noProof="0" dirty="0">
                <a:ln>
                  <a:noFill/>
                </a:ln>
                <a:solidFill>
                  <a:schemeClr val="tx1"/>
                </a:solidFill>
                <a:effectLst/>
                <a:uLnTx/>
                <a:uFillTx/>
                <a:latin typeface="Lucida Sans"/>
                <a:cs typeface="Lucida Sans"/>
              </a:rPr>
              <a:t> </a:t>
            </a:r>
            <a:r>
              <a:rPr kumimoji="0" lang="en-US" b="0" i="0" u="none" strike="noStrike" kern="0" cap="none" spc="-45" normalizeH="0" baseline="0" noProof="0" dirty="0">
                <a:ln>
                  <a:noFill/>
                </a:ln>
                <a:solidFill>
                  <a:schemeClr val="tx1"/>
                </a:solidFill>
                <a:effectLst/>
                <a:uLnTx/>
                <a:uFillTx/>
                <a:latin typeface="Lucida Sans"/>
                <a:cs typeface="Lucida Sans"/>
              </a:rPr>
              <a:t>develop</a:t>
            </a:r>
            <a:r>
              <a:rPr kumimoji="0" lang="en-US" b="0" i="0" u="none" strike="noStrike" kern="0" cap="none" spc="-55" normalizeH="0" baseline="0" noProof="0" dirty="0">
                <a:ln>
                  <a:noFill/>
                </a:ln>
                <a:solidFill>
                  <a:schemeClr val="tx1"/>
                </a:solidFill>
                <a:effectLst/>
                <a:uLnTx/>
                <a:uFillTx/>
                <a:latin typeface="Lucida Sans"/>
                <a:cs typeface="Lucida Sans"/>
              </a:rPr>
              <a:t> </a:t>
            </a:r>
            <a:r>
              <a:rPr kumimoji="0" lang="en-US" b="0" i="0" u="none" strike="noStrike" kern="0" cap="none" spc="-45" normalizeH="0" baseline="0" noProof="0" dirty="0">
                <a:ln>
                  <a:noFill/>
                </a:ln>
                <a:solidFill>
                  <a:schemeClr val="tx1"/>
                </a:solidFill>
                <a:effectLst/>
                <a:uLnTx/>
                <a:uFillTx/>
                <a:latin typeface="Lucida Sans"/>
                <a:cs typeface="Lucida Sans"/>
              </a:rPr>
              <a:t>strategies</a:t>
            </a:r>
            <a:r>
              <a:rPr kumimoji="0" lang="en-US" b="0" i="0" u="none" strike="noStrike" kern="0" cap="none" spc="-30" normalizeH="0" baseline="0" noProof="0" dirty="0">
                <a:ln>
                  <a:noFill/>
                </a:ln>
                <a:solidFill>
                  <a:schemeClr val="tx1"/>
                </a:solidFill>
                <a:effectLst/>
                <a:uLnTx/>
                <a:uFillTx/>
                <a:latin typeface="Lucida Sans"/>
                <a:cs typeface="Lucida Sans"/>
              </a:rPr>
              <a:t> </a:t>
            </a:r>
            <a:r>
              <a:rPr kumimoji="0" lang="en-US" b="0" i="0" u="none" strike="noStrike" kern="0" cap="none" spc="-20" normalizeH="0" baseline="0" noProof="0" dirty="0">
                <a:ln>
                  <a:noFill/>
                </a:ln>
                <a:solidFill>
                  <a:schemeClr val="tx1"/>
                </a:solidFill>
                <a:effectLst/>
                <a:uLnTx/>
                <a:uFillTx/>
                <a:latin typeface="Lucida Sans"/>
                <a:cs typeface="Lucida Sans"/>
              </a:rPr>
              <a:t>to</a:t>
            </a:r>
            <a:r>
              <a:rPr kumimoji="0" lang="en-US" b="0" i="0" u="none" strike="noStrike" kern="0" cap="none" spc="-70" normalizeH="0" baseline="0" noProof="0" dirty="0">
                <a:ln>
                  <a:noFill/>
                </a:ln>
                <a:solidFill>
                  <a:schemeClr val="tx1"/>
                </a:solidFill>
                <a:effectLst/>
                <a:uLnTx/>
                <a:uFillTx/>
                <a:latin typeface="Lucida Sans"/>
                <a:cs typeface="Lucida Sans"/>
              </a:rPr>
              <a:t> </a:t>
            </a:r>
            <a:r>
              <a:rPr kumimoji="0" lang="en-US" b="0" i="0" u="none" strike="noStrike" kern="0" cap="none" spc="-55" normalizeH="0" baseline="0" noProof="0" dirty="0">
                <a:ln>
                  <a:noFill/>
                </a:ln>
                <a:solidFill>
                  <a:schemeClr val="tx1"/>
                </a:solidFill>
                <a:effectLst/>
                <a:uLnTx/>
                <a:uFillTx/>
                <a:latin typeface="Lucida Sans"/>
                <a:cs typeface="Lucida Sans"/>
              </a:rPr>
              <a:t>address</a:t>
            </a:r>
            <a:r>
              <a:rPr kumimoji="0" lang="en-US" b="0" i="0" u="none" strike="noStrike" kern="0" cap="none" spc="-30" normalizeH="0" baseline="0" noProof="0" dirty="0">
                <a:ln>
                  <a:noFill/>
                </a:ln>
                <a:solidFill>
                  <a:schemeClr val="tx1"/>
                </a:solidFill>
                <a:effectLst/>
                <a:uLnTx/>
                <a:uFillTx/>
                <a:latin typeface="Lucida Sans"/>
                <a:cs typeface="Lucida Sans"/>
              </a:rPr>
              <a:t> them.</a:t>
            </a:r>
            <a:r>
              <a:rPr kumimoji="0" lang="en-US" b="0" i="0" u="none" strike="noStrike" kern="0" cap="none" spc="-105" normalizeH="0" baseline="0" noProof="0" dirty="0">
                <a:ln>
                  <a:noFill/>
                </a:ln>
                <a:solidFill>
                  <a:schemeClr val="tx1"/>
                </a:solidFill>
                <a:effectLst/>
                <a:uLnTx/>
                <a:uFillTx/>
                <a:latin typeface="Lucida Sans"/>
                <a:cs typeface="Lucida Sans"/>
              </a:rPr>
              <a:t> </a:t>
            </a:r>
          </a:p>
          <a:p>
            <a:pPr marL="298450" marR="5080" lvl="0" indent="-285750" algn="just" defTabSz="914400" eaLnBrk="1" fontAlgn="auto" latinLnBrk="0" hangingPunct="1">
              <a:lnSpc>
                <a:spcPct val="114399"/>
              </a:lnSpc>
              <a:spcBef>
                <a:spcPts val="515"/>
              </a:spcBef>
              <a:spcAft>
                <a:spcPts val="0"/>
              </a:spcAft>
              <a:buClrTx/>
              <a:buSzTx/>
              <a:buFont typeface="Arial" panose="020B0604020202020204" pitchFamily="34" charset="0"/>
              <a:buChar char="•"/>
              <a:tabLst/>
              <a:defRPr/>
            </a:pPr>
            <a:r>
              <a:rPr kumimoji="0" lang="en-US" b="1" i="0" u="none" strike="noStrike" kern="0" cap="none" spc="-20" normalizeH="0" baseline="0" noProof="0" dirty="0">
                <a:ln>
                  <a:noFill/>
                </a:ln>
                <a:solidFill>
                  <a:schemeClr val="tx1"/>
                </a:solidFill>
                <a:effectLst/>
                <a:uLnTx/>
                <a:uFillTx/>
                <a:latin typeface="Lucida Sans"/>
                <a:cs typeface="Lucida Sans"/>
              </a:rPr>
              <a:t>Risk</a:t>
            </a:r>
            <a:r>
              <a:rPr kumimoji="0" lang="en-US" b="1" i="0" u="none" strike="noStrike" kern="0" cap="none" spc="-30" normalizeH="0" baseline="0" noProof="0" dirty="0">
                <a:ln>
                  <a:noFill/>
                </a:ln>
                <a:solidFill>
                  <a:schemeClr val="tx1"/>
                </a:solidFill>
                <a:effectLst/>
                <a:uLnTx/>
                <a:uFillTx/>
                <a:latin typeface="Lucida Sans"/>
                <a:cs typeface="Lucida Sans"/>
              </a:rPr>
              <a:t> </a:t>
            </a:r>
            <a:r>
              <a:rPr kumimoji="0" lang="en-US" b="1" i="0" u="none" strike="noStrike" kern="0" cap="none" spc="-10" normalizeH="0" baseline="0" noProof="0" dirty="0">
                <a:ln>
                  <a:noFill/>
                </a:ln>
                <a:solidFill>
                  <a:schemeClr val="tx1"/>
                </a:solidFill>
                <a:effectLst/>
                <a:uLnTx/>
                <a:uFillTx/>
                <a:latin typeface="Lucida Sans"/>
                <a:cs typeface="Lucida Sans"/>
              </a:rPr>
              <a:t>mitigation</a:t>
            </a:r>
            <a:r>
              <a:rPr kumimoji="0" lang="en-US" b="1" i="0" u="none" strike="noStrike" kern="0" cap="none" spc="-35" normalizeH="0" baseline="0" noProof="0" dirty="0">
                <a:ln>
                  <a:noFill/>
                </a:ln>
                <a:solidFill>
                  <a:schemeClr val="tx1"/>
                </a:solidFill>
                <a:effectLst/>
                <a:uLnTx/>
                <a:uFillTx/>
                <a:latin typeface="Lucida Sans"/>
                <a:cs typeface="Lucida Sans"/>
              </a:rPr>
              <a:t> </a:t>
            </a:r>
            <a:r>
              <a:rPr kumimoji="0" lang="en-US" b="0" i="0" u="none" strike="noStrike" kern="0" cap="none" spc="-50" normalizeH="0" baseline="0" noProof="0" dirty="0">
                <a:ln>
                  <a:noFill/>
                </a:ln>
                <a:solidFill>
                  <a:schemeClr val="tx1"/>
                </a:solidFill>
                <a:effectLst/>
                <a:uLnTx/>
                <a:uFillTx/>
                <a:latin typeface="Lucida Sans"/>
                <a:cs typeface="Lucida Sans"/>
              </a:rPr>
              <a:t>involves</a:t>
            </a:r>
            <a:r>
              <a:rPr kumimoji="0" lang="en-US" b="0" i="0" u="none" strike="noStrike" kern="0" cap="none" spc="-30" normalizeH="0" baseline="0" noProof="0" dirty="0">
                <a:ln>
                  <a:noFill/>
                </a:ln>
                <a:solidFill>
                  <a:schemeClr val="tx1"/>
                </a:solidFill>
                <a:effectLst/>
                <a:uLnTx/>
                <a:uFillTx/>
                <a:latin typeface="Lucida Sans"/>
                <a:cs typeface="Lucida Sans"/>
              </a:rPr>
              <a:t> </a:t>
            </a:r>
            <a:r>
              <a:rPr kumimoji="0" lang="en-US" b="0" i="0" u="none" strike="noStrike" kern="0" cap="none" spc="-10" normalizeH="0" baseline="0" noProof="0" dirty="0">
                <a:ln>
                  <a:noFill/>
                </a:ln>
                <a:solidFill>
                  <a:schemeClr val="tx1"/>
                </a:solidFill>
                <a:effectLst/>
                <a:uLnTx/>
                <a:uFillTx/>
                <a:latin typeface="Lucida Sans"/>
                <a:cs typeface="Lucida Sans"/>
              </a:rPr>
              <a:t>selecting </a:t>
            </a:r>
            <a:r>
              <a:rPr kumimoji="0" lang="en-US" b="0" i="0" u="none" strike="noStrike" kern="0" cap="none" spc="-20" normalizeH="0" baseline="0" noProof="0" dirty="0">
                <a:ln>
                  <a:noFill/>
                </a:ln>
                <a:solidFill>
                  <a:schemeClr val="tx1"/>
                </a:solidFill>
                <a:effectLst/>
                <a:uLnTx/>
                <a:uFillTx/>
                <a:latin typeface="Lucida Sans"/>
                <a:cs typeface="Lucida Sans"/>
              </a:rPr>
              <a:t>the</a:t>
            </a:r>
            <a:r>
              <a:rPr kumimoji="0" lang="en-US" b="0" i="0" u="none" strike="noStrike" kern="0" cap="none" spc="-35" normalizeH="0" baseline="0" noProof="0" dirty="0">
                <a:ln>
                  <a:noFill/>
                </a:ln>
                <a:solidFill>
                  <a:schemeClr val="tx1"/>
                </a:solidFill>
                <a:effectLst/>
                <a:uLnTx/>
                <a:uFillTx/>
                <a:latin typeface="Lucida Sans"/>
                <a:cs typeface="Lucida Sans"/>
              </a:rPr>
              <a:t> </a:t>
            </a:r>
            <a:r>
              <a:rPr kumimoji="0" lang="en-US" b="0" i="0" u="none" strike="noStrike" kern="0" cap="none" spc="-25" normalizeH="0" baseline="0" noProof="0" dirty="0">
                <a:ln>
                  <a:noFill/>
                </a:ln>
                <a:solidFill>
                  <a:schemeClr val="tx1"/>
                </a:solidFill>
                <a:effectLst/>
                <a:uLnTx/>
                <a:uFillTx/>
                <a:latin typeface="Lucida Sans"/>
                <a:cs typeface="Lucida Sans"/>
              </a:rPr>
              <a:t>most</a:t>
            </a:r>
            <a:r>
              <a:rPr kumimoji="0" lang="en-US" b="0" i="0" u="none" strike="noStrike" kern="0" cap="none" spc="-45" normalizeH="0" baseline="0" noProof="0" dirty="0">
                <a:ln>
                  <a:noFill/>
                </a:ln>
                <a:solidFill>
                  <a:schemeClr val="tx1"/>
                </a:solidFill>
                <a:effectLst/>
                <a:uLnTx/>
                <a:uFillTx/>
                <a:latin typeface="Lucida Sans"/>
                <a:cs typeface="Lucida Sans"/>
              </a:rPr>
              <a:t> </a:t>
            </a:r>
            <a:r>
              <a:rPr kumimoji="0" lang="en-US" b="0" i="0" u="none" strike="noStrike" kern="0" cap="none" spc="-40" normalizeH="0" baseline="0" noProof="0" dirty="0">
                <a:ln>
                  <a:noFill/>
                </a:ln>
                <a:solidFill>
                  <a:schemeClr val="tx1"/>
                </a:solidFill>
                <a:effectLst/>
                <a:uLnTx/>
                <a:uFillTx/>
                <a:latin typeface="Lucida Sans"/>
                <a:cs typeface="Lucida Sans"/>
              </a:rPr>
              <a:t>appropriate</a:t>
            </a:r>
            <a:r>
              <a:rPr kumimoji="0" lang="en-US" b="0" i="0" u="none" strike="noStrike" kern="0" cap="none" spc="-35" normalizeH="0" baseline="0" noProof="0" dirty="0">
                <a:ln>
                  <a:noFill/>
                </a:ln>
                <a:solidFill>
                  <a:schemeClr val="tx1"/>
                </a:solidFill>
                <a:effectLst/>
                <a:uLnTx/>
                <a:uFillTx/>
                <a:latin typeface="Lucida Sans"/>
                <a:cs typeface="Lucida Sans"/>
              </a:rPr>
              <a:t> </a:t>
            </a:r>
            <a:r>
              <a:rPr kumimoji="0" lang="en-US" b="0" i="0" u="none" strike="noStrike" kern="0" cap="none" spc="-10" normalizeH="0" baseline="0" noProof="0" dirty="0">
                <a:ln>
                  <a:noFill/>
                </a:ln>
                <a:solidFill>
                  <a:schemeClr val="tx1"/>
                </a:solidFill>
                <a:effectLst/>
                <a:uLnTx/>
                <a:uFillTx/>
                <a:latin typeface="Lucida Sans"/>
                <a:cs typeface="Lucida Sans"/>
              </a:rPr>
              <a:t>method</a:t>
            </a:r>
            <a:r>
              <a:rPr kumimoji="0" lang="en-US" b="0" i="0" u="none" strike="noStrike" kern="0" cap="none" spc="-70" normalizeH="0" baseline="0" noProof="0" dirty="0">
                <a:ln>
                  <a:noFill/>
                </a:ln>
                <a:solidFill>
                  <a:schemeClr val="tx1"/>
                </a:solidFill>
                <a:effectLst/>
                <a:uLnTx/>
                <a:uFillTx/>
                <a:latin typeface="Lucida Sans"/>
                <a:cs typeface="Lucida Sans"/>
              </a:rPr>
              <a:t> </a:t>
            </a:r>
            <a:r>
              <a:rPr kumimoji="0" lang="en-US" b="0" i="0" u="none" strike="noStrike" kern="0" cap="none" spc="-20" normalizeH="0" baseline="0" noProof="0" dirty="0">
                <a:ln>
                  <a:noFill/>
                </a:ln>
                <a:solidFill>
                  <a:schemeClr val="tx1"/>
                </a:solidFill>
                <a:effectLst/>
                <a:uLnTx/>
                <a:uFillTx/>
                <a:latin typeface="Lucida Sans"/>
                <a:cs typeface="Lucida Sans"/>
              </a:rPr>
              <a:t>to</a:t>
            </a:r>
            <a:r>
              <a:rPr kumimoji="0" lang="en-US" b="0" i="0" u="none" strike="noStrike" kern="0" cap="none" spc="-85" normalizeH="0" baseline="0" noProof="0" dirty="0">
                <a:ln>
                  <a:noFill/>
                </a:ln>
                <a:solidFill>
                  <a:schemeClr val="tx1"/>
                </a:solidFill>
                <a:effectLst/>
                <a:uLnTx/>
                <a:uFillTx/>
                <a:latin typeface="Lucida Sans"/>
                <a:cs typeface="Lucida Sans"/>
              </a:rPr>
              <a:t> </a:t>
            </a:r>
            <a:r>
              <a:rPr kumimoji="0" lang="en-US" b="0" i="0" u="none" strike="noStrike" kern="0" cap="none" spc="-25" normalizeH="0" baseline="0" noProof="0" dirty="0">
                <a:ln>
                  <a:noFill/>
                </a:ln>
                <a:solidFill>
                  <a:schemeClr val="tx1"/>
                </a:solidFill>
                <a:effectLst/>
                <a:uLnTx/>
                <a:uFillTx/>
                <a:latin typeface="Lucida Sans"/>
                <a:cs typeface="Lucida Sans"/>
              </a:rPr>
              <a:t>handle</a:t>
            </a:r>
            <a:r>
              <a:rPr kumimoji="0" lang="en-US" b="0" i="0" u="none" strike="noStrike" kern="0" cap="none" spc="-35" normalizeH="0" baseline="0" noProof="0" dirty="0">
                <a:ln>
                  <a:noFill/>
                </a:ln>
                <a:solidFill>
                  <a:schemeClr val="tx1"/>
                </a:solidFill>
                <a:effectLst/>
                <a:uLnTx/>
                <a:uFillTx/>
                <a:latin typeface="Lucida Sans"/>
                <a:cs typeface="Lucida Sans"/>
              </a:rPr>
              <a:t> each</a:t>
            </a:r>
            <a:r>
              <a:rPr kumimoji="0" lang="en-US" b="0" i="0" u="none" strike="noStrike" kern="0" cap="none" spc="-60" normalizeH="0" baseline="0" noProof="0" dirty="0">
                <a:ln>
                  <a:noFill/>
                </a:ln>
                <a:solidFill>
                  <a:schemeClr val="tx1"/>
                </a:solidFill>
                <a:effectLst/>
                <a:uLnTx/>
                <a:uFillTx/>
                <a:latin typeface="Lucida Sans"/>
                <a:cs typeface="Lucida Sans"/>
              </a:rPr>
              <a:t> </a:t>
            </a:r>
            <a:r>
              <a:rPr kumimoji="0" lang="en-US" b="0" i="0" u="none" strike="noStrike" kern="0" cap="none" spc="-50" normalizeH="0" baseline="0" noProof="0" dirty="0">
                <a:ln>
                  <a:noFill/>
                </a:ln>
                <a:solidFill>
                  <a:schemeClr val="tx1"/>
                </a:solidFill>
                <a:effectLst/>
                <a:uLnTx/>
                <a:uFillTx/>
                <a:latin typeface="Lucida Sans"/>
                <a:cs typeface="Lucida Sans"/>
              </a:rPr>
              <a:t>risk</a:t>
            </a:r>
            <a:r>
              <a:rPr kumimoji="0" lang="en-US" b="0" i="0" u="none" strike="noStrike" kern="0" cap="none" spc="-45" normalizeH="0" baseline="0" noProof="0" dirty="0">
                <a:ln>
                  <a:noFill/>
                </a:ln>
                <a:solidFill>
                  <a:schemeClr val="tx1"/>
                </a:solidFill>
                <a:effectLst/>
                <a:uLnTx/>
                <a:uFillTx/>
                <a:latin typeface="Lucida Sans"/>
                <a:cs typeface="Lucida Sans"/>
              </a:rPr>
              <a:t> based</a:t>
            </a:r>
            <a:r>
              <a:rPr kumimoji="0" lang="en-US" b="0" i="0" u="none" strike="noStrike" kern="0" cap="none" spc="-70" normalizeH="0" baseline="0" noProof="0" dirty="0">
                <a:ln>
                  <a:noFill/>
                </a:ln>
                <a:solidFill>
                  <a:schemeClr val="tx1"/>
                </a:solidFill>
                <a:effectLst/>
                <a:uLnTx/>
                <a:uFillTx/>
                <a:latin typeface="Lucida Sans"/>
                <a:cs typeface="Lucida Sans"/>
              </a:rPr>
              <a:t> </a:t>
            </a:r>
            <a:r>
              <a:rPr kumimoji="0" lang="en-US" b="0" i="0" u="none" strike="noStrike" kern="0" cap="none" spc="-45" normalizeH="0" baseline="0" noProof="0" dirty="0">
                <a:ln>
                  <a:noFill/>
                </a:ln>
                <a:solidFill>
                  <a:schemeClr val="tx1"/>
                </a:solidFill>
                <a:effectLst/>
                <a:uLnTx/>
                <a:uFillTx/>
                <a:latin typeface="Lucida Sans"/>
                <a:cs typeface="Lucida Sans"/>
              </a:rPr>
              <a:t>on</a:t>
            </a:r>
            <a:r>
              <a:rPr kumimoji="0" lang="en-US" b="0" i="0" u="none" strike="noStrike" kern="0" cap="none" spc="-50" normalizeH="0" baseline="0" noProof="0" dirty="0">
                <a:ln>
                  <a:noFill/>
                </a:ln>
                <a:solidFill>
                  <a:schemeClr val="tx1"/>
                </a:solidFill>
                <a:effectLst/>
                <a:uLnTx/>
                <a:uFillTx/>
                <a:latin typeface="Lucida Sans"/>
                <a:cs typeface="Lucida Sans"/>
              </a:rPr>
              <a:t> </a:t>
            </a:r>
            <a:r>
              <a:rPr kumimoji="0" lang="en-US" b="0" i="0" u="none" strike="noStrike" kern="0" cap="none" spc="-30" normalizeH="0" baseline="0" noProof="0" dirty="0">
                <a:ln>
                  <a:noFill/>
                </a:ln>
                <a:solidFill>
                  <a:schemeClr val="tx1"/>
                </a:solidFill>
                <a:effectLst/>
                <a:uLnTx/>
                <a:uFillTx/>
                <a:latin typeface="Lucida Sans"/>
                <a:cs typeface="Lucida Sans"/>
              </a:rPr>
              <a:t>its</a:t>
            </a:r>
            <a:r>
              <a:rPr kumimoji="0" lang="en-US" b="0" i="0" u="none" strike="noStrike" kern="0" cap="none" spc="-45" normalizeH="0" baseline="0" noProof="0" dirty="0">
                <a:ln>
                  <a:noFill/>
                </a:ln>
                <a:solidFill>
                  <a:schemeClr val="tx1"/>
                </a:solidFill>
                <a:effectLst/>
                <a:uLnTx/>
                <a:uFillTx/>
                <a:latin typeface="Lucida Sans"/>
                <a:cs typeface="Lucida Sans"/>
              </a:rPr>
              <a:t> </a:t>
            </a:r>
            <a:r>
              <a:rPr kumimoji="0" lang="en-US" b="0" i="0" u="none" strike="noStrike" kern="0" cap="none" spc="-55" normalizeH="0" baseline="0" noProof="0" dirty="0">
                <a:ln>
                  <a:noFill/>
                </a:ln>
                <a:solidFill>
                  <a:schemeClr val="tx1"/>
                </a:solidFill>
                <a:effectLst/>
                <a:uLnTx/>
                <a:uFillTx/>
                <a:latin typeface="Lucida Sans"/>
                <a:cs typeface="Lucida Sans"/>
              </a:rPr>
              <a:t>nature,</a:t>
            </a:r>
            <a:r>
              <a:rPr kumimoji="0" lang="en-US" b="0" i="0" u="none" strike="noStrike" kern="0" cap="none" spc="-110" normalizeH="0" baseline="0" noProof="0" dirty="0">
                <a:ln>
                  <a:noFill/>
                </a:ln>
                <a:solidFill>
                  <a:schemeClr val="tx1"/>
                </a:solidFill>
                <a:effectLst/>
                <a:uLnTx/>
                <a:uFillTx/>
                <a:latin typeface="Lucida Sans"/>
                <a:cs typeface="Lucida Sans"/>
              </a:rPr>
              <a:t> </a:t>
            </a:r>
            <a:r>
              <a:rPr kumimoji="0" lang="en-US" b="0" i="0" u="none" strike="noStrike" kern="0" cap="none" spc="-60" normalizeH="0" baseline="0" noProof="0" dirty="0">
                <a:ln>
                  <a:noFill/>
                </a:ln>
                <a:solidFill>
                  <a:schemeClr val="tx1"/>
                </a:solidFill>
                <a:effectLst/>
                <a:uLnTx/>
                <a:uFillTx/>
                <a:latin typeface="Lucida Sans"/>
                <a:cs typeface="Lucida Sans"/>
              </a:rPr>
              <a:t>severity,</a:t>
            </a:r>
            <a:r>
              <a:rPr kumimoji="0" lang="en-US" b="0" i="0" u="none" strike="noStrike" kern="0" cap="none" spc="-110" normalizeH="0" baseline="0" noProof="0" dirty="0">
                <a:ln>
                  <a:noFill/>
                </a:ln>
                <a:solidFill>
                  <a:schemeClr val="tx1"/>
                </a:solidFill>
                <a:effectLst/>
                <a:uLnTx/>
                <a:uFillTx/>
                <a:latin typeface="Lucida Sans"/>
                <a:cs typeface="Lucida Sans"/>
              </a:rPr>
              <a:t> </a:t>
            </a:r>
            <a:r>
              <a:rPr kumimoji="0" lang="en-US" b="0" i="0" u="none" strike="noStrike" kern="0" cap="none" spc="-25" normalizeH="0" baseline="0" noProof="0" dirty="0">
                <a:ln>
                  <a:noFill/>
                </a:ln>
                <a:solidFill>
                  <a:schemeClr val="tx1"/>
                </a:solidFill>
                <a:effectLst/>
                <a:uLnTx/>
                <a:uFillTx/>
                <a:latin typeface="Lucida Sans"/>
                <a:cs typeface="Lucida Sans"/>
              </a:rPr>
              <a:t>and</a:t>
            </a:r>
            <a:r>
              <a:rPr kumimoji="0" lang="en-US" b="0" i="0" u="none" strike="noStrike" kern="0" cap="none" spc="-70" normalizeH="0" baseline="0" noProof="0" dirty="0">
                <a:ln>
                  <a:noFill/>
                </a:ln>
                <a:solidFill>
                  <a:schemeClr val="tx1"/>
                </a:solidFill>
                <a:effectLst/>
                <a:uLnTx/>
                <a:uFillTx/>
                <a:latin typeface="Lucida Sans"/>
                <a:cs typeface="Lucida Sans"/>
              </a:rPr>
              <a:t> </a:t>
            </a:r>
            <a:r>
              <a:rPr kumimoji="0" lang="en-US" b="0" i="0" u="none" strike="noStrike" kern="0" cap="none" spc="-20" normalizeH="0" baseline="0" noProof="0" dirty="0">
                <a:ln>
                  <a:noFill/>
                </a:ln>
                <a:solidFill>
                  <a:schemeClr val="tx1"/>
                </a:solidFill>
                <a:effectLst/>
                <a:uLnTx/>
                <a:uFillTx/>
                <a:latin typeface="Lucida Sans"/>
                <a:cs typeface="Lucida Sans"/>
              </a:rPr>
              <a:t>the</a:t>
            </a:r>
            <a:r>
              <a:rPr kumimoji="0" lang="en-US" b="0" i="0" u="none" strike="noStrike" kern="0" cap="none" spc="-35" normalizeH="0" baseline="0" noProof="0" dirty="0">
                <a:ln>
                  <a:noFill/>
                </a:ln>
                <a:solidFill>
                  <a:schemeClr val="tx1"/>
                </a:solidFill>
                <a:effectLst/>
                <a:uLnTx/>
                <a:uFillTx/>
                <a:latin typeface="Lucida Sans"/>
                <a:cs typeface="Lucida Sans"/>
              </a:rPr>
              <a:t> </a:t>
            </a:r>
            <a:r>
              <a:rPr kumimoji="0" lang="en-US" b="0" i="0" u="none" strike="noStrike" kern="0" cap="none" spc="-30" normalizeH="0" baseline="0" noProof="0" dirty="0">
                <a:ln>
                  <a:noFill/>
                </a:ln>
                <a:solidFill>
                  <a:schemeClr val="tx1"/>
                </a:solidFill>
                <a:effectLst/>
                <a:uLnTx/>
                <a:uFillTx/>
                <a:latin typeface="Lucida Sans"/>
                <a:cs typeface="Lucida Sans"/>
              </a:rPr>
              <a:t>company's</a:t>
            </a:r>
            <a:r>
              <a:rPr kumimoji="0" lang="en-US" b="0" i="0" u="none" strike="noStrike" kern="0" cap="none" spc="-45" normalizeH="0" baseline="0" noProof="0" dirty="0">
                <a:ln>
                  <a:noFill/>
                </a:ln>
                <a:solidFill>
                  <a:schemeClr val="tx1"/>
                </a:solidFill>
                <a:effectLst/>
                <a:uLnTx/>
                <a:uFillTx/>
                <a:latin typeface="Lucida Sans"/>
                <a:cs typeface="Lucida Sans"/>
              </a:rPr>
              <a:t> </a:t>
            </a:r>
            <a:r>
              <a:rPr kumimoji="0" lang="en-US" b="0" i="0" u="none" strike="noStrike" kern="0" cap="none" spc="-50" normalizeH="0" baseline="0" noProof="0" dirty="0">
                <a:ln>
                  <a:noFill/>
                </a:ln>
                <a:solidFill>
                  <a:schemeClr val="tx1"/>
                </a:solidFill>
                <a:effectLst/>
                <a:uLnTx/>
                <a:uFillTx/>
                <a:latin typeface="Lucida Sans"/>
                <a:cs typeface="Lucida Sans"/>
              </a:rPr>
              <a:t>risk</a:t>
            </a:r>
            <a:r>
              <a:rPr kumimoji="0" lang="en-US" b="0" i="0" u="none" strike="noStrike" kern="0" cap="none" spc="-45" normalizeH="0" baseline="0" noProof="0" dirty="0">
                <a:ln>
                  <a:noFill/>
                </a:ln>
                <a:solidFill>
                  <a:schemeClr val="tx1"/>
                </a:solidFill>
                <a:effectLst/>
                <a:uLnTx/>
                <a:uFillTx/>
                <a:latin typeface="Lucida Sans"/>
                <a:cs typeface="Lucida Sans"/>
              </a:rPr>
              <a:t> </a:t>
            </a:r>
            <a:r>
              <a:rPr kumimoji="0" lang="en-US" b="0" i="0" u="none" strike="noStrike" kern="0" cap="none" spc="-10" normalizeH="0" baseline="0" noProof="0" dirty="0">
                <a:ln>
                  <a:noFill/>
                </a:ln>
                <a:solidFill>
                  <a:schemeClr val="tx1"/>
                </a:solidFill>
                <a:effectLst/>
                <a:uLnTx/>
                <a:uFillTx/>
                <a:latin typeface="Lucida Sans"/>
                <a:cs typeface="Lucida Sans"/>
              </a:rPr>
              <a:t>tolerance.</a:t>
            </a:r>
          </a:p>
          <a:p>
            <a:pPr marL="12700" marR="5080" lvl="0" indent="0" algn="just" defTabSz="914400" eaLnBrk="1" fontAlgn="auto" latinLnBrk="0" hangingPunct="1">
              <a:lnSpc>
                <a:spcPct val="114399"/>
              </a:lnSpc>
              <a:spcBef>
                <a:spcPts val="515"/>
              </a:spcBef>
              <a:spcAft>
                <a:spcPts val="0"/>
              </a:spcAft>
              <a:buClrTx/>
              <a:buSzTx/>
              <a:buFontTx/>
              <a:buNone/>
              <a:tabLst/>
              <a:defRPr/>
            </a:pPr>
            <a:endParaRPr kumimoji="0" lang="en-US" b="0" i="0" u="none" strike="noStrike" kern="0" cap="none" spc="0" normalizeH="0" baseline="0" noProof="0" dirty="0">
              <a:ln>
                <a:noFill/>
              </a:ln>
              <a:solidFill>
                <a:schemeClr val="tx1"/>
              </a:solidFill>
              <a:effectLst/>
              <a:uLnTx/>
              <a:uFillTx/>
              <a:latin typeface="Lucida Sans"/>
              <a:cs typeface="Lucida Sans"/>
            </a:endParaRPr>
          </a:p>
          <a:p>
            <a:pPr marL="12700" marR="0" lvl="0" indent="0" algn="just" defTabSz="914400" eaLnBrk="1" fontAlgn="auto" latinLnBrk="0" hangingPunct="1">
              <a:lnSpc>
                <a:spcPct val="100000"/>
              </a:lnSpc>
              <a:spcBef>
                <a:spcPts val="725"/>
              </a:spcBef>
              <a:spcAft>
                <a:spcPts val="0"/>
              </a:spcAft>
              <a:buClrTx/>
              <a:buSzTx/>
              <a:buFontTx/>
              <a:buNone/>
              <a:tabLst/>
              <a:defRPr/>
            </a:pPr>
            <a:r>
              <a:rPr kumimoji="0" lang="en-US" b="1" i="0" u="none" strike="noStrike" kern="0" cap="none" spc="-85" normalizeH="0" baseline="0" noProof="0" dirty="0">
                <a:ln>
                  <a:noFill/>
                </a:ln>
                <a:solidFill>
                  <a:schemeClr val="tx1"/>
                </a:solidFill>
                <a:effectLst/>
                <a:uLnTx/>
                <a:uFillTx/>
                <a:latin typeface="Lucida Sans"/>
                <a:cs typeface="Lucida Sans"/>
              </a:rPr>
              <a:t>There</a:t>
            </a:r>
            <a:r>
              <a:rPr kumimoji="0" lang="en-US" b="1" i="0" u="none" strike="noStrike" kern="0" cap="none" spc="-35" normalizeH="0" baseline="0" noProof="0" dirty="0">
                <a:ln>
                  <a:noFill/>
                </a:ln>
                <a:solidFill>
                  <a:schemeClr val="tx1"/>
                </a:solidFill>
                <a:effectLst/>
                <a:uLnTx/>
                <a:uFillTx/>
                <a:latin typeface="Lucida Sans"/>
                <a:cs typeface="Lucida Sans"/>
              </a:rPr>
              <a:t> </a:t>
            </a:r>
            <a:r>
              <a:rPr kumimoji="0" lang="en-US" b="1" i="0" u="none" strike="noStrike" kern="0" cap="none" spc="-80" normalizeH="0" baseline="0" noProof="0" dirty="0">
                <a:ln>
                  <a:noFill/>
                </a:ln>
                <a:solidFill>
                  <a:schemeClr val="tx1"/>
                </a:solidFill>
                <a:effectLst/>
                <a:uLnTx/>
                <a:uFillTx/>
                <a:latin typeface="Lucida Sans"/>
                <a:cs typeface="Lucida Sans"/>
              </a:rPr>
              <a:t>are</a:t>
            </a:r>
            <a:r>
              <a:rPr kumimoji="0" lang="en-US" b="1" i="0" u="none" strike="noStrike" kern="0" cap="none" spc="-30" normalizeH="0" baseline="0" noProof="0" dirty="0">
                <a:ln>
                  <a:noFill/>
                </a:ln>
                <a:solidFill>
                  <a:schemeClr val="tx1"/>
                </a:solidFill>
                <a:effectLst/>
                <a:uLnTx/>
                <a:uFillTx/>
                <a:latin typeface="Lucida Sans"/>
                <a:cs typeface="Lucida Sans"/>
              </a:rPr>
              <a:t> </a:t>
            </a:r>
            <a:r>
              <a:rPr kumimoji="0" lang="en-US" b="1" i="0" u="sng" strike="noStrike" kern="0" cap="none" spc="-55" normalizeH="0" baseline="0" noProof="0" dirty="0">
                <a:ln>
                  <a:noFill/>
                </a:ln>
                <a:solidFill>
                  <a:schemeClr val="tx1"/>
                </a:solidFill>
                <a:effectLst/>
                <a:uLnTx/>
                <a:uFillTx/>
                <a:latin typeface="Lucida Sans"/>
                <a:cs typeface="Lucida Sans"/>
              </a:rPr>
              <a:t>four</a:t>
            </a:r>
            <a:r>
              <a:rPr kumimoji="0" lang="en-US" b="1" i="0" u="none" strike="noStrike" kern="0" cap="none" spc="-105" normalizeH="0" baseline="0" noProof="0" dirty="0">
                <a:ln>
                  <a:noFill/>
                </a:ln>
                <a:solidFill>
                  <a:schemeClr val="tx1"/>
                </a:solidFill>
                <a:effectLst/>
                <a:uLnTx/>
                <a:uFillTx/>
                <a:latin typeface="Lucida Sans"/>
                <a:cs typeface="Lucida Sans"/>
              </a:rPr>
              <a:t> </a:t>
            </a:r>
            <a:r>
              <a:rPr kumimoji="0" lang="en-US" b="1" i="0" u="none" strike="noStrike" kern="0" cap="none" spc="-10" normalizeH="0" baseline="0" noProof="0" dirty="0">
                <a:ln>
                  <a:noFill/>
                </a:ln>
                <a:solidFill>
                  <a:schemeClr val="tx1"/>
                </a:solidFill>
                <a:effectLst/>
                <a:uLnTx/>
                <a:uFillTx/>
                <a:latin typeface="Lucida Sans"/>
                <a:cs typeface="Lucida Sans"/>
              </a:rPr>
              <a:t>main</a:t>
            </a:r>
            <a:r>
              <a:rPr kumimoji="0" lang="en-US" b="1" i="0" u="none" strike="noStrike" kern="0" cap="none" spc="-45" normalizeH="0" baseline="0" noProof="0" dirty="0">
                <a:ln>
                  <a:noFill/>
                </a:ln>
                <a:solidFill>
                  <a:schemeClr val="tx1"/>
                </a:solidFill>
                <a:effectLst/>
                <a:uLnTx/>
                <a:uFillTx/>
                <a:latin typeface="Lucida Sans"/>
                <a:cs typeface="Lucida Sans"/>
              </a:rPr>
              <a:t> approaches </a:t>
            </a:r>
            <a:r>
              <a:rPr kumimoji="0" lang="en-US" b="1" i="0" u="none" strike="noStrike" kern="0" cap="none" spc="-20" normalizeH="0" baseline="0" noProof="0" dirty="0">
                <a:ln>
                  <a:noFill/>
                </a:ln>
                <a:solidFill>
                  <a:schemeClr val="tx1"/>
                </a:solidFill>
                <a:effectLst/>
                <a:uLnTx/>
                <a:uFillTx/>
                <a:latin typeface="Lucida Sans"/>
                <a:cs typeface="Lucida Sans"/>
              </a:rPr>
              <a:t>to</a:t>
            </a:r>
            <a:r>
              <a:rPr kumimoji="0" lang="en-US" b="1" i="0" u="none" strike="noStrike" kern="0" cap="none" spc="-80" normalizeH="0" baseline="0" noProof="0" dirty="0">
                <a:ln>
                  <a:noFill/>
                </a:ln>
                <a:solidFill>
                  <a:schemeClr val="tx1"/>
                </a:solidFill>
                <a:effectLst/>
                <a:uLnTx/>
                <a:uFillTx/>
                <a:latin typeface="Lucida Sans"/>
                <a:cs typeface="Lucida Sans"/>
              </a:rPr>
              <a:t> </a:t>
            </a:r>
            <a:r>
              <a:rPr kumimoji="0" lang="en-US" b="1" i="0" u="none" strike="noStrike" kern="0" cap="none" spc="-50" normalizeH="0" baseline="0" noProof="0" dirty="0">
                <a:ln>
                  <a:noFill/>
                </a:ln>
                <a:solidFill>
                  <a:schemeClr val="tx1"/>
                </a:solidFill>
                <a:effectLst/>
                <a:uLnTx/>
                <a:uFillTx/>
                <a:latin typeface="Lucida Sans"/>
                <a:cs typeface="Lucida Sans"/>
              </a:rPr>
              <a:t>risk</a:t>
            </a:r>
            <a:r>
              <a:rPr kumimoji="0" lang="en-US" b="1" i="0" u="none" strike="noStrike" kern="0" cap="none" spc="-45" normalizeH="0" baseline="0" noProof="0" dirty="0">
                <a:ln>
                  <a:noFill/>
                </a:ln>
                <a:solidFill>
                  <a:schemeClr val="tx1"/>
                </a:solidFill>
                <a:effectLst/>
                <a:uLnTx/>
                <a:uFillTx/>
                <a:latin typeface="Lucida Sans"/>
                <a:cs typeface="Lucida Sans"/>
              </a:rPr>
              <a:t> </a:t>
            </a:r>
            <a:r>
              <a:rPr kumimoji="0" lang="en-US" b="1" i="0" u="none" strike="noStrike" kern="0" cap="none" spc="-10" normalizeH="0" baseline="0" noProof="0" dirty="0">
                <a:ln>
                  <a:noFill/>
                </a:ln>
                <a:solidFill>
                  <a:schemeClr val="tx1"/>
                </a:solidFill>
                <a:effectLst/>
                <a:uLnTx/>
                <a:uFillTx/>
                <a:latin typeface="Lucida Sans"/>
                <a:cs typeface="Lucida Sans"/>
              </a:rPr>
              <a:t>mitigation</a:t>
            </a:r>
            <a:r>
              <a:rPr kumimoji="0" lang="en-US" b="1" i="0" u="none" strike="noStrike" kern="0" cap="none" spc="-45" normalizeH="0" baseline="0" noProof="0" dirty="0">
                <a:ln>
                  <a:noFill/>
                </a:ln>
                <a:solidFill>
                  <a:schemeClr val="tx1"/>
                </a:solidFill>
                <a:effectLst/>
                <a:uLnTx/>
                <a:uFillTx/>
                <a:latin typeface="Lucida Sans"/>
                <a:cs typeface="Lucida Sans"/>
              </a:rPr>
              <a:t> </a:t>
            </a:r>
            <a:r>
              <a:rPr kumimoji="0" lang="en-US" b="1" i="0" u="none" strike="noStrike" kern="0" cap="none" spc="0" normalizeH="0" baseline="0" noProof="0" dirty="0">
                <a:ln>
                  <a:noFill/>
                </a:ln>
                <a:solidFill>
                  <a:schemeClr val="tx1"/>
                </a:solidFill>
                <a:effectLst/>
                <a:uLnTx/>
                <a:uFillTx/>
                <a:latin typeface="Lucida Sans"/>
                <a:cs typeface="Lucida Sans"/>
              </a:rPr>
              <a:t>that</a:t>
            </a:r>
            <a:r>
              <a:rPr kumimoji="0" lang="en-US" b="1" i="0" u="none" strike="noStrike" kern="0" cap="none" spc="-45" normalizeH="0" baseline="0" noProof="0" dirty="0">
                <a:ln>
                  <a:noFill/>
                </a:ln>
                <a:solidFill>
                  <a:schemeClr val="tx1"/>
                </a:solidFill>
                <a:effectLst/>
                <a:uLnTx/>
                <a:uFillTx/>
                <a:latin typeface="Lucida Sans"/>
                <a:cs typeface="Lucida Sans"/>
              </a:rPr>
              <a:t> </a:t>
            </a:r>
            <a:r>
              <a:rPr kumimoji="0" lang="en-US" b="1" i="0" u="none" strike="noStrike" kern="0" cap="none" spc="-50" normalizeH="0" baseline="0" noProof="0" dirty="0">
                <a:ln>
                  <a:noFill/>
                </a:ln>
                <a:solidFill>
                  <a:schemeClr val="tx1"/>
                </a:solidFill>
                <a:effectLst/>
                <a:uLnTx/>
                <a:uFillTx/>
                <a:latin typeface="Lucida Sans"/>
                <a:cs typeface="Lucida Sans"/>
              </a:rPr>
              <a:t>entrepreneurs</a:t>
            </a:r>
            <a:r>
              <a:rPr kumimoji="0" lang="en-US" b="1" i="0" u="none" strike="noStrike" kern="0" cap="none" spc="-45" normalizeH="0" baseline="0" noProof="0" dirty="0">
                <a:ln>
                  <a:noFill/>
                </a:ln>
                <a:solidFill>
                  <a:schemeClr val="tx1"/>
                </a:solidFill>
                <a:effectLst/>
                <a:uLnTx/>
                <a:uFillTx/>
                <a:latin typeface="Lucida Sans"/>
                <a:cs typeface="Lucida Sans"/>
              </a:rPr>
              <a:t> </a:t>
            </a:r>
            <a:r>
              <a:rPr kumimoji="0" lang="en-US" b="1" i="0" u="none" strike="noStrike" kern="0" cap="none" spc="-25" normalizeH="0" baseline="0" noProof="0" dirty="0">
                <a:ln>
                  <a:noFill/>
                </a:ln>
                <a:solidFill>
                  <a:schemeClr val="tx1"/>
                </a:solidFill>
                <a:effectLst/>
                <a:uLnTx/>
                <a:uFillTx/>
                <a:latin typeface="Lucida Sans"/>
                <a:cs typeface="Lucida Sans"/>
              </a:rPr>
              <a:t>can</a:t>
            </a:r>
            <a:r>
              <a:rPr kumimoji="0" lang="en-US" b="1" i="0" u="none" strike="noStrike" kern="0" cap="none" spc="-45" normalizeH="0" baseline="0" noProof="0" dirty="0">
                <a:ln>
                  <a:noFill/>
                </a:ln>
                <a:solidFill>
                  <a:schemeClr val="tx1"/>
                </a:solidFill>
                <a:effectLst/>
                <a:uLnTx/>
                <a:uFillTx/>
                <a:latin typeface="Lucida Sans"/>
                <a:cs typeface="Lucida Sans"/>
              </a:rPr>
              <a:t> </a:t>
            </a:r>
            <a:r>
              <a:rPr kumimoji="0" lang="en-US" b="1" i="0" u="none" strike="noStrike" kern="0" cap="none" spc="-10" normalizeH="0" baseline="0" noProof="0" dirty="0">
                <a:ln>
                  <a:noFill/>
                </a:ln>
                <a:solidFill>
                  <a:schemeClr val="tx1"/>
                </a:solidFill>
                <a:effectLst/>
                <a:uLnTx/>
                <a:uFillTx/>
                <a:latin typeface="Lucida Sans"/>
                <a:cs typeface="Lucida Sans"/>
              </a:rPr>
              <a:t>employ:</a:t>
            </a:r>
          </a:p>
          <a:p>
            <a:pPr marL="241300" marR="0" lvl="0" indent="-228600" defTabSz="914400" eaLnBrk="1" fontAlgn="auto" latinLnBrk="0" hangingPunct="1">
              <a:lnSpc>
                <a:spcPct val="100000"/>
              </a:lnSpc>
              <a:spcBef>
                <a:spcPts val="725"/>
              </a:spcBef>
              <a:spcAft>
                <a:spcPts val="0"/>
              </a:spcAft>
              <a:buClrTx/>
              <a:buSzTx/>
              <a:buFont typeface="+mj-lt"/>
              <a:buAutoNum type="arabicPeriod"/>
              <a:tabLst/>
              <a:defRPr/>
            </a:pPr>
            <a:r>
              <a:rPr kumimoji="0" lang="en-US" sz="1400" b="1" i="0" u="none" strike="noStrike" kern="0" cap="none" spc="0" normalizeH="0" baseline="0" noProof="0" dirty="0">
                <a:ln>
                  <a:noFill/>
                </a:ln>
                <a:solidFill>
                  <a:schemeClr val="tx1"/>
                </a:solidFill>
                <a:effectLst/>
                <a:uLnTx/>
                <a:uFillTx/>
                <a:latin typeface="Lucida Sans"/>
                <a:cs typeface="Lucida Sans"/>
              </a:rPr>
              <a:t>Avoidance- Eliminating the risk entirely </a:t>
            </a:r>
          </a:p>
          <a:p>
            <a:pPr marL="241300" marR="0" lvl="0" indent="-228600" defTabSz="914400" eaLnBrk="1" fontAlgn="auto" latinLnBrk="0" hangingPunct="1">
              <a:lnSpc>
                <a:spcPct val="100000"/>
              </a:lnSpc>
              <a:spcBef>
                <a:spcPts val="725"/>
              </a:spcBef>
              <a:spcAft>
                <a:spcPts val="0"/>
              </a:spcAft>
              <a:buClrTx/>
              <a:buSzTx/>
              <a:buFont typeface="+mj-lt"/>
              <a:buAutoNum type="arabicPeriod"/>
              <a:tabLst/>
              <a:defRPr/>
            </a:pPr>
            <a:r>
              <a:rPr kumimoji="0" lang="en-US" sz="1400" b="1" i="0" u="none" strike="noStrike" kern="0" cap="none" spc="0" normalizeH="0" baseline="0" noProof="0" dirty="0">
                <a:ln>
                  <a:noFill/>
                </a:ln>
                <a:solidFill>
                  <a:schemeClr val="tx1"/>
                </a:solidFill>
                <a:effectLst/>
                <a:uLnTx/>
                <a:uFillTx/>
                <a:latin typeface="Lucida Sans"/>
                <a:cs typeface="Lucida Sans"/>
              </a:rPr>
              <a:t>Transfer- Shifting risk to a third party</a:t>
            </a:r>
          </a:p>
          <a:p>
            <a:pPr marL="241300" marR="0" lvl="0" indent="-228600" defTabSz="914400" eaLnBrk="1" fontAlgn="auto" latinLnBrk="0" hangingPunct="1">
              <a:lnSpc>
                <a:spcPct val="100000"/>
              </a:lnSpc>
              <a:spcBef>
                <a:spcPts val="725"/>
              </a:spcBef>
              <a:spcAft>
                <a:spcPts val="0"/>
              </a:spcAft>
              <a:buClrTx/>
              <a:buSzTx/>
              <a:buFont typeface="+mj-lt"/>
              <a:buAutoNum type="arabicPeriod"/>
              <a:tabLst/>
              <a:defRPr/>
            </a:pPr>
            <a:r>
              <a:rPr kumimoji="0" lang="en-US" sz="1400" b="1" i="0" u="none" strike="noStrike" kern="0" cap="none" spc="0" normalizeH="0" baseline="0" noProof="0" dirty="0">
                <a:ln>
                  <a:noFill/>
                </a:ln>
                <a:solidFill>
                  <a:schemeClr val="tx1"/>
                </a:solidFill>
                <a:effectLst/>
                <a:uLnTx/>
                <a:uFillTx/>
                <a:latin typeface="Lucida Sans"/>
                <a:cs typeface="Lucida Sans"/>
              </a:rPr>
              <a:t>Reduction- Decreasing </a:t>
            </a:r>
          </a:p>
          <a:p>
            <a:pPr marL="241300" marR="0" lvl="0" indent="-228600" defTabSz="914400" eaLnBrk="1" fontAlgn="auto" latinLnBrk="0" hangingPunct="1">
              <a:lnSpc>
                <a:spcPct val="100000"/>
              </a:lnSpc>
              <a:spcBef>
                <a:spcPts val="725"/>
              </a:spcBef>
              <a:spcAft>
                <a:spcPts val="0"/>
              </a:spcAft>
              <a:buClrTx/>
              <a:buSzTx/>
              <a:buFont typeface="+mj-lt"/>
              <a:buAutoNum type="arabicPeriod"/>
              <a:tabLst/>
              <a:defRPr/>
            </a:pPr>
            <a:r>
              <a:rPr kumimoji="0" lang="en-US" sz="1400" b="1" i="0" u="none" strike="noStrike" kern="0" cap="none" spc="0" normalizeH="0" baseline="0" noProof="0" dirty="0">
                <a:ln>
                  <a:noFill/>
                </a:ln>
                <a:solidFill>
                  <a:schemeClr val="tx1"/>
                </a:solidFill>
                <a:effectLst/>
                <a:uLnTx/>
                <a:uFillTx/>
                <a:latin typeface="Lucida Sans"/>
                <a:cs typeface="Lucida Sans"/>
              </a:rPr>
              <a:t>Acceptance- Taking on</a:t>
            </a:r>
            <a:endParaRPr lang="en-US" sz="1150" dirty="0">
              <a:solidFill>
                <a:schemeClr val="tx1"/>
              </a:solidFill>
              <a:latin typeface="Lucida Sans"/>
              <a:cs typeface="Lucida Sans"/>
            </a:endParaRPr>
          </a:p>
          <a:p>
            <a:pPr marL="241300" marR="0" lvl="0" indent="-228600" defTabSz="914400" eaLnBrk="1" fontAlgn="auto" latinLnBrk="0" hangingPunct="1">
              <a:lnSpc>
                <a:spcPct val="100000"/>
              </a:lnSpc>
              <a:spcBef>
                <a:spcPts val="725"/>
              </a:spcBef>
              <a:spcAft>
                <a:spcPts val="0"/>
              </a:spcAft>
              <a:buClrTx/>
              <a:buSzTx/>
              <a:buFont typeface="+mj-lt"/>
              <a:buAutoNum type="arabicPeriod"/>
              <a:tabLst/>
              <a:defRPr/>
            </a:pPr>
            <a:endParaRPr kumimoji="0" lang="en-US" sz="1400" b="1" i="0" u="none" strike="noStrike" kern="0" cap="none" spc="0" normalizeH="0" baseline="0" noProof="0" dirty="0">
              <a:ln>
                <a:noFill/>
              </a:ln>
              <a:solidFill>
                <a:srgbClr val="FF0000"/>
              </a:solidFill>
              <a:effectLst/>
              <a:uLnTx/>
              <a:uFillTx/>
              <a:latin typeface="Lucida Sans"/>
              <a:cs typeface="Lucida Sans"/>
            </a:endParaRPr>
          </a:p>
        </p:txBody>
      </p:sp>
      <p:pic>
        <p:nvPicPr>
          <p:cNvPr id="2" name="Graphic 21">
            <a:extLst>
              <a:ext uri="{FF2B5EF4-FFF2-40B4-BE49-F238E27FC236}">
                <a16:creationId xmlns:a16="http://schemas.microsoft.com/office/drawing/2014/main" id="{3F78930F-6D9E-733B-A4F4-086BF59D8F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58441" y="605121"/>
            <a:ext cx="2024202" cy="945164"/>
          </a:xfrm>
          <a:prstGeom prst="rect">
            <a:avLst/>
          </a:prstGeom>
        </p:spPr>
      </p:pic>
      <p:sp>
        <p:nvSpPr>
          <p:cNvPr id="4" name="TextBox 3">
            <a:extLst>
              <a:ext uri="{FF2B5EF4-FFF2-40B4-BE49-F238E27FC236}">
                <a16:creationId xmlns:a16="http://schemas.microsoft.com/office/drawing/2014/main" id="{150813F9-3DE6-6F41-B5FC-2D426CAAC3A2}"/>
              </a:ext>
            </a:extLst>
          </p:cNvPr>
          <p:cNvSpPr txBox="1"/>
          <p:nvPr/>
        </p:nvSpPr>
        <p:spPr>
          <a:xfrm>
            <a:off x="2381249" y="1259443"/>
            <a:ext cx="3625271" cy="369332"/>
          </a:xfrm>
          <a:prstGeom prst="rect">
            <a:avLst/>
          </a:prstGeom>
          <a:solidFill>
            <a:srgbClr val="00B0F0"/>
          </a:solidFill>
        </p:spPr>
        <p:txBody>
          <a:bodyPr wrap="square">
            <a:spAutoFit/>
          </a:bodyPr>
          <a:lstStyle/>
          <a:p>
            <a:pPr marL="12700">
              <a:lnSpc>
                <a:spcPct val="100000"/>
              </a:lnSpc>
              <a:spcBef>
                <a:spcPts val="100"/>
              </a:spcBef>
            </a:pPr>
            <a:r>
              <a:rPr lang="en-US" sz="1800" b="1" spc="-75" dirty="0">
                <a:solidFill>
                  <a:schemeClr val="bg1"/>
                </a:solidFill>
                <a:latin typeface="Arial"/>
                <a:cs typeface="Arial"/>
              </a:rPr>
              <a:t>RISK MITIGATION STRATEGIES</a:t>
            </a:r>
            <a:endParaRPr lang="en-US" sz="1800" dirty="0">
              <a:solidFill>
                <a:schemeClr val="bg1"/>
              </a:solidFill>
              <a:latin typeface="Arial"/>
              <a:cs typeface="Arial"/>
            </a:endParaRPr>
          </a:p>
        </p:txBody>
      </p:sp>
    </p:spTree>
    <p:extLst>
      <p:ext uri="{BB962C8B-B14F-4D97-AF65-F5344CB8AC3E}">
        <p14:creationId xmlns:p14="http://schemas.microsoft.com/office/powerpoint/2010/main" val="124845342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25C3DB-BDBC-0427-0245-8AAFDE89038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5333A62-6FF4-3861-66BD-77A3D2D1C7B4}"/>
              </a:ext>
            </a:extLst>
          </p:cNvPr>
          <p:cNvSpPr/>
          <p:nvPr/>
        </p:nvSpPr>
        <p:spPr>
          <a:xfrm>
            <a:off x="2306113" y="1038738"/>
            <a:ext cx="8712935" cy="40147"/>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DE8A945D-AB89-3AE2-4A23-AF660367351A}"/>
              </a:ext>
            </a:extLst>
          </p:cNvPr>
          <p:cNvSpPr/>
          <p:nvPr/>
        </p:nvSpPr>
        <p:spPr>
          <a:xfrm>
            <a:off x="7558824" y="1400175"/>
            <a:ext cx="3625271" cy="552245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35EA965-9374-BFB7-58FF-49BBE43A2354}"/>
              </a:ext>
            </a:extLst>
          </p:cNvPr>
          <p:cNvSpPr/>
          <p:nvPr/>
        </p:nvSpPr>
        <p:spPr>
          <a:xfrm>
            <a:off x="2306113" y="1583349"/>
            <a:ext cx="8329650" cy="496512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98450" marR="36195" lvl="0" indent="-285750" algn="just" defTabSz="914400" eaLnBrk="1" fontAlgn="auto" latinLnBrk="0" hangingPunct="1">
              <a:lnSpc>
                <a:spcPct val="126099"/>
              </a:lnSpc>
              <a:spcBef>
                <a:spcPts val="95"/>
              </a:spcBef>
              <a:spcAft>
                <a:spcPts val="0"/>
              </a:spcAft>
              <a:buClrTx/>
              <a:buSzTx/>
              <a:buFont typeface="Arial" panose="020B0604020202020204" pitchFamily="34" charset="0"/>
              <a:buChar char="•"/>
              <a:tabLst/>
              <a:defRPr/>
            </a:pPr>
            <a:endParaRPr kumimoji="0" lang="en-US" sz="1400" b="0" i="0" u="none" strike="noStrike" kern="0" cap="none" spc="0" normalizeH="0" baseline="0" noProof="0" dirty="0">
              <a:ln>
                <a:noFill/>
              </a:ln>
              <a:solidFill>
                <a:sysClr val="windowText" lastClr="000000"/>
              </a:solidFill>
              <a:effectLst/>
              <a:uLnTx/>
              <a:uFillTx/>
              <a:latin typeface="Lucida Sans"/>
              <a:cs typeface="Lucida Sans"/>
            </a:endParaRPr>
          </a:p>
        </p:txBody>
      </p:sp>
      <p:pic>
        <p:nvPicPr>
          <p:cNvPr id="2" name="Graphic 21">
            <a:extLst>
              <a:ext uri="{FF2B5EF4-FFF2-40B4-BE49-F238E27FC236}">
                <a16:creationId xmlns:a16="http://schemas.microsoft.com/office/drawing/2014/main" id="{443EDB65-2FF2-BF4F-7C3B-F90160C3AB0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58441" y="605121"/>
            <a:ext cx="2024202" cy="945164"/>
          </a:xfrm>
          <a:prstGeom prst="rect">
            <a:avLst/>
          </a:prstGeom>
        </p:spPr>
      </p:pic>
      <p:sp>
        <p:nvSpPr>
          <p:cNvPr id="4" name="TextBox 3">
            <a:extLst>
              <a:ext uri="{FF2B5EF4-FFF2-40B4-BE49-F238E27FC236}">
                <a16:creationId xmlns:a16="http://schemas.microsoft.com/office/drawing/2014/main" id="{9CF331A6-FC21-E932-F9D8-3A40ED65B915}"/>
              </a:ext>
            </a:extLst>
          </p:cNvPr>
          <p:cNvSpPr txBox="1"/>
          <p:nvPr/>
        </p:nvSpPr>
        <p:spPr>
          <a:xfrm>
            <a:off x="260292" y="3107266"/>
            <a:ext cx="1803794" cy="2108269"/>
          </a:xfrm>
          <a:prstGeom prst="rect">
            <a:avLst/>
          </a:prstGeom>
          <a:solidFill>
            <a:srgbClr val="00B0F0"/>
          </a:solidFill>
        </p:spPr>
        <p:txBody>
          <a:bodyPr wrap="square">
            <a:spAutoFit/>
          </a:bodyPr>
          <a:lstStyle/>
          <a:p>
            <a:pPr marL="12700">
              <a:lnSpc>
                <a:spcPct val="100000"/>
              </a:lnSpc>
              <a:spcBef>
                <a:spcPts val="100"/>
              </a:spcBef>
            </a:pPr>
            <a:r>
              <a:rPr lang="en-US" sz="1800" b="1" spc="-75" dirty="0">
                <a:solidFill>
                  <a:schemeClr val="bg1"/>
                </a:solidFill>
                <a:latin typeface="Arial"/>
                <a:cs typeface="Arial"/>
              </a:rPr>
              <a:t>QUALITATIVE </a:t>
            </a:r>
          </a:p>
          <a:p>
            <a:pPr marL="12700">
              <a:lnSpc>
                <a:spcPct val="100000"/>
              </a:lnSpc>
              <a:spcBef>
                <a:spcPts val="100"/>
              </a:spcBef>
            </a:pPr>
            <a:endParaRPr lang="en-US" sz="1800" b="1" spc="-75" dirty="0">
              <a:solidFill>
                <a:schemeClr val="bg1"/>
              </a:solidFill>
              <a:latin typeface="Arial"/>
              <a:cs typeface="Arial"/>
            </a:endParaRPr>
          </a:p>
          <a:p>
            <a:pPr marL="12700" algn="ctr">
              <a:lnSpc>
                <a:spcPct val="100000"/>
              </a:lnSpc>
              <a:spcBef>
                <a:spcPts val="100"/>
              </a:spcBef>
            </a:pPr>
            <a:r>
              <a:rPr lang="en-US" sz="1800" b="1" spc="-75" dirty="0">
                <a:solidFill>
                  <a:schemeClr val="bg1"/>
                </a:solidFill>
                <a:latin typeface="Arial"/>
                <a:cs typeface="Arial"/>
              </a:rPr>
              <a:t>VS. </a:t>
            </a:r>
          </a:p>
          <a:p>
            <a:pPr marL="12700" algn="ctr">
              <a:lnSpc>
                <a:spcPct val="100000"/>
              </a:lnSpc>
              <a:spcBef>
                <a:spcPts val="100"/>
              </a:spcBef>
            </a:pPr>
            <a:endParaRPr lang="en-US" sz="1800" b="1" spc="-75" dirty="0">
              <a:solidFill>
                <a:schemeClr val="bg1"/>
              </a:solidFill>
              <a:latin typeface="Arial"/>
              <a:cs typeface="Arial"/>
            </a:endParaRPr>
          </a:p>
          <a:p>
            <a:pPr marL="12700">
              <a:lnSpc>
                <a:spcPct val="100000"/>
              </a:lnSpc>
              <a:spcBef>
                <a:spcPts val="100"/>
              </a:spcBef>
            </a:pPr>
            <a:r>
              <a:rPr lang="en-US" sz="1800" b="1" spc="-75" dirty="0">
                <a:solidFill>
                  <a:schemeClr val="bg1"/>
                </a:solidFill>
                <a:latin typeface="Arial"/>
                <a:cs typeface="Arial"/>
              </a:rPr>
              <a:t>QUANTITATIVE</a:t>
            </a:r>
          </a:p>
          <a:p>
            <a:pPr marL="12700">
              <a:lnSpc>
                <a:spcPct val="100000"/>
              </a:lnSpc>
              <a:spcBef>
                <a:spcPts val="100"/>
              </a:spcBef>
            </a:pPr>
            <a:endParaRPr lang="en-US" b="1" spc="-75" dirty="0">
              <a:solidFill>
                <a:schemeClr val="bg1"/>
              </a:solidFill>
              <a:latin typeface="Arial"/>
              <a:cs typeface="Arial"/>
            </a:endParaRPr>
          </a:p>
          <a:p>
            <a:pPr marL="12700">
              <a:lnSpc>
                <a:spcPct val="100000"/>
              </a:lnSpc>
              <a:spcBef>
                <a:spcPts val="100"/>
              </a:spcBef>
            </a:pPr>
            <a:r>
              <a:rPr lang="en-US" sz="1800" b="1" spc="-75" dirty="0">
                <a:solidFill>
                  <a:schemeClr val="bg1"/>
                </a:solidFill>
                <a:latin typeface="Arial"/>
                <a:cs typeface="Arial"/>
              </a:rPr>
              <a:t> ASSESSMENT</a:t>
            </a:r>
          </a:p>
        </p:txBody>
      </p:sp>
      <p:grpSp>
        <p:nvGrpSpPr>
          <p:cNvPr id="11" name="object 11"/>
          <p:cNvGrpSpPr/>
          <p:nvPr/>
        </p:nvGrpSpPr>
        <p:grpSpPr>
          <a:xfrm>
            <a:off x="2321860" y="2021495"/>
            <a:ext cx="4370877" cy="3493135"/>
            <a:chOff x="3167189" y="1922041"/>
            <a:chExt cx="3610610" cy="3493135"/>
          </a:xfrm>
        </p:grpSpPr>
        <p:sp>
          <p:nvSpPr>
            <p:cNvPr id="12" name="object 12"/>
            <p:cNvSpPr/>
            <p:nvPr/>
          </p:nvSpPr>
          <p:spPr>
            <a:xfrm>
              <a:off x="3167189" y="1922041"/>
              <a:ext cx="3610610" cy="3493135"/>
            </a:xfrm>
            <a:custGeom>
              <a:avLst/>
              <a:gdLst/>
              <a:ahLst/>
              <a:cxnLst/>
              <a:rect l="l" t="t" r="r" b="b"/>
              <a:pathLst>
                <a:path w="3610609" h="3493135">
                  <a:moveTo>
                    <a:pt x="3532014" y="3493100"/>
                  </a:moveTo>
                  <a:lnTo>
                    <a:pt x="78080" y="3493100"/>
                  </a:lnTo>
                  <a:lnTo>
                    <a:pt x="72645" y="3492564"/>
                  </a:lnTo>
                  <a:lnTo>
                    <a:pt x="32577" y="3475967"/>
                  </a:lnTo>
                  <a:lnTo>
                    <a:pt x="4261" y="3436443"/>
                  </a:lnTo>
                  <a:lnTo>
                    <a:pt x="0" y="3415020"/>
                  </a:lnTo>
                  <a:lnTo>
                    <a:pt x="0" y="3409533"/>
                  </a:lnTo>
                  <a:lnTo>
                    <a:pt x="0" y="78079"/>
                  </a:lnTo>
                  <a:lnTo>
                    <a:pt x="17131" y="32577"/>
                  </a:lnTo>
                  <a:lnTo>
                    <a:pt x="56656" y="4261"/>
                  </a:lnTo>
                  <a:lnTo>
                    <a:pt x="78080" y="0"/>
                  </a:lnTo>
                  <a:lnTo>
                    <a:pt x="3532014" y="0"/>
                  </a:lnTo>
                  <a:lnTo>
                    <a:pt x="3577516" y="17131"/>
                  </a:lnTo>
                  <a:lnTo>
                    <a:pt x="3605832" y="56656"/>
                  </a:lnTo>
                  <a:lnTo>
                    <a:pt x="3610094" y="78079"/>
                  </a:lnTo>
                  <a:lnTo>
                    <a:pt x="3610094" y="3415020"/>
                  </a:lnTo>
                  <a:lnTo>
                    <a:pt x="3592962" y="3460522"/>
                  </a:lnTo>
                  <a:lnTo>
                    <a:pt x="3553437" y="3488839"/>
                  </a:lnTo>
                  <a:lnTo>
                    <a:pt x="3537448" y="3492564"/>
                  </a:lnTo>
                  <a:lnTo>
                    <a:pt x="3532014" y="3493100"/>
                  </a:lnTo>
                  <a:close/>
                </a:path>
              </a:pathLst>
            </a:custGeom>
            <a:solidFill>
              <a:srgbClr val="FFFFFF"/>
            </a:solidFill>
          </p:spPr>
          <p:txBody>
            <a:bodyPr wrap="square" lIns="0" tIns="0" rIns="0" bIns="0" rtlCol="0"/>
            <a:lstStyle/>
            <a:p>
              <a:endParaRPr/>
            </a:p>
          </p:txBody>
        </p:sp>
        <p:sp>
          <p:nvSpPr>
            <p:cNvPr id="13" name="object 13"/>
            <p:cNvSpPr/>
            <p:nvPr/>
          </p:nvSpPr>
          <p:spPr>
            <a:xfrm>
              <a:off x="4763319" y="2089175"/>
              <a:ext cx="417830" cy="417830"/>
            </a:xfrm>
            <a:custGeom>
              <a:avLst/>
              <a:gdLst/>
              <a:ahLst/>
              <a:cxnLst/>
              <a:rect l="l" t="t" r="r" b="b"/>
              <a:pathLst>
                <a:path w="417829" h="417830">
                  <a:moveTo>
                    <a:pt x="215759" y="417834"/>
                  </a:moveTo>
                  <a:lnTo>
                    <a:pt x="202074" y="417834"/>
                  </a:lnTo>
                  <a:lnTo>
                    <a:pt x="195249" y="417499"/>
                  </a:lnTo>
                  <a:lnTo>
                    <a:pt x="154819" y="410825"/>
                  </a:lnTo>
                  <a:lnTo>
                    <a:pt x="116468" y="396391"/>
                  </a:lnTo>
                  <a:lnTo>
                    <a:pt x="81670" y="374753"/>
                  </a:lnTo>
                  <a:lnTo>
                    <a:pt x="51762" y="346742"/>
                  </a:lnTo>
                  <a:lnTo>
                    <a:pt x="27893" y="313434"/>
                  </a:lnTo>
                  <a:lnTo>
                    <a:pt x="10981" y="276110"/>
                  </a:lnTo>
                  <a:lnTo>
                    <a:pt x="1676" y="236204"/>
                  </a:lnTo>
                  <a:lnTo>
                    <a:pt x="0" y="215759"/>
                  </a:lnTo>
                  <a:lnTo>
                    <a:pt x="0" y="202074"/>
                  </a:lnTo>
                  <a:lnTo>
                    <a:pt x="5348" y="161448"/>
                  </a:lnTo>
                  <a:lnTo>
                    <a:pt x="18520" y="122646"/>
                  </a:lnTo>
                  <a:lnTo>
                    <a:pt x="39009" y="87159"/>
                  </a:lnTo>
                  <a:lnTo>
                    <a:pt x="66028" y="56351"/>
                  </a:lnTo>
                  <a:lnTo>
                    <a:pt x="98538" y="31407"/>
                  </a:lnTo>
                  <a:lnTo>
                    <a:pt x="135288" y="13284"/>
                  </a:lnTo>
                  <a:lnTo>
                    <a:pt x="174869" y="2679"/>
                  </a:lnTo>
                  <a:lnTo>
                    <a:pt x="202074" y="0"/>
                  </a:lnTo>
                  <a:lnTo>
                    <a:pt x="215759" y="0"/>
                  </a:lnTo>
                  <a:lnTo>
                    <a:pt x="256385" y="5349"/>
                  </a:lnTo>
                  <a:lnTo>
                    <a:pt x="295187" y="18520"/>
                  </a:lnTo>
                  <a:lnTo>
                    <a:pt x="330674" y="39009"/>
                  </a:lnTo>
                  <a:lnTo>
                    <a:pt x="361482" y="66028"/>
                  </a:lnTo>
                  <a:lnTo>
                    <a:pt x="386427" y="98537"/>
                  </a:lnTo>
                  <a:lnTo>
                    <a:pt x="404549" y="135289"/>
                  </a:lnTo>
                  <a:lnTo>
                    <a:pt x="415155" y="174870"/>
                  </a:lnTo>
                  <a:lnTo>
                    <a:pt x="417834" y="202074"/>
                  </a:lnTo>
                  <a:lnTo>
                    <a:pt x="417834" y="208917"/>
                  </a:lnTo>
                  <a:lnTo>
                    <a:pt x="417834" y="215759"/>
                  </a:lnTo>
                  <a:lnTo>
                    <a:pt x="412485" y="256385"/>
                  </a:lnTo>
                  <a:lnTo>
                    <a:pt x="399312" y="295187"/>
                  </a:lnTo>
                  <a:lnTo>
                    <a:pt x="378824" y="330674"/>
                  </a:lnTo>
                  <a:lnTo>
                    <a:pt x="351806" y="361482"/>
                  </a:lnTo>
                  <a:lnTo>
                    <a:pt x="319295" y="386427"/>
                  </a:lnTo>
                  <a:lnTo>
                    <a:pt x="282544" y="404550"/>
                  </a:lnTo>
                  <a:lnTo>
                    <a:pt x="242964" y="415155"/>
                  </a:lnTo>
                  <a:lnTo>
                    <a:pt x="222585" y="417499"/>
                  </a:lnTo>
                  <a:lnTo>
                    <a:pt x="215759" y="417834"/>
                  </a:lnTo>
                  <a:close/>
                </a:path>
              </a:pathLst>
            </a:custGeom>
            <a:solidFill>
              <a:srgbClr val="00B0F0">
                <a:alpha val="14898"/>
              </a:srgbClr>
            </a:solidFill>
          </p:spPr>
          <p:txBody>
            <a:bodyPr wrap="square" lIns="0" tIns="0" rIns="0" bIns="0" rtlCol="0"/>
            <a:lstStyle/>
            <a:p>
              <a:endParaRPr/>
            </a:p>
          </p:txBody>
        </p:sp>
        <p:pic>
          <p:nvPicPr>
            <p:cNvPr id="14" name="object 14"/>
            <p:cNvPicPr/>
            <p:nvPr/>
          </p:nvPicPr>
          <p:blipFill>
            <a:blip r:embed="rId4" cstate="print"/>
            <a:stretch>
              <a:fillRect/>
            </a:stretch>
          </p:blipFill>
          <p:spPr>
            <a:xfrm>
              <a:off x="4813458" y="2147671"/>
              <a:ext cx="317554" cy="300841"/>
            </a:xfrm>
            <a:prstGeom prst="rect">
              <a:avLst/>
            </a:prstGeom>
          </p:spPr>
        </p:pic>
      </p:grpSp>
      <p:sp>
        <p:nvSpPr>
          <p:cNvPr id="15" name="object 15"/>
          <p:cNvSpPr txBox="1"/>
          <p:nvPr/>
        </p:nvSpPr>
        <p:spPr>
          <a:xfrm>
            <a:off x="3230280" y="2601856"/>
            <a:ext cx="2752909" cy="292388"/>
          </a:xfrm>
          <a:prstGeom prst="rect">
            <a:avLst/>
          </a:prstGeom>
        </p:spPr>
        <p:txBody>
          <a:bodyPr vert="horz" wrap="square" lIns="0" tIns="15240" rIns="0" bIns="0" rtlCol="0">
            <a:spAutoFit/>
          </a:bodyPr>
          <a:lstStyle/>
          <a:p>
            <a:pPr marL="12700">
              <a:lnSpc>
                <a:spcPct val="100000"/>
              </a:lnSpc>
              <a:spcBef>
                <a:spcPts val="120"/>
              </a:spcBef>
            </a:pPr>
            <a:r>
              <a:rPr b="1" spc="-110" dirty="0">
                <a:solidFill>
                  <a:srgbClr val="00B0F0"/>
                </a:solidFill>
                <a:latin typeface="Lucida Sans"/>
                <a:cs typeface="Lucida Sans"/>
              </a:rPr>
              <a:t>Qualitative</a:t>
            </a:r>
            <a:r>
              <a:rPr b="1" spc="-40" dirty="0">
                <a:solidFill>
                  <a:srgbClr val="00B0F0"/>
                </a:solidFill>
                <a:latin typeface="Lucida Sans"/>
                <a:cs typeface="Lucida Sans"/>
              </a:rPr>
              <a:t> </a:t>
            </a:r>
            <a:r>
              <a:rPr b="1" spc="-120" dirty="0">
                <a:solidFill>
                  <a:srgbClr val="00B0F0"/>
                </a:solidFill>
                <a:latin typeface="Lucida Sans"/>
                <a:cs typeface="Lucida Sans"/>
              </a:rPr>
              <a:t>Assessment</a:t>
            </a:r>
            <a:endParaRPr dirty="0">
              <a:latin typeface="Lucida Sans"/>
              <a:cs typeface="Lucida Sans"/>
            </a:endParaRPr>
          </a:p>
        </p:txBody>
      </p:sp>
      <p:sp>
        <p:nvSpPr>
          <p:cNvPr id="16" name="object 16"/>
          <p:cNvSpPr txBox="1"/>
          <p:nvPr/>
        </p:nvSpPr>
        <p:spPr>
          <a:xfrm>
            <a:off x="2452558" y="3067370"/>
            <a:ext cx="3995360" cy="428002"/>
          </a:xfrm>
          <a:prstGeom prst="rect">
            <a:avLst/>
          </a:prstGeom>
        </p:spPr>
        <p:txBody>
          <a:bodyPr vert="horz" wrap="square" lIns="0" tIns="11430" rIns="0" bIns="0" rtlCol="0">
            <a:spAutoFit/>
          </a:bodyPr>
          <a:lstStyle/>
          <a:p>
            <a:pPr marL="12700" marR="5080">
              <a:lnSpc>
                <a:spcPct val="108400"/>
              </a:lnSpc>
              <a:spcBef>
                <a:spcPts val="90"/>
              </a:spcBef>
            </a:pPr>
            <a:r>
              <a:rPr sz="1400" b="1" spc="-45" dirty="0">
                <a:latin typeface="Arial"/>
                <a:cs typeface="Arial"/>
              </a:rPr>
              <a:t>Definition: </a:t>
            </a:r>
            <a:r>
              <a:rPr sz="1200" spc="-45" dirty="0">
                <a:latin typeface="Lucida Sans"/>
                <a:cs typeface="Lucida Sans"/>
              </a:rPr>
              <a:t>Uses</a:t>
            </a:r>
            <a:r>
              <a:rPr sz="1200" spc="-10" dirty="0">
                <a:latin typeface="Lucida Sans"/>
                <a:cs typeface="Lucida Sans"/>
              </a:rPr>
              <a:t> </a:t>
            </a:r>
            <a:r>
              <a:rPr sz="1200" spc="-30" dirty="0">
                <a:latin typeface="Lucida Sans"/>
                <a:cs typeface="Lucida Sans"/>
              </a:rPr>
              <a:t>subjective</a:t>
            </a:r>
            <a:r>
              <a:rPr sz="1200" spc="15" dirty="0">
                <a:latin typeface="Lucida Sans"/>
                <a:cs typeface="Lucida Sans"/>
              </a:rPr>
              <a:t> </a:t>
            </a:r>
            <a:r>
              <a:rPr sz="1200" spc="-20" dirty="0">
                <a:latin typeface="Lucida Sans"/>
                <a:cs typeface="Lucida Sans"/>
              </a:rPr>
              <a:t>judgment</a:t>
            </a:r>
            <a:r>
              <a:rPr sz="1200" spc="-15" dirty="0">
                <a:latin typeface="Lucida Sans"/>
                <a:cs typeface="Lucida Sans"/>
              </a:rPr>
              <a:t> </a:t>
            </a:r>
            <a:r>
              <a:rPr sz="1200" spc="-10" dirty="0">
                <a:latin typeface="Lucida Sans"/>
                <a:cs typeface="Lucida Sans"/>
              </a:rPr>
              <a:t>and</a:t>
            </a:r>
            <a:r>
              <a:rPr sz="1200" spc="-5" dirty="0">
                <a:latin typeface="Lucida Sans"/>
                <a:cs typeface="Lucida Sans"/>
              </a:rPr>
              <a:t> </a:t>
            </a:r>
            <a:r>
              <a:rPr sz="1200" spc="-10" dirty="0">
                <a:latin typeface="Lucida Sans"/>
                <a:cs typeface="Lucida Sans"/>
              </a:rPr>
              <a:t>descriptive </a:t>
            </a:r>
            <a:r>
              <a:rPr sz="1200" spc="-40" dirty="0">
                <a:latin typeface="Lucida Sans"/>
                <a:cs typeface="Lucida Sans"/>
              </a:rPr>
              <a:t>scales</a:t>
            </a:r>
            <a:r>
              <a:rPr sz="1200" spc="-20" dirty="0">
                <a:latin typeface="Lucida Sans"/>
                <a:cs typeface="Lucida Sans"/>
              </a:rPr>
              <a:t> </a:t>
            </a:r>
            <a:r>
              <a:rPr sz="1200" spc="-40" dirty="0">
                <a:latin typeface="Lucida Sans"/>
                <a:cs typeface="Lucida Sans"/>
              </a:rPr>
              <a:t>(Low,</a:t>
            </a:r>
            <a:r>
              <a:rPr sz="1200" spc="-45" dirty="0">
                <a:latin typeface="Lucida Sans"/>
                <a:cs typeface="Lucida Sans"/>
              </a:rPr>
              <a:t> </a:t>
            </a:r>
            <a:r>
              <a:rPr sz="1200" spc="-30" dirty="0">
                <a:latin typeface="Lucida Sans"/>
                <a:cs typeface="Lucida Sans"/>
              </a:rPr>
              <a:t>Medium,</a:t>
            </a:r>
            <a:r>
              <a:rPr sz="1200" spc="-45" dirty="0">
                <a:latin typeface="Lucida Sans"/>
                <a:cs typeface="Lucida Sans"/>
              </a:rPr>
              <a:t> </a:t>
            </a:r>
            <a:r>
              <a:rPr sz="1200" spc="-40" dirty="0">
                <a:latin typeface="Lucida Sans"/>
                <a:cs typeface="Lucida Sans"/>
              </a:rPr>
              <a:t>High)</a:t>
            </a:r>
            <a:r>
              <a:rPr sz="1200" spc="-70" dirty="0">
                <a:latin typeface="Lucida Sans"/>
                <a:cs typeface="Lucida Sans"/>
              </a:rPr>
              <a:t> </a:t>
            </a:r>
            <a:r>
              <a:rPr sz="1200" dirty="0">
                <a:latin typeface="Lucida Sans"/>
                <a:cs typeface="Lucida Sans"/>
              </a:rPr>
              <a:t>to</a:t>
            </a:r>
            <a:r>
              <a:rPr sz="1200" spc="-30" dirty="0">
                <a:latin typeface="Lucida Sans"/>
                <a:cs typeface="Lucida Sans"/>
              </a:rPr>
              <a:t> </a:t>
            </a:r>
            <a:r>
              <a:rPr sz="1200" spc="-35" dirty="0">
                <a:latin typeface="Lucida Sans"/>
                <a:cs typeface="Lucida Sans"/>
              </a:rPr>
              <a:t>evaluate</a:t>
            </a:r>
            <a:r>
              <a:rPr sz="1200" spc="5" dirty="0">
                <a:latin typeface="Lucida Sans"/>
                <a:cs typeface="Lucida Sans"/>
              </a:rPr>
              <a:t> </a:t>
            </a:r>
            <a:r>
              <a:rPr sz="1200" spc="-20" dirty="0">
                <a:latin typeface="Lucida Sans"/>
                <a:cs typeface="Lucida Sans"/>
              </a:rPr>
              <a:t>risks</a:t>
            </a:r>
            <a:endParaRPr sz="1200" dirty="0">
              <a:latin typeface="Lucida Sans"/>
              <a:cs typeface="Lucida Sans"/>
            </a:endParaRPr>
          </a:p>
        </p:txBody>
      </p:sp>
      <p:sp>
        <p:nvSpPr>
          <p:cNvPr id="8" name="object 18"/>
          <p:cNvSpPr txBox="1"/>
          <p:nvPr/>
        </p:nvSpPr>
        <p:spPr>
          <a:xfrm>
            <a:off x="2383453" y="3528751"/>
            <a:ext cx="3950983" cy="1233030"/>
          </a:xfrm>
          <a:prstGeom prst="rect">
            <a:avLst/>
          </a:prstGeom>
        </p:spPr>
        <p:txBody>
          <a:bodyPr vert="horz" wrap="square" lIns="0" tIns="60325" rIns="0" bIns="0" rtlCol="0">
            <a:spAutoFit/>
          </a:bodyPr>
          <a:lstStyle/>
          <a:p>
            <a:pPr marL="2540">
              <a:spcBef>
                <a:spcPts val="475"/>
              </a:spcBef>
              <a:buSzPct val="80000"/>
              <a:tabLst>
                <a:tab pos="78740" algn="l"/>
              </a:tabLst>
            </a:pPr>
            <a:r>
              <a:rPr lang="ar-EG" sz="1400" b="1" spc="-50" dirty="0">
                <a:latin typeface="Arial"/>
                <a:cs typeface="Arial"/>
              </a:rPr>
              <a:t>  </a:t>
            </a:r>
            <a:r>
              <a:rPr lang="en-US" sz="1400" b="1" spc="-50" dirty="0">
                <a:latin typeface="Arial"/>
                <a:cs typeface="Arial"/>
              </a:rPr>
              <a:t>Characteristics:</a:t>
            </a:r>
            <a:endParaRPr lang="en-US" sz="1400" dirty="0">
              <a:latin typeface="Arial"/>
              <a:cs typeface="Arial"/>
            </a:endParaRPr>
          </a:p>
          <a:p>
            <a:pPr marL="78740" indent="-76200">
              <a:lnSpc>
                <a:spcPct val="100000"/>
              </a:lnSpc>
              <a:spcBef>
                <a:spcPts val="475"/>
              </a:spcBef>
              <a:buSzPct val="80000"/>
              <a:buChar char="•"/>
              <a:tabLst>
                <a:tab pos="78740" algn="l"/>
              </a:tabLst>
            </a:pPr>
            <a:r>
              <a:rPr sz="1200" spc="-40" dirty="0">
                <a:latin typeface="Lucida Sans"/>
                <a:cs typeface="Lucida Sans"/>
              </a:rPr>
              <a:t>Quick</a:t>
            </a:r>
            <a:r>
              <a:rPr sz="1200" spc="-45" dirty="0">
                <a:latin typeface="Lucida Sans"/>
                <a:cs typeface="Lucida Sans"/>
              </a:rPr>
              <a:t> </a:t>
            </a:r>
            <a:r>
              <a:rPr sz="1200" spc="-10" dirty="0">
                <a:latin typeface="Lucida Sans"/>
                <a:cs typeface="Lucida Sans"/>
              </a:rPr>
              <a:t>implementation</a:t>
            </a:r>
            <a:r>
              <a:rPr sz="1200" spc="-40" dirty="0">
                <a:latin typeface="Lucida Sans"/>
                <a:cs typeface="Lucida Sans"/>
              </a:rPr>
              <a:t> </a:t>
            </a:r>
            <a:r>
              <a:rPr sz="1200" dirty="0">
                <a:latin typeface="Lucida Sans"/>
                <a:cs typeface="Lucida Sans"/>
              </a:rPr>
              <a:t>with</a:t>
            </a:r>
            <a:r>
              <a:rPr sz="1200" spc="-50" dirty="0">
                <a:latin typeface="Lucida Sans"/>
                <a:cs typeface="Lucida Sans"/>
              </a:rPr>
              <a:t> </a:t>
            </a:r>
            <a:r>
              <a:rPr sz="1200" spc="-10" dirty="0">
                <a:latin typeface="Lucida Sans"/>
                <a:cs typeface="Lucida Sans"/>
              </a:rPr>
              <a:t>minimal</a:t>
            </a:r>
            <a:r>
              <a:rPr sz="1200" spc="-30" dirty="0">
                <a:latin typeface="Lucida Sans"/>
                <a:cs typeface="Lucida Sans"/>
              </a:rPr>
              <a:t> </a:t>
            </a:r>
            <a:r>
              <a:rPr sz="1200" spc="-10" dirty="0">
                <a:latin typeface="Lucida Sans"/>
                <a:cs typeface="Lucida Sans"/>
              </a:rPr>
              <a:t>resources</a:t>
            </a:r>
            <a:endParaRPr sz="1200" dirty="0">
              <a:latin typeface="Lucida Sans"/>
              <a:cs typeface="Lucida Sans"/>
            </a:endParaRPr>
          </a:p>
          <a:p>
            <a:pPr marL="78740" indent="-76200">
              <a:lnSpc>
                <a:spcPct val="100000"/>
              </a:lnSpc>
              <a:spcBef>
                <a:spcPts val="375"/>
              </a:spcBef>
              <a:buSzPct val="80000"/>
              <a:buChar char="•"/>
              <a:tabLst>
                <a:tab pos="78740" algn="l"/>
              </a:tabLst>
            </a:pPr>
            <a:r>
              <a:rPr sz="1200" dirty="0">
                <a:latin typeface="Lucida Sans"/>
                <a:cs typeface="Lucida Sans"/>
              </a:rPr>
              <a:t>Based</a:t>
            </a:r>
            <a:r>
              <a:rPr sz="1200" spc="-45" dirty="0">
                <a:latin typeface="Lucida Sans"/>
                <a:cs typeface="Lucida Sans"/>
              </a:rPr>
              <a:t> </a:t>
            </a:r>
            <a:r>
              <a:rPr sz="1200" spc="-25" dirty="0">
                <a:latin typeface="Lucida Sans"/>
                <a:cs typeface="Lucida Sans"/>
              </a:rPr>
              <a:t>on</a:t>
            </a:r>
            <a:r>
              <a:rPr sz="1200" spc="-75" dirty="0">
                <a:latin typeface="Lucida Sans"/>
                <a:cs typeface="Lucida Sans"/>
              </a:rPr>
              <a:t> </a:t>
            </a:r>
            <a:r>
              <a:rPr sz="1200" spc="-25" dirty="0">
                <a:latin typeface="Lucida Sans"/>
                <a:cs typeface="Lucida Sans"/>
              </a:rPr>
              <a:t>expert</a:t>
            </a:r>
            <a:r>
              <a:rPr sz="1200" spc="-45" dirty="0">
                <a:latin typeface="Lucida Sans"/>
                <a:cs typeface="Lucida Sans"/>
              </a:rPr>
              <a:t> </a:t>
            </a:r>
            <a:r>
              <a:rPr sz="1200" spc="-25" dirty="0">
                <a:latin typeface="Lucida Sans"/>
                <a:cs typeface="Lucida Sans"/>
              </a:rPr>
              <a:t>opinion</a:t>
            </a:r>
            <a:r>
              <a:rPr sz="1200" spc="-75" dirty="0">
                <a:latin typeface="Lucida Sans"/>
                <a:cs typeface="Lucida Sans"/>
              </a:rPr>
              <a:t> </a:t>
            </a:r>
            <a:r>
              <a:rPr sz="1200" spc="-10" dirty="0">
                <a:latin typeface="Lucida Sans"/>
                <a:cs typeface="Lucida Sans"/>
              </a:rPr>
              <a:t>and</a:t>
            </a:r>
            <a:r>
              <a:rPr sz="1200" spc="-30" dirty="0">
                <a:latin typeface="Lucida Sans"/>
                <a:cs typeface="Lucida Sans"/>
              </a:rPr>
              <a:t> </a:t>
            </a:r>
            <a:r>
              <a:rPr sz="1200" spc="-10" dirty="0">
                <a:latin typeface="Lucida Sans"/>
                <a:cs typeface="Lucida Sans"/>
              </a:rPr>
              <a:t>experience</a:t>
            </a:r>
            <a:endParaRPr sz="1200" dirty="0">
              <a:latin typeface="Lucida Sans"/>
              <a:cs typeface="Lucida Sans"/>
            </a:endParaRPr>
          </a:p>
          <a:p>
            <a:pPr marL="78740" indent="-76200">
              <a:lnSpc>
                <a:spcPct val="100000"/>
              </a:lnSpc>
              <a:spcBef>
                <a:spcPts val="380"/>
              </a:spcBef>
              <a:buSzPct val="80000"/>
              <a:buChar char="•"/>
              <a:tabLst>
                <a:tab pos="78740" algn="l"/>
              </a:tabLst>
            </a:pPr>
            <a:r>
              <a:rPr sz="1200" spc="-35" dirty="0">
                <a:latin typeface="Lucida Sans"/>
                <a:cs typeface="Lucida Sans"/>
              </a:rPr>
              <a:t>Useful</a:t>
            </a:r>
            <a:r>
              <a:rPr sz="1200" spc="-45" dirty="0">
                <a:latin typeface="Lucida Sans"/>
                <a:cs typeface="Lucida Sans"/>
              </a:rPr>
              <a:t> </a:t>
            </a:r>
            <a:r>
              <a:rPr sz="1200" spc="-10" dirty="0">
                <a:latin typeface="Lucida Sans"/>
                <a:cs typeface="Lucida Sans"/>
              </a:rPr>
              <a:t>when</a:t>
            </a:r>
            <a:r>
              <a:rPr sz="1200" spc="-55" dirty="0">
                <a:latin typeface="Lucida Sans"/>
                <a:cs typeface="Lucida Sans"/>
              </a:rPr>
              <a:t> </a:t>
            </a:r>
            <a:r>
              <a:rPr sz="1200" spc="-25" dirty="0">
                <a:latin typeface="Lucida Sans"/>
                <a:cs typeface="Lucida Sans"/>
              </a:rPr>
              <a:t>precise</a:t>
            </a:r>
            <a:r>
              <a:rPr sz="1200" spc="15" dirty="0">
                <a:latin typeface="Lucida Sans"/>
                <a:cs typeface="Lucida Sans"/>
              </a:rPr>
              <a:t> </a:t>
            </a:r>
            <a:r>
              <a:rPr sz="1200" spc="-10" dirty="0">
                <a:latin typeface="Lucida Sans"/>
                <a:cs typeface="Lucida Sans"/>
              </a:rPr>
              <a:t>data</a:t>
            </a:r>
            <a:r>
              <a:rPr sz="1200" spc="-50" dirty="0">
                <a:latin typeface="Lucida Sans"/>
                <a:cs typeface="Lucida Sans"/>
              </a:rPr>
              <a:t> </a:t>
            </a:r>
            <a:r>
              <a:rPr sz="1200" spc="-65" dirty="0">
                <a:latin typeface="Lucida Sans"/>
                <a:cs typeface="Lucida Sans"/>
              </a:rPr>
              <a:t>is</a:t>
            </a:r>
            <a:r>
              <a:rPr sz="1200" spc="-5" dirty="0">
                <a:latin typeface="Lucida Sans"/>
                <a:cs typeface="Lucida Sans"/>
              </a:rPr>
              <a:t> </a:t>
            </a:r>
            <a:r>
              <a:rPr sz="1200" spc="-10" dirty="0">
                <a:latin typeface="Lucida Sans"/>
                <a:cs typeface="Lucida Sans"/>
              </a:rPr>
              <a:t>unavailable</a:t>
            </a:r>
            <a:endParaRPr sz="1200" dirty="0">
              <a:latin typeface="Lucida Sans"/>
              <a:cs typeface="Lucida Sans"/>
            </a:endParaRPr>
          </a:p>
          <a:p>
            <a:pPr marL="78740" indent="-76200">
              <a:lnSpc>
                <a:spcPct val="100000"/>
              </a:lnSpc>
              <a:spcBef>
                <a:spcPts val="380"/>
              </a:spcBef>
              <a:buSzPct val="80000"/>
              <a:buChar char="•"/>
              <a:tabLst>
                <a:tab pos="78740" algn="l"/>
              </a:tabLst>
            </a:pPr>
            <a:r>
              <a:rPr sz="1200" spc="-35" dirty="0">
                <a:latin typeface="Lucida Sans"/>
                <a:cs typeface="Lucida Sans"/>
              </a:rPr>
              <a:t>Relies</a:t>
            </a:r>
            <a:r>
              <a:rPr sz="1200" spc="-40" dirty="0">
                <a:latin typeface="Lucida Sans"/>
                <a:cs typeface="Lucida Sans"/>
              </a:rPr>
              <a:t> </a:t>
            </a:r>
            <a:r>
              <a:rPr sz="1200" spc="-25" dirty="0">
                <a:latin typeface="Lucida Sans"/>
                <a:cs typeface="Lucida Sans"/>
              </a:rPr>
              <a:t>on</a:t>
            </a:r>
            <a:r>
              <a:rPr sz="1200" spc="-75" dirty="0">
                <a:latin typeface="Lucida Sans"/>
                <a:cs typeface="Lucida Sans"/>
              </a:rPr>
              <a:t> </a:t>
            </a:r>
            <a:r>
              <a:rPr sz="1200" spc="-40" dirty="0">
                <a:latin typeface="Lucida Sans"/>
                <a:cs typeface="Lucida Sans"/>
              </a:rPr>
              <a:t>consensus</a:t>
            </a:r>
            <a:r>
              <a:rPr sz="1200" spc="-35" dirty="0">
                <a:latin typeface="Lucida Sans"/>
                <a:cs typeface="Lucida Sans"/>
              </a:rPr>
              <a:t> </a:t>
            </a:r>
            <a:r>
              <a:rPr sz="1200" spc="-10" dirty="0">
                <a:latin typeface="Lucida Sans"/>
                <a:cs typeface="Lucida Sans"/>
              </a:rPr>
              <a:t>and</a:t>
            </a:r>
            <a:r>
              <a:rPr sz="1200" spc="-30" dirty="0">
                <a:latin typeface="Lucida Sans"/>
                <a:cs typeface="Lucida Sans"/>
              </a:rPr>
              <a:t> subjective</a:t>
            </a:r>
            <a:r>
              <a:rPr sz="1200" spc="-10" dirty="0">
                <a:latin typeface="Lucida Sans"/>
                <a:cs typeface="Lucida Sans"/>
              </a:rPr>
              <a:t> evaluation</a:t>
            </a:r>
            <a:endParaRPr sz="1200" dirty="0">
              <a:latin typeface="Lucida Sans"/>
              <a:cs typeface="Lucida Sans"/>
            </a:endParaRPr>
          </a:p>
        </p:txBody>
      </p:sp>
      <p:sp>
        <p:nvSpPr>
          <p:cNvPr id="19" name="object 19"/>
          <p:cNvSpPr txBox="1"/>
          <p:nvPr/>
        </p:nvSpPr>
        <p:spPr>
          <a:xfrm>
            <a:off x="2517418" y="4805867"/>
            <a:ext cx="3947637" cy="491930"/>
          </a:xfrm>
          <a:prstGeom prst="rect">
            <a:avLst/>
          </a:prstGeom>
        </p:spPr>
        <p:txBody>
          <a:bodyPr vert="horz" wrap="square" lIns="0" tIns="11430" rIns="0" bIns="0" rtlCol="0">
            <a:spAutoFit/>
          </a:bodyPr>
          <a:lstStyle/>
          <a:p>
            <a:pPr marL="12700" marR="5080">
              <a:lnSpc>
                <a:spcPct val="108400"/>
              </a:lnSpc>
              <a:spcBef>
                <a:spcPts val="90"/>
              </a:spcBef>
            </a:pPr>
            <a:r>
              <a:rPr sz="1600" b="1" spc="-70" dirty="0">
                <a:latin typeface="Arial"/>
                <a:cs typeface="Arial"/>
              </a:rPr>
              <a:t>Best</a:t>
            </a:r>
            <a:r>
              <a:rPr sz="1600" b="1" spc="-25" dirty="0">
                <a:latin typeface="Arial"/>
                <a:cs typeface="Arial"/>
              </a:rPr>
              <a:t> </a:t>
            </a:r>
            <a:r>
              <a:rPr sz="1600" b="1" spc="-45" dirty="0">
                <a:latin typeface="Arial"/>
                <a:cs typeface="Arial"/>
              </a:rPr>
              <a:t>for:</a:t>
            </a:r>
            <a:r>
              <a:rPr sz="1600" b="1" spc="-50" dirty="0">
                <a:latin typeface="Arial"/>
                <a:cs typeface="Arial"/>
              </a:rPr>
              <a:t> </a:t>
            </a:r>
            <a:r>
              <a:rPr sz="1400" spc="-30" dirty="0">
                <a:latin typeface="Lucida Sans"/>
                <a:cs typeface="Lucida Sans"/>
              </a:rPr>
              <a:t>Initial</a:t>
            </a:r>
            <a:r>
              <a:rPr sz="1400" spc="-45" dirty="0">
                <a:latin typeface="Lucida Sans"/>
                <a:cs typeface="Lucida Sans"/>
              </a:rPr>
              <a:t> screening,</a:t>
            </a:r>
            <a:r>
              <a:rPr sz="1400" spc="-40" dirty="0">
                <a:latin typeface="Lucida Sans"/>
                <a:cs typeface="Lucida Sans"/>
              </a:rPr>
              <a:t> </a:t>
            </a:r>
            <a:r>
              <a:rPr sz="1400" dirty="0">
                <a:latin typeface="Lucida Sans"/>
                <a:cs typeface="Lucida Sans"/>
              </a:rPr>
              <a:t>rapid</a:t>
            </a:r>
            <a:r>
              <a:rPr sz="1400" spc="-10" dirty="0">
                <a:latin typeface="Lucida Sans"/>
                <a:cs typeface="Lucida Sans"/>
              </a:rPr>
              <a:t> </a:t>
            </a:r>
            <a:r>
              <a:rPr sz="1400" spc="-45" dirty="0">
                <a:latin typeface="Lucida Sans"/>
                <a:cs typeface="Lucida Sans"/>
              </a:rPr>
              <a:t>assessment,</a:t>
            </a:r>
            <a:r>
              <a:rPr sz="1400" spc="-35" dirty="0">
                <a:latin typeface="Lucida Sans"/>
                <a:cs typeface="Lucida Sans"/>
              </a:rPr>
              <a:t> </a:t>
            </a:r>
            <a:r>
              <a:rPr sz="1400" spc="-10" dirty="0">
                <a:latin typeface="Lucida Sans"/>
                <a:cs typeface="Lucida Sans"/>
              </a:rPr>
              <a:t>and </a:t>
            </a:r>
            <a:r>
              <a:rPr sz="1400" spc="-20" dirty="0">
                <a:latin typeface="Lucida Sans"/>
                <a:cs typeface="Lucida Sans"/>
              </a:rPr>
              <a:t>risks difficult</a:t>
            </a:r>
            <a:r>
              <a:rPr sz="1400" spc="-40" dirty="0">
                <a:latin typeface="Lucida Sans"/>
                <a:cs typeface="Lucida Sans"/>
              </a:rPr>
              <a:t> </a:t>
            </a:r>
            <a:r>
              <a:rPr sz="1400" dirty="0">
                <a:latin typeface="Lucida Sans"/>
                <a:cs typeface="Lucida Sans"/>
              </a:rPr>
              <a:t>to</a:t>
            </a:r>
            <a:r>
              <a:rPr sz="1400" spc="-45" dirty="0">
                <a:latin typeface="Lucida Sans"/>
                <a:cs typeface="Lucida Sans"/>
              </a:rPr>
              <a:t> </a:t>
            </a:r>
            <a:r>
              <a:rPr sz="1400" spc="-10" dirty="0">
                <a:latin typeface="Lucida Sans"/>
                <a:cs typeface="Lucida Sans"/>
              </a:rPr>
              <a:t>quantify</a:t>
            </a:r>
            <a:endParaRPr sz="1400" dirty="0">
              <a:latin typeface="Lucida Sans"/>
              <a:cs typeface="Lucida Sans"/>
            </a:endParaRPr>
          </a:p>
        </p:txBody>
      </p:sp>
      <p:grpSp>
        <p:nvGrpSpPr>
          <p:cNvPr id="20" name="object 20"/>
          <p:cNvGrpSpPr/>
          <p:nvPr/>
        </p:nvGrpSpPr>
        <p:grpSpPr>
          <a:xfrm>
            <a:off x="6944417" y="1922041"/>
            <a:ext cx="3602354" cy="3493135"/>
            <a:chOff x="6944417" y="1922041"/>
            <a:chExt cx="3602354" cy="3493135"/>
          </a:xfrm>
        </p:grpSpPr>
        <p:sp>
          <p:nvSpPr>
            <p:cNvPr id="21" name="object 21"/>
            <p:cNvSpPr/>
            <p:nvPr/>
          </p:nvSpPr>
          <p:spPr>
            <a:xfrm>
              <a:off x="6944417" y="1922041"/>
              <a:ext cx="3602354" cy="3493135"/>
            </a:xfrm>
            <a:custGeom>
              <a:avLst/>
              <a:gdLst/>
              <a:ahLst/>
              <a:cxnLst/>
              <a:rect l="l" t="t" r="r" b="b"/>
              <a:pathLst>
                <a:path w="3602354" h="3493135">
                  <a:moveTo>
                    <a:pt x="3523658" y="3493100"/>
                  </a:moveTo>
                  <a:lnTo>
                    <a:pt x="78079" y="3493100"/>
                  </a:lnTo>
                  <a:lnTo>
                    <a:pt x="72645" y="3492564"/>
                  </a:lnTo>
                  <a:lnTo>
                    <a:pt x="32577" y="3475967"/>
                  </a:lnTo>
                  <a:lnTo>
                    <a:pt x="4260" y="3436443"/>
                  </a:lnTo>
                  <a:lnTo>
                    <a:pt x="0" y="3415020"/>
                  </a:lnTo>
                  <a:lnTo>
                    <a:pt x="0" y="3409533"/>
                  </a:lnTo>
                  <a:lnTo>
                    <a:pt x="0" y="78079"/>
                  </a:lnTo>
                  <a:lnTo>
                    <a:pt x="17132" y="32577"/>
                  </a:lnTo>
                  <a:lnTo>
                    <a:pt x="56656" y="4261"/>
                  </a:lnTo>
                  <a:lnTo>
                    <a:pt x="78079" y="0"/>
                  </a:lnTo>
                  <a:lnTo>
                    <a:pt x="3523658" y="0"/>
                  </a:lnTo>
                  <a:lnTo>
                    <a:pt x="3569159" y="17131"/>
                  </a:lnTo>
                  <a:lnTo>
                    <a:pt x="3597476" y="56656"/>
                  </a:lnTo>
                  <a:lnTo>
                    <a:pt x="3601738" y="78079"/>
                  </a:lnTo>
                  <a:lnTo>
                    <a:pt x="3601738" y="3415020"/>
                  </a:lnTo>
                  <a:lnTo>
                    <a:pt x="3584604" y="3460522"/>
                  </a:lnTo>
                  <a:lnTo>
                    <a:pt x="3545080" y="3488839"/>
                  </a:lnTo>
                  <a:lnTo>
                    <a:pt x="3529092" y="3492564"/>
                  </a:lnTo>
                  <a:lnTo>
                    <a:pt x="3523658" y="3493100"/>
                  </a:lnTo>
                  <a:close/>
                </a:path>
              </a:pathLst>
            </a:custGeom>
            <a:solidFill>
              <a:srgbClr val="FFFFFF"/>
            </a:solidFill>
          </p:spPr>
          <p:txBody>
            <a:bodyPr wrap="square" lIns="0" tIns="0" rIns="0" bIns="0" rtlCol="0"/>
            <a:lstStyle/>
            <a:p>
              <a:endParaRPr/>
            </a:p>
          </p:txBody>
        </p:sp>
        <p:sp>
          <p:nvSpPr>
            <p:cNvPr id="22" name="object 22"/>
            <p:cNvSpPr/>
            <p:nvPr/>
          </p:nvSpPr>
          <p:spPr>
            <a:xfrm>
              <a:off x="8540547" y="2089175"/>
              <a:ext cx="417830" cy="417830"/>
            </a:xfrm>
            <a:custGeom>
              <a:avLst/>
              <a:gdLst/>
              <a:ahLst/>
              <a:cxnLst/>
              <a:rect l="l" t="t" r="r" b="b"/>
              <a:pathLst>
                <a:path w="417829" h="417830">
                  <a:moveTo>
                    <a:pt x="215758" y="417834"/>
                  </a:moveTo>
                  <a:lnTo>
                    <a:pt x="202075" y="417834"/>
                  </a:lnTo>
                  <a:lnTo>
                    <a:pt x="195249" y="417499"/>
                  </a:lnTo>
                  <a:lnTo>
                    <a:pt x="154818" y="410825"/>
                  </a:lnTo>
                  <a:lnTo>
                    <a:pt x="116466" y="396391"/>
                  </a:lnTo>
                  <a:lnTo>
                    <a:pt x="81670" y="374753"/>
                  </a:lnTo>
                  <a:lnTo>
                    <a:pt x="51762" y="346742"/>
                  </a:lnTo>
                  <a:lnTo>
                    <a:pt x="27893" y="313434"/>
                  </a:lnTo>
                  <a:lnTo>
                    <a:pt x="10981" y="276110"/>
                  </a:lnTo>
                  <a:lnTo>
                    <a:pt x="1676" y="236204"/>
                  </a:lnTo>
                  <a:lnTo>
                    <a:pt x="0" y="215759"/>
                  </a:lnTo>
                  <a:lnTo>
                    <a:pt x="0" y="202074"/>
                  </a:lnTo>
                  <a:lnTo>
                    <a:pt x="5348" y="161448"/>
                  </a:lnTo>
                  <a:lnTo>
                    <a:pt x="18520" y="122646"/>
                  </a:lnTo>
                  <a:lnTo>
                    <a:pt x="39009" y="87159"/>
                  </a:lnTo>
                  <a:lnTo>
                    <a:pt x="66027" y="56351"/>
                  </a:lnTo>
                  <a:lnTo>
                    <a:pt x="98535" y="31407"/>
                  </a:lnTo>
                  <a:lnTo>
                    <a:pt x="135287" y="13284"/>
                  </a:lnTo>
                  <a:lnTo>
                    <a:pt x="174869" y="2679"/>
                  </a:lnTo>
                  <a:lnTo>
                    <a:pt x="202075" y="0"/>
                  </a:lnTo>
                  <a:lnTo>
                    <a:pt x="215758" y="0"/>
                  </a:lnTo>
                  <a:lnTo>
                    <a:pt x="256384" y="5349"/>
                  </a:lnTo>
                  <a:lnTo>
                    <a:pt x="295187" y="18520"/>
                  </a:lnTo>
                  <a:lnTo>
                    <a:pt x="330674" y="39009"/>
                  </a:lnTo>
                  <a:lnTo>
                    <a:pt x="361481" y="66028"/>
                  </a:lnTo>
                  <a:lnTo>
                    <a:pt x="386425" y="98537"/>
                  </a:lnTo>
                  <a:lnTo>
                    <a:pt x="404548" y="135289"/>
                  </a:lnTo>
                  <a:lnTo>
                    <a:pt x="415154" y="174870"/>
                  </a:lnTo>
                  <a:lnTo>
                    <a:pt x="417834" y="202074"/>
                  </a:lnTo>
                  <a:lnTo>
                    <a:pt x="417834" y="208917"/>
                  </a:lnTo>
                  <a:lnTo>
                    <a:pt x="417834" y="215759"/>
                  </a:lnTo>
                  <a:lnTo>
                    <a:pt x="412485" y="256385"/>
                  </a:lnTo>
                  <a:lnTo>
                    <a:pt x="399311" y="295187"/>
                  </a:lnTo>
                  <a:lnTo>
                    <a:pt x="378823" y="330674"/>
                  </a:lnTo>
                  <a:lnTo>
                    <a:pt x="351805" y="361482"/>
                  </a:lnTo>
                  <a:lnTo>
                    <a:pt x="319295" y="386427"/>
                  </a:lnTo>
                  <a:lnTo>
                    <a:pt x="282544" y="404550"/>
                  </a:lnTo>
                  <a:lnTo>
                    <a:pt x="242961" y="415155"/>
                  </a:lnTo>
                  <a:lnTo>
                    <a:pt x="222584" y="417499"/>
                  </a:lnTo>
                  <a:lnTo>
                    <a:pt x="215758" y="417834"/>
                  </a:lnTo>
                  <a:close/>
                </a:path>
              </a:pathLst>
            </a:custGeom>
            <a:solidFill>
              <a:srgbClr val="00B0F0">
                <a:alpha val="14898"/>
              </a:srgbClr>
            </a:solidFill>
          </p:spPr>
          <p:txBody>
            <a:bodyPr wrap="square" lIns="0" tIns="0" rIns="0" bIns="0" rtlCol="0"/>
            <a:lstStyle/>
            <a:p>
              <a:endParaRPr/>
            </a:p>
          </p:txBody>
        </p:sp>
        <p:pic>
          <p:nvPicPr>
            <p:cNvPr id="9" name="object 23"/>
            <p:cNvPicPr/>
            <p:nvPr/>
          </p:nvPicPr>
          <p:blipFill>
            <a:blip r:embed="rId5" cstate="print"/>
            <a:stretch>
              <a:fillRect/>
            </a:stretch>
          </p:blipFill>
          <p:spPr>
            <a:xfrm>
              <a:off x="8624114" y="2147671"/>
              <a:ext cx="250700" cy="300841"/>
            </a:xfrm>
            <a:prstGeom prst="rect">
              <a:avLst/>
            </a:prstGeom>
          </p:spPr>
        </p:pic>
      </p:grpSp>
      <p:sp>
        <p:nvSpPr>
          <p:cNvPr id="24" name="object 24"/>
          <p:cNvSpPr txBox="1"/>
          <p:nvPr/>
        </p:nvSpPr>
        <p:spPr>
          <a:xfrm>
            <a:off x="7062324" y="2601856"/>
            <a:ext cx="2763414" cy="292388"/>
          </a:xfrm>
          <a:prstGeom prst="rect">
            <a:avLst/>
          </a:prstGeom>
        </p:spPr>
        <p:txBody>
          <a:bodyPr vert="horz" wrap="square" lIns="0" tIns="15240" rIns="0" bIns="0" rtlCol="0">
            <a:spAutoFit/>
          </a:bodyPr>
          <a:lstStyle/>
          <a:p>
            <a:pPr marL="12700">
              <a:lnSpc>
                <a:spcPct val="100000"/>
              </a:lnSpc>
              <a:spcBef>
                <a:spcPts val="120"/>
              </a:spcBef>
            </a:pPr>
            <a:r>
              <a:rPr b="1" spc="-105" dirty="0">
                <a:solidFill>
                  <a:srgbClr val="00B0F0"/>
                </a:solidFill>
                <a:latin typeface="Lucida Sans"/>
                <a:cs typeface="Lucida Sans"/>
              </a:rPr>
              <a:t>Quantitative</a:t>
            </a:r>
            <a:r>
              <a:rPr b="1" spc="-40" dirty="0">
                <a:solidFill>
                  <a:srgbClr val="00B0F0"/>
                </a:solidFill>
                <a:latin typeface="Lucida Sans"/>
                <a:cs typeface="Lucida Sans"/>
              </a:rPr>
              <a:t> </a:t>
            </a:r>
            <a:r>
              <a:rPr b="1" spc="-125" dirty="0">
                <a:solidFill>
                  <a:srgbClr val="00B0F0"/>
                </a:solidFill>
                <a:latin typeface="Lucida Sans"/>
                <a:cs typeface="Lucida Sans"/>
              </a:rPr>
              <a:t>Assessment</a:t>
            </a:r>
            <a:endParaRPr dirty="0">
              <a:latin typeface="Lucida Sans"/>
              <a:cs typeface="Lucida Sans"/>
            </a:endParaRPr>
          </a:p>
        </p:txBody>
      </p:sp>
      <p:sp>
        <p:nvSpPr>
          <p:cNvPr id="26" name="object 25"/>
          <p:cNvSpPr txBox="1"/>
          <p:nvPr/>
        </p:nvSpPr>
        <p:spPr>
          <a:xfrm>
            <a:off x="6715345" y="3067370"/>
            <a:ext cx="3586096" cy="428002"/>
          </a:xfrm>
          <a:prstGeom prst="rect">
            <a:avLst/>
          </a:prstGeom>
        </p:spPr>
        <p:txBody>
          <a:bodyPr vert="horz" wrap="square" lIns="0" tIns="11430" rIns="0" bIns="0" rtlCol="0">
            <a:spAutoFit/>
          </a:bodyPr>
          <a:lstStyle/>
          <a:p>
            <a:pPr marL="12700" marR="5080" algn="just">
              <a:lnSpc>
                <a:spcPct val="108400"/>
              </a:lnSpc>
              <a:spcBef>
                <a:spcPts val="90"/>
              </a:spcBef>
            </a:pPr>
            <a:r>
              <a:rPr sz="1400" b="1" spc="-45" dirty="0">
                <a:latin typeface="Arial"/>
                <a:cs typeface="Arial"/>
              </a:rPr>
              <a:t>Definition:</a:t>
            </a:r>
            <a:r>
              <a:rPr sz="1400" b="1" spc="-35" dirty="0">
                <a:latin typeface="Arial"/>
                <a:cs typeface="Arial"/>
              </a:rPr>
              <a:t> </a:t>
            </a:r>
            <a:r>
              <a:rPr sz="1200" spc="-45" dirty="0">
                <a:latin typeface="Lucida Sans"/>
                <a:cs typeface="Lucida Sans"/>
              </a:rPr>
              <a:t>Uses</a:t>
            </a:r>
            <a:r>
              <a:rPr sz="1200" spc="5" dirty="0">
                <a:latin typeface="Lucida Sans"/>
                <a:cs typeface="Lucida Sans"/>
              </a:rPr>
              <a:t> </a:t>
            </a:r>
            <a:r>
              <a:rPr sz="1200" spc="-20" dirty="0">
                <a:latin typeface="Lucida Sans"/>
                <a:cs typeface="Lucida Sans"/>
              </a:rPr>
              <a:t>numerical</a:t>
            </a:r>
            <a:r>
              <a:rPr sz="1200" spc="-35" dirty="0">
                <a:latin typeface="Lucida Sans"/>
                <a:cs typeface="Lucida Sans"/>
              </a:rPr>
              <a:t> </a:t>
            </a:r>
            <a:r>
              <a:rPr sz="1200" spc="-10" dirty="0">
                <a:latin typeface="Lucida Sans"/>
                <a:cs typeface="Lucida Sans"/>
              </a:rPr>
              <a:t>data</a:t>
            </a:r>
            <a:r>
              <a:rPr sz="1200" spc="-40" dirty="0">
                <a:latin typeface="Lucida Sans"/>
                <a:cs typeface="Lucida Sans"/>
              </a:rPr>
              <a:t> </a:t>
            </a:r>
            <a:r>
              <a:rPr sz="1200" spc="-10" dirty="0">
                <a:latin typeface="Lucida Sans"/>
                <a:cs typeface="Lucida Sans"/>
              </a:rPr>
              <a:t>and</a:t>
            </a:r>
            <a:r>
              <a:rPr sz="1200" spc="5" dirty="0">
                <a:latin typeface="Lucida Sans"/>
                <a:cs typeface="Lucida Sans"/>
              </a:rPr>
              <a:t> </a:t>
            </a:r>
            <a:r>
              <a:rPr sz="1200" spc="-25" dirty="0">
                <a:latin typeface="Lucida Sans"/>
                <a:cs typeface="Lucida Sans"/>
              </a:rPr>
              <a:t>statistical</a:t>
            </a:r>
            <a:r>
              <a:rPr sz="1200" spc="-35" dirty="0">
                <a:latin typeface="Lucida Sans"/>
                <a:cs typeface="Lucida Sans"/>
              </a:rPr>
              <a:t> </a:t>
            </a:r>
            <a:r>
              <a:rPr sz="1200" spc="-10" dirty="0">
                <a:latin typeface="Lucida Sans"/>
                <a:cs typeface="Lucida Sans"/>
              </a:rPr>
              <a:t>models </a:t>
            </a:r>
            <a:r>
              <a:rPr sz="1200" dirty="0">
                <a:latin typeface="Lucida Sans"/>
                <a:cs typeface="Lucida Sans"/>
              </a:rPr>
              <a:t>to</a:t>
            </a:r>
            <a:r>
              <a:rPr sz="1200" spc="-45" dirty="0">
                <a:latin typeface="Lucida Sans"/>
                <a:cs typeface="Lucida Sans"/>
              </a:rPr>
              <a:t> assign</a:t>
            </a:r>
            <a:r>
              <a:rPr sz="1200" spc="-75" dirty="0">
                <a:latin typeface="Lucida Sans"/>
                <a:cs typeface="Lucida Sans"/>
              </a:rPr>
              <a:t> </a:t>
            </a:r>
            <a:r>
              <a:rPr sz="1200" spc="-20" dirty="0">
                <a:latin typeface="Lucida Sans"/>
                <a:cs typeface="Lucida Sans"/>
              </a:rPr>
              <a:t>specific</a:t>
            </a:r>
            <a:r>
              <a:rPr sz="1200" spc="-50" dirty="0">
                <a:latin typeface="Lucida Sans"/>
                <a:cs typeface="Lucida Sans"/>
              </a:rPr>
              <a:t> </a:t>
            </a:r>
            <a:r>
              <a:rPr sz="1200" spc="-45" dirty="0">
                <a:latin typeface="Lucida Sans"/>
                <a:cs typeface="Lucida Sans"/>
              </a:rPr>
              <a:t>values</a:t>
            </a:r>
            <a:r>
              <a:rPr sz="1200" spc="-30" dirty="0">
                <a:latin typeface="Lucida Sans"/>
                <a:cs typeface="Lucida Sans"/>
              </a:rPr>
              <a:t> </a:t>
            </a:r>
            <a:r>
              <a:rPr sz="1200" dirty="0">
                <a:latin typeface="Lucida Sans"/>
                <a:cs typeface="Lucida Sans"/>
              </a:rPr>
              <a:t>to</a:t>
            </a:r>
            <a:r>
              <a:rPr sz="1200" spc="-40" dirty="0">
                <a:latin typeface="Lucida Sans"/>
                <a:cs typeface="Lucida Sans"/>
              </a:rPr>
              <a:t> </a:t>
            </a:r>
            <a:r>
              <a:rPr sz="1200" spc="-10" dirty="0">
                <a:latin typeface="Lucida Sans"/>
                <a:cs typeface="Lucida Sans"/>
              </a:rPr>
              <a:t>risks</a:t>
            </a:r>
            <a:endParaRPr sz="1200" dirty="0">
              <a:latin typeface="Lucida Sans"/>
              <a:cs typeface="Lucida Sans"/>
            </a:endParaRPr>
          </a:p>
        </p:txBody>
      </p:sp>
      <p:sp>
        <p:nvSpPr>
          <p:cNvPr id="28" name="object 27"/>
          <p:cNvSpPr txBox="1"/>
          <p:nvPr/>
        </p:nvSpPr>
        <p:spPr>
          <a:xfrm>
            <a:off x="6662580" y="3543963"/>
            <a:ext cx="3633196" cy="1233030"/>
          </a:xfrm>
          <a:prstGeom prst="rect">
            <a:avLst/>
          </a:prstGeom>
        </p:spPr>
        <p:txBody>
          <a:bodyPr vert="horz" wrap="square" lIns="0" tIns="60325" rIns="0" bIns="0" rtlCol="0">
            <a:spAutoFit/>
          </a:bodyPr>
          <a:lstStyle/>
          <a:p>
            <a:pPr marL="2540" algn="just">
              <a:spcBef>
                <a:spcPts val="475"/>
              </a:spcBef>
              <a:buSzPct val="80000"/>
              <a:tabLst>
                <a:tab pos="78740" algn="l"/>
              </a:tabLst>
            </a:pPr>
            <a:r>
              <a:rPr lang="ar-EG" sz="1400" b="1" spc="-50" dirty="0">
                <a:latin typeface="Arial"/>
                <a:cs typeface="Arial"/>
              </a:rPr>
              <a:t> </a:t>
            </a:r>
            <a:r>
              <a:rPr lang="en-US" sz="1400" b="1" spc="-50" dirty="0">
                <a:latin typeface="Arial"/>
                <a:cs typeface="Arial"/>
              </a:rPr>
              <a:t>Characteristics:</a:t>
            </a:r>
            <a:endParaRPr lang="en-US" sz="1400" dirty="0">
              <a:latin typeface="Arial"/>
              <a:cs typeface="Arial"/>
            </a:endParaRPr>
          </a:p>
          <a:p>
            <a:pPr marL="78740" indent="-76200" algn="just">
              <a:lnSpc>
                <a:spcPct val="100000"/>
              </a:lnSpc>
              <a:spcBef>
                <a:spcPts val="475"/>
              </a:spcBef>
              <a:buSzPct val="80000"/>
              <a:buChar char="•"/>
              <a:tabLst>
                <a:tab pos="78740" algn="l"/>
              </a:tabLst>
            </a:pPr>
            <a:r>
              <a:rPr sz="1200" spc="-25" dirty="0">
                <a:latin typeface="Lucida Sans"/>
                <a:cs typeface="Lucida Sans"/>
              </a:rPr>
              <a:t>Provides</a:t>
            </a:r>
            <a:r>
              <a:rPr sz="1200" spc="-45" dirty="0">
                <a:latin typeface="Lucida Sans"/>
                <a:cs typeface="Lucida Sans"/>
              </a:rPr>
              <a:t> </a:t>
            </a:r>
            <a:r>
              <a:rPr sz="1200" spc="-25" dirty="0">
                <a:latin typeface="Lucida Sans"/>
                <a:cs typeface="Lucida Sans"/>
              </a:rPr>
              <a:t>precise</a:t>
            </a:r>
            <a:r>
              <a:rPr sz="1200" spc="-10" dirty="0">
                <a:latin typeface="Lucida Sans"/>
                <a:cs typeface="Lucida Sans"/>
              </a:rPr>
              <a:t> </a:t>
            </a:r>
            <a:r>
              <a:rPr sz="1200" spc="-15" dirty="0">
                <a:latin typeface="Lucida Sans"/>
                <a:cs typeface="Lucida Sans"/>
              </a:rPr>
              <a:t>monetary</a:t>
            </a:r>
            <a:r>
              <a:rPr sz="1200" spc="-85" dirty="0">
                <a:latin typeface="Lucida Sans"/>
                <a:cs typeface="Lucida Sans"/>
              </a:rPr>
              <a:t> </a:t>
            </a:r>
            <a:r>
              <a:rPr sz="1200" spc="-10" dirty="0">
                <a:latin typeface="Lucida Sans"/>
                <a:cs typeface="Lucida Sans"/>
              </a:rPr>
              <a:t>or</a:t>
            </a:r>
            <a:r>
              <a:rPr sz="1200" spc="-30" dirty="0">
                <a:latin typeface="Lucida Sans"/>
                <a:cs typeface="Lucida Sans"/>
              </a:rPr>
              <a:t> </a:t>
            </a:r>
            <a:r>
              <a:rPr sz="1200" spc="-10" dirty="0">
                <a:latin typeface="Lucida Sans"/>
                <a:cs typeface="Lucida Sans"/>
              </a:rPr>
              <a:t>probability</a:t>
            </a:r>
            <a:r>
              <a:rPr sz="1200" spc="-85" dirty="0">
                <a:latin typeface="Lucida Sans"/>
                <a:cs typeface="Lucida Sans"/>
              </a:rPr>
              <a:t> </a:t>
            </a:r>
            <a:r>
              <a:rPr sz="1200" spc="-10" dirty="0">
                <a:latin typeface="Lucida Sans"/>
                <a:cs typeface="Lucida Sans"/>
              </a:rPr>
              <a:t>values</a:t>
            </a:r>
            <a:endParaRPr sz="1200" dirty="0">
              <a:latin typeface="Lucida Sans"/>
              <a:cs typeface="Lucida Sans"/>
            </a:endParaRPr>
          </a:p>
          <a:p>
            <a:pPr marL="78740" indent="-76200" algn="just">
              <a:lnSpc>
                <a:spcPct val="100000"/>
              </a:lnSpc>
              <a:spcBef>
                <a:spcPts val="375"/>
              </a:spcBef>
              <a:buSzPct val="80000"/>
              <a:buChar char="•"/>
              <a:tabLst>
                <a:tab pos="78740" algn="l"/>
              </a:tabLst>
            </a:pPr>
            <a:r>
              <a:rPr sz="1200" spc="-20" dirty="0">
                <a:latin typeface="Lucida Sans"/>
                <a:cs typeface="Lucida Sans"/>
              </a:rPr>
              <a:t>More</a:t>
            </a:r>
            <a:r>
              <a:rPr sz="1200" spc="-15" dirty="0">
                <a:latin typeface="Lucida Sans"/>
                <a:cs typeface="Lucida Sans"/>
              </a:rPr>
              <a:t> </a:t>
            </a:r>
            <a:r>
              <a:rPr sz="1200" spc="-20" dirty="0">
                <a:latin typeface="Lucida Sans"/>
                <a:cs typeface="Lucida Sans"/>
              </a:rPr>
              <a:t>complex</a:t>
            </a:r>
            <a:r>
              <a:rPr sz="1200" spc="-45" dirty="0">
                <a:latin typeface="Lucida Sans"/>
                <a:cs typeface="Lucida Sans"/>
              </a:rPr>
              <a:t> </a:t>
            </a:r>
            <a:r>
              <a:rPr sz="1200" spc="-10" dirty="0">
                <a:latin typeface="Lucida Sans"/>
                <a:cs typeface="Lucida Sans"/>
              </a:rPr>
              <a:t>and</a:t>
            </a:r>
            <a:r>
              <a:rPr sz="1200" spc="-30" dirty="0">
                <a:latin typeface="Lucida Sans"/>
                <a:cs typeface="Lucida Sans"/>
              </a:rPr>
              <a:t> </a:t>
            </a:r>
            <a:r>
              <a:rPr sz="1200" spc="-10" dirty="0">
                <a:latin typeface="Lucida Sans"/>
                <a:cs typeface="Lucida Sans"/>
              </a:rPr>
              <a:t>data-</a:t>
            </a:r>
            <a:r>
              <a:rPr sz="1200" spc="-40" dirty="0">
                <a:latin typeface="Lucida Sans"/>
                <a:cs typeface="Lucida Sans"/>
              </a:rPr>
              <a:t>intensive</a:t>
            </a:r>
            <a:r>
              <a:rPr sz="1200" spc="-15" dirty="0">
                <a:latin typeface="Lucida Sans"/>
                <a:cs typeface="Lucida Sans"/>
              </a:rPr>
              <a:t> </a:t>
            </a:r>
            <a:r>
              <a:rPr sz="1200" spc="-10" dirty="0">
                <a:latin typeface="Lucida Sans"/>
                <a:cs typeface="Lucida Sans"/>
              </a:rPr>
              <a:t>approach</a:t>
            </a:r>
            <a:endParaRPr sz="1200" dirty="0">
              <a:latin typeface="Lucida Sans"/>
              <a:cs typeface="Lucida Sans"/>
            </a:endParaRPr>
          </a:p>
          <a:p>
            <a:pPr marL="78740" indent="-76200" algn="just">
              <a:lnSpc>
                <a:spcPct val="100000"/>
              </a:lnSpc>
              <a:spcBef>
                <a:spcPts val="380"/>
              </a:spcBef>
              <a:buSzPct val="80000"/>
              <a:buChar char="•"/>
              <a:tabLst>
                <a:tab pos="78740" algn="l"/>
              </a:tabLst>
            </a:pPr>
            <a:r>
              <a:rPr sz="1200" spc="-20" dirty="0">
                <a:latin typeface="Lucida Sans"/>
                <a:cs typeface="Lucida Sans"/>
              </a:rPr>
              <a:t>Enables</a:t>
            </a:r>
            <a:r>
              <a:rPr sz="1200" spc="10" dirty="0">
                <a:latin typeface="Lucida Sans"/>
                <a:cs typeface="Lucida Sans"/>
              </a:rPr>
              <a:t> </a:t>
            </a:r>
            <a:r>
              <a:rPr sz="1200" spc="-25" dirty="0">
                <a:latin typeface="Lucida Sans"/>
                <a:cs typeface="Lucida Sans"/>
              </a:rPr>
              <a:t>objective</a:t>
            </a:r>
            <a:r>
              <a:rPr sz="1200" spc="30" dirty="0">
                <a:latin typeface="Lucida Sans"/>
                <a:cs typeface="Lucida Sans"/>
              </a:rPr>
              <a:t> </a:t>
            </a:r>
            <a:r>
              <a:rPr sz="1200" spc="-20" dirty="0">
                <a:latin typeface="Lucida Sans"/>
                <a:cs typeface="Lucida Sans"/>
              </a:rPr>
              <a:t>comparison</a:t>
            </a:r>
            <a:r>
              <a:rPr sz="1200" spc="-40" dirty="0">
                <a:latin typeface="Lucida Sans"/>
                <a:cs typeface="Lucida Sans"/>
              </a:rPr>
              <a:t> </a:t>
            </a:r>
            <a:r>
              <a:rPr sz="1200" spc="-10" dirty="0">
                <a:latin typeface="Lucida Sans"/>
                <a:cs typeface="Lucida Sans"/>
              </a:rPr>
              <a:t>between</a:t>
            </a:r>
            <a:r>
              <a:rPr sz="1200" spc="-40" dirty="0">
                <a:latin typeface="Lucida Sans"/>
                <a:cs typeface="Lucida Sans"/>
              </a:rPr>
              <a:t> </a:t>
            </a:r>
            <a:r>
              <a:rPr sz="1200" spc="-20" dirty="0">
                <a:latin typeface="Lucida Sans"/>
                <a:cs typeface="Lucida Sans"/>
              </a:rPr>
              <a:t>risks</a:t>
            </a:r>
            <a:endParaRPr sz="1200" dirty="0">
              <a:latin typeface="Lucida Sans"/>
              <a:cs typeface="Lucida Sans"/>
            </a:endParaRPr>
          </a:p>
          <a:p>
            <a:pPr marL="78740" indent="-76200" algn="just">
              <a:lnSpc>
                <a:spcPct val="100000"/>
              </a:lnSpc>
              <a:spcBef>
                <a:spcPts val="380"/>
              </a:spcBef>
              <a:buSzPct val="80000"/>
              <a:buChar char="•"/>
              <a:tabLst>
                <a:tab pos="78740" algn="l"/>
              </a:tabLst>
            </a:pPr>
            <a:r>
              <a:rPr sz="1200" dirty="0">
                <a:latin typeface="Lucida Sans"/>
                <a:cs typeface="Lucida Sans"/>
              </a:rPr>
              <a:t>Supports </a:t>
            </a:r>
            <a:r>
              <a:rPr sz="1200" spc="-20" dirty="0">
                <a:latin typeface="Lucida Sans"/>
                <a:cs typeface="Lucida Sans"/>
              </a:rPr>
              <a:t>sophisticated</a:t>
            </a:r>
            <a:r>
              <a:rPr sz="1200" spc="10" dirty="0">
                <a:latin typeface="Lucida Sans"/>
                <a:cs typeface="Lucida Sans"/>
              </a:rPr>
              <a:t> </a:t>
            </a:r>
            <a:r>
              <a:rPr sz="1200" spc="-35" dirty="0">
                <a:latin typeface="Lucida Sans"/>
                <a:cs typeface="Lucida Sans"/>
              </a:rPr>
              <a:t>financial </a:t>
            </a:r>
            <a:r>
              <a:rPr sz="1200" spc="-25" dirty="0">
                <a:latin typeface="Lucida Sans"/>
                <a:cs typeface="Lucida Sans"/>
              </a:rPr>
              <a:t>decision-</a:t>
            </a:r>
            <a:r>
              <a:rPr sz="1200" spc="-10" dirty="0">
                <a:latin typeface="Lucida Sans"/>
                <a:cs typeface="Lucida Sans"/>
              </a:rPr>
              <a:t>making</a:t>
            </a:r>
            <a:endParaRPr sz="1200" dirty="0">
              <a:latin typeface="Lucida Sans"/>
              <a:cs typeface="Lucida Sans"/>
            </a:endParaRPr>
          </a:p>
        </p:txBody>
      </p:sp>
      <p:sp>
        <p:nvSpPr>
          <p:cNvPr id="29" name="object 28"/>
          <p:cNvSpPr txBox="1"/>
          <p:nvPr/>
        </p:nvSpPr>
        <p:spPr>
          <a:xfrm>
            <a:off x="6702390" y="4805867"/>
            <a:ext cx="3615380" cy="428002"/>
          </a:xfrm>
          <a:prstGeom prst="rect">
            <a:avLst/>
          </a:prstGeom>
        </p:spPr>
        <p:txBody>
          <a:bodyPr vert="horz" wrap="square" lIns="0" tIns="11430" rIns="0" bIns="0" rtlCol="0">
            <a:spAutoFit/>
          </a:bodyPr>
          <a:lstStyle/>
          <a:p>
            <a:pPr marL="12700" marR="5080">
              <a:lnSpc>
                <a:spcPct val="108400"/>
              </a:lnSpc>
              <a:spcBef>
                <a:spcPts val="90"/>
              </a:spcBef>
            </a:pPr>
            <a:r>
              <a:rPr sz="1400" b="1" spc="-70" dirty="0">
                <a:latin typeface="Arial"/>
                <a:cs typeface="Arial"/>
              </a:rPr>
              <a:t>Best</a:t>
            </a:r>
            <a:r>
              <a:rPr sz="1400" b="1" spc="-5" dirty="0">
                <a:latin typeface="Arial"/>
                <a:cs typeface="Arial"/>
              </a:rPr>
              <a:t> </a:t>
            </a:r>
            <a:r>
              <a:rPr sz="1400" b="1" spc="-45" dirty="0">
                <a:latin typeface="Arial"/>
                <a:cs typeface="Arial"/>
              </a:rPr>
              <a:t>for:</a:t>
            </a:r>
            <a:r>
              <a:rPr sz="1400" b="1" spc="-30" dirty="0">
                <a:latin typeface="Arial"/>
                <a:cs typeface="Arial"/>
              </a:rPr>
              <a:t> </a:t>
            </a:r>
            <a:r>
              <a:rPr sz="1200" spc="-30" dirty="0">
                <a:latin typeface="Lucida Sans"/>
                <a:cs typeface="Lucida Sans"/>
              </a:rPr>
              <a:t>Financial </a:t>
            </a:r>
            <a:r>
              <a:rPr sz="1200" spc="-40" dirty="0">
                <a:latin typeface="Lucida Sans"/>
                <a:cs typeface="Lucida Sans"/>
              </a:rPr>
              <a:t>risk </a:t>
            </a:r>
            <a:r>
              <a:rPr sz="1200" spc="-30" dirty="0">
                <a:latin typeface="Lucida Sans"/>
                <a:cs typeface="Lucida Sans"/>
              </a:rPr>
              <a:t>management,</a:t>
            </a:r>
            <a:r>
              <a:rPr sz="1200" spc="-15" dirty="0">
                <a:latin typeface="Lucida Sans"/>
                <a:cs typeface="Lucida Sans"/>
              </a:rPr>
              <a:t> </a:t>
            </a:r>
            <a:r>
              <a:rPr sz="1200" spc="-20" dirty="0">
                <a:latin typeface="Lucida Sans"/>
                <a:cs typeface="Lucida Sans"/>
              </a:rPr>
              <a:t>complex</a:t>
            </a:r>
            <a:r>
              <a:rPr sz="1200" spc="-5" dirty="0">
                <a:latin typeface="Lucida Sans"/>
                <a:cs typeface="Lucida Sans"/>
              </a:rPr>
              <a:t> </a:t>
            </a:r>
            <a:r>
              <a:rPr sz="1200" spc="-10" dirty="0">
                <a:latin typeface="Lucida Sans"/>
                <a:cs typeface="Lucida Sans"/>
              </a:rPr>
              <a:t>projects, and</a:t>
            </a:r>
            <a:r>
              <a:rPr sz="1200" dirty="0">
                <a:latin typeface="Lucida Sans"/>
                <a:cs typeface="Lucida Sans"/>
              </a:rPr>
              <a:t> </a:t>
            </a:r>
            <a:r>
              <a:rPr sz="1200" spc="-25" dirty="0">
                <a:latin typeface="Lucida Sans"/>
                <a:cs typeface="Lucida Sans"/>
              </a:rPr>
              <a:t>strategic decision-</a:t>
            </a:r>
            <a:r>
              <a:rPr sz="1200" spc="-10" dirty="0">
                <a:latin typeface="Lucida Sans"/>
                <a:cs typeface="Lucida Sans"/>
              </a:rPr>
              <a:t>making</a:t>
            </a:r>
            <a:endParaRPr sz="1200" dirty="0">
              <a:latin typeface="Lucida Sans"/>
              <a:cs typeface="Lucida Sans"/>
            </a:endParaRPr>
          </a:p>
        </p:txBody>
      </p:sp>
      <p:sp>
        <p:nvSpPr>
          <p:cNvPr id="30" name="object 29"/>
          <p:cNvSpPr txBox="1"/>
          <p:nvPr/>
        </p:nvSpPr>
        <p:spPr>
          <a:xfrm>
            <a:off x="2533651" y="5514630"/>
            <a:ext cx="8013120" cy="570028"/>
          </a:xfrm>
          <a:prstGeom prst="rect">
            <a:avLst/>
          </a:prstGeom>
        </p:spPr>
        <p:txBody>
          <a:bodyPr vert="horz" wrap="square" lIns="0" tIns="15875" rIns="0" bIns="0" rtlCol="0">
            <a:spAutoFit/>
          </a:bodyPr>
          <a:lstStyle/>
          <a:p>
            <a:pPr marL="12700">
              <a:lnSpc>
                <a:spcPct val="100000"/>
              </a:lnSpc>
              <a:spcBef>
                <a:spcPts val="125"/>
              </a:spcBef>
            </a:pPr>
            <a:r>
              <a:rPr b="1" spc="-105" dirty="0">
                <a:solidFill>
                  <a:srgbClr val="4A5462"/>
                </a:solidFill>
                <a:latin typeface="Lucida Sans"/>
                <a:cs typeface="Lucida Sans"/>
              </a:rPr>
              <a:t>The</a:t>
            </a:r>
            <a:r>
              <a:rPr b="1" spc="-5" dirty="0">
                <a:solidFill>
                  <a:srgbClr val="4A5462"/>
                </a:solidFill>
                <a:latin typeface="Lucida Sans"/>
                <a:cs typeface="Lucida Sans"/>
              </a:rPr>
              <a:t> </a:t>
            </a:r>
            <a:r>
              <a:rPr b="1" dirty="0">
                <a:solidFill>
                  <a:srgbClr val="4A5462"/>
                </a:solidFill>
                <a:latin typeface="Lucida Sans"/>
                <a:cs typeface="Lucida Sans"/>
              </a:rPr>
              <a:t>most</a:t>
            </a:r>
            <a:r>
              <a:rPr b="1" spc="-25" dirty="0">
                <a:solidFill>
                  <a:srgbClr val="4A5462"/>
                </a:solidFill>
                <a:latin typeface="Lucida Sans"/>
                <a:cs typeface="Lucida Sans"/>
              </a:rPr>
              <a:t> </a:t>
            </a:r>
            <a:r>
              <a:rPr b="1" spc="-30" dirty="0">
                <a:solidFill>
                  <a:srgbClr val="4A5462"/>
                </a:solidFill>
                <a:latin typeface="Lucida Sans"/>
                <a:cs typeface="Lucida Sans"/>
              </a:rPr>
              <a:t>effective</a:t>
            </a:r>
            <a:r>
              <a:rPr b="1" dirty="0">
                <a:solidFill>
                  <a:srgbClr val="4A5462"/>
                </a:solidFill>
                <a:latin typeface="Lucida Sans"/>
                <a:cs typeface="Lucida Sans"/>
              </a:rPr>
              <a:t> </a:t>
            </a:r>
            <a:r>
              <a:rPr b="1" spc="-40" dirty="0">
                <a:solidFill>
                  <a:srgbClr val="4A5462"/>
                </a:solidFill>
                <a:latin typeface="Lucida Sans"/>
                <a:cs typeface="Lucida Sans"/>
              </a:rPr>
              <a:t>risk</a:t>
            </a:r>
            <a:r>
              <a:rPr b="1" spc="-65" dirty="0">
                <a:solidFill>
                  <a:srgbClr val="4A5462"/>
                </a:solidFill>
                <a:latin typeface="Lucida Sans"/>
                <a:cs typeface="Lucida Sans"/>
              </a:rPr>
              <a:t> </a:t>
            </a:r>
            <a:r>
              <a:rPr b="1" spc="-35" dirty="0">
                <a:solidFill>
                  <a:srgbClr val="4A5462"/>
                </a:solidFill>
                <a:latin typeface="Lucida Sans"/>
                <a:cs typeface="Lucida Sans"/>
              </a:rPr>
              <a:t>assessment</a:t>
            </a:r>
            <a:r>
              <a:rPr b="1" spc="-25" dirty="0">
                <a:solidFill>
                  <a:srgbClr val="4A5462"/>
                </a:solidFill>
                <a:latin typeface="Lucida Sans"/>
                <a:cs typeface="Lucida Sans"/>
              </a:rPr>
              <a:t> </a:t>
            </a:r>
            <a:r>
              <a:rPr b="1" spc="-30" dirty="0">
                <a:solidFill>
                  <a:srgbClr val="4A5462"/>
                </a:solidFill>
                <a:latin typeface="Lucida Sans"/>
                <a:cs typeface="Lucida Sans"/>
              </a:rPr>
              <a:t>often</a:t>
            </a:r>
            <a:r>
              <a:rPr b="1" spc="-70" dirty="0">
                <a:solidFill>
                  <a:srgbClr val="4A5462"/>
                </a:solidFill>
                <a:latin typeface="Lucida Sans"/>
                <a:cs typeface="Lucida Sans"/>
              </a:rPr>
              <a:t> </a:t>
            </a:r>
            <a:r>
              <a:rPr b="1" spc="-20" dirty="0">
                <a:solidFill>
                  <a:srgbClr val="4A5462"/>
                </a:solidFill>
                <a:latin typeface="Lucida Sans"/>
                <a:cs typeface="Lucida Sans"/>
              </a:rPr>
              <a:t>combines </a:t>
            </a:r>
            <a:r>
              <a:rPr b="1" dirty="0">
                <a:solidFill>
                  <a:srgbClr val="4A5462"/>
                </a:solidFill>
                <a:latin typeface="Lucida Sans"/>
                <a:cs typeface="Lucida Sans"/>
              </a:rPr>
              <a:t>both</a:t>
            </a:r>
            <a:r>
              <a:rPr b="1" spc="-70" dirty="0">
                <a:solidFill>
                  <a:srgbClr val="4A5462"/>
                </a:solidFill>
                <a:latin typeface="Lucida Sans"/>
                <a:cs typeface="Lucida Sans"/>
              </a:rPr>
              <a:t> </a:t>
            </a:r>
            <a:r>
              <a:rPr b="1" spc="-20" dirty="0">
                <a:solidFill>
                  <a:srgbClr val="4A5462"/>
                </a:solidFill>
                <a:latin typeface="Lucida Sans"/>
                <a:cs typeface="Lucida Sans"/>
              </a:rPr>
              <a:t>approaches</a:t>
            </a:r>
            <a:r>
              <a:rPr b="1" spc="-25" dirty="0">
                <a:solidFill>
                  <a:srgbClr val="4A5462"/>
                </a:solidFill>
                <a:latin typeface="Lucida Sans"/>
                <a:cs typeface="Lucida Sans"/>
              </a:rPr>
              <a:t> for</a:t>
            </a:r>
            <a:r>
              <a:rPr b="1" spc="-15" dirty="0">
                <a:solidFill>
                  <a:srgbClr val="4A5462"/>
                </a:solidFill>
                <a:latin typeface="Lucida Sans"/>
                <a:cs typeface="Lucida Sans"/>
              </a:rPr>
              <a:t> </a:t>
            </a:r>
            <a:r>
              <a:rPr b="1" spc="-25" dirty="0">
                <a:solidFill>
                  <a:srgbClr val="4A5462"/>
                </a:solidFill>
                <a:latin typeface="Lucida Sans"/>
                <a:cs typeface="Lucida Sans"/>
              </a:rPr>
              <a:t>comprehensive</a:t>
            </a:r>
            <a:r>
              <a:rPr b="1" dirty="0">
                <a:solidFill>
                  <a:srgbClr val="4A5462"/>
                </a:solidFill>
                <a:latin typeface="Lucida Sans"/>
                <a:cs typeface="Lucida Sans"/>
              </a:rPr>
              <a:t> </a:t>
            </a:r>
            <a:r>
              <a:rPr b="1" spc="-10" dirty="0">
                <a:solidFill>
                  <a:srgbClr val="4A5462"/>
                </a:solidFill>
                <a:latin typeface="Lucida Sans"/>
                <a:cs typeface="Lucida Sans"/>
              </a:rPr>
              <a:t>evaluation</a:t>
            </a:r>
            <a:endParaRPr b="1" dirty="0">
              <a:latin typeface="Lucida Sans"/>
              <a:cs typeface="Lucida Sans"/>
            </a:endParaRPr>
          </a:p>
        </p:txBody>
      </p:sp>
    </p:spTree>
    <p:extLst>
      <p:ext uri="{BB962C8B-B14F-4D97-AF65-F5344CB8AC3E}">
        <p14:creationId xmlns:p14="http://schemas.microsoft.com/office/powerpoint/2010/main" val="221622234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93AAE6-8272-491A-D841-896FEACFCEE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D009987-AE73-D3AE-B325-6D502954844F}"/>
              </a:ext>
            </a:extLst>
          </p:cNvPr>
          <p:cNvSpPr/>
          <p:nvPr/>
        </p:nvSpPr>
        <p:spPr>
          <a:xfrm>
            <a:off x="2306113" y="1038738"/>
            <a:ext cx="8712935" cy="40147"/>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214ABBCF-CB4E-23A5-D25F-DA963FAC43F5}"/>
              </a:ext>
            </a:extLst>
          </p:cNvPr>
          <p:cNvSpPr/>
          <p:nvPr/>
        </p:nvSpPr>
        <p:spPr>
          <a:xfrm>
            <a:off x="7558824" y="1400175"/>
            <a:ext cx="3625271" cy="552245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A495E86D-B92C-E0FA-1874-260FB3BA9E7A}"/>
              </a:ext>
            </a:extLst>
          </p:cNvPr>
          <p:cNvSpPr/>
          <p:nvPr/>
        </p:nvSpPr>
        <p:spPr>
          <a:xfrm>
            <a:off x="434390" y="1628774"/>
            <a:ext cx="9795459" cy="496512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2700" marR="138430" lvl="0" indent="0" algn="just" defTabSz="914400" eaLnBrk="1" fontAlgn="auto" latinLnBrk="0" hangingPunct="1">
              <a:lnSpc>
                <a:spcPct val="124100"/>
              </a:lnSpc>
              <a:spcBef>
                <a:spcPts val="95"/>
              </a:spcBef>
              <a:spcAft>
                <a:spcPts val="0"/>
              </a:spcAft>
              <a:buClrTx/>
              <a:buSzTx/>
              <a:buFontTx/>
              <a:buNone/>
              <a:tabLst/>
              <a:defRPr/>
            </a:pPr>
            <a:r>
              <a:rPr kumimoji="0" lang="en-US" b="1" i="0" u="none" strike="noStrike" kern="0" cap="none" spc="-85" normalizeH="0" baseline="0" noProof="0" dirty="0">
                <a:ln>
                  <a:noFill/>
                </a:ln>
                <a:solidFill>
                  <a:sysClr val="windowText" lastClr="000000"/>
                </a:solidFill>
                <a:effectLst/>
                <a:uLnTx/>
                <a:uFillTx/>
                <a:latin typeface="Tahoma"/>
                <a:cs typeface="Tahoma"/>
              </a:rPr>
              <a:t>Risk</a:t>
            </a:r>
            <a:r>
              <a:rPr kumimoji="0" lang="en-US" b="1" i="0" u="none" strike="noStrike" kern="0" cap="none" spc="-35" normalizeH="0" baseline="0" noProof="0" dirty="0">
                <a:ln>
                  <a:noFill/>
                </a:ln>
                <a:solidFill>
                  <a:sysClr val="windowText" lastClr="000000"/>
                </a:solidFill>
                <a:effectLst/>
                <a:uLnTx/>
                <a:uFillTx/>
                <a:latin typeface="Tahoma"/>
                <a:cs typeface="Tahoma"/>
              </a:rPr>
              <a:t> </a:t>
            </a:r>
            <a:r>
              <a:rPr kumimoji="0" lang="en-US" b="1" i="0" u="none" strike="noStrike" kern="0" cap="none" spc="-75" normalizeH="0" baseline="0" noProof="0" dirty="0">
                <a:ln>
                  <a:noFill/>
                </a:ln>
                <a:solidFill>
                  <a:sysClr val="windowText" lastClr="000000"/>
                </a:solidFill>
                <a:effectLst/>
                <a:uLnTx/>
                <a:uFillTx/>
                <a:latin typeface="Tahoma"/>
                <a:cs typeface="Tahoma"/>
              </a:rPr>
              <a:t>avoidance</a:t>
            </a:r>
            <a:r>
              <a:rPr kumimoji="0" lang="en-US" b="1" i="0" u="none" strike="noStrike" kern="0" cap="none" spc="-25" normalizeH="0" baseline="0" noProof="0" dirty="0">
                <a:ln>
                  <a:noFill/>
                </a:ln>
                <a:solidFill>
                  <a:sysClr val="windowText" lastClr="000000"/>
                </a:solidFill>
                <a:effectLst/>
                <a:uLnTx/>
                <a:uFillTx/>
                <a:latin typeface="Tahoma"/>
                <a:cs typeface="Tahoma"/>
              </a:rPr>
              <a:t> </a:t>
            </a:r>
            <a:r>
              <a:rPr kumimoji="0" lang="en-US" sz="1600" b="0" i="0" u="none" strike="noStrike" kern="0" cap="none" spc="-65" normalizeH="0" baseline="0" noProof="0" dirty="0">
                <a:ln>
                  <a:noFill/>
                </a:ln>
                <a:solidFill>
                  <a:sysClr val="windowText" lastClr="000000"/>
                </a:solidFill>
                <a:effectLst/>
                <a:uLnTx/>
                <a:uFillTx/>
                <a:latin typeface="Lucida Sans"/>
                <a:cs typeface="Lucida Sans"/>
              </a:rPr>
              <a:t>is</a:t>
            </a:r>
            <a:r>
              <a:rPr kumimoji="0" lang="en-US" sz="1600" b="0" i="0" u="none" strike="noStrike" kern="0" cap="none" spc="-2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20" normalizeH="0" baseline="0" noProof="0" dirty="0">
                <a:ln>
                  <a:noFill/>
                </a:ln>
                <a:solidFill>
                  <a:sysClr val="windowText" lastClr="000000"/>
                </a:solidFill>
                <a:effectLst/>
                <a:uLnTx/>
                <a:uFillTx/>
                <a:latin typeface="Lucida Sans"/>
                <a:cs typeface="Lucida Sans"/>
              </a:rPr>
              <a:t>the</a:t>
            </a:r>
            <a:r>
              <a:rPr kumimoji="0" lang="en-US" sz="1600" b="0" i="0" u="none" strike="noStrike" kern="0" cap="none" spc="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30" normalizeH="0" baseline="0" noProof="0" dirty="0">
                <a:ln>
                  <a:noFill/>
                </a:ln>
                <a:solidFill>
                  <a:sysClr val="windowText" lastClr="000000"/>
                </a:solidFill>
                <a:effectLst/>
                <a:uLnTx/>
                <a:uFillTx/>
                <a:latin typeface="Lucida Sans"/>
                <a:cs typeface="Lucida Sans"/>
              </a:rPr>
              <a:t>strategy</a:t>
            </a:r>
            <a:r>
              <a:rPr kumimoji="0" lang="en-US" sz="1600" b="0" i="0" u="none" strike="noStrike" kern="0" cap="none" spc="-8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35" normalizeH="0" baseline="0" noProof="0" dirty="0">
                <a:ln>
                  <a:noFill/>
                </a:ln>
                <a:solidFill>
                  <a:sysClr val="windowText" lastClr="000000"/>
                </a:solidFill>
                <a:effectLst/>
                <a:uLnTx/>
                <a:uFillTx/>
                <a:latin typeface="Lucida Sans"/>
                <a:cs typeface="Lucida Sans"/>
              </a:rPr>
              <a:t>of</a:t>
            </a:r>
            <a:r>
              <a:rPr kumimoji="0" lang="en-US" sz="1600" b="0" i="0" u="none" strike="noStrike" kern="0" cap="none" spc="-4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10" normalizeH="0" baseline="0" noProof="0" dirty="0">
                <a:ln>
                  <a:noFill/>
                </a:ln>
                <a:solidFill>
                  <a:sysClr val="windowText" lastClr="000000"/>
                </a:solidFill>
                <a:effectLst/>
                <a:uLnTx/>
                <a:uFillTx/>
                <a:latin typeface="Lucida Sans"/>
                <a:cs typeface="Lucida Sans"/>
              </a:rPr>
              <a:t>completely</a:t>
            </a:r>
            <a:r>
              <a:rPr kumimoji="0" lang="en-US" sz="1600" b="0" i="0" u="none" strike="noStrike" kern="0" cap="none" spc="-8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30" normalizeH="0" baseline="0" noProof="0" dirty="0">
                <a:ln>
                  <a:noFill/>
                </a:ln>
                <a:solidFill>
                  <a:sysClr val="windowText" lastClr="000000"/>
                </a:solidFill>
                <a:effectLst/>
                <a:uLnTx/>
                <a:uFillTx/>
                <a:latin typeface="Lucida Sans"/>
                <a:cs typeface="Lucida Sans"/>
              </a:rPr>
              <a:t>eliminating</a:t>
            </a:r>
            <a:r>
              <a:rPr kumimoji="0" lang="en-US" sz="1600" b="0" i="0" u="none" strike="noStrike" kern="0" cap="none" spc="-5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35" normalizeH="0" baseline="0" noProof="0" dirty="0">
                <a:ln>
                  <a:noFill/>
                </a:ln>
                <a:solidFill>
                  <a:sysClr val="windowText" lastClr="000000"/>
                </a:solidFill>
                <a:effectLst/>
                <a:uLnTx/>
                <a:uFillTx/>
                <a:latin typeface="Lucida Sans"/>
                <a:cs typeface="Lucida Sans"/>
              </a:rPr>
              <a:t>exposure</a:t>
            </a:r>
            <a:r>
              <a:rPr kumimoji="0" lang="en-US" sz="1600" b="0" i="0" u="none" strike="noStrike" kern="0" cap="none" spc="0" normalizeH="0" baseline="0" noProof="0" dirty="0">
                <a:ln>
                  <a:noFill/>
                </a:ln>
                <a:solidFill>
                  <a:sysClr val="windowText" lastClr="000000"/>
                </a:solidFill>
                <a:effectLst/>
                <a:uLnTx/>
                <a:uFillTx/>
                <a:latin typeface="Lucida Sans"/>
                <a:cs typeface="Lucida Sans"/>
              </a:rPr>
              <a:t> to</a:t>
            </a:r>
            <a:r>
              <a:rPr kumimoji="0" lang="en-US" sz="1600" b="0" i="0" u="none" strike="noStrike" kern="0" cap="none" spc="-3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20" normalizeH="0" baseline="0" noProof="0" dirty="0">
                <a:ln>
                  <a:noFill/>
                </a:ln>
                <a:solidFill>
                  <a:sysClr val="windowText" lastClr="000000"/>
                </a:solidFill>
                <a:effectLst/>
                <a:uLnTx/>
                <a:uFillTx/>
                <a:latin typeface="Lucida Sans"/>
                <a:cs typeface="Lucida Sans"/>
              </a:rPr>
              <a:t>specific</a:t>
            </a:r>
            <a:r>
              <a:rPr kumimoji="0" lang="en-US" sz="1600" b="0" i="0" u="none" strike="noStrike" kern="0" cap="none" spc="-4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25" normalizeH="0" baseline="0" noProof="0" dirty="0">
                <a:ln>
                  <a:noFill/>
                </a:ln>
                <a:solidFill>
                  <a:sysClr val="windowText" lastClr="000000"/>
                </a:solidFill>
                <a:effectLst/>
                <a:uLnTx/>
                <a:uFillTx/>
                <a:latin typeface="Lucida Sans"/>
                <a:cs typeface="Lucida Sans"/>
              </a:rPr>
              <a:t>threats</a:t>
            </a:r>
            <a:r>
              <a:rPr kumimoji="0" lang="en-US" sz="1600" b="0" i="0" u="none" strike="noStrike" kern="0" cap="none" spc="-2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10" normalizeH="0" baseline="0" noProof="0" dirty="0">
                <a:ln>
                  <a:noFill/>
                </a:ln>
                <a:solidFill>
                  <a:sysClr val="windowText" lastClr="000000"/>
                </a:solidFill>
                <a:effectLst/>
                <a:uLnTx/>
                <a:uFillTx/>
                <a:latin typeface="Lucida Sans"/>
                <a:cs typeface="Lucida Sans"/>
              </a:rPr>
              <a:t>by</a:t>
            </a:r>
            <a:r>
              <a:rPr kumimoji="0" lang="en-US" sz="1600" b="0" i="0" u="none" strike="noStrike" kern="0" cap="none" spc="-8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20" normalizeH="0" baseline="0" noProof="0" dirty="0">
                <a:ln>
                  <a:noFill/>
                </a:ln>
                <a:solidFill>
                  <a:sysClr val="windowText" lastClr="000000"/>
                </a:solidFill>
                <a:effectLst/>
                <a:uLnTx/>
                <a:uFillTx/>
                <a:latin typeface="Lucida Sans"/>
                <a:cs typeface="Lucida Sans"/>
              </a:rPr>
              <a:t>deciding</a:t>
            </a:r>
            <a:r>
              <a:rPr kumimoji="0" lang="en-US" sz="1600" b="0" i="0" u="none" strike="noStrike" kern="0" cap="none" spc="-5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20" normalizeH="0" baseline="0" noProof="0" dirty="0">
                <a:ln>
                  <a:noFill/>
                </a:ln>
                <a:solidFill>
                  <a:sysClr val="windowText" lastClr="000000"/>
                </a:solidFill>
                <a:effectLst/>
                <a:uLnTx/>
                <a:uFillTx/>
                <a:latin typeface="Lucida Sans"/>
                <a:cs typeface="Lucida Sans"/>
              </a:rPr>
              <a:t>not</a:t>
            </a:r>
            <a:r>
              <a:rPr kumimoji="0" lang="en-US" sz="1600" b="0" i="0" u="none" strike="noStrike" kern="0" cap="none" spc="-2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0" normalizeH="0" baseline="0" noProof="0" dirty="0">
                <a:ln>
                  <a:noFill/>
                </a:ln>
                <a:solidFill>
                  <a:sysClr val="windowText" lastClr="000000"/>
                </a:solidFill>
                <a:effectLst/>
                <a:uLnTx/>
                <a:uFillTx/>
                <a:latin typeface="Lucida Sans"/>
                <a:cs typeface="Lucida Sans"/>
              </a:rPr>
              <a:t>to</a:t>
            </a:r>
            <a:r>
              <a:rPr kumimoji="0" lang="en-US" sz="1600" b="0" i="0" u="none" strike="noStrike" kern="0" cap="none" spc="-3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40" normalizeH="0" baseline="0" noProof="0" dirty="0">
                <a:ln>
                  <a:noFill/>
                </a:ln>
                <a:solidFill>
                  <a:sysClr val="windowText" lastClr="000000"/>
                </a:solidFill>
                <a:effectLst/>
                <a:uLnTx/>
                <a:uFillTx/>
                <a:latin typeface="Lucida Sans"/>
                <a:cs typeface="Lucida Sans"/>
              </a:rPr>
              <a:t>engage</a:t>
            </a:r>
            <a:r>
              <a:rPr kumimoji="0" lang="en-US" sz="1600" b="0" i="0" u="none" strike="noStrike" kern="0" cap="none" spc="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30" normalizeH="0" baseline="0" noProof="0" dirty="0">
                <a:ln>
                  <a:noFill/>
                </a:ln>
                <a:solidFill>
                  <a:sysClr val="windowText" lastClr="000000"/>
                </a:solidFill>
                <a:effectLst/>
                <a:uLnTx/>
                <a:uFillTx/>
                <a:latin typeface="Lucida Sans"/>
                <a:cs typeface="Lucida Sans"/>
              </a:rPr>
              <a:t>in</a:t>
            </a:r>
            <a:r>
              <a:rPr kumimoji="0" lang="en-US" sz="1600" b="0" i="0" u="none" strike="noStrike" kern="0" cap="none" spc="-6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10" normalizeH="0" baseline="0" noProof="0" dirty="0">
                <a:ln>
                  <a:noFill/>
                </a:ln>
                <a:solidFill>
                  <a:sysClr val="windowText" lastClr="000000"/>
                </a:solidFill>
                <a:effectLst/>
                <a:uLnTx/>
                <a:uFillTx/>
                <a:latin typeface="Lucida Sans"/>
                <a:cs typeface="Lucida Sans"/>
              </a:rPr>
              <a:t>activities that</a:t>
            </a:r>
            <a:r>
              <a:rPr kumimoji="0" lang="en-US" sz="1600" b="0" i="0" u="none" strike="noStrike" kern="0" cap="none" spc="-6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10" normalizeH="0" baseline="0" noProof="0" dirty="0">
                <a:ln>
                  <a:noFill/>
                </a:ln>
                <a:solidFill>
                  <a:sysClr val="windowText" lastClr="000000"/>
                </a:solidFill>
                <a:effectLst/>
                <a:uLnTx/>
                <a:uFillTx/>
                <a:latin typeface="Lucida Sans"/>
                <a:cs typeface="Lucida Sans"/>
              </a:rPr>
              <a:t>could</a:t>
            </a:r>
            <a:r>
              <a:rPr kumimoji="0" lang="en-US" sz="1600" b="0" i="0" u="none" strike="noStrike" kern="0" cap="none" spc="-5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20" normalizeH="0" baseline="0" noProof="0" dirty="0">
                <a:ln>
                  <a:noFill/>
                </a:ln>
                <a:solidFill>
                  <a:sysClr val="windowText" lastClr="000000"/>
                </a:solidFill>
                <a:effectLst/>
                <a:uLnTx/>
                <a:uFillTx/>
                <a:latin typeface="Lucida Sans"/>
                <a:cs typeface="Lucida Sans"/>
              </a:rPr>
              <a:t>lead</a:t>
            </a:r>
            <a:r>
              <a:rPr kumimoji="0" lang="en-US" sz="1600" b="0" i="0" u="none" strike="noStrike" kern="0" cap="none" spc="-5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0" normalizeH="0" baseline="0" noProof="0" dirty="0">
                <a:ln>
                  <a:noFill/>
                </a:ln>
                <a:solidFill>
                  <a:sysClr val="windowText" lastClr="000000"/>
                </a:solidFill>
                <a:effectLst/>
                <a:uLnTx/>
                <a:uFillTx/>
                <a:latin typeface="Lucida Sans"/>
                <a:cs typeface="Lucida Sans"/>
              </a:rPr>
              <a:t>to</a:t>
            </a:r>
            <a:r>
              <a:rPr kumimoji="0" lang="en-US" sz="1600" b="0" i="0" u="none" strike="noStrike" kern="0" cap="none" spc="-6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30" normalizeH="0" baseline="0" noProof="0" dirty="0">
                <a:ln>
                  <a:noFill/>
                </a:ln>
                <a:solidFill>
                  <a:sysClr val="windowText" lastClr="000000"/>
                </a:solidFill>
                <a:effectLst/>
                <a:uLnTx/>
                <a:uFillTx/>
                <a:latin typeface="Lucida Sans"/>
                <a:cs typeface="Lucida Sans"/>
              </a:rPr>
              <a:t>those</a:t>
            </a:r>
            <a:r>
              <a:rPr kumimoji="0" lang="en-US" sz="1600" b="0" i="0" u="none" strike="noStrike" kern="0" cap="none" spc="-3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10" normalizeH="0" baseline="0" noProof="0" dirty="0">
                <a:ln>
                  <a:noFill/>
                </a:ln>
                <a:solidFill>
                  <a:sysClr val="windowText" lastClr="000000"/>
                </a:solidFill>
                <a:effectLst/>
                <a:uLnTx/>
                <a:uFillTx/>
                <a:latin typeface="Lucida Sans"/>
                <a:cs typeface="Lucida Sans"/>
              </a:rPr>
              <a:t>risks.</a:t>
            </a:r>
            <a:endParaRPr kumimoji="0" lang="en-US" sz="1600" b="0" i="0" u="none" strike="noStrike" kern="0" cap="none" spc="0" normalizeH="0" baseline="0" noProof="0" dirty="0">
              <a:ln>
                <a:noFill/>
              </a:ln>
              <a:solidFill>
                <a:sysClr val="windowText" lastClr="000000"/>
              </a:solidFill>
              <a:effectLst/>
              <a:uLnTx/>
              <a:uFillTx/>
              <a:latin typeface="Lucida Sans"/>
              <a:cs typeface="Lucida Sans"/>
            </a:endParaRPr>
          </a:p>
          <a:p>
            <a:pPr marL="598805" marR="129539" lvl="0" indent="-285750" algn="just" defTabSz="914400" eaLnBrk="1" fontAlgn="auto" latinLnBrk="0" hangingPunct="1">
              <a:lnSpc>
                <a:spcPct val="124100"/>
              </a:lnSpc>
              <a:spcBef>
                <a:spcPts val="950"/>
              </a:spcBef>
              <a:spcAft>
                <a:spcPts val="0"/>
              </a:spcAft>
              <a:buClrTx/>
              <a:buSzTx/>
              <a:buFont typeface="Wingdings" panose="05000000000000000000" pitchFamily="2" charset="2"/>
              <a:buChar char="q"/>
              <a:tabLst/>
              <a:defRPr/>
            </a:pPr>
            <a:r>
              <a:rPr kumimoji="0" lang="en-US" b="1" i="0" u="none" strike="noStrike" kern="0" cap="none" spc="-55" normalizeH="0" baseline="0" noProof="0" dirty="0">
                <a:ln>
                  <a:noFill/>
                </a:ln>
                <a:solidFill>
                  <a:sysClr val="windowText" lastClr="000000"/>
                </a:solidFill>
                <a:effectLst/>
                <a:uLnTx/>
                <a:uFillTx/>
                <a:latin typeface="Tahoma"/>
                <a:cs typeface="Tahoma"/>
              </a:rPr>
              <a:t>When</a:t>
            </a:r>
            <a:r>
              <a:rPr kumimoji="0" lang="en-US" b="1" i="0" u="none" strike="noStrike" kern="0" cap="none" spc="-65" normalizeH="0" baseline="0" noProof="0" dirty="0">
                <a:ln>
                  <a:noFill/>
                </a:ln>
                <a:solidFill>
                  <a:sysClr val="windowText" lastClr="000000"/>
                </a:solidFill>
                <a:effectLst/>
                <a:uLnTx/>
                <a:uFillTx/>
                <a:latin typeface="Tahoma"/>
                <a:cs typeface="Tahoma"/>
              </a:rPr>
              <a:t> </a:t>
            </a:r>
            <a:r>
              <a:rPr kumimoji="0" lang="en-US" b="1" i="0" u="none" strike="noStrike" kern="0" cap="none" spc="-55" normalizeH="0" baseline="0" noProof="0" dirty="0">
                <a:ln>
                  <a:noFill/>
                </a:ln>
                <a:solidFill>
                  <a:sysClr val="windowText" lastClr="000000"/>
                </a:solidFill>
                <a:effectLst/>
                <a:uLnTx/>
                <a:uFillTx/>
                <a:latin typeface="Tahoma"/>
                <a:cs typeface="Tahoma"/>
              </a:rPr>
              <a:t>to</a:t>
            </a:r>
            <a:r>
              <a:rPr kumimoji="0" lang="en-US" b="1" i="0" u="none" strike="noStrike" kern="0" cap="none" spc="-30" normalizeH="0" baseline="0" noProof="0" dirty="0">
                <a:ln>
                  <a:noFill/>
                </a:ln>
                <a:solidFill>
                  <a:sysClr val="windowText" lastClr="000000"/>
                </a:solidFill>
                <a:effectLst/>
                <a:uLnTx/>
                <a:uFillTx/>
                <a:latin typeface="Tahoma"/>
                <a:cs typeface="Tahoma"/>
              </a:rPr>
              <a:t> </a:t>
            </a:r>
            <a:r>
              <a:rPr kumimoji="0" lang="en-US" b="1" i="0" u="none" strike="noStrike" kern="0" cap="none" spc="-125" normalizeH="0" baseline="0" noProof="0" dirty="0">
                <a:ln>
                  <a:noFill/>
                </a:ln>
                <a:solidFill>
                  <a:sysClr val="windowText" lastClr="000000"/>
                </a:solidFill>
                <a:effectLst/>
                <a:uLnTx/>
                <a:uFillTx/>
                <a:latin typeface="Tahoma"/>
                <a:cs typeface="Tahoma"/>
              </a:rPr>
              <a:t>Use:</a:t>
            </a:r>
            <a:r>
              <a:rPr kumimoji="0" lang="en-US" b="1" i="0" u="none" strike="noStrike" kern="0" cap="none" spc="-60" normalizeH="0" baseline="0" noProof="0" dirty="0">
                <a:ln>
                  <a:noFill/>
                </a:ln>
                <a:solidFill>
                  <a:sysClr val="windowText" lastClr="000000"/>
                </a:solidFill>
                <a:effectLst/>
                <a:uLnTx/>
                <a:uFillTx/>
                <a:latin typeface="Tahoma"/>
                <a:cs typeface="Tahoma"/>
              </a:rPr>
              <a:t> </a:t>
            </a:r>
            <a:r>
              <a:rPr kumimoji="0" lang="en-US" sz="1600" b="0" i="0" u="none" strike="noStrike" kern="0" cap="none" spc="-20" normalizeH="0" baseline="0" noProof="0" dirty="0">
                <a:ln>
                  <a:noFill/>
                </a:ln>
                <a:solidFill>
                  <a:sysClr val="windowText" lastClr="000000"/>
                </a:solidFill>
                <a:effectLst/>
                <a:uLnTx/>
                <a:uFillTx/>
                <a:latin typeface="Lucida Sans"/>
                <a:cs typeface="Lucida Sans"/>
              </a:rPr>
              <a:t>Most</a:t>
            </a:r>
            <a:r>
              <a:rPr kumimoji="0" lang="en-US" sz="1600" b="0" i="0" u="none" strike="noStrike" kern="0" cap="none" spc="-2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10" normalizeH="0" baseline="0" noProof="0" dirty="0">
                <a:ln>
                  <a:noFill/>
                </a:ln>
                <a:solidFill>
                  <a:sysClr val="windowText" lastClr="000000"/>
                </a:solidFill>
                <a:effectLst/>
                <a:uLnTx/>
                <a:uFillTx/>
                <a:latin typeface="Lucida Sans"/>
                <a:cs typeface="Lucida Sans"/>
              </a:rPr>
              <a:t>appropriate</a:t>
            </a:r>
            <a:r>
              <a:rPr kumimoji="0" lang="en-US" sz="1600" b="0" i="0" u="none" strike="noStrike" kern="0" cap="none" spc="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25" normalizeH="0" baseline="0" noProof="0" dirty="0">
                <a:ln>
                  <a:noFill/>
                </a:ln>
                <a:solidFill>
                  <a:sysClr val="windowText" lastClr="000000"/>
                </a:solidFill>
                <a:effectLst/>
                <a:uLnTx/>
                <a:uFillTx/>
                <a:latin typeface="Lucida Sans"/>
                <a:cs typeface="Lucida Sans"/>
              </a:rPr>
              <a:t>for</a:t>
            </a:r>
            <a:r>
              <a:rPr kumimoji="0" lang="en-US" sz="1600" b="0" i="0" u="none" strike="noStrike" kern="0" cap="none" spc="-1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35" normalizeH="0" baseline="0" noProof="0" dirty="0">
                <a:ln>
                  <a:noFill/>
                </a:ln>
                <a:solidFill>
                  <a:sysClr val="windowText" lastClr="000000"/>
                </a:solidFill>
                <a:effectLst/>
                <a:uLnTx/>
                <a:uFillTx/>
                <a:latin typeface="Lucida Sans"/>
                <a:cs typeface="Lucida Sans"/>
              </a:rPr>
              <a:t>high-</a:t>
            </a:r>
            <a:r>
              <a:rPr kumimoji="0" lang="en-US" sz="1600" b="0" i="0" u="none" strike="noStrike" kern="0" cap="none" spc="0" normalizeH="0" baseline="0" noProof="0" dirty="0">
                <a:ln>
                  <a:noFill/>
                </a:ln>
                <a:solidFill>
                  <a:sysClr val="windowText" lastClr="000000"/>
                </a:solidFill>
                <a:effectLst/>
                <a:uLnTx/>
                <a:uFillTx/>
                <a:latin typeface="Lucida Sans"/>
                <a:cs typeface="Lucida Sans"/>
              </a:rPr>
              <a:t>impact</a:t>
            </a:r>
            <a:r>
              <a:rPr kumimoji="0" lang="en-US" sz="1600" b="0" i="0" u="none" strike="noStrike" kern="0" cap="none" spc="-2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50" normalizeH="0" baseline="0" noProof="0" dirty="0">
                <a:ln>
                  <a:noFill/>
                </a:ln>
                <a:solidFill>
                  <a:sysClr val="windowText" lastClr="000000"/>
                </a:solidFill>
                <a:effectLst/>
                <a:uLnTx/>
                <a:uFillTx/>
                <a:latin typeface="Lucida Sans"/>
                <a:cs typeface="Lucida Sans"/>
              </a:rPr>
              <a:t>risks</a:t>
            </a:r>
            <a:r>
              <a:rPr kumimoji="0" lang="en-US" sz="1600" b="0" i="0" u="none" strike="noStrike" kern="0" cap="none" spc="-1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0" normalizeH="0" baseline="0" noProof="0" dirty="0">
                <a:ln>
                  <a:noFill/>
                </a:ln>
                <a:solidFill>
                  <a:sysClr val="windowText" lastClr="000000"/>
                </a:solidFill>
                <a:effectLst/>
                <a:uLnTx/>
                <a:uFillTx/>
                <a:latin typeface="Lucida Sans"/>
                <a:cs typeface="Lucida Sans"/>
              </a:rPr>
              <a:t>with</a:t>
            </a:r>
            <a:r>
              <a:rPr kumimoji="0" lang="en-US" sz="1600" b="0" i="0" u="none" strike="noStrike" kern="0" cap="none" spc="-7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45" normalizeH="0" baseline="0" noProof="0" dirty="0">
                <a:ln>
                  <a:noFill/>
                </a:ln>
                <a:solidFill>
                  <a:sysClr val="windowText" lastClr="000000"/>
                </a:solidFill>
                <a:effectLst/>
                <a:uLnTx/>
                <a:uFillTx/>
                <a:latin typeface="Lucida Sans"/>
                <a:cs typeface="Lucida Sans"/>
              </a:rPr>
              <a:t>no</a:t>
            </a:r>
            <a:r>
              <a:rPr kumimoji="0" lang="en-US" sz="1600" b="0" i="0" u="none" strike="noStrike" kern="0" cap="none" spc="-2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30" normalizeH="0" baseline="0" noProof="0" dirty="0">
                <a:ln>
                  <a:noFill/>
                </a:ln>
                <a:solidFill>
                  <a:sysClr val="windowText" lastClr="000000"/>
                </a:solidFill>
                <a:effectLst/>
                <a:uLnTx/>
                <a:uFillTx/>
                <a:latin typeface="Lucida Sans"/>
                <a:cs typeface="Lucida Sans"/>
              </a:rPr>
              <a:t>effective</a:t>
            </a:r>
            <a:r>
              <a:rPr kumimoji="0" lang="en-US" sz="1600" b="0" i="0" u="none" strike="noStrike" kern="0" cap="none" spc="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20" normalizeH="0" baseline="0" noProof="0" dirty="0">
                <a:ln>
                  <a:noFill/>
                </a:ln>
                <a:solidFill>
                  <a:sysClr val="windowText" lastClr="000000"/>
                </a:solidFill>
                <a:effectLst/>
                <a:uLnTx/>
                <a:uFillTx/>
                <a:latin typeface="Lucida Sans"/>
                <a:cs typeface="Lucida Sans"/>
              </a:rPr>
              <a:t>mitigation</a:t>
            </a:r>
            <a:r>
              <a:rPr kumimoji="0" lang="en-US" sz="1600" b="0" i="0" u="none" strike="noStrike" kern="0" cap="none" spc="-6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35" normalizeH="0" baseline="0" noProof="0" dirty="0">
                <a:ln>
                  <a:noFill/>
                </a:ln>
                <a:solidFill>
                  <a:sysClr val="windowText" lastClr="000000"/>
                </a:solidFill>
                <a:effectLst/>
                <a:uLnTx/>
                <a:uFillTx/>
                <a:latin typeface="Lucida Sans"/>
                <a:cs typeface="Lucida Sans"/>
              </a:rPr>
              <a:t>options,</a:t>
            </a:r>
            <a:r>
              <a:rPr kumimoji="0" lang="en-US" sz="1600" b="0" i="0" u="none" strike="noStrike" kern="0" cap="none" spc="-4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10" normalizeH="0" baseline="0" noProof="0" dirty="0">
                <a:ln>
                  <a:noFill/>
                </a:ln>
                <a:solidFill>
                  <a:sysClr val="windowText" lastClr="000000"/>
                </a:solidFill>
                <a:effectLst/>
                <a:uLnTx/>
                <a:uFillTx/>
                <a:latin typeface="Lucida Sans"/>
                <a:cs typeface="Lucida Sans"/>
              </a:rPr>
              <a:t>or when</a:t>
            </a:r>
            <a:r>
              <a:rPr kumimoji="0" lang="en-US" sz="1600" b="0" i="0" u="none" strike="noStrike" kern="0" cap="none" spc="-6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20" normalizeH="0" baseline="0" noProof="0" dirty="0">
                <a:ln>
                  <a:noFill/>
                </a:ln>
                <a:solidFill>
                  <a:sysClr val="windowText" lastClr="000000"/>
                </a:solidFill>
                <a:effectLst/>
                <a:uLnTx/>
                <a:uFillTx/>
                <a:latin typeface="Lucida Sans"/>
                <a:cs typeface="Lucida Sans"/>
              </a:rPr>
              <a:t>the</a:t>
            </a:r>
            <a:r>
              <a:rPr kumimoji="0" lang="en-US" sz="1600" b="0" i="0" u="none" strike="noStrike" kern="0" cap="none" spc="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20" normalizeH="0" baseline="0" noProof="0" dirty="0">
                <a:ln>
                  <a:noFill/>
                </a:ln>
                <a:solidFill>
                  <a:sysClr val="windowText" lastClr="000000"/>
                </a:solidFill>
                <a:effectLst/>
                <a:uLnTx/>
                <a:uFillTx/>
                <a:latin typeface="Lucida Sans"/>
                <a:cs typeface="Lucida Sans"/>
              </a:rPr>
              <a:t>potential</a:t>
            </a:r>
            <a:r>
              <a:rPr kumimoji="0" lang="en-US" sz="1600" b="0" i="0" u="none" strike="noStrike" kern="0" cap="none" spc="-5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10" normalizeH="0" baseline="0" noProof="0" dirty="0">
                <a:ln>
                  <a:noFill/>
                </a:ln>
                <a:solidFill>
                  <a:sysClr val="windowText" lastClr="000000"/>
                </a:solidFill>
                <a:effectLst/>
                <a:uLnTx/>
                <a:uFillTx/>
                <a:latin typeface="Lucida Sans"/>
                <a:cs typeface="Lucida Sans"/>
              </a:rPr>
              <a:t>costs </a:t>
            </a:r>
            <a:r>
              <a:rPr kumimoji="0" lang="en-US" sz="1600" b="0" i="0" u="none" strike="noStrike" kern="0" cap="none" spc="-35" normalizeH="0" baseline="0" noProof="0" dirty="0">
                <a:ln>
                  <a:noFill/>
                </a:ln>
                <a:solidFill>
                  <a:sysClr val="windowText" lastClr="000000"/>
                </a:solidFill>
                <a:effectLst/>
                <a:uLnTx/>
                <a:uFillTx/>
                <a:latin typeface="Lucida Sans"/>
                <a:cs typeface="Lucida Sans"/>
              </a:rPr>
              <a:t>far</a:t>
            </a:r>
            <a:r>
              <a:rPr kumimoji="0" lang="en-US" sz="1600" b="0" i="0" u="none" strike="noStrike" kern="0" cap="none" spc="-1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20" normalizeH="0" baseline="0" noProof="0" dirty="0">
                <a:ln>
                  <a:noFill/>
                </a:ln>
                <a:solidFill>
                  <a:sysClr val="windowText" lastClr="000000"/>
                </a:solidFill>
                <a:effectLst/>
                <a:uLnTx/>
                <a:uFillTx/>
                <a:latin typeface="Lucida Sans"/>
                <a:cs typeface="Lucida Sans"/>
              </a:rPr>
              <a:t>outweigh</a:t>
            </a:r>
            <a:r>
              <a:rPr kumimoji="0" lang="en-US" sz="1600" b="0" i="0" u="none" strike="noStrike" kern="0" cap="none" spc="-7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20" normalizeH="0" baseline="0" noProof="0" dirty="0">
                <a:ln>
                  <a:noFill/>
                </a:ln>
                <a:solidFill>
                  <a:sysClr val="windowText" lastClr="000000"/>
                </a:solidFill>
                <a:effectLst/>
                <a:uLnTx/>
                <a:uFillTx/>
                <a:latin typeface="Lucida Sans"/>
                <a:cs typeface="Lucida Sans"/>
              </a:rPr>
              <a:t>the</a:t>
            </a:r>
            <a:r>
              <a:rPr kumimoji="0" lang="en-US" sz="1600" b="0" i="0" u="none" strike="noStrike" kern="0" cap="none" spc="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10" normalizeH="0" baseline="0" noProof="0" dirty="0">
                <a:ln>
                  <a:noFill/>
                </a:ln>
                <a:solidFill>
                  <a:sysClr val="windowText" lastClr="000000"/>
                </a:solidFill>
                <a:effectLst/>
                <a:uLnTx/>
                <a:uFillTx/>
                <a:latin typeface="Lucida Sans"/>
                <a:cs typeface="Lucida Sans"/>
              </a:rPr>
              <a:t>benefits.</a:t>
            </a:r>
            <a:endParaRPr kumimoji="0" lang="en-US" sz="1600" b="0" i="0" u="none" strike="noStrike" kern="0" cap="none" spc="0" normalizeH="0" baseline="0" noProof="0" dirty="0">
              <a:ln>
                <a:noFill/>
              </a:ln>
              <a:solidFill>
                <a:sysClr val="windowText" lastClr="000000"/>
              </a:solidFill>
              <a:effectLst/>
              <a:uLnTx/>
              <a:uFillTx/>
              <a:latin typeface="Lucida Sans"/>
              <a:cs typeface="Lucida Sans"/>
            </a:endParaRPr>
          </a:p>
          <a:p>
            <a:pPr marL="598805" marR="192405" lvl="0" indent="-285750" algn="just" defTabSz="914400" eaLnBrk="1" fontAlgn="auto" latinLnBrk="0" hangingPunct="1">
              <a:lnSpc>
                <a:spcPct val="124100"/>
              </a:lnSpc>
              <a:spcBef>
                <a:spcPts val="1010"/>
              </a:spcBef>
              <a:spcAft>
                <a:spcPts val="0"/>
              </a:spcAft>
              <a:buClrTx/>
              <a:buSzTx/>
              <a:buFont typeface="Wingdings" panose="05000000000000000000" pitchFamily="2" charset="2"/>
              <a:buChar char="q"/>
              <a:tabLst/>
              <a:defRPr/>
            </a:pPr>
            <a:r>
              <a:rPr kumimoji="0" lang="en-US" b="1" i="0" u="none" strike="noStrike" kern="0" cap="none" spc="-75" normalizeH="0" baseline="0" noProof="0" dirty="0">
                <a:ln>
                  <a:noFill/>
                </a:ln>
                <a:solidFill>
                  <a:sysClr val="windowText" lastClr="000000"/>
                </a:solidFill>
                <a:effectLst/>
                <a:uLnTx/>
                <a:uFillTx/>
                <a:latin typeface="Tahoma"/>
                <a:cs typeface="Tahoma"/>
              </a:rPr>
              <a:t>Examples:</a:t>
            </a:r>
            <a:r>
              <a:rPr kumimoji="0" lang="en-US" b="1" i="0" u="none" strike="noStrike" kern="0" cap="none" spc="-35" normalizeH="0" baseline="0" noProof="0" dirty="0">
                <a:ln>
                  <a:noFill/>
                </a:ln>
                <a:solidFill>
                  <a:sysClr val="windowText" lastClr="000000"/>
                </a:solidFill>
                <a:effectLst/>
                <a:uLnTx/>
                <a:uFillTx/>
                <a:latin typeface="Tahoma"/>
                <a:cs typeface="Tahoma"/>
              </a:rPr>
              <a:t> </a:t>
            </a:r>
            <a:r>
              <a:rPr kumimoji="0" lang="en-US" sz="1600" b="0" i="0" u="none" strike="noStrike" kern="0" cap="none" spc="-35" normalizeH="0" baseline="0" noProof="0" dirty="0">
                <a:ln>
                  <a:noFill/>
                </a:ln>
                <a:solidFill>
                  <a:sysClr val="windowText" lastClr="000000"/>
                </a:solidFill>
                <a:effectLst/>
                <a:uLnTx/>
                <a:uFillTx/>
                <a:latin typeface="Lucida Sans"/>
                <a:cs typeface="Lucida Sans"/>
              </a:rPr>
              <a:t>Avoiding</a:t>
            </a:r>
            <a:r>
              <a:rPr kumimoji="0" lang="en-US" sz="1600" b="0" i="0" u="none" strike="noStrike" kern="0" cap="none" spc="-1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25" normalizeH="0" baseline="0" noProof="0" dirty="0">
                <a:ln>
                  <a:noFill/>
                </a:ln>
                <a:solidFill>
                  <a:sysClr val="windowText" lastClr="000000"/>
                </a:solidFill>
                <a:effectLst/>
                <a:uLnTx/>
                <a:uFillTx/>
                <a:latin typeface="Lucida Sans"/>
                <a:cs typeface="Lucida Sans"/>
              </a:rPr>
              <a:t>certain</a:t>
            </a:r>
            <a:r>
              <a:rPr kumimoji="0" lang="en-US" sz="1600" b="0" i="0" u="none" strike="noStrike" kern="0" cap="none" spc="-3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25" normalizeH="0" baseline="0" noProof="0" dirty="0">
                <a:ln>
                  <a:noFill/>
                </a:ln>
                <a:solidFill>
                  <a:sysClr val="windowText" lastClr="000000"/>
                </a:solidFill>
                <a:effectLst/>
                <a:uLnTx/>
                <a:uFillTx/>
                <a:latin typeface="Lucida Sans"/>
                <a:cs typeface="Lucida Sans"/>
              </a:rPr>
              <a:t>geographic</a:t>
            </a:r>
            <a:r>
              <a:rPr kumimoji="0" lang="en-US" sz="1600" b="0" i="0" u="none" strike="noStrike" kern="0" cap="none" spc="-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25" normalizeH="0" baseline="0" noProof="0" dirty="0">
                <a:ln>
                  <a:noFill/>
                </a:ln>
                <a:solidFill>
                  <a:sysClr val="windowText" lastClr="000000"/>
                </a:solidFill>
                <a:effectLst/>
                <a:uLnTx/>
                <a:uFillTx/>
                <a:latin typeface="Lucida Sans"/>
                <a:cs typeface="Lucida Sans"/>
              </a:rPr>
              <a:t>markets</a:t>
            </a:r>
            <a:r>
              <a:rPr kumimoji="0" lang="en-US" sz="1600" b="0" i="0" u="none" strike="noStrike" kern="0" cap="none" spc="2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0" normalizeH="0" baseline="0" noProof="0" dirty="0">
                <a:ln>
                  <a:noFill/>
                </a:ln>
                <a:solidFill>
                  <a:sysClr val="windowText" lastClr="000000"/>
                </a:solidFill>
                <a:effectLst/>
                <a:uLnTx/>
                <a:uFillTx/>
                <a:latin typeface="Lucida Sans"/>
                <a:cs typeface="Lucida Sans"/>
              </a:rPr>
              <a:t>with</a:t>
            </a:r>
            <a:r>
              <a:rPr kumimoji="0" lang="en-US" sz="1600" b="0" i="0" u="none" strike="noStrike" kern="0" cap="none" spc="-4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20" normalizeH="0" baseline="0" noProof="0" dirty="0">
                <a:ln>
                  <a:noFill/>
                </a:ln>
                <a:solidFill>
                  <a:sysClr val="windowText" lastClr="000000"/>
                </a:solidFill>
                <a:effectLst/>
                <a:uLnTx/>
                <a:uFillTx/>
                <a:latin typeface="Lucida Sans"/>
                <a:cs typeface="Lucida Sans"/>
              </a:rPr>
              <a:t>political </a:t>
            </a:r>
            <a:r>
              <a:rPr kumimoji="0" lang="en-US" sz="1600" b="0" i="0" u="none" strike="noStrike" kern="0" cap="none" spc="-40" normalizeH="0" baseline="0" noProof="0" dirty="0">
                <a:ln>
                  <a:noFill/>
                </a:ln>
                <a:solidFill>
                  <a:sysClr val="windowText" lastClr="000000"/>
                </a:solidFill>
                <a:effectLst/>
                <a:uLnTx/>
                <a:uFillTx/>
                <a:latin typeface="Lucida Sans"/>
                <a:cs typeface="Lucida Sans"/>
              </a:rPr>
              <a:t>instability,</a:t>
            </a:r>
            <a:r>
              <a:rPr kumimoji="0" lang="en-US" sz="1600" b="0" i="0" u="none" strike="noStrike" kern="0" cap="none" spc="-1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20" normalizeH="0" baseline="0" noProof="0" dirty="0">
                <a:ln>
                  <a:noFill/>
                </a:ln>
                <a:solidFill>
                  <a:sysClr val="windowText" lastClr="000000"/>
                </a:solidFill>
                <a:effectLst/>
                <a:uLnTx/>
                <a:uFillTx/>
                <a:latin typeface="Lucida Sans"/>
                <a:cs typeface="Lucida Sans"/>
              </a:rPr>
              <a:t>not</a:t>
            </a:r>
            <a:r>
              <a:rPr kumimoji="0" lang="en-US" sz="1600" b="0" i="0" u="none" strike="noStrike" kern="0" cap="none" spc="1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35" normalizeH="0" baseline="0" noProof="0" dirty="0">
                <a:ln>
                  <a:noFill/>
                </a:ln>
                <a:solidFill>
                  <a:sysClr val="windowText" lastClr="000000"/>
                </a:solidFill>
                <a:effectLst/>
                <a:uLnTx/>
                <a:uFillTx/>
                <a:latin typeface="Lucida Sans"/>
                <a:cs typeface="Lucida Sans"/>
              </a:rPr>
              <a:t>launching</a:t>
            </a:r>
            <a:r>
              <a:rPr kumimoji="0" lang="en-US" sz="1600" b="0" i="0" u="none" strike="noStrike" kern="0" cap="none" spc="-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10" normalizeH="0" baseline="0" noProof="0" dirty="0">
                <a:ln>
                  <a:noFill/>
                </a:ln>
                <a:solidFill>
                  <a:sysClr val="windowText" lastClr="000000"/>
                </a:solidFill>
                <a:effectLst/>
                <a:uLnTx/>
                <a:uFillTx/>
                <a:latin typeface="Lucida Sans"/>
                <a:cs typeface="Lucida Sans"/>
              </a:rPr>
              <a:t>products</a:t>
            </a:r>
            <a:r>
              <a:rPr kumimoji="0" lang="en-US" sz="1600" b="0" i="0" u="none" strike="noStrike" kern="0" cap="none" spc="2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0" normalizeH="0" baseline="0" noProof="0" dirty="0">
                <a:ln>
                  <a:noFill/>
                </a:ln>
                <a:solidFill>
                  <a:sysClr val="windowText" lastClr="000000"/>
                </a:solidFill>
                <a:effectLst/>
                <a:uLnTx/>
                <a:uFillTx/>
                <a:latin typeface="Lucida Sans"/>
                <a:cs typeface="Lucida Sans"/>
              </a:rPr>
              <a:t>with</a:t>
            </a:r>
            <a:r>
              <a:rPr kumimoji="0" lang="en-US" sz="1600" b="0" i="0" u="none" strike="noStrike" kern="0" cap="none" spc="-4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20" normalizeH="0" baseline="0" noProof="0" dirty="0">
                <a:ln>
                  <a:noFill/>
                </a:ln>
                <a:solidFill>
                  <a:sysClr val="windowText" lastClr="000000"/>
                </a:solidFill>
                <a:effectLst/>
                <a:uLnTx/>
                <a:uFillTx/>
                <a:latin typeface="Lucida Sans"/>
                <a:cs typeface="Lucida Sans"/>
              </a:rPr>
              <a:t>potential </a:t>
            </a:r>
            <a:r>
              <a:rPr kumimoji="0" lang="en-US" sz="1600" b="0" i="0" u="none" strike="noStrike" kern="0" cap="none" spc="-10" normalizeH="0" baseline="0" noProof="0" dirty="0">
                <a:ln>
                  <a:noFill/>
                </a:ln>
                <a:solidFill>
                  <a:sysClr val="windowText" lastClr="000000"/>
                </a:solidFill>
                <a:effectLst/>
                <a:uLnTx/>
                <a:uFillTx/>
                <a:latin typeface="Lucida Sans"/>
                <a:cs typeface="Lucida Sans"/>
              </a:rPr>
              <a:t>legal </a:t>
            </a:r>
            <a:r>
              <a:rPr kumimoji="0" lang="en-US" sz="1600" b="0" i="0" u="none" strike="noStrike" kern="0" cap="none" spc="-40" normalizeH="0" baseline="0" noProof="0" dirty="0">
                <a:ln>
                  <a:noFill/>
                </a:ln>
                <a:solidFill>
                  <a:sysClr val="windowText" lastClr="000000"/>
                </a:solidFill>
                <a:effectLst/>
                <a:uLnTx/>
                <a:uFillTx/>
                <a:latin typeface="Lucida Sans"/>
                <a:cs typeface="Lucida Sans"/>
              </a:rPr>
              <a:t>liabilities,</a:t>
            </a:r>
            <a:r>
              <a:rPr kumimoji="0" lang="en-US" sz="1600" b="0" i="0" u="none" strike="noStrike" kern="0" cap="none" spc="-2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30" normalizeH="0" baseline="0" noProof="0" dirty="0">
                <a:ln>
                  <a:noFill/>
                </a:ln>
                <a:solidFill>
                  <a:sysClr val="windowText" lastClr="000000"/>
                </a:solidFill>
                <a:effectLst/>
                <a:uLnTx/>
                <a:uFillTx/>
                <a:latin typeface="Lucida Sans"/>
                <a:cs typeface="Lucida Sans"/>
              </a:rPr>
              <a:t>declining</a:t>
            </a:r>
            <a:r>
              <a:rPr kumimoji="0" lang="en-US" sz="1600" b="0" i="0" u="none" strike="noStrike" kern="0" cap="none" spc="-2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0" normalizeH="0" baseline="0" noProof="0" dirty="0">
                <a:ln>
                  <a:noFill/>
                </a:ln>
                <a:solidFill>
                  <a:sysClr val="windowText" lastClr="000000"/>
                </a:solidFill>
                <a:effectLst/>
                <a:uLnTx/>
                <a:uFillTx/>
                <a:latin typeface="Lucida Sans"/>
                <a:cs typeface="Lucida Sans"/>
              </a:rPr>
              <a:t>to work</a:t>
            </a:r>
            <a:r>
              <a:rPr kumimoji="0" lang="en-US" sz="1600" b="0" i="0" u="none" strike="noStrike" kern="0" cap="none" spc="-4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0" normalizeH="0" baseline="0" noProof="0" dirty="0">
                <a:ln>
                  <a:noFill/>
                </a:ln>
                <a:solidFill>
                  <a:sysClr val="windowText" lastClr="000000"/>
                </a:solidFill>
                <a:effectLst/>
                <a:uLnTx/>
                <a:uFillTx/>
                <a:latin typeface="Lucida Sans"/>
                <a:cs typeface="Lucida Sans"/>
              </a:rPr>
              <a:t>with</a:t>
            </a:r>
            <a:r>
              <a:rPr kumimoji="0" lang="en-US" sz="1600" b="0" i="0" u="none" strike="noStrike" kern="0" cap="none" spc="-5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35" normalizeH="0" baseline="0" noProof="0" dirty="0">
                <a:ln>
                  <a:noFill/>
                </a:ln>
                <a:solidFill>
                  <a:sysClr val="windowText" lastClr="000000"/>
                </a:solidFill>
                <a:effectLst/>
                <a:uLnTx/>
                <a:uFillTx/>
                <a:latin typeface="Lucida Sans"/>
                <a:cs typeface="Lucida Sans"/>
              </a:rPr>
              <a:t>high-</a:t>
            </a:r>
            <a:r>
              <a:rPr kumimoji="0" lang="en-US" sz="1600" b="0" i="0" u="none" strike="noStrike" kern="0" cap="none" spc="-40" normalizeH="0" baseline="0" noProof="0" dirty="0">
                <a:ln>
                  <a:noFill/>
                </a:ln>
                <a:solidFill>
                  <a:sysClr val="windowText" lastClr="000000"/>
                </a:solidFill>
                <a:effectLst/>
                <a:uLnTx/>
                <a:uFillTx/>
                <a:latin typeface="Lucida Sans"/>
                <a:cs typeface="Lucida Sans"/>
              </a:rPr>
              <a:t>risk clients,</a:t>
            </a:r>
            <a:r>
              <a:rPr kumimoji="0" lang="en-US" sz="1600" b="0" i="0" u="none" strike="noStrike" kern="0" cap="none" spc="-2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10" normalizeH="0" baseline="0" noProof="0" dirty="0">
                <a:ln>
                  <a:noFill/>
                </a:ln>
                <a:solidFill>
                  <a:sysClr val="windowText" lastClr="000000"/>
                </a:solidFill>
                <a:effectLst/>
                <a:uLnTx/>
                <a:uFillTx/>
                <a:latin typeface="Lucida Sans"/>
                <a:cs typeface="Lucida Sans"/>
              </a:rPr>
              <a:t>or</a:t>
            </a:r>
            <a:r>
              <a:rPr kumimoji="0" lang="en-US" sz="1600" b="0" i="0" u="none" strike="noStrike" kern="0" cap="none" spc="1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30" normalizeH="0" baseline="0" noProof="0" dirty="0">
                <a:ln>
                  <a:noFill/>
                </a:ln>
                <a:solidFill>
                  <a:sysClr val="windowText" lastClr="000000"/>
                </a:solidFill>
                <a:effectLst/>
                <a:uLnTx/>
                <a:uFillTx/>
                <a:latin typeface="Lucida Sans"/>
                <a:cs typeface="Lucida Sans"/>
              </a:rPr>
              <a:t>canceling</a:t>
            </a:r>
            <a:r>
              <a:rPr kumimoji="0" lang="en-US" sz="1600" b="0" i="0" u="none" strike="noStrike" kern="0" cap="none" spc="-20" normalizeH="0" baseline="0" noProof="0" dirty="0">
                <a:ln>
                  <a:noFill/>
                </a:ln>
                <a:solidFill>
                  <a:sysClr val="windowText" lastClr="000000"/>
                </a:solidFill>
                <a:effectLst/>
                <a:uLnTx/>
                <a:uFillTx/>
                <a:latin typeface="Lucida Sans"/>
                <a:cs typeface="Lucida Sans"/>
              </a:rPr>
              <a:t> projects</a:t>
            </a:r>
            <a:r>
              <a:rPr kumimoji="0" lang="en-US" sz="1600" b="0" i="0" u="none" strike="noStrike" kern="0" cap="none" spc="1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0" normalizeH="0" baseline="0" noProof="0" dirty="0">
                <a:ln>
                  <a:noFill/>
                </a:ln>
                <a:solidFill>
                  <a:sysClr val="windowText" lastClr="000000"/>
                </a:solidFill>
                <a:effectLst/>
                <a:uLnTx/>
                <a:uFillTx/>
                <a:latin typeface="Lucida Sans"/>
                <a:cs typeface="Lucida Sans"/>
              </a:rPr>
              <a:t>with</a:t>
            </a:r>
            <a:r>
              <a:rPr kumimoji="0" lang="en-US" sz="1600" b="0" i="0" u="none" strike="noStrike" kern="0" cap="none" spc="-5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30" normalizeH="0" baseline="0" noProof="0" dirty="0">
                <a:ln>
                  <a:noFill/>
                </a:ln>
                <a:solidFill>
                  <a:sysClr val="windowText" lastClr="000000"/>
                </a:solidFill>
                <a:effectLst/>
                <a:uLnTx/>
                <a:uFillTx/>
                <a:latin typeface="Lucida Sans"/>
                <a:cs typeface="Lucida Sans"/>
              </a:rPr>
              <a:t>uncertain</a:t>
            </a:r>
            <a:r>
              <a:rPr kumimoji="0" lang="en-US" sz="1600" b="0" i="0" u="none" strike="noStrike" kern="0" cap="none" spc="-4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10" normalizeH="0" baseline="0" noProof="0" dirty="0">
                <a:ln>
                  <a:noFill/>
                </a:ln>
                <a:solidFill>
                  <a:sysClr val="windowText" lastClr="000000"/>
                </a:solidFill>
                <a:effectLst/>
                <a:uLnTx/>
                <a:uFillTx/>
                <a:latin typeface="Lucida Sans"/>
                <a:cs typeface="Lucida Sans"/>
              </a:rPr>
              <a:t>returns.</a:t>
            </a:r>
            <a:endParaRPr kumimoji="0" lang="en-US" sz="1600" b="0" i="0" u="none" strike="noStrike" kern="0" cap="none" spc="0" normalizeH="0" baseline="0" noProof="0" dirty="0">
              <a:ln>
                <a:noFill/>
              </a:ln>
              <a:solidFill>
                <a:sysClr val="windowText" lastClr="000000"/>
              </a:solidFill>
              <a:effectLst/>
              <a:uLnTx/>
              <a:uFillTx/>
              <a:latin typeface="Lucida Sans"/>
              <a:cs typeface="Lucida Sans"/>
            </a:endParaRPr>
          </a:p>
          <a:p>
            <a:pPr marL="598805" marR="5080" lvl="0" indent="-285750" algn="just" defTabSz="914400" eaLnBrk="1" fontAlgn="auto" latinLnBrk="0" hangingPunct="1">
              <a:lnSpc>
                <a:spcPct val="124100"/>
              </a:lnSpc>
              <a:spcBef>
                <a:spcPts val="950"/>
              </a:spcBef>
              <a:spcAft>
                <a:spcPts val="0"/>
              </a:spcAft>
              <a:buClrTx/>
              <a:buSzTx/>
              <a:buFont typeface="Wingdings" panose="05000000000000000000" pitchFamily="2" charset="2"/>
              <a:buChar char="q"/>
              <a:tabLst/>
              <a:defRPr/>
            </a:pPr>
            <a:r>
              <a:rPr kumimoji="0" lang="en-US" b="1" i="0" u="none" strike="noStrike" kern="0" cap="none" spc="-85" normalizeH="0" baseline="0" noProof="0" dirty="0">
                <a:ln>
                  <a:noFill/>
                </a:ln>
                <a:solidFill>
                  <a:sysClr val="windowText" lastClr="000000"/>
                </a:solidFill>
                <a:effectLst/>
                <a:uLnTx/>
                <a:uFillTx/>
                <a:latin typeface="Tahoma"/>
                <a:cs typeface="Tahoma"/>
              </a:rPr>
              <a:t>Advantages:</a:t>
            </a:r>
            <a:r>
              <a:rPr kumimoji="0" lang="en-US" b="1" i="0" u="none" strike="noStrike" kern="0" cap="none" spc="-75" normalizeH="0" baseline="0" noProof="0" dirty="0">
                <a:ln>
                  <a:noFill/>
                </a:ln>
                <a:solidFill>
                  <a:sysClr val="windowText" lastClr="000000"/>
                </a:solidFill>
                <a:effectLst/>
                <a:uLnTx/>
                <a:uFillTx/>
                <a:latin typeface="Tahoma"/>
                <a:cs typeface="Tahoma"/>
              </a:rPr>
              <a:t> </a:t>
            </a:r>
            <a:r>
              <a:rPr kumimoji="0" lang="en-US" sz="1600" b="0" i="0" u="none" strike="noStrike" kern="0" cap="none" spc="-25" normalizeH="0" baseline="0" noProof="0" dirty="0">
                <a:ln>
                  <a:noFill/>
                </a:ln>
                <a:solidFill>
                  <a:sysClr val="windowText" lastClr="000000"/>
                </a:solidFill>
                <a:effectLst/>
                <a:uLnTx/>
                <a:uFillTx/>
                <a:latin typeface="Lucida Sans"/>
                <a:cs typeface="Lucida Sans"/>
              </a:rPr>
              <a:t>Provides </a:t>
            </a:r>
            <a:r>
              <a:rPr kumimoji="0" lang="en-US" sz="1600" b="0" i="0" u="none" strike="noStrike" kern="0" cap="none" spc="0" normalizeH="0" baseline="0" noProof="0" dirty="0">
                <a:ln>
                  <a:noFill/>
                </a:ln>
                <a:solidFill>
                  <a:sysClr val="windowText" lastClr="000000"/>
                </a:solidFill>
                <a:effectLst/>
                <a:uLnTx/>
                <a:uFillTx/>
                <a:latin typeface="Lucida Sans"/>
                <a:cs typeface="Lucida Sans"/>
              </a:rPr>
              <a:t>complete</a:t>
            </a:r>
            <a:r>
              <a:rPr kumimoji="0" lang="en-US" sz="1600" b="0" i="0" u="none" strike="noStrike" kern="0" cap="none" spc="-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10" normalizeH="0" baseline="0" noProof="0" dirty="0">
                <a:ln>
                  <a:noFill/>
                </a:ln>
                <a:solidFill>
                  <a:sysClr val="windowText" lastClr="000000"/>
                </a:solidFill>
                <a:effectLst/>
                <a:uLnTx/>
                <a:uFillTx/>
                <a:latin typeface="Lucida Sans"/>
                <a:cs typeface="Lucida Sans"/>
              </a:rPr>
              <a:t>protection</a:t>
            </a:r>
            <a:r>
              <a:rPr kumimoji="0" lang="en-US" sz="1600" b="0" i="0" u="none" strike="noStrike" kern="0" cap="none" spc="-7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0" normalizeH="0" baseline="0" noProof="0" dirty="0">
                <a:ln>
                  <a:noFill/>
                </a:ln>
                <a:solidFill>
                  <a:sysClr val="windowText" lastClr="000000"/>
                </a:solidFill>
                <a:effectLst/>
                <a:uLnTx/>
                <a:uFillTx/>
                <a:latin typeface="Lucida Sans"/>
                <a:cs typeface="Lucida Sans"/>
              </a:rPr>
              <a:t>from</a:t>
            </a:r>
            <a:r>
              <a:rPr kumimoji="0" lang="en-US" sz="1600" b="0" i="0" u="none" strike="noStrike" kern="0" cap="none" spc="-2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20" normalizeH="0" baseline="0" noProof="0" dirty="0">
                <a:ln>
                  <a:noFill/>
                </a:ln>
                <a:solidFill>
                  <a:sysClr val="windowText" lastClr="000000"/>
                </a:solidFill>
                <a:effectLst/>
                <a:uLnTx/>
                <a:uFillTx/>
                <a:latin typeface="Lucida Sans"/>
                <a:cs typeface="Lucida Sans"/>
              </a:rPr>
              <a:t>specific</a:t>
            </a:r>
            <a:r>
              <a:rPr kumimoji="0" lang="en-US" sz="1600" b="0" i="0" u="none" strike="noStrike" kern="0" cap="none" spc="-4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60" normalizeH="0" baseline="0" noProof="0" dirty="0">
                <a:ln>
                  <a:noFill/>
                </a:ln>
                <a:solidFill>
                  <a:sysClr val="windowText" lastClr="000000"/>
                </a:solidFill>
                <a:effectLst/>
                <a:uLnTx/>
                <a:uFillTx/>
                <a:latin typeface="Lucida Sans"/>
                <a:cs typeface="Lucida Sans"/>
              </a:rPr>
              <a:t>risks,</a:t>
            </a:r>
            <a:r>
              <a:rPr kumimoji="0" lang="en-US" sz="1600" b="0" i="0" u="none" strike="noStrike" kern="0" cap="none" spc="-5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30" normalizeH="0" baseline="0" noProof="0" dirty="0">
                <a:ln>
                  <a:noFill/>
                </a:ln>
                <a:solidFill>
                  <a:sysClr val="windowText" lastClr="000000"/>
                </a:solidFill>
                <a:effectLst/>
                <a:uLnTx/>
                <a:uFillTx/>
                <a:latin typeface="Lucida Sans"/>
                <a:cs typeface="Lucida Sans"/>
              </a:rPr>
              <a:t>simplifies</a:t>
            </a:r>
            <a:r>
              <a:rPr kumimoji="0" lang="en-US" sz="1600" b="0" i="0" u="none" strike="noStrike" kern="0" cap="none" spc="-2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35" normalizeH="0" baseline="0" noProof="0" dirty="0">
                <a:ln>
                  <a:noFill/>
                </a:ln>
                <a:solidFill>
                  <a:sysClr val="windowText" lastClr="000000"/>
                </a:solidFill>
                <a:effectLst/>
                <a:uLnTx/>
                <a:uFillTx/>
                <a:latin typeface="Lucida Sans"/>
                <a:cs typeface="Lucida Sans"/>
              </a:rPr>
              <a:t>operations,</a:t>
            </a:r>
            <a:r>
              <a:rPr kumimoji="0" lang="en-US" sz="1600" b="0" i="0" u="none" strike="noStrike" kern="0" cap="none" spc="-5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10" normalizeH="0" baseline="0" noProof="0" dirty="0">
                <a:ln>
                  <a:noFill/>
                </a:ln>
                <a:solidFill>
                  <a:sysClr val="windowText" lastClr="000000"/>
                </a:solidFill>
                <a:effectLst/>
                <a:uLnTx/>
                <a:uFillTx/>
                <a:latin typeface="Lucida Sans"/>
                <a:cs typeface="Lucida Sans"/>
              </a:rPr>
              <a:t>and</a:t>
            </a:r>
            <a:r>
              <a:rPr kumimoji="0" lang="en-US" sz="1600" b="0" i="0" u="none" strike="noStrike" kern="0" cap="none" spc="-20" normalizeH="0" baseline="0" noProof="0" dirty="0">
                <a:ln>
                  <a:noFill/>
                </a:ln>
                <a:solidFill>
                  <a:sysClr val="windowText" lastClr="000000"/>
                </a:solidFill>
                <a:effectLst/>
                <a:uLnTx/>
                <a:uFillTx/>
                <a:latin typeface="Lucida Sans"/>
                <a:cs typeface="Lucida Sans"/>
              </a:rPr>
              <a:t> allows</a:t>
            </a:r>
            <a:r>
              <a:rPr kumimoji="0" lang="en-US" sz="1600" b="0" i="0" u="none" strike="noStrike" kern="0" cap="none" spc="-2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35" normalizeH="0" baseline="0" noProof="0" dirty="0">
                <a:ln>
                  <a:noFill/>
                </a:ln>
                <a:solidFill>
                  <a:sysClr val="windowText" lastClr="000000"/>
                </a:solidFill>
                <a:effectLst/>
                <a:uLnTx/>
                <a:uFillTx/>
                <a:latin typeface="Lucida Sans"/>
                <a:cs typeface="Lucida Sans"/>
              </a:rPr>
              <a:t>resources</a:t>
            </a:r>
            <a:r>
              <a:rPr kumimoji="0" lang="en-US" sz="1600" b="0" i="0" u="none" strike="noStrike" kern="0" cap="none" spc="-2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0" normalizeH="0" baseline="0" noProof="0" dirty="0">
                <a:ln>
                  <a:noFill/>
                </a:ln>
                <a:solidFill>
                  <a:sysClr val="windowText" lastClr="000000"/>
                </a:solidFill>
                <a:effectLst/>
                <a:uLnTx/>
                <a:uFillTx/>
                <a:latin typeface="Lucida Sans"/>
                <a:cs typeface="Lucida Sans"/>
              </a:rPr>
              <a:t>to</a:t>
            </a:r>
            <a:r>
              <a:rPr kumimoji="0" lang="en-US" sz="1600" b="0" i="0" u="none" strike="noStrike" kern="0" cap="none" spc="-3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0" normalizeH="0" baseline="0" noProof="0" dirty="0">
                <a:ln>
                  <a:noFill/>
                </a:ln>
                <a:solidFill>
                  <a:sysClr val="windowText" lastClr="000000"/>
                </a:solidFill>
                <a:effectLst/>
                <a:uLnTx/>
                <a:uFillTx/>
                <a:latin typeface="Lucida Sans"/>
                <a:cs typeface="Lucida Sans"/>
              </a:rPr>
              <a:t>be</a:t>
            </a:r>
            <a:r>
              <a:rPr kumimoji="0" lang="en-US" sz="1600" b="0" i="0" u="none" strike="noStrike" kern="0" cap="none" spc="-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10" normalizeH="0" baseline="0" noProof="0" dirty="0">
                <a:ln>
                  <a:noFill/>
                </a:ln>
                <a:solidFill>
                  <a:sysClr val="windowText" lastClr="000000"/>
                </a:solidFill>
                <a:effectLst/>
                <a:uLnTx/>
                <a:uFillTx/>
                <a:latin typeface="Lucida Sans"/>
                <a:cs typeface="Lucida Sans"/>
              </a:rPr>
              <a:t>focused </a:t>
            </a:r>
            <a:r>
              <a:rPr kumimoji="0" lang="en-US" sz="1600" b="0" i="0" u="none" strike="noStrike" kern="0" cap="none" spc="-25" normalizeH="0" baseline="0" noProof="0" dirty="0">
                <a:ln>
                  <a:noFill/>
                </a:ln>
                <a:solidFill>
                  <a:sysClr val="windowText" lastClr="000000"/>
                </a:solidFill>
                <a:effectLst/>
                <a:uLnTx/>
                <a:uFillTx/>
                <a:latin typeface="Lucida Sans"/>
                <a:cs typeface="Lucida Sans"/>
              </a:rPr>
              <a:t>on</a:t>
            </a:r>
            <a:r>
              <a:rPr kumimoji="0" lang="en-US" sz="1600" b="0" i="0" u="none" strike="noStrike" kern="0" cap="none" spc="-7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40" normalizeH="0" baseline="0" noProof="0" dirty="0">
                <a:ln>
                  <a:noFill/>
                </a:ln>
                <a:solidFill>
                  <a:sysClr val="windowText" lastClr="000000"/>
                </a:solidFill>
                <a:effectLst/>
                <a:uLnTx/>
                <a:uFillTx/>
                <a:latin typeface="Lucida Sans"/>
                <a:cs typeface="Lucida Sans"/>
              </a:rPr>
              <a:t>safer</a:t>
            </a:r>
            <a:r>
              <a:rPr kumimoji="0" lang="en-US" sz="1600" b="0" i="0" u="none" strike="noStrike" kern="0" cap="none" spc="-2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10" normalizeH="0" baseline="0" noProof="0" dirty="0">
                <a:ln>
                  <a:noFill/>
                </a:ln>
                <a:solidFill>
                  <a:sysClr val="windowText" lastClr="000000"/>
                </a:solidFill>
                <a:effectLst/>
                <a:uLnTx/>
                <a:uFillTx/>
                <a:latin typeface="Lucida Sans"/>
                <a:cs typeface="Lucida Sans"/>
              </a:rPr>
              <a:t>opportunities.</a:t>
            </a:r>
            <a:endParaRPr kumimoji="0" lang="en-US" sz="1600" b="0" i="0" u="none" strike="noStrike" kern="0" cap="none" spc="0" normalizeH="0" baseline="0" noProof="0" dirty="0">
              <a:ln>
                <a:noFill/>
              </a:ln>
              <a:solidFill>
                <a:sysClr val="windowText" lastClr="000000"/>
              </a:solidFill>
              <a:effectLst/>
              <a:uLnTx/>
              <a:uFillTx/>
              <a:latin typeface="Lucida Sans"/>
              <a:cs typeface="Lucida Sans"/>
            </a:endParaRPr>
          </a:p>
          <a:p>
            <a:pPr marL="598805" marR="474980" lvl="0" indent="-285750" algn="just" defTabSz="914400" eaLnBrk="1" fontAlgn="auto" latinLnBrk="0" hangingPunct="1">
              <a:lnSpc>
                <a:spcPct val="124100"/>
              </a:lnSpc>
              <a:spcBef>
                <a:spcPts val="1010"/>
              </a:spcBef>
              <a:spcAft>
                <a:spcPts val="0"/>
              </a:spcAft>
              <a:buClrTx/>
              <a:buSzTx/>
              <a:buFont typeface="Wingdings" panose="05000000000000000000" pitchFamily="2" charset="2"/>
              <a:buChar char="q"/>
              <a:tabLst/>
              <a:defRPr/>
            </a:pPr>
            <a:r>
              <a:rPr kumimoji="0" lang="en-US" b="1" i="0" u="none" strike="noStrike" kern="0" cap="none" spc="-80" normalizeH="0" baseline="0" noProof="0" dirty="0">
                <a:ln>
                  <a:noFill/>
                </a:ln>
                <a:solidFill>
                  <a:sysClr val="windowText" lastClr="000000"/>
                </a:solidFill>
                <a:effectLst/>
                <a:uLnTx/>
                <a:uFillTx/>
                <a:latin typeface="Tahoma"/>
                <a:cs typeface="Tahoma"/>
              </a:rPr>
              <a:t>Limitations:</a:t>
            </a:r>
            <a:r>
              <a:rPr kumimoji="0" lang="en-US" b="1" i="0" u="none" strike="noStrike" kern="0" cap="none" spc="-60" normalizeH="0" baseline="0" noProof="0" dirty="0">
                <a:ln>
                  <a:noFill/>
                </a:ln>
                <a:solidFill>
                  <a:sysClr val="windowText" lastClr="000000"/>
                </a:solidFill>
                <a:effectLst/>
                <a:uLnTx/>
                <a:uFillTx/>
                <a:latin typeface="Tahoma"/>
                <a:cs typeface="Tahoma"/>
              </a:rPr>
              <a:t> </a:t>
            </a:r>
            <a:r>
              <a:rPr kumimoji="0" lang="en-US" sz="1600" b="0" i="0" u="none" strike="noStrike" kern="0" cap="none" spc="-35" normalizeH="0" baseline="0" noProof="0" dirty="0">
                <a:ln>
                  <a:noFill/>
                </a:ln>
                <a:solidFill>
                  <a:sysClr val="windowText" lastClr="000000"/>
                </a:solidFill>
                <a:effectLst/>
                <a:uLnTx/>
                <a:uFillTx/>
                <a:latin typeface="Lucida Sans"/>
                <a:cs typeface="Lucida Sans"/>
              </a:rPr>
              <a:t>May</a:t>
            </a:r>
            <a:r>
              <a:rPr kumimoji="0" lang="en-US" sz="1600" b="0" i="0" u="none" strike="noStrike" kern="0" cap="none" spc="-7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30" normalizeH="0" baseline="0" noProof="0" dirty="0">
                <a:ln>
                  <a:noFill/>
                </a:ln>
                <a:solidFill>
                  <a:sysClr val="windowText" lastClr="000000"/>
                </a:solidFill>
                <a:effectLst/>
                <a:uLnTx/>
                <a:uFillTx/>
                <a:latin typeface="Lucida Sans"/>
                <a:cs typeface="Lucida Sans"/>
              </a:rPr>
              <a:t>result</a:t>
            </a:r>
            <a:r>
              <a:rPr kumimoji="0" lang="en-US" sz="1600" b="0" i="0" u="none" strike="noStrike" kern="0" cap="none" spc="-1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30" normalizeH="0" baseline="0" noProof="0" dirty="0">
                <a:ln>
                  <a:noFill/>
                </a:ln>
                <a:solidFill>
                  <a:sysClr val="windowText" lastClr="000000"/>
                </a:solidFill>
                <a:effectLst/>
                <a:uLnTx/>
                <a:uFillTx/>
                <a:latin typeface="Lucida Sans"/>
                <a:cs typeface="Lucida Sans"/>
              </a:rPr>
              <a:t>in</a:t>
            </a:r>
            <a:r>
              <a:rPr kumimoji="0" lang="en-US" sz="1600" b="0" i="0" u="none" strike="noStrike" kern="0" cap="none" spc="-6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20" normalizeH="0" baseline="0" noProof="0" dirty="0">
                <a:ln>
                  <a:noFill/>
                </a:ln>
                <a:solidFill>
                  <a:sysClr val="windowText" lastClr="000000"/>
                </a:solidFill>
                <a:effectLst/>
                <a:uLnTx/>
                <a:uFillTx/>
                <a:latin typeface="Lucida Sans"/>
                <a:cs typeface="Lucida Sans"/>
              </a:rPr>
              <a:t>missed</a:t>
            </a:r>
            <a:r>
              <a:rPr kumimoji="0" lang="en-US" sz="1600" b="0" i="0" u="none" strike="noStrike" kern="0" cap="none" spc="-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0" normalizeH="0" baseline="0" noProof="0" dirty="0">
                <a:ln>
                  <a:noFill/>
                </a:ln>
                <a:solidFill>
                  <a:sysClr val="windowText" lastClr="000000"/>
                </a:solidFill>
                <a:effectLst/>
                <a:uLnTx/>
                <a:uFillTx/>
                <a:latin typeface="Lucida Sans"/>
                <a:cs typeface="Lucida Sans"/>
              </a:rPr>
              <a:t>growth</a:t>
            </a:r>
            <a:r>
              <a:rPr kumimoji="0" lang="en-US" sz="1600" b="0" i="0" u="none" strike="noStrike" kern="0" cap="none" spc="-6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30" normalizeH="0" baseline="0" noProof="0" dirty="0">
                <a:ln>
                  <a:noFill/>
                </a:ln>
                <a:solidFill>
                  <a:sysClr val="windowText" lastClr="000000"/>
                </a:solidFill>
                <a:effectLst/>
                <a:uLnTx/>
                <a:uFillTx/>
                <a:latin typeface="Lucida Sans"/>
                <a:cs typeface="Lucida Sans"/>
              </a:rPr>
              <a:t>opportunities,</a:t>
            </a:r>
            <a:r>
              <a:rPr kumimoji="0" lang="en-US" sz="1600" b="0" i="0" u="none" strike="noStrike" kern="0" cap="none" spc="-4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10" normalizeH="0" baseline="0" noProof="0" dirty="0">
                <a:ln>
                  <a:noFill/>
                </a:ln>
                <a:solidFill>
                  <a:sysClr val="windowText" lastClr="000000"/>
                </a:solidFill>
                <a:effectLst/>
                <a:uLnTx/>
                <a:uFillTx/>
                <a:latin typeface="Lucida Sans"/>
                <a:cs typeface="Lucida Sans"/>
              </a:rPr>
              <a:t>competitive</a:t>
            </a:r>
            <a:r>
              <a:rPr kumimoji="0" lang="en-US" sz="1600" b="0" i="0" u="none" strike="noStrike" kern="0" cap="none" spc="1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40" normalizeH="0" baseline="0" noProof="0" dirty="0">
                <a:ln>
                  <a:noFill/>
                </a:ln>
                <a:solidFill>
                  <a:sysClr val="windowText" lastClr="000000"/>
                </a:solidFill>
                <a:effectLst/>
                <a:uLnTx/>
                <a:uFillTx/>
                <a:latin typeface="Lucida Sans"/>
                <a:cs typeface="Lucida Sans"/>
              </a:rPr>
              <a:t>disadvantage,</a:t>
            </a:r>
            <a:r>
              <a:rPr kumimoji="0" lang="en-US" sz="1600" b="0" i="0" u="none" strike="noStrike" kern="0" cap="none" spc="-3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10" normalizeH="0" baseline="0" noProof="0" dirty="0">
                <a:ln>
                  <a:noFill/>
                </a:ln>
                <a:solidFill>
                  <a:sysClr val="windowText" lastClr="000000"/>
                </a:solidFill>
                <a:effectLst/>
                <a:uLnTx/>
                <a:uFillTx/>
                <a:latin typeface="Lucida Sans"/>
                <a:cs typeface="Lucida Sans"/>
              </a:rPr>
              <a:t>and</a:t>
            </a:r>
            <a:r>
              <a:rPr kumimoji="0" lang="en-US" sz="1600" b="0" i="0" u="none" strike="noStrike" kern="0" cap="none" spc="-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65" normalizeH="0" baseline="0" noProof="0" dirty="0">
                <a:ln>
                  <a:noFill/>
                </a:ln>
                <a:solidFill>
                  <a:sysClr val="windowText" lastClr="000000"/>
                </a:solidFill>
                <a:effectLst/>
                <a:uLnTx/>
                <a:uFillTx/>
                <a:latin typeface="Lucida Sans"/>
                <a:cs typeface="Lucida Sans"/>
              </a:rPr>
              <a:t>is</a:t>
            </a:r>
            <a:r>
              <a:rPr kumimoji="0" lang="en-US" sz="1600" b="0" i="0" u="none" strike="noStrike" kern="0" cap="none" spc="-1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20" normalizeH="0" baseline="0" noProof="0" dirty="0">
                <a:ln>
                  <a:noFill/>
                </a:ln>
                <a:solidFill>
                  <a:sysClr val="windowText" lastClr="000000"/>
                </a:solidFill>
                <a:effectLst/>
                <a:uLnTx/>
                <a:uFillTx/>
                <a:latin typeface="Lucida Sans"/>
                <a:cs typeface="Lucida Sans"/>
              </a:rPr>
              <a:t>not</a:t>
            </a:r>
            <a:r>
              <a:rPr kumimoji="0" lang="en-US" sz="1600" b="0" i="0" u="none" strike="noStrike" kern="0" cap="none" spc="-1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25" normalizeH="0" baseline="0" noProof="0" dirty="0">
                <a:ln>
                  <a:noFill/>
                </a:ln>
                <a:solidFill>
                  <a:sysClr val="windowText" lastClr="000000"/>
                </a:solidFill>
                <a:effectLst/>
                <a:uLnTx/>
                <a:uFillTx/>
                <a:latin typeface="Lucida Sans"/>
                <a:cs typeface="Lucida Sans"/>
              </a:rPr>
              <a:t>always</a:t>
            </a:r>
            <a:r>
              <a:rPr kumimoji="0" lang="en-US" sz="1600" b="0" i="0" u="none" strike="noStrike" kern="0" cap="none" spc="-10" normalizeH="0" baseline="0" noProof="0" dirty="0">
                <a:ln>
                  <a:noFill/>
                </a:ln>
                <a:solidFill>
                  <a:sysClr val="windowText" lastClr="000000"/>
                </a:solidFill>
                <a:effectLst/>
                <a:uLnTx/>
                <a:uFillTx/>
                <a:latin typeface="Lucida Sans"/>
                <a:cs typeface="Lucida Sans"/>
              </a:rPr>
              <a:t> practical</a:t>
            </a:r>
            <a:r>
              <a:rPr kumimoji="0" lang="en-US" sz="1600" b="0" i="0" u="none" strike="noStrike" kern="0" cap="none" spc="-5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25" normalizeH="0" baseline="0" noProof="0" dirty="0">
                <a:ln>
                  <a:noFill/>
                </a:ln>
                <a:solidFill>
                  <a:sysClr val="windowText" lastClr="000000"/>
                </a:solidFill>
                <a:effectLst/>
                <a:uLnTx/>
                <a:uFillTx/>
                <a:latin typeface="Lucida Sans"/>
                <a:cs typeface="Lucida Sans"/>
              </a:rPr>
              <a:t>in </a:t>
            </a:r>
            <a:r>
              <a:rPr kumimoji="0" lang="en-US" sz="1600" b="0" i="0" u="none" strike="noStrike" kern="0" cap="none" spc="-30" normalizeH="0" baseline="0" noProof="0" dirty="0">
                <a:ln>
                  <a:noFill/>
                </a:ln>
                <a:solidFill>
                  <a:sysClr val="windowText" lastClr="000000"/>
                </a:solidFill>
                <a:effectLst/>
                <a:uLnTx/>
                <a:uFillTx/>
                <a:latin typeface="Lucida Sans"/>
                <a:cs typeface="Lucida Sans"/>
              </a:rPr>
              <a:t>entrepreneurship</a:t>
            </a:r>
            <a:r>
              <a:rPr kumimoji="0" lang="en-US" sz="1600" b="0" i="0" u="none" strike="noStrike" kern="0" cap="none" spc="-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10" normalizeH="0" baseline="0" noProof="0" dirty="0">
                <a:ln>
                  <a:noFill/>
                </a:ln>
                <a:solidFill>
                  <a:sysClr val="windowText" lastClr="000000"/>
                </a:solidFill>
                <a:effectLst/>
                <a:uLnTx/>
                <a:uFillTx/>
                <a:latin typeface="Lucida Sans"/>
                <a:cs typeface="Lucida Sans"/>
              </a:rPr>
              <a:t>where</a:t>
            </a:r>
            <a:r>
              <a:rPr kumimoji="0" lang="en-US" sz="1600" b="0" i="0" u="none" strike="noStrike" kern="0" cap="none" spc="1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20" normalizeH="0" baseline="0" noProof="0" dirty="0">
                <a:ln>
                  <a:noFill/>
                </a:ln>
                <a:solidFill>
                  <a:sysClr val="windowText" lastClr="000000"/>
                </a:solidFill>
                <a:effectLst/>
                <a:uLnTx/>
                <a:uFillTx/>
                <a:latin typeface="Lucida Sans"/>
                <a:cs typeface="Lucida Sans"/>
              </a:rPr>
              <a:t>some</a:t>
            </a:r>
            <a:r>
              <a:rPr kumimoji="0" lang="en-US" sz="1600" b="0" i="0" u="none" strike="noStrike" kern="0" cap="none" spc="1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40" normalizeH="0" baseline="0" noProof="0" dirty="0">
                <a:ln>
                  <a:noFill/>
                </a:ln>
                <a:solidFill>
                  <a:sysClr val="windowText" lastClr="000000"/>
                </a:solidFill>
                <a:effectLst/>
                <a:uLnTx/>
                <a:uFillTx/>
                <a:latin typeface="Lucida Sans"/>
                <a:cs typeface="Lucida Sans"/>
              </a:rPr>
              <a:t>risk-</a:t>
            </a:r>
            <a:r>
              <a:rPr kumimoji="0" lang="en-US" sz="1600" b="0" i="0" u="none" strike="noStrike" kern="0" cap="none" spc="-35" normalizeH="0" baseline="0" noProof="0" dirty="0">
                <a:ln>
                  <a:noFill/>
                </a:ln>
                <a:solidFill>
                  <a:sysClr val="windowText" lastClr="000000"/>
                </a:solidFill>
                <a:effectLst/>
                <a:uLnTx/>
                <a:uFillTx/>
                <a:latin typeface="Lucida Sans"/>
                <a:cs typeface="Lucida Sans"/>
              </a:rPr>
              <a:t>taking </a:t>
            </a:r>
            <a:r>
              <a:rPr kumimoji="0" lang="en-US" sz="1600" b="0" i="0" u="none" strike="noStrike" kern="0" cap="none" spc="-65" normalizeH="0" baseline="0" noProof="0" dirty="0">
                <a:ln>
                  <a:noFill/>
                </a:ln>
                <a:solidFill>
                  <a:sysClr val="windowText" lastClr="000000"/>
                </a:solidFill>
                <a:effectLst/>
                <a:uLnTx/>
                <a:uFillTx/>
                <a:latin typeface="Lucida Sans"/>
                <a:cs typeface="Lucida Sans"/>
              </a:rPr>
              <a:t>is</a:t>
            </a:r>
            <a:r>
              <a:rPr kumimoji="0" lang="en-US" sz="1600" b="0" i="0" u="none" strike="noStrike" kern="0" cap="none" spc="-1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40" normalizeH="0" baseline="0" noProof="0" dirty="0">
                <a:ln>
                  <a:noFill/>
                </a:ln>
                <a:solidFill>
                  <a:sysClr val="windowText" lastClr="000000"/>
                </a:solidFill>
                <a:effectLst/>
                <a:uLnTx/>
                <a:uFillTx/>
                <a:latin typeface="Lucida Sans"/>
                <a:cs typeface="Lucida Sans"/>
              </a:rPr>
              <a:t>necessary</a:t>
            </a:r>
            <a:r>
              <a:rPr kumimoji="0" lang="en-US" sz="1600" b="0" i="0" u="none" strike="noStrike" kern="0" cap="none" spc="-7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25" normalizeH="0" baseline="0" noProof="0" dirty="0">
                <a:ln>
                  <a:noFill/>
                </a:ln>
                <a:solidFill>
                  <a:sysClr val="windowText" lastClr="000000"/>
                </a:solidFill>
                <a:effectLst/>
                <a:uLnTx/>
                <a:uFillTx/>
                <a:latin typeface="Lucida Sans"/>
                <a:cs typeface="Lucida Sans"/>
              </a:rPr>
              <a:t>for</a:t>
            </a:r>
            <a:r>
              <a:rPr kumimoji="0" lang="en-US" sz="1600" b="0" i="0" u="none" strike="noStrike" kern="0" cap="none" spc="-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35" normalizeH="0" baseline="0" noProof="0" dirty="0">
                <a:ln>
                  <a:noFill/>
                </a:ln>
                <a:solidFill>
                  <a:sysClr val="windowText" lastClr="000000"/>
                </a:solidFill>
                <a:effectLst/>
                <a:uLnTx/>
                <a:uFillTx/>
                <a:latin typeface="Lucida Sans"/>
                <a:cs typeface="Lucida Sans"/>
              </a:rPr>
              <a:t>innovation</a:t>
            </a:r>
            <a:r>
              <a:rPr kumimoji="0" lang="en-US" sz="1600" b="0" i="0" u="none" strike="noStrike" kern="0" cap="none" spc="-6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10" normalizeH="0" baseline="0" noProof="0" dirty="0">
                <a:ln>
                  <a:noFill/>
                </a:ln>
                <a:solidFill>
                  <a:sysClr val="windowText" lastClr="000000"/>
                </a:solidFill>
                <a:effectLst/>
                <a:uLnTx/>
                <a:uFillTx/>
                <a:latin typeface="Lucida Sans"/>
                <a:cs typeface="Lucida Sans"/>
              </a:rPr>
              <a:t>and</a:t>
            </a:r>
            <a:r>
              <a:rPr kumimoji="0" lang="en-US" sz="1600" b="0" i="0" u="none" strike="noStrike" kern="0" cap="none" spc="-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10" normalizeH="0" baseline="0" noProof="0" dirty="0">
                <a:ln>
                  <a:noFill/>
                </a:ln>
                <a:solidFill>
                  <a:sysClr val="windowText" lastClr="000000"/>
                </a:solidFill>
                <a:effectLst/>
                <a:uLnTx/>
                <a:uFillTx/>
                <a:latin typeface="Lucida Sans"/>
                <a:cs typeface="Lucida Sans"/>
              </a:rPr>
              <a:t>growth.</a:t>
            </a:r>
            <a:endParaRPr kumimoji="0" lang="en-US" sz="1600" b="0" i="0" u="none" strike="noStrike" kern="0" cap="none" spc="0" normalizeH="0" baseline="0" noProof="0" dirty="0">
              <a:ln>
                <a:noFill/>
              </a:ln>
              <a:solidFill>
                <a:sysClr val="windowText" lastClr="000000"/>
              </a:solidFill>
              <a:effectLst/>
              <a:uLnTx/>
              <a:uFillTx/>
              <a:latin typeface="Lucida Sans"/>
              <a:cs typeface="Lucida Sans"/>
            </a:endParaRPr>
          </a:p>
        </p:txBody>
      </p:sp>
      <p:pic>
        <p:nvPicPr>
          <p:cNvPr id="2" name="Graphic 21">
            <a:extLst>
              <a:ext uri="{FF2B5EF4-FFF2-40B4-BE49-F238E27FC236}">
                <a16:creationId xmlns:a16="http://schemas.microsoft.com/office/drawing/2014/main" id="{9E73B48B-99BA-BF83-BE3F-AF0BAD06060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58441" y="605121"/>
            <a:ext cx="2024202" cy="945164"/>
          </a:xfrm>
          <a:prstGeom prst="rect">
            <a:avLst/>
          </a:prstGeom>
        </p:spPr>
      </p:pic>
      <p:sp>
        <p:nvSpPr>
          <p:cNvPr id="4" name="TextBox 3">
            <a:extLst>
              <a:ext uri="{FF2B5EF4-FFF2-40B4-BE49-F238E27FC236}">
                <a16:creationId xmlns:a16="http://schemas.microsoft.com/office/drawing/2014/main" id="{23713644-286A-700C-9073-FEB312FB9B74}"/>
              </a:ext>
            </a:extLst>
          </p:cNvPr>
          <p:cNvSpPr txBox="1"/>
          <p:nvPr/>
        </p:nvSpPr>
        <p:spPr>
          <a:xfrm>
            <a:off x="2381250" y="1259443"/>
            <a:ext cx="2362200" cy="369332"/>
          </a:xfrm>
          <a:prstGeom prst="rect">
            <a:avLst/>
          </a:prstGeom>
          <a:solidFill>
            <a:srgbClr val="00B0F0"/>
          </a:solidFill>
        </p:spPr>
        <p:txBody>
          <a:bodyPr wrap="square">
            <a:spAutoFit/>
          </a:bodyPr>
          <a:lstStyle/>
          <a:p>
            <a:pPr marL="12700">
              <a:lnSpc>
                <a:spcPct val="100000"/>
              </a:lnSpc>
              <a:spcBef>
                <a:spcPts val="100"/>
              </a:spcBef>
            </a:pPr>
            <a:r>
              <a:rPr lang="en-US" sz="1800" b="1" spc="-75" dirty="0">
                <a:solidFill>
                  <a:schemeClr val="bg1"/>
                </a:solidFill>
                <a:latin typeface="Arial"/>
                <a:cs typeface="Arial"/>
              </a:rPr>
              <a:t>RISK AVOIDANCE</a:t>
            </a:r>
            <a:endParaRPr lang="en-US" sz="1800" dirty="0">
              <a:solidFill>
                <a:schemeClr val="bg1"/>
              </a:solidFill>
              <a:latin typeface="Arial"/>
              <a:cs typeface="Arial"/>
            </a:endParaRPr>
          </a:p>
        </p:txBody>
      </p:sp>
    </p:spTree>
    <p:extLst>
      <p:ext uri="{BB962C8B-B14F-4D97-AF65-F5344CB8AC3E}">
        <p14:creationId xmlns:p14="http://schemas.microsoft.com/office/powerpoint/2010/main" val="282424031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93E4DDD-9FEC-3481-6A30-FD2B7DF9DF7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B9A20D3-34E9-FC29-E162-119C5B92A829}"/>
              </a:ext>
            </a:extLst>
          </p:cNvPr>
          <p:cNvSpPr/>
          <p:nvPr/>
        </p:nvSpPr>
        <p:spPr>
          <a:xfrm>
            <a:off x="2306113" y="1038738"/>
            <a:ext cx="8712935" cy="40147"/>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17365659-A792-5841-7F71-27FC84C07AB5}"/>
              </a:ext>
            </a:extLst>
          </p:cNvPr>
          <p:cNvSpPr/>
          <p:nvPr/>
        </p:nvSpPr>
        <p:spPr>
          <a:xfrm>
            <a:off x="7558824" y="1400175"/>
            <a:ext cx="3625271" cy="552245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D42DD612-4837-3232-4315-3A3A8920FA63}"/>
              </a:ext>
            </a:extLst>
          </p:cNvPr>
          <p:cNvSpPr/>
          <p:nvPr/>
        </p:nvSpPr>
        <p:spPr>
          <a:xfrm>
            <a:off x="434390" y="1628774"/>
            <a:ext cx="9795459" cy="496512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2700" marR="622300" lvl="0" indent="0" algn="just" defTabSz="914400" eaLnBrk="1" fontAlgn="auto" latinLnBrk="0" hangingPunct="1">
              <a:lnSpc>
                <a:spcPct val="120900"/>
              </a:lnSpc>
              <a:spcBef>
                <a:spcPts val="110"/>
              </a:spcBef>
              <a:spcAft>
                <a:spcPts val="0"/>
              </a:spcAft>
              <a:buClrTx/>
              <a:buSzTx/>
              <a:buFontTx/>
              <a:buNone/>
              <a:tabLst/>
              <a:defRPr/>
            </a:pPr>
            <a:r>
              <a:rPr kumimoji="0" lang="en-US" sz="1600" b="1" i="0" u="none" strike="noStrike" kern="0" cap="none" spc="-114" normalizeH="0" baseline="0" noProof="0" dirty="0">
                <a:ln>
                  <a:noFill/>
                </a:ln>
                <a:solidFill>
                  <a:sysClr val="windowText" lastClr="000000"/>
                </a:solidFill>
                <a:effectLst/>
                <a:uLnTx/>
                <a:uFillTx/>
                <a:latin typeface="Lucida Sans"/>
                <a:cs typeface="Lucida Sans"/>
              </a:rPr>
              <a:t>Risk</a:t>
            </a:r>
            <a:r>
              <a:rPr kumimoji="0" lang="en-US" sz="1600" b="1" i="0" u="none" strike="noStrike" kern="0" cap="none" spc="-100" normalizeH="0" baseline="0" noProof="0" dirty="0">
                <a:ln>
                  <a:noFill/>
                </a:ln>
                <a:solidFill>
                  <a:sysClr val="windowText" lastClr="000000"/>
                </a:solidFill>
                <a:effectLst/>
                <a:uLnTx/>
                <a:uFillTx/>
                <a:latin typeface="Lucida Sans"/>
                <a:cs typeface="Lucida Sans"/>
              </a:rPr>
              <a:t> </a:t>
            </a:r>
            <a:r>
              <a:rPr kumimoji="0" lang="en-US" sz="1600" b="1" i="0" u="none" strike="noStrike" kern="0" cap="none" spc="-90" normalizeH="0" baseline="0" noProof="0" dirty="0">
                <a:ln>
                  <a:noFill/>
                </a:ln>
                <a:solidFill>
                  <a:sysClr val="windowText" lastClr="000000"/>
                </a:solidFill>
                <a:effectLst/>
                <a:uLnTx/>
                <a:uFillTx/>
                <a:latin typeface="Lucida Sans"/>
                <a:cs typeface="Lucida Sans"/>
              </a:rPr>
              <a:t>reduction</a:t>
            </a:r>
            <a:r>
              <a:rPr kumimoji="0" lang="en-US" sz="1600" b="1" i="0" u="none" strike="noStrike" kern="0" cap="none" spc="-7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70" normalizeH="0" baseline="0" noProof="0" dirty="0">
                <a:ln>
                  <a:noFill/>
                </a:ln>
                <a:solidFill>
                  <a:sysClr val="windowText" lastClr="000000"/>
                </a:solidFill>
                <a:effectLst/>
                <a:uLnTx/>
                <a:uFillTx/>
                <a:latin typeface="Lucida Sans"/>
                <a:cs typeface="Lucida Sans"/>
              </a:rPr>
              <a:t>involves</a:t>
            </a:r>
            <a:r>
              <a:rPr kumimoji="0" lang="en-US" sz="1600" b="0" i="0" u="none" strike="noStrike" kern="0" cap="none" spc="-8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25" normalizeH="0" baseline="0" noProof="0" dirty="0">
                <a:ln>
                  <a:noFill/>
                </a:ln>
                <a:solidFill>
                  <a:sysClr val="windowText" lastClr="000000"/>
                </a:solidFill>
                <a:effectLst/>
                <a:uLnTx/>
                <a:uFillTx/>
                <a:latin typeface="Lucida Sans"/>
                <a:cs typeface="Lucida Sans"/>
              </a:rPr>
              <a:t>implementing</a:t>
            </a:r>
            <a:r>
              <a:rPr kumimoji="0" lang="en-US" sz="1600" b="0" i="0" u="none" strike="noStrike" kern="0" cap="none" spc="-1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50" normalizeH="0" baseline="0" noProof="0" dirty="0">
                <a:ln>
                  <a:noFill/>
                </a:ln>
                <a:solidFill>
                  <a:sysClr val="windowText" lastClr="000000"/>
                </a:solidFill>
                <a:effectLst/>
                <a:uLnTx/>
                <a:uFillTx/>
                <a:latin typeface="Lucida Sans"/>
                <a:cs typeface="Lucida Sans"/>
              </a:rPr>
              <a:t>measures</a:t>
            </a:r>
            <a:r>
              <a:rPr kumimoji="0" lang="en-US" sz="1600" b="0" i="0" u="none" strike="noStrike" kern="0" cap="none" spc="-8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55" normalizeH="0" baseline="0" noProof="0" dirty="0">
                <a:ln>
                  <a:noFill/>
                </a:ln>
                <a:solidFill>
                  <a:sysClr val="windowText" lastClr="000000"/>
                </a:solidFill>
                <a:effectLst/>
                <a:uLnTx/>
                <a:uFillTx/>
                <a:latin typeface="Lucida Sans"/>
                <a:cs typeface="Lucida Sans"/>
              </a:rPr>
              <a:t>to</a:t>
            </a:r>
            <a:r>
              <a:rPr kumimoji="0" lang="en-US" sz="1600" b="0" i="0" u="none" strike="noStrike" kern="0" cap="none" spc="-6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40" normalizeH="0" baseline="0" noProof="0" dirty="0">
                <a:ln>
                  <a:noFill/>
                </a:ln>
                <a:solidFill>
                  <a:sysClr val="windowText" lastClr="000000"/>
                </a:solidFill>
                <a:effectLst/>
                <a:uLnTx/>
                <a:uFillTx/>
                <a:latin typeface="Lucida Sans"/>
                <a:cs typeface="Lucida Sans"/>
              </a:rPr>
              <a:t>decrease</a:t>
            </a:r>
            <a:r>
              <a:rPr kumimoji="0" lang="en-US" sz="1600" b="0" i="0" u="none" strike="noStrike" kern="0" cap="none" spc="6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25" normalizeH="0" baseline="0" noProof="0" dirty="0">
                <a:ln>
                  <a:noFill/>
                </a:ln>
                <a:solidFill>
                  <a:sysClr val="windowText" lastClr="000000"/>
                </a:solidFill>
                <a:effectLst/>
                <a:uLnTx/>
                <a:uFillTx/>
                <a:latin typeface="Lucida Sans"/>
                <a:cs typeface="Lucida Sans"/>
              </a:rPr>
              <a:t>the</a:t>
            </a:r>
            <a:r>
              <a:rPr kumimoji="0" lang="en-US" sz="1600" b="0" i="0" u="none" strike="noStrike" kern="0" cap="none" spc="6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50" normalizeH="0" baseline="0" noProof="0" dirty="0">
                <a:ln>
                  <a:noFill/>
                </a:ln>
                <a:solidFill>
                  <a:sysClr val="windowText" lastClr="000000"/>
                </a:solidFill>
                <a:effectLst/>
                <a:uLnTx/>
                <a:uFillTx/>
                <a:latin typeface="Lucida Sans"/>
                <a:cs typeface="Lucida Sans"/>
              </a:rPr>
              <a:t>likelihood</a:t>
            </a:r>
            <a:r>
              <a:rPr kumimoji="0" lang="en-US" sz="1600" b="0" i="0" u="none" strike="noStrike" kern="0" cap="none" spc="-6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75" normalizeH="0" baseline="0" noProof="0" dirty="0">
                <a:ln>
                  <a:noFill/>
                </a:ln>
                <a:solidFill>
                  <a:sysClr val="windowText" lastClr="000000"/>
                </a:solidFill>
                <a:effectLst/>
                <a:uLnTx/>
                <a:uFillTx/>
                <a:latin typeface="Lucida Sans"/>
                <a:cs typeface="Lucida Sans"/>
              </a:rPr>
              <a:t>or</a:t>
            </a:r>
            <a:r>
              <a:rPr kumimoji="0" lang="en-US" sz="1600" b="0" i="0" u="none" strike="noStrike" kern="0" cap="none" spc="-5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20" normalizeH="0" baseline="0" noProof="0" dirty="0">
                <a:ln>
                  <a:noFill/>
                </a:ln>
                <a:solidFill>
                  <a:sysClr val="windowText" lastClr="000000"/>
                </a:solidFill>
                <a:effectLst/>
                <a:uLnTx/>
                <a:uFillTx/>
                <a:latin typeface="Lucida Sans"/>
                <a:cs typeface="Lucida Sans"/>
              </a:rPr>
              <a:t>impact</a:t>
            </a:r>
            <a:r>
              <a:rPr kumimoji="0" lang="en-US" sz="1600" b="0" i="0" u="none" strike="noStrike" kern="0" cap="none" spc="-7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75" normalizeH="0" baseline="0" noProof="0" dirty="0">
                <a:ln>
                  <a:noFill/>
                </a:ln>
                <a:solidFill>
                  <a:sysClr val="windowText" lastClr="000000"/>
                </a:solidFill>
                <a:effectLst/>
                <a:uLnTx/>
                <a:uFillTx/>
                <a:latin typeface="Lucida Sans"/>
                <a:cs typeface="Lucida Sans"/>
              </a:rPr>
              <a:t>of </a:t>
            </a:r>
            <a:r>
              <a:rPr kumimoji="0" lang="en-US" sz="1600" b="0" i="0" u="none" strike="noStrike" kern="0" cap="none" spc="-35" normalizeH="0" baseline="0" noProof="0" dirty="0">
                <a:ln>
                  <a:noFill/>
                </a:ln>
                <a:solidFill>
                  <a:sysClr val="windowText" lastClr="000000"/>
                </a:solidFill>
                <a:effectLst/>
                <a:uLnTx/>
                <a:uFillTx/>
                <a:latin typeface="Lucida Sans"/>
                <a:cs typeface="Lucida Sans"/>
              </a:rPr>
              <a:t>identified</a:t>
            </a:r>
            <a:r>
              <a:rPr kumimoji="0" lang="en-US" sz="1600" b="0" i="0" u="none" strike="noStrike" kern="0" cap="none" spc="-7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90" normalizeH="0" baseline="0" noProof="0" dirty="0">
                <a:ln>
                  <a:noFill/>
                </a:ln>
                <a:solidFill>
                  <a:sysClr val="windowText" lastClr="000000"/>
                </a:solidFill>
                <a:effectLst/>
                <a:uLnTx/>
                <a:uFillTx/>
                <a:latin typeface="Lucida Sans"/>
                <a:cs typeface="Lucida Sans"/>
              </a:rPr>
              <a:t>risks</a:t>
            </a:r>
            <a:r>
              <a:rPr kumimoji="0" lang="en-US" sz="1600" b="0" i="0" u="none" strike="noStrike" kern="0" cap="none" spc="-8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10" normalizeH="0" baseline="0" noProof="0" dirty="0">
                <a:ln>
                  <a:noFill/>
                </a:ln>
                <a:solidFill>
                  <a:sysClr val="windowText" lastClr="000000"/>
                </a:solidFill>
                <a:effectLst/>
                <a:uLnTx/>
                <a:uFillTx/>
                <a:latin typeface="Lucida Sans"/>
                <a:cs typeface="Lucida Sans"/>
              </a:rPr>
              <a:t>while </a:t>
            </a:r>
            <a:r>
              <a:rPr kumimoji="0" lang="en-US" sz="1600" b="0" i="0" u="none" strike="noStrike" kern="0" cap="none" spc="-55" normalizeH="0" baseline="0" noProof="0" dirty="0">
                <a:ln>
                  <a:noFill/>
                </a:ln>
                <a:solidFill>
                  <a:sysClr val="windowText" lastClr="000000"/>
                </a:solidFill>
                <a:effectLst/>
                <a:uLnTx/>
                <a:uFillTx/>
                <a:latin typeface="Lucida Sans"/>
                <a:cs typeface="Lucida Sans"/>
              </a:rPr>
              <a:t>pursuing</a:t>
            </a:r>
            <a:r>
              <a:rPr kumimoji="0" lang="en-US" sz="1600" b="0" i="0" u="none" strike="noStrike" kern="0" cap="none" spc="-1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70" normalizeH="0" baseline="0" noProof="0" dirty="0">
                <a:ln>
                  <a:noFill/>
                </a:ln>
                <a:solidFill>
                  <a:sysClr val="windowText" lastClr="000000"/>
                </a:solidFill>
                <a:effectLst/>
                <a:uLnTx/>
                <a:uFillTx/>
                <a:latin typeface="Lucida Sans"/>
                <a:cs typeface="Lucida Sans"/>
              </a:rPr>
              <a:t>business</a:t>
            </a:r>
            <a:r>
              <a:rPr kumimoji="0" lang="en-US" sz="1600" b="0" i="0" u="none" strike="noStrike" kern="0" cap="none" spc="-8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10" normalizeH="0" baseline="0" noProof="0" dirty="0">
                <a:ln>
                  <a:noFill/>
                </a:ln>
                <a:solidFill>
                  <a:sysClr val="windowText" lastClr="000000"/>
                </a:solidFill>
                <a:effectLst/>
                <a:uLnTx/>
                <a:uFillTx/>
                <a:latin typeface="Lucida Sans"/>
                <a:cs typeface="Lucida Sans"/>
              </a:rPr>
              <a:t>objectives.</a:t>
            </a:r>
            <a:endParaRPr kumimoji="0" lang="en-US" sz="1600" b="0" i="0" u="none" strike="noStrike" kern="0" cap="none" spc="0" normalizeH="0" baseline="0" noProof="0" dirty="0">
              <a:ln>
                <a:noFill/>
              </a:ln>
              <a:solidFill>
                <a:sysClr val="windowText" lastClr="000000"/>
              </a:solidFill>
              <a:effectLst/>
              <a:uLnTx/>
              <a:uFillTx/>
              <a:latin typeface="Lucida Sans"/>
              <a:cs typeface="Lucida Sans"/>
            </a:endParaRPr>
          </a:p>
          <a:p>
            <a:pPr marL="539115" marR="662305" lvl="0" indent="-285750" algn="just" defTabSz="914400" eaLnBrk="1" fontAlgn="auto" latinLnBrk="0" hangingPunct="1">
              <a:lnSpc>
                <a:spcPct val="120900"/>
              </a:lnSpc>
              <a:spcBef>
                <a:spcPts val="1035"/>
              </a:spcBef>
              <a:spcAft>
                <a:spcPts val="0"/>
              </a:spcAft>
              <a:buClrTx/>
              <a:buSzTx/>
              <a:buFont typeface="Wingdings" panose="05000000000000000000" pitchFamily="2" charset="2"/>
              <a:buChar char="q"/>
              <a:tabLst/>
              <a:defRPr/>
            </a:pPr>
            <a:r>
              <a:rPr kumimoji="0" lang="en-US" sz="1600" b="1" i="0" u="none" strike="noStrike" kern="0" cap="none" spc="-95" normalizeH="0" baseline="0" noProof="0" dirty="0">
                <a:ln>
                  <a:noFill/>
                </a:ln>
                <a:solidFill>
                  <a:sysClr val="windowText" lastClr="000000"/>
                </a:solidFill>
                <a:effectLst/>
                <a:uLnTx/>
                <a:uFillTx/>
                <a:latin typeface="Lucida Sans"/>
                <a:cs typeface="Lucida Sans"/>
              </a:rPr>
              <a:t>Diversification:</a:t>
            </a:r>
            <a:r>
              <a:rPr kumimoji="0" lang="en-US" sz="1600" b="1" i="0" u="none" strike="noStrike" kern="0" cap="none" spc="-10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30" normalizeH="0" baseline="0" noProof="0" dirty="0">
                <a:ln>
                  <a:noFill/>
                </a:ln>
                <a:solidFill>
                  <a:sysClr val="windowText" lastClr="000000"/>
                </a:solidFill>
                <a:effectLst/>
                <a:uLnTx/>
                <a:uFillTx/>
                <a:latin typeface="Lucida Sans"/>
                <a:cs typeface="Lucida Sans"/>
              </a:rPr>
              <a:t>Spreading</a:t>
            </a:r>
            <a:r>
              <a:rPr kumimoji="0" lang="en-US" sz="1600" b="0" i="0" u="none" strike="noStrike" kern="0" cap="none" spc="-2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85" normalizeH="0" baseline="0" noProof="0" dirty="0">
                <a:ln>
                  <a:noFill/>
                </a:ln>
                <a:solidFill>
                  <a:sysClr val="windowText" lastClr="000000"/>
                </a:solidFill>
                <a:effectLst/>
                <a:uLnTx/>
                <a:uFillTx/>
                <a:latin typeface="Lucida Sans"/>
                <a:cs typeface="Lucida Sans"/>
              </a:rPr>
              <a:t>risk</a:t>
            </a:r>
            <a:r>
              <a:rPr kumimoji="0" lang="en-US" sz="1600" b="0" i="0" u="none" strike="noStrike" kern="0" cap="none" spc="-4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80" normalizeH="0" baseline="0" noProof="0" dirty="0">
                <a:ln>
                  <a:noFill/>
                </a:ln>
                <a:solidFill>
                  <a:sysClr val="windowText" lastClr="000000"/>
                </a:solidFill>
                <a:effectLst/>
                <a:uLnTx/>
                <a:uFillTx/>
                <a:latin typeface="Lucida Sans"/>
                <a:cs typeface="Lucida Sans"/>
              </a:rPr>
              <a:t>across</a:t>
            </a:r>
            <a:r>
              <a:rPr kumimoji="0" lang="en-US" sz="1600" b="0" i="0" u="none" strike="noStrike" kern="0" cap="none" spc="-9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30" normalizeH="0" baseline="0" noProof="0" dirty="0">
                <a:ln>
                  <a:noFill/>
                </a:ln>
                <a:solidFill>
                  <a:sysClr val="windowText" lastClr="000000"/>
                </a:solidFill>
                <a:effectLst/>
                <a:uLnTx/>
                <a:uFillTx/>
                <a:latin typeface="Lucida Sans"/>
                <a:cs typeface="Lucida Sans"/>
              </a:rPr>
              <a:t>multiple</a:t>
            </a:r>
            <a:r>
              <a:rPr kumimoji="0" lang="en-US" sz="1600" b="0" i="0" u="none" strike="noStrike" kern="0" cap="none" spc="5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70" normalizeH="0" baseline="0" noProof="0" dirty="0">
                <a:ln>
                  <a:noFill/>
                </a:ln>
                <a:solidFill>
                  <a:sysClr val="windowText" lastClr="000000"/>
                </a:solidFill>
                <a:effectLst/>
                <a:uLnTx/>
                <a:uFillTx/>
                <a:latin typeface="Lucida Sans"/>
                <a:cs typeface="Lucida Sans"/>
              </a:rPr>
              <a:t>products,</a:t>
            </a:r>
            <a:r>
              <a:rPr kumimoji="0" lang="en-US" sz="1600" b="0" i="0" u="none" strike="noStrike" kern="0" cap="none" spc="-4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55" normalizeH="0" baseline="0" noProof="0" dirty="0">
                <a:ln>
                  <a:noFill/>
                </a:ln>
                <a:solidFill>
                  <a:sysClr val="windowText" lastClr="000000"/>
                </a:solidFill>
                <a:effectLst/>
                <a:uLnTx/>
                <a:uFillTx/>
                <a:latin typeface="Lucida Sans"/>
                <a:cs typeface="Lucida Sans"/>
              </a:rPr>
              <a:t>markets,</a:t>
            </a:r>
            <a:r>
              <a:rPr kumimoji="0" lang="en-US" sz="1600" b="0" i="0" u="none" strike="noStrike" kern="0" cap="none" spc="-4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70" normalizeH="0" baseline="0" noProof="0" dirty="0">
                <a:ln>
                  <a:noFill/>
                </a:ln>
                <a:solidFill>
                  <a:sysClr val="windowText" lastClr="000000"/>
                </a:solidFill>
                <a:effectLst/>
                <a:uLnTx/>
                <a:uFillTx/>
                <a:latin typeface="Lucida Sans"/>
                <a:cs typeface="Lucida Sans"/>
              </a:rPr>
              <a:t>suppliers,</a:t>
            </a:r>
            <a:r>
              <a:rPr kumimoji="0" lang="en-US" sz="1600" b="0" i="0" u="none" strike="noStrike" kern="0" cap="none" spc="-5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75" normalizeH="0" baseline="0" noProof="0" dirty="0">
                <a:ln>
                  <a:noFill/>
                </a:ln>
                <a:solidFill>
                  <a:sysClr val="windowText" lastClr="000000"/>
                </a:solidFill>
                <a:effectLst/>
                <a:uLnTx/>
                <a:uFillTx/>
                <a:latin typeface="Lucida Sans"/>
                <a:cs typeface="Lucida Sans"/>
              </a:rPr>
              <a:t>or</a:t>
            </a:r>
            <a:r>
              <a:rPr kumimoji="0" lang="en-US" sz="1600" b="0" i="0" u="none" strike="noStrike" kern="0" cap="none" spc="-6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40" normalizeH="0" baseline="0" noProof="0" dirty="0">
                <a:ln>
                  <a:noFill/>
                </a:ln>
                <a:solidFill>
                  <a:sysClr val="windowText" lastClr="000000"/>
                </a:solidFill>
                <a:effectLst/>
                <a:uLnTx/>
                <a:uFillTx/>
                <a:latin typeface="Lucida Sans"/>
                <a:cs typeface="Lucida Sans"/>
              </a:rPr>
              <a:t>revenue</a:t>
            </a:r>
            <a:r>
              <a:rPr kumimoji="0" lang="en-US" sz="1600" b="0" i="0" u="none" strike="noStrike" kern="0" cap="none" spc="5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55" normalizeH="0" baseline="0" noProof="0" dirty="0">
                <a:ln>
                  <a:noFill/>
                </a:ln>
                <a:solidFill>
                  <a:sysClr val="windowText" lastClr="000000"/>
                </a:solidFill>
                <a:effectLst/>
                <a:uLnTx/>
                <a:uFillTx/>
                <a:latin typeface="Lucida Sans"/>
                <a:cs typeface="Lucida Sans"/>
              </a:rPr>
              <a:t>streams</a:t>
            </a:r>
            <a:r>
              <a:rPr kumimoji="0" lang="en-US" sz="1600" b="0" i="0" u="none" strike="noStrike" kern="0" cap="none" spc="-9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55" normalizeH="0" baseline="0" noProof="0" dirty="0">
                <a:ln>
                  <a:noFill/>
                </a:ln>
                <a:solidFill>
                  <a:sysClr val="windowText" lastClr="000000"/>
                </a:solidFill>
                <a:effectLst/>
                <a:uLnTx/>
                <a:uFillTx/>
                <a:latin typeface="Lucida Sans"/>
                <a:cs typeface="Lucida Sans"/>
              </a:rPr>
              <a:t>to</a:t>
            </a:r>
            <a:r>
              <a:rPr kumimoji="0" lang="en-US" sz="1600" b="0" i="0" u="none" strike="noStrike" kern="0" cap="none" spc="-7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10" normalizeH="0" baseline="0" noProof="0" dirty="0">
                <a:ln>
                  <a:noFill/>
                </a:ln>
                <a:solidFill>
                  <a:sysClr val="windowText" lastClr="000000"/>
                </a:solidFill>
                <a:effectLst/>
                <a:uLnTx/>
                <a:uFillTx/>
                <a:latin typeface="Lucida Sans"/>
                <a:cs typeface="Lucida Sans"/>
              </a:rPr>
              <a:t>reduce </a:t>
            </a:r>
            <a:r>
              <a:rPr kumimoji="0" lang="en-US" sz="1600" b="0" i="0" u="none" strike="noStrike" kern="0" cap="none" spc="-25" normalizeH="0" baseline="0" noProof="0" dirty="0">
                <a:ln>
                  <a:noFill/>
                </a:ln>
                <a:solidFill>
                  <a:sysClr val="windowText" lastClr="000000"/>
                </a:solidFill>
                <a:effectLst/>
                <a:uLnTx/>
                <a:uFillTx/>
                <a:latin typeface="Lucida Sans"/>
                <a:cs typeface="Lucida Sans"/>
              </a:rPr>
              <a:t>dependency</a:t>
            </a:r>
            <a:r>
              <a:rPr kumimoji="0" lang="en-US" sz="1600" b="0" i="0" u="none" strike="noStrike" kern="0" cap="none" spc="-65" normalizeH="0" baseline="0" noProof="0" dirty="0">
                <a:ln>
                  <a:noFill/>
                </a:ln>
                <a:solidFill>
                  <a:sysClr val="windowText" lastClr="000000"/>
                </a:solidFill>
                <a:effectLst/>
                <a:uLnTx/>
                <a:uFillTx/>
                <a:latin typeface="Lucida Sans"/>
                <a:cs typeface="Lucida Sans"/>
              </a:rPr>
              <a:t> on</a:t>
            </a:r>
            <a:r>
              <a:rPr kumimoji="0" lang="en-US" sz="1600" b="0" i="0" u="none" strike="noStrike" kern="0" cap="none" spc="-7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0" normalizeH="0" baseline="0" noProof="0" dirty="0">
                <a:ln>
                  <a:noFill/>
                </a:ln>
                <a:solidFill>
                  <a:sysClr val="windowText" lastClr="000000"/>
                </a:solidFill>
                <a:effectLst/>
                <a:uLnTx/>
                <a:uFillTx/>
                <a:latin typeface="Lucida Sans"/>
                <a:cs typeface="Lucida Sans"/>
              </a:rPr>
              <a:t>a</a:t>
            </a:r>
            <a:r>
              <a:rPr kumimoji="0" lang="en-US" sz="1600" b="0" i="0" u="none" strike="noStrike" kern="0" cap="none" spc="-5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60" normalizeH="0" baseline="0" noProof="0" dirty="0">
                <a:ln>
                  <a:noFill/>
                </a:ln>
                <a:solidFill>
                  <a:sysClr val="windowText" lastClr="000000"/>
                </a:solidFill>
                <a:effectLst/>
                <a:uLnTx/>
                <a:uFillTx/>
                <a:latin typeface="Lucida Sans"/>
                <a:cs typeface="Lucida Sans"/>
              </a:rPr>
              <a:t>single</a:t>
            </a:r>
            <a:r>
              <a:rPr kumimoji="0" lang="en-US" sz="1600" b="0" i="0" u="none" strike="noStrike" kern="0" cap="none" spc="1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10" normalizeH="0" baseline="0" noProof="0" dirty="0">
                <a:ln>
                  <a:noFill/>
                </a:ln>
                <a:solidFill>
                  <a:sysClr val="windowText" lastClr="000000"/>
                </a:solidFill>
                <a:effectLst/>
                <a:uLnTx/>
                <a:uFillTx/>
                <a:latin typeface="Lucida Sans"/>
                <a:cs typeface="Lucida Sans"/>
              </a:rPr>
              <a:t>source.</a:t>
            </a:r>
            <a:endParaRPr kumimoji="0" lang="en-US" sz="1600" b="0" i="0" u="none" strike="noStrike" kern="0" cap="none" spc="0" normalizeH="0" baseline="0" noProof="0" dirty="0">
              <a:ln>
                <a:noFill/>
              </a:ln>
              <a:solidFill>
                <a:sysClr val="windowText" lastClr="000000"/>
              </a:solidFill>
              <a:effectLst/>
              <a:uLnTx/>
              <a:uFillTx/>
              <a:latin typeface="Lucida Sans"/>
              <a:cs typeface="Lucida Sans"/>
            </a:endParaRPr>
          </a:p>
          <a:p>
            <a:pPr marL="563245" marR="213360" lvl="0" indent="-285750" algn="just" defTabSz="914400" eaLnBrk="1" fontAlgn="auto" latinLnBrk="0" hangingPunct="1">
              <a:lnSpc>
                <a:spcPct val="120900"/>
              </a:lnSpc>
              <a:spcBef>
                <a:spcPts val="1100"/>
              </a:spcBef>
              <a:spcAft>
                <a:spcPts val="0"/>
              </a:spcAft>
              <a:buClrTx/>
              <a:buSzTx/>
              <a:buFont typeface="Wingdings" panose="05000000000000000000" pitchFamily="2" charset="2"/>
              <a:buChar char="q"/>
              <a:tabLst/>
              <a:defRPr/>
            </a:pPr>
            <a:r>
              <a:rPr kumimoji="0" lang="en-US" sz="1600" b="1" i="0" u="none" strike="noStrike" kern="0" cap="none" spc="-114" normalizeH="0" baseline="0" noProof="0" dirty="0">
                <a:ln>
                  <a:noFill/>
                </a:ln>
                <a:solidFill>
                  <a:sysClr val="windowText" lastClr="000000"/>
                </a:solidFill>
                <a:effectLst/>
                <a:uLnTx/>
                <a:uFillTx/>
                <a:latin typeface="Lucida Sans"/>
                <a:cs typeface="Lucida Sans"/>
              </a:rPr>
              <a:t>Process</a:t>
            </a:r>
            <a:r>
              <a:rPr kumimoji="0" lang="en-US" sz="1600" b="1" i="0" u="none" strike="noStrike" kern="0" cap="none" spc="-80" normalizeH="0" baseline="0" noProof="0" dirty="0">
                <a:ln>
                  <a:noFill/>
                </a:ln>
                <a:solidFill>
                  <a:sysClr val="windowText" lastClr="000000"/>
                </a:solidFill>
                <a:effectLst/>
                <a:uLnTx/>
                <a:uFillTx/>
                <a:latin typeface="Lucida Sans"/>
                <a:cs typeface="Lucida Sans"/>
              </a:rPr>
              <a:t> </a:t>
            </a:r>
            <a:r>
              <a:rPr kumimoji="0" lang="en-US" sz="1600" b="1" i="0" u="none" strike="noStrike" kern="0" cap="none" spc="-90" normalizeH="0" baseline="0" noProof="0" dirty="0">
                <a:ln>
                  <a:noFill/>
                </a:ln>
                <a:solidFill>
                  <a:sysClr val="windowText" lastClr="000000"/>
                </a:solidFill>
                <a:effectLst/>
                <a:uLnTx/>
                <a:uFillTx/>
                <a:latin typeface="Lucida Sans"/>
                <a:cs typeface="Lucida Sans"/>
              </a:rPr>
              <a:t>Improvement:</a:t>
            </a:r>
            <a:r>
              <a:rPr kumimoji="0" lang="en-US" sz="1600" b="1" i="0" u="none" strike="noStrike" kern="0" cap="none" spc="-8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20" normalizeH="0" baseline="0" noProof="0" dirty="0">
                <a:ln>
                  <a:noFill/>
                </a:ln>
                <a:solidFill>
                  <a:sysClr val="windowText" lastClr="000000"/>
                </a:solidFill>
                <a:effectLst/>
                <a:uLnTx/>
                <a:uFillTx/>
                <a:latin typeface="Lucida Sans"/>
                <a:cs typeface="Lucida Sans"/>
              </a:rPr>
              <a:t>Enhancing</a:t>
            </a:r>
            <a:r>
              <a:rPr kumimoji="0" lang="en-US" sz="1600" b="0" i="0" u="none" strike="noStrike" kern="0" cap="none" spc="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40" normalizeH="0" baseline="0" noProof="0" dirty="0">
                <a:ln>
                  <a:noFill/>
                </a:ln>
                <a:solidFill>
                  <a:sysClr val="windowText" lastClr="000000"/>
                </a:solidFill>
                <a:effectLst/>
                <a:uLnTx/>
                <a:uFillTx/>
                <a:latin typeface="Lucida Sans"/>
                <a:cs typeface="Lucida Sans"/>
              </a:rPr>
              <a:t>internal</a:t>
            </a:r>
            <a:r>
              <a:rPr kumimoji="0" lang="en-US" sz="1600" b="0" i="0" u="none" strike="noStrike" kern="0" cap="none" spc="-5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60" normalizeH="0" baseline="0" noProof="0" dirty="0">
                <a:ln>
                  <a:noFill/>
                </a:ln>
                <a:solidFill>
                  <a:sysClr val="windowText" lastClr="000000"/>
                </a:solidFill>
                <a:effectLst/>
                <a:uLnTx/>
                <a:uFillTx/>
                <a:latin typeface="Lucida Sans"/>
                <a:cs typeface="Lucida Sans"/>
              </a:rPr>
              <a:t>procedures,</a:t>
            </a:r>
            <a:r>
              <a:rPr kumimoji="0" lang="en-US" sz="1600" b="0" i="0" u="none" strike="noStrike" kern="0" cap="none" spc="-2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35" normalizeH="0" baseline="0" noProof="0" dirty="0">
                <a:ln>
                  <a:noFill/>
                </a:ln>
                <a:solidFill>
                  <a:sysClr val="windowText" lastClr="000000"/>
                </a:solidFill>
                <a:effectLst/>
                <a:uLnTx/>
                <a:uFillTx/>
                <a:latin typeface="Lucida Sans"/>
                <a:cs typeface="Lucida Sans"/>
              </a:rPr>
              <a:t>quality</a:t>
            </a:r>
            <a:r>
              <a:rPr kumimoji="0" lang="en-US" sz="1600" b="0" i="0" u="none" strike="noStrike" kern="0" cap="none" spc="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55" normalizeH="0" baseline="0" noProof="0" dirty="0">
                <a:ln>
                  <a:noFill/>
                </a:ln>
                <a:solidFill>
                  <a:sysClr val="windowText" lastClr="000000"/>
                </a:solidFill>
                <a:effectLst/>
                <a:uLnTx/>
                <a:uFillTx/>
                <a:latin typeface="Lucida Sans"/>
                <a:cs typeface="Lucida Sans"/>
              </a:rPr>
              <a:t>control </a:t>
            </a:r>
            <a:r>
              <a:rPr kumimoji="0" lang="en-US" sz="1600" b="0" i="0" u="none" strike="noStrike" kern="0" cap="none" spc="-60" normalizeH="0" baseline="0" noProof="0" dirty="0">
                <a:ln>
                  <a:noFill/>
                </a:ln>
                <a:solidFill>
                  <a:sysClr val="windowText" lastClr="000000"/>
                </a:solidFill>
                <a:effectLst/>
                <a:uLnTx/>
                <a:uFillTx/>
                <a:latin typeface="Lucida Sans"/>
                <a:cs typeface="Lucida Sans"/>
              </a:rPr>
              <a:t>measures,</a:t>
            </a:r>
            <a:r>
              <a:rPr kumimoji="0" lang="en-US" sz="1600" b="0" i="0" u="none" strike="noStrike" kern="0" cap="none" spc="-2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25" normalizeH="0" baseline="0" noProof="0" dirty="0">
                <a:ln>
                  <a:noFill/>
                </a:ln>
                <a:solidFill>
                  <a:sysClr val="windowText" lastClr="000000"/>
                </a:solidFill>
                <a:effectLst/>
                <a:uLnTx/>
                <a:uFillTx/>
                <a:latin typeface="Lucida Sans"/>
                <a:cs typeface="Lucida Sans"/>
              </a:rPr>
              <a:t>and</a:t>
            </a:r>
            <a:r>
              <a:rPr kumimoji="0" lang="en-US" sz="1600" b="0" i="0" u="none" strike="noStrike" kern="0" cap="none" spc="-5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45" normalizeH="0" baseline="0" noProof="0" dirty="0">
                <a:ln>
                  <a:noFill/>
                </a:ln>
                <a:solidFill>
                  <a:sysClr val="windowText" lastClr="000000"/>
                </a:solidFill>
                <a:effectLst/>
                <a:uLnTx/>
                <a:uFillTx/>
                <a:latin typeface="Lucida Sans"/>
                <a:cs typeface="Lucida Sans"/>
              </a:rPr>
              <a:t>operational</a:t>
            </a:r>
            <a:r>
              <a:rPr kumimoji="0" lang="en-US" sz="1600" b="0" i="0" u="none" strike="noStrike" kern="0" cap="none" spc="-5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45" normalizeH="0" baseline="0" noProof="0" dirty="0">
                <a:ln>
                  <a:noFill/>
                </a:ln>
                <a:solidFill>
                  <a:sysClr val="windowText" lastClr="000000"/>
                </a:solidFill>
                <a:effectLst/>
                <a:uLnTx/>
                <a:uFillTx/>
                <a:latin typeface="Lucida Sans"/>
                <a:cs typeface="Lucida Sans"/>
              </a:rPr>
              <a:t>workflows</a:t>
            </a:r>
            <a:r>
              <a:rPr kumimoji="0" lang="en-US" sz="1600" b="0" i="0" u="none" strike="noStrike" kern="0" cap="none" spc="-7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25" normalizeH="0" baseline="0" noProof="0" dirty="0">
                <a:ln>
                  <a:noFill/>
                </a:ln>
                <a:solidFill>
                  <a:sysClr val="windowText" lastClr="000000"/>
                </a:solidFill>
                <a:effectLst/>
                <a:uLnTx/>
                <a:uFillTx/>
                <a:latin typeface="Lucida Sans"/>
                <a:cs typeface="Lucida Sans"/>
              </a:rPr>
              <a:t>to minimize</a:t>
            </a:r>
            <a:r>
              <a:rPr kumimoji="0" lang="en-US" sz="1600" b="0" i="0" u="none" strike="noStrike" kern="0" cap="none" spc="2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80" normalizeH="0" baseline="0" noProof="0" dirty="0">
                <a:ln>
                  <a:noFill/>
                </a:ln>
                <a:solidFill>
                  <a:sysClr val="windowText" lastClr="000000"/>
                </a:solidFill>
                <a:effectLst/>
                <a:uLnTx/>
                <a:uFillTx/>
                <a:latin typeface="Lucida Sans"/>
                <a:cs typeface="Lucida Sans"/>
              </a:rPr>
              <a:t>errors</a:t>
            </a:r>
            <a:r>
              <a:rPr kumimoji="0" lang="en-US" sz="1600" b="0" i="0" u="none" strike="noStrike" kern="0" cap="none" spc="-11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25" normalizeH="0" baseline="0" noProof="0" dirty="0">
                <a:ln>
                  <a:noFill/>
                </a:ln>
                <a:solidFill>
                  <a:sysClr val="windowText" lastClr="000000"/>
                </a:solidFill>
                <a:effectLst/>
                <a:uLnTx/>
                <a:uFillTx/>
                <a:latin typeface="Lucida Sans"/>
                <a:cs typeface="Lucida Sans"/>
              </a:rPr>
              <a:t>and</a:t>
            </a:r>
            <a:r>
              <a:rPr kumimoji="0" lang="en-US" sz="1600" b="0" i="0" u="none" strike="noStrike" kern="0" cap="none" spc="-9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10" normalizeH="0" baseline="0" noProof="0" dirty="0">
                <a:ln>
                  <a:noFill/>
                </a:ln>
                <a:solidFill>
                  <a:sysClr val="windowText" lastClr="000000"/>
                </a:solidFill>
                <a:effectLst/>
                <a:uLnTx/>
                <a:uFillTx/>
                <a:latin typeface="Lucida Sans"/>
                <a:cs typeface="Lucida Sans"/>
              </a:rPr>
              <a:t>inefficiencies.</a:t>
            </a:r>
            <a:endParaRPr kumimoji="0" lang="en-US" sz="1600" b="0" i="0" u="none" strike="noStrike" kern="0" cap="none" spc="0" normalizeH="0" baseline="0" noProof="0" dirty="0">
              <a:ln>
                <a:noFill/>
              </a:ln>
              <a:solidFill>
                <a:sysClr val="windowText" lastClr="000000"/>
              </a:solidFill>
              <a:effectLst/>
              <a:uLnTx/>
              <a:uFillTx/>
              <a:latin typeface="Lucida Sans"/>
              <a:cs typeface="Lucida Sans"/>
            </a:endParaRPr>
          </a:p>
          <a:p>
            <a:pPr marL="563245" marR="132080" lvl="0" indent="-285750" algn="just" defTabSz="914400" eaLnBrk="1" fontAlgn="auto" latinLnBrk="0" hangingPunct="1">
              <a:lnSpc>
                <a:spcPct val="120900"/>
              </a:lnSpc>
              <a:spcBef>
                <a:spcPts val="1165"/>
              </a:spcBef>
              <a:spcAft>
                <a:spcPts val="0"/>
              </a:spcAft>
              <a:buClrTx/>
              <a:buSzTx/>
              <a:buFont typeface="Wingdings" panose="05000000000000000000" pitchFamily="2" charset="2"/>
              <a:buChar char="q"/>
              <a:tabLst/>
              <a:defRPr/>
            </a:pPr>
            <a:r>
              <a:rPr kumimoji="0" lang="en-US" sz="1600" b="1" i="0" u="none" strike="noStrike" kern="0" cap="none" spc="-65" normalizeH="0" baseline="0" noProof="0" dirty="0">
                <a:ln>
                  <a:noFill/>
                </a:ln>
                <a:solidFill>
                  <a:sysClr val="windowText" lastClr="000000"/>
                </a:solidFill>
                <a:effectLst/>
                <a:uLnTx/>
                <a:uFillTx/>
                <a:latin typeface="Lucida Sans"/>
                <a:cs typeface="Lucida Sans"/>
              </a:rPr>
              <a:t>Security</a:t>
            </a:r>
            <a:r>
              <a:rPr kumimoji="0" lang="en-US" sz="1600" b="1" i="0" u="none" strike="noStrike" kern="0" cap="none" spc="-35" normalizeH="0" baseline="0" noProof="0" dirty="0">
                <a:ln>
                  <a:noFill/>
                </a:ln>
                <a:solidFill>
                  <a:sysClr val="windowText" lastClr="000000"/>
                </a:solidFill>
                <a:effectLst/>
                <a:uLnTx/>
                <a:uFillTx/>
                <a:latin typeface="Lucida Sans"/>
                <a:cs typeface="Lucida Sans"/>
              </a:rPr>
              <a:t> </a:t>
            </a:r>
            <a:r>
              <a:rPr kumimoji="0" lang="en-US" sz="1600" b="1" i="0" u="none" strike="noStrike" kern="0" cap="none" spc="-110" normalizeH="0" baseline="0" noProof="0" dirty="0">
                <a:ln>
                  <a:noFill/>
                </a:ln>
                <a:solidFill>
                  <a:sysClr val="windowText" lastClr="000000"/>
                </a:solidFill>
                <a:effectLst/>
                <a:uLnTx/>
                <a:uFillTx/>
                <a:latin typeface="Lucida Sans"/>
                <a:cs typeface="Lucida Sans"/>
              </a:rPr>
              <a:t>Measures:</a:t>
            </a:r>
            <a:r>
              <a:rPr kumimoji="0" lang="en-US" sz="1600" b="1" i="0" u="none" strike="noStrike" kern="0" cap="none" spc="-9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25" normalizeH="0" baseline="0" noProof="0" dirty="0">
                <a:ln>
                  <a:noFill/>
                </a:ln>
                <a:solidFill>
                  <a:sysClr val="windowText" lastClr="000000"/>
                </a:solidFill>
                <a:effectLst/>
                <a:uLnTx/>
                <a:uFillTx/>
                <a:latin typeface="Lucida Sans"/>
                <a:cs typeface="Lucida Sans"/>
              </a:rPr>
              <a:t>Implementing</a:t>
            </a:r>
            <a:r>
              <a:rPr kumimoji="0" lang="en-US" sz="1600" b="0" i="0" u="none" strike="noStrike" kern="0" cap="none" spc="-1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45" normalizeH="0" baseline="0" noProof="0" dirty="0">
                <a:ln>
                  <a:noFill/>
                </a:ln>
                <a:solidFill>
                  <a:sysClr val="windowText" lastClr="000000"/>
                </a:solidFill>
                <a:effectLst/>
                <a:uLnTx/>
                <a:uFillTx/>
                <a:latin typeface="Lucida Sans"/>
                <a:cs typeface="Lucida Sans"/>
              </a:rPr>
              <a:t>physical</a:t>
            </a:r>
            <a:r>
              <a:rPr kumimoji="0" lang="en-US" sz="1600" b="0" i="0" u="none" strike="noStrike" kern="0" cap="none" spc="-6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25" normalizeH="0" baseline="0" noProof="0" dirty="0">
                <a:ln>
                  <a:noFill/>
                </a:ln>
                <a:solidFill>
                  <a:sysClr val="windowText" lastClr="000000"/>
                </a:solidFill>
                <a:effectLst/>
                <a:uLnTx/>
                <a:uFillTx/>
                <a:latin typeface="Lucida Sans"/>
                <a:cs typeface="Lucida Sans"/>
              </a:rPr>
              <a:t>and</a:t>
            </a:r>
            <a:r>
              <a:rPr kumimoji="0" lang="en-US" sz="1600" b="0" i="0" u="none" strike="noStrike" kern="0" cap="none" spc="-6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35" normalizeH="0" baseline="0" noProof="0" dirty="0">
                <a:ln>
                  <a:noFill/>
                </a:ln>
                <a:solidFill>
                  <a:sysClr val="windowText" lastClr="000000"/>
                </a:solidFill>
                <a:effectLst/>
                <a:uLnTx/>
                <a:uFillTx/>
                <a:latin typeface="Lucida Sans"/>
                <a:cs typeface="Lucida Sans"/>
              </a:rPr>
              <a:t>digital</a:t>
            </a:r>
            <a:r>
              <a:rPr kumimoji="0" lang="en-US" sz="1600" b="0" i="0" u="none" strike="noStrike" kern="0" cap="none" spc="-6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50" normalizeH="0" baseline="0" noProof="0" dirty="0">
                <a:ln>
                  <a:noFill/>
                </a:ln>
                <a:solidFill>
                  <a:sysClr val="windowText" lastClr="000000"/>
                </a:solidFill>
                <a:effectLst/>
                <a:uLnTx/>
                <a:uFillTx/>
                <a:latin typeface="Lucida Sans"/>
                <a:cs typeface="Lucida Sans"/>
              </a:rPr>
              <a:t>security</a:t>
            </a:r>
            <a:r>
              <a:rPr kumimoji="0" lang="en-US" sz="1600" b="0" i="0" u="none" strike="noStrike" kern="0" cap="none" spc="-2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70" normalizeH="0" baseline="0" noProof="0" dirty="0">
                <a:ln>
                  <a:noFill/>
                </a:ln>
                <a:solidFill>
                  <a:sysClr val="windowText" lastClr="000000"/>
                </a:solidFill>
                <a:effectLst/>
                <a:uLnTx/>
                <a:uFillTx/>
                <a:latin typeface="Lucida Sans"/>
                <a:cs typeface="Lucida Sans"/>
              </a:rPr>
              <a:t>protocols</a:t>
            </a:r>
            <a:r>
              <a:rPr kumimoji="0" lang="en-US" sz="1600" b="0" i="0" u="none" strike="noStrike" kern="0" cap="none" spc="-7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55" normalizeH="0" baseline="0" noProof="0" dirty="0">
                <a:ln>
                  <a:noFill/>
                </a:ln>
                <a:solidFill>
                  <a:sysClr val="windowText" lastClr="000000"/>
                </a:solidFill>
                <a:effectLst/>
                <a:uLnTx/>
                <a:uFillTx/>
                <a:latin typeface="Lucida Sans"/>
                <a:cs typeface="Lucida Sans"/>
              </a:rPr>
              <a:t>to</a:t>
            </a:r>
            <a:r>
              <a:rPr kumimoji="0" lang="en-US" sz="1600" b="0" i="0" u="none" strike="noStrike" kern="0" cap="none" spc="-6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40" normalizeH="0" baseline="0" noProof="0" dirty="0">
                <a:ln>
                  <a:noFill/>
                </a:ln>
                <a:solidFill>
                  <a:sysClr val="windowText" lastClr="000000"/>
                </a:solidFill>
                <a:effectLst/>
                <a:uLnTx/>
                <a:uFillTx/>
                <a:latin typeface="Lucida Sans"/>
                <a:cs typeface="Lucida Sans"/>
              </a:rPr>
              <a:t>protect</a:t>
            </a:r>
            <a:r>
              <a:rPr kumimoji="0" lang="en-US" sz="1600" b="0" i="0" u="none" strike="noStrike" kern="0" cap="none" spc="-6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90" normalizeH="0" baseline="0" noProof="0" dirty="0">
                <a:ln>
                  <a:noFill/>
                </a:ln>
                <a:solidFill>
                  <a:sysClr val="windowText" lastClr="000000"/>
                </a:solidFill>
                <a:effectLst/>
                <a:uLnTx/>
                <a:uFillTx/>
                <a:latin typeface="Lucida Sans"/>
                <a:cs typeface="Lucida Sans"/>
              </a:rPr>
              <a:t>assets,</a:t>
            </a:r>
            <a:r>
              <a:rPr kumimoji="0" lang="en-US" sz="1600" b="0" i="0" u="none" strike="noStrike" kern="0" cap="none" spc="-3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50" normalizeH="0" baseline="0" noProof="0" dirty="0">
                <a:ln>
                  <a:noFill/>
                </a:ln>
                <a:solidFill>
                  <a:sysClr val="windowText" lastClr="000000"/>
                </a:solidFill>
                <a:effectLst/>
                <a:uLnTx/>
                <a:uFillTx/>
                <a:latin typeface="Lucida Sans"/>
                <a:cs typeface="Lucida Sans"/>
              </a:rPr>
              <a:t>data,</a:t>
            </a:r>
            <a:r>
              <a:rPr kumimoji="0" lang="en-US" sz="1600" b="0" i="0" u="none" strike="noStrike" kern="0" cap="none" spc="-3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25" normalizeH="0" baseline="0" noProof="0" dirty="0">
                <a:ln>
                  <a:noFill/>
                </a:ln>
                <a:solidFill>
                  <a:sysClr val="windowText" lastClr="000000"/>
                </a:solidFill>
                <a:effectLst/>
                <a:uLnTx/>
                <a:uFillTx/>
                <a:latin typeface="Lucida Sans"/>
                <a:cs typeface="Lucida Sans"/>
              </a:rPr>
              <a:t>and</a:t>
            </a:r>
            <a:r>
              <a:rPr kumimoji="0" lang="en-US" sz="1600" b="0" i="0" u="none" strike="noStrike" kern="0" cap="none" spc="-6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10" normalizeH="0" baseline="0" noProof="0" dirty="0">
                <a:ln>
                  <a:noFill/>
                </a:ln>
                <a:solidFill>
                  <a:sysClr val="windowText" lastClr="000000"/>
                </a:solidFill>
                <a:effectLst/>
                <a:uLnTx/>
                <a:uFillTx/>
                <a:latin typeface="Lucida Sans"/>
                <a:cs typeface="Lucida Sans"/>
              </a:rPr>
              <a:t>intellectual </a:t>
            </a:r>
            <a:r>
              <a:rPr kumimoji="0" lang="en-US" sz="1600" b="0" i="0" u="none" strike="noStrike" kern="0" cap="none" spc="-50" normalizeH="0" baseline="0" noProof="0" dirty="0">
                <a:ln>
                  <a:noFill/>
                </a:ln>
                <a:solidFill>
                  <a:sysClr val="windowText" lastClr="000000"/>
                </a:solidFill>
                <a:effectLst/>
                <a:uLnTx/>
                <a:uFillTx/>
                <a:latin typeface="Lucida Sans"/>
                <a:cs typeface="Lucida Sans"/>
              </a:rPr>
              <a:t>property</a:t>
            </a:r>
            <a:r>
              <a:rPr kumimoji="0" lang="en-US" sz="1600" b="0" i="0" u="none" strike="noStrike" kern="0" cap="none" spc="-3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60" normalizeH="0" baseline="0" noProof="0" dirty="0">
                <a:ln>
                  <a:noFill/>
                </a:ln>
                <a:solidFill>
                  <a:sysClr val="windowText" lastClr="000000"/>
                </a:solidFill>
                <a:effectLst/>
                <a:uLnTx/>
                <a:uFillTx/>
                <a:latin typeface="Lucida Sans"/>
                <a:cs typeface="Lucida Sans"/>
              </a:rPr>
              <a:t>from</a:t>
            </a:r>
            <a:r>
              <a:rPr kumimoji="0" lang="en-US" sz="1600" b="0" i="0" u="none" strike="noStrike" kern="0" cap="none" spc="-4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10" normalizeH="0" baseline="0" noProof="0" dirty="0">
                <a:ln>
                  <a:noFill/>
                </a:ln>
                <a:solidFill>
                  <a:sysClr val="windowText" lastClr="000000"/>
                </a:solidFill>
                <a:effectLst/>
                <a:uLnTx/>
                <a:uFillTx/>
                <a:latin typeface="Lucida Sans"/>
                <a:cs typeface="Lucida Sans"/>
              </a:rPr>
              <a:t>threats.</a:t>
            </a:r>
            <a:endParaRPr kumimoji="0" lang="en-US" sz="1600" b="0" i="0" u="none" strike="noStrike" kern="0" cap="none" spc="0" normalizeH="0" baseline="0" noProof="0" dirty="0">
              <a:ln>
                <a:noFill/>
              </a:ln>
              <a:solidFill>
                <a:sysClr val="windowText" lastClr="000000"/>
              </a:solidFill>
              <a:effectLst/>
              <a:uLnTx/>
              <a:uFillTx/>
              <a:latin typeface="Lucida Sans"/>
              <a:cs typeface="Lucida Sans"/>
            </a:endParaRPr>
          </a:p>
          <a:p>
            <a:pPr marL="563245" marR="171450" lvl="0" indent="-285750" algn="just" defTabSz="914400" eaLnBrk="1" fontAlgn="auto" latinLnBrk="0" hangingPunct="1">
              <a:lnSpc>
                <a:spcPct val="120900"/>
              </a:lnSpc>
              <a:spcBef>
                <a:spcPts val="1100"/>
              </a:spcBef>
              <a:spcAft>
                <a:spcPts val="0"/>
              </a:spcAft>
              <a:buClrTx/>
              <a:buSzTx/>
              <a:buFont typeface="Wingdings" panose="05000000000000000000" pitchFamily="2" charset="2"/>
              <a:buChar char="q"/>
              <a:tabLst/>
              <a:defRPr/>
            </a:pPr>
            <a:r>
              <a:rPr kumimoji="0" lang="en-US" sz="1600" b="1" i="0" u="none" strike="noStrike" kern="0" cap="none" spc="-60" normalizeH="0" baseline="0" noProof="0" dirty="0">
                <a:ln>
                  <a:noFill/>
                </a:ln>
                <a:solidFill>
                  <a:sysClr val="windowText" lastClr="000000"/>
                </a:solidFill>
                <a:effectLst/>
                <a:uLnTx/>
                <a:uFillTx/>
                <a:latin typeface="Lucida Sans"/>
                <a:cs typeface="Lucida Sans"/>
              </a:rPr>
              <a:t>Staff</a:t>
            </a:r>
            <a:r>
              <a:rPr kumimoji="0" lang="en-US" sz="1600" b="1" i="0" u="none" strike="noStrike" kern="0" cap="none" spc="-100" normalizeH="0" baseline="0" noProof="0" dirty="0">
                <a:ln>
                  <a:noFill/>
                </a:ln>
                <a:solidFill>
                  <a:sysClr val="windowText" lastClr="000000"/>
                </a:solidFill>
                <a:effectLst/>
                <a:uLnTx/>
                <a:uFillTx/>
                <a:latin typeface="Lucida Sans"/>
                <a:cs typeface="Lucida Sans"/>
              </a:rPr>
              <a:t> Training: </a:t>
            </a:r>
            <a:r>
              <a:rPr kumimoji="0" lang="en-US" sz="1600" b="0" i="0" u="none" strike="noStrike" kern="0" cap="none" spc="-20" normalizeH="0" baseline="0" noProof="0" dirty="0">
                <a:ln>
                  <a:noFill/>
                </a:ln>
                <a:solidFill>
                  <a:sysClr val="windowText" lastClr="000000"/>
                </a:solidFill>
                <a:effectLst/>
                <a:uLnTx/>
                <a:uFillTx/>
                <a:latin typeface="Lucida Sans"/>
                <a:cs typeface="Lucida Sans"/>
              </a:rPr>
              <a:t>Educating</a:t>
            </a:r>
            <a:r>
              <a:rPr kumimoji="0" lang="en-US" sz="1600" b="0" i="0" u="none" strike="noStrike" kern="0" cap="none" spc="-2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35" normalizeH="0" baseline="0" noProof="0" dirty="0">
                <a:ln>
                  <a:noFill/>
                </a:ln>
                <a:solidFill>
                  <a:sysClr val="windowText" lastClr="000000"/>
                </a:solidFill>
                <a:effectLst/>
                <a:uLnTx/>
                <a:uFillTx/>
                <a:latin typeface="Lucida Sans"/>
                <a:cs typeface="Lucida Sans"/>
              </a:rPr>
              <a:t>employees</a:t>
            </a:r>
            <a:r>
              <a:rPr kumimoji="0" lang="en-US" sz="1600" b="0" i="0" u="none" strike="noStrike" kern="0" cap="none" spc="-8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40" normalizeH="0" baseline="0" noProof="0" dirty="0">
                <a:ln>
                  <a:noFill/>
                </a:ln>
                <a:solidFill>
                  <a:sysClr val="windowText" lastClr="000000"/>
                </a:solidFill>
                <a:effectLst/>
                <a:uLnTx/>
                <a:uFillTx/>
                <a:latin typeface="Lucida Sans"/>
                <a:cs typeface="Lucida Sans"/>
              </a:rPr>
              <a:t>about</a:t>
            </a:r>
            <a:r>
              <a:rPr kumimoji="0" lang="en-US" sz="1600" b="0" i="0" u="none" strike="noStrike" kern="0" cap="none" spc="-7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90" normalizeH="0" baseline="0" noProof="0" dirty="0">
                <a:ln>
                  <a:noFill/>
                </a:ln>
                <a:solidFill>
                  <a:sysClr val="windowText" lastClr="000000"/>
                </a:solidFill>
                <a:effectLst/>
                <a:uLnTx/>
                <a:uFillTx/>
                <a:latin typeface="Lucida Sans"/>
                <a:cs typeface="Lucida Sans"/>
              </a:rPr>
              <a:t>risks </a:t>
            </a:r>
            <a:r>
              <a:rPr kumimoji="0" lang="en-US" sz="1600" b="0" i="0" u="none" strike="noStrike" kern="0" cap="none" spc="-40" normalizeH="0" baseline="0" noProof="0" dirty="0">
                <a:ln>
                  <a:noFill/>
                </a:ln>
                <a:solidFill>
                  <a:sysClr val="windowText" lastClr="000000"/>
                </a:solidFill>
                <a:effectLst/>
                <a:uLnTx/>
                <a:uFillTx/>
                <a:latin typeface="Lucida Sans"/>
                <a:cs typeface="Lucida Sans"/>
              </a:rPr>
              <a:t>relevant</a:t>
            </a:r>
            <a:r>
              <a:rPr kumimoji="0" lang="en-US" sz="1600" b="0" i="0" u="none" strike="noStrike" kern="0" cap="none" spc="-7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55" normalizeH="0" baseline="0" noProof="0" dirty="0">
                <a:ln>
                  <a:noFill/>
                </a:ln>
                <a:solidFill>
                  <a:sysClr val="windowText" lastClr="000000"/>
                </a:solidFill>
                <a:effectLst/>
                <a:uLnTx/>
                <a:uFillTx/>
                <a:latin typeface="Lucida Sans"/>
                <a:cs typeface="Lucida Sans"/>
              </a:rPr>
              <a:t>to</a:t>
            </a:r>
            <a:r>
              <a:rPr kumimoji="0" lang="en-US" sz="1600" b="0" i="0" u="none" strike="noStrike" kern="0" cap="none" spc="-7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40" normalizeH="0" baseline="0" noProof="0" dirty="0">
                <a:ln>
                  <a:noFill/>
                </a:ln>
                <a:solidFill>
                  <a:sysClr val="windowText" lastClr="000000"/>
                </a:solidFill>
                <a:effectLst/>
                <a:uLnTx/>
                <a:uFillTx/>
                <a:latin typeface="Lucida Sans"/>
                <a:cs typeface="Lucida Sans"/>
              </a:rPr>
              <a:t>their</a:t>
            </a:r>
            <a:r>
              <a:rPr kumimoji="0" lang="en-US" sz="1600" b="0" i="0" u="none" strike="noStrike" kern="0" cap="none" spc="-6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70" normalizeH="0" baseline="0" noProof="0" dirty="0">
                <a:ln>
                  <a:noFill/>
                </a:ln>
                <a:solidFill>
                  <a:sysClr val="windowText" lastClr="000000"/>
                </a:solidFill>
                <a:effectLst/>
                <a:uLnTx/>
                <a:uFillTx/>
                <a:latin typeface="Lucida Sans"/>
                <a:cs typeface="Lucida Sans"/>
              </a:rPr>
              <a:t>roles</a:t>
            </a:r>
            <a:r>
              <a:rPr kumimoji="0" lang="en-US" sz="1600" b="0" i="0" u="none" strike="noStrike" kern="0" cap="none" spc="-9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25" normalizeH="0" baseline="0" noProof="0" dirty="0">
                <a:ln>
                  <a:noFill/>
                </a:ln>
                <a:solidFill>
                  <a:sysClr val="windowText" lastClr="000000"/>
                </a:solidFill>
                <a:effectLst/>
                <a:uLnTx/>
                <a:uFillTx/>
                <a:latin typeface="Lucida Sans"/>
                <a:cs typeface="Lucida Sans"/>
              </a:rPr>
              <a:t>and</a:t>
            </a:r>
            <a:r>
              <a:rPr kumimoji="0" lang="en-US" sz="1600" b="0" i="0" u="none" strike="noStrike" kern="0" cap="none" spc="-7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55" normalizeH="0" baseline="0" noProof="0" dirty="0">
                <a:ln>
                  <a:noFill/>
                </a:ln>
                <a:solidFill>
                  <a:sysClr val="windowText" lastClr="000000"/>
                </a:solidFill>
                <a:effectLst/>
                <a:uLnTx/>
                <a:uFillTx/>
                <a:latin typeface="Lucida Sans"/>
                <a:cs typeface="Lucida Sans"/>
              </a:rPr>
              <a:t>providing</a:t>
            </a:r>
            <a:r>
              <a:rPr kumimoji="0" lang="en-US" sz="1600" b="0" i="0" u="none" strike="noStrike" kern="0" cap="none" spc="-2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10" normalizeH="0" baseline="0" noProof="0" dirty="0">
                <a:ln>
                  <a:noFill/>
                </a:ln>
                <a:solidFill>
                  <a:sysClr val="windowText" lastClr="000000"/>
                </a:solidFill>
                <a:effectLst/>
                <a:uLnTx/>
                <a:uFillTx/>
                <a:latin typeface="Lucida Sans"/>
                <a:cs typeface="Lucida Sans"/>
              </a:rPr>
              <a:t>them</a:t>
            </a:r>
            <a:r>
              <a:rPr kumimoji="0" lang="en-US" sz="1600" b="0" i="0" u="none" strike="noStrike" kern="0" cap="none" spc="-3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20" normalizeH="0" baseline="0" noProof="0" dirty="0">
                <a:ln>
                  <a:noFill/>
                </a:ln>
                <a:solidFill>
                  <a:sysClr val="windowText" lastClr="000000"/>
                </a:solidFill>
                <a:effectLst/>
                <a:uLnTx/>
                <a:uFillTx/>
                <a:latin typeface="Lucida Sans"/>
                <a:cs typeface="Lucida Sans"/>
              </a:rPr>
              <a:t>with</a:t>
            </a:r>
            <a:r>
              <a:rPr kumimoji="0" lang="en-US" sz="1600" b="0" i="0" u="none" strike="noStrike" kern="0" cap="none" spc="-6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25" normalizeH="0" baseline="0" noProof="0" dirty="0">
                <a:ln>
                  <a:noFill/>
                </a:ln>
                <a:solidFill>
                  <a:sysClr val="windowText" lastClr="000000"/>
                </a:solidFill>
                <a:effectLst/>
                <a:uLnTx/>
                <a:uFillTx/>
                <a:latin typeface="Lucida Sans"/>
                <a:cs typeface="Lucida Sans"/>
              </a:rPr>
              <a:t>the</a:t>
            </a:r>
            <a:r>
              <a:rPr kumimoji="0" lang="en-US" sz="1600" b="0" i="0" u="none" strike="noStrike" kern="0" cap="none" spc="5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10" normalizeH="0" baseline="0" noProof="0" dirty="0">
                <a:ln>
                  <a:noFill/>
                </a:ln>
                <a:solidFill>
                  <a:sysClr val="windowText" lastClr="000000"/>
                </a:solidFill>
                <a:effectLst/>
                <a:uLnTx/>
                <a:uFillTx/>
                <a:latin typeface="Lucida Sans"/>
                <a:cs typeface="Lucida Sans"/>
              </a:rPr>
              <a:t>knowledge </a:t>
            </a:r>
            <a:r>
              <a:rPr kumimoji="0" lang="en-US" sz="1600" b="0" i="0" u="none" strike="noStrike" kern="0" cap="none" spc="-55" normalizeH="0" baseline="0" noProof="0" dirty="0">
                <a:ln>
                  <a:noFill/>
                </a:ln>
                <a:solidFill>
                  <a:sysClr val="windowText" lastClr="000000"/>
                </a:solidFill>
                <a:effectLst/>
                <a:uLnTx/>
                <a:uFillTx/>
                <a:latin typeface="Lucida Sans"/>
                <a:cs typeface="Lucida Sans"/>
              </a:rPr>
              <a:t>to </a:t>
            </a:r>
            <a:r>
              <a:rPr kumimoji="0" lang="en-US" sz="1600" b="0" i="0" u="none" strike="noStrike" kern="0" cap="none" spc="-35" normalizeH="0" baseline="0" noProof="0" dirty="0">
                <a:ln>
                  <a:noFill/>
                </a:ln>
                <a:solidFill>
                  <a:sysClr val="windowText" lastClr="000000"/>
                </a:solidFill>
                <a:effectLst/>
                <a:uLnTx/>
                <a:uFillTx/>
                <a:latin typeface="Lucida Sans"/>
                <a:cs typeface="Lucida Sans"/>
              </a:rPr>
              <a:t>identify</a:t>
            </a:r>
            <a:r>
              <a:rPr kumimoji="0" lang="en-US" sz="1600" b="0" i="0" u="none" strike="noStrike" kern="0" cap="none" spc="-1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25" normalizeH="0" baseline="0" noProof="0" dirty="0">
                <a:ln>
                  <a:noFill/>
                </a:ln>
                <a:solidFill>
                  <a:sysClr val="windowText" lastClr="000000"/>
                </a:solidFill>
                <a:effectLst/>
                <a:uLnTx/>
                <a:uFillTx/>
                <a:latin typeface="Lucida Sans"/>
                <a:cs typeface="Lucida Sans"/>
              </a:rPr>
              <a:t>and</a:t>
            </a:r>
            <a:r>
              <a:rPr kumimoji="0" lang="en-US" sz="1600" b="0" i="0" u="none" strike="noStrike" kern="0" cap="none" spc="-6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65" normalizeH="0" baseline="0" noProof="0" dirty="0">
                <a:ln>
                  <a:noFill/>
                </a:ln>
                <a:solidFill>
                  <a:sysClr val="windowText" lastClr="000000"/>
                </a:solidFill>
                <a:effectLst/>
                <a:uLnTx/>
                <a:uFillTx/>
                <a:latin typeface="Lucida Sans"/>
                <a:cs typeface="Lucida Sans"/>
              </a:rPr>
              <a:t>address</a:t>
            </a:r>
            <a:r>
              <a:rPr kumimoji="0" lang="en-US" sz="1600" b="0" i="0" u="none" strike="noStrike" kern="0" cap="none" spc="-7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40" normalizeH="0" baseline="0" noProof="0" dirty="0">
                <a:ln>
                  <a:noFill/>
                </a:ln>
                <a:solidFill>
                  <a:sysClr val="windowText" lastClr="000000"/>
                </a:solidFill>
                <a:effectLst/>
                <a:uLnTx/>
                <a:uFillTx/>
                <a:latin typeface="Lucida Sans"/>
                <a:cs typeface="Lucida Sans"/>
              </a:rPr>
              <a:t>potential</a:t>
            </a:r>
            <a:r>
              <a:rPr kumimoji="0" lang="en-US" sz="1600" b="0" i="0" u="none" strike="noStrike" kern="0" cap="none" spc="-6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10" normalizeH="0" baseline="0" noProof="0" dirty="0">
                <a:ln>
                  <a:noFill/>
                </a:ln>
                <a:solidFill>
                  <a:sysClr val="windowText" lastClr="000000"/>
                </a:solidFill>
                <a:effectLst/>
                <a:uLnTx/>
                <a:uFillTx/>
                <a:latin typeface="Lucida Sans"/>
                <a:cs typeface="Lucida Sans"/>
              </a:rPr>
              <a:t>issues.</a:t>
            </a:r>
            <a:endParaRPr kumimoji="0" lang="en-US" sz="1600" b="0" i="0" u="none" strike="noStrike" kern="0" cap="none" spc="0" normalizeH="0" baseline="0" noProof="0" dirty="0">
              <a:ln>
                <a:noFill/>
              </a:ln>
              <a:solidFill>
                <a:sysClr val="windowText" lastClr="000000"/>
              </a:solidFill>
              <a:effectLst/>
              <a:uLnTx/>
              <a:uFillTx/>
              <a:latin typeface="Lucida Sans"/>
              <a:cs typeface="Lucida Sans"/>
            </a:endParaRPr>
          </a:p>
          <a:p>
            <a:pPr marL="530225" marR="5080" lvl="0" indent="-285750" algn="just" defTabSz="914400" eaLnBrk="1" fontAlgn="auto" latinLnBrk="0" hangingPunct="1">
              <a:lnSpc>
                <a:spcPct val="120900"/>
              </a:lnSpc>
              <a:spcBef>
                <a:spcPts val="1165"/>
              </a:spcBef>
              <a:spcAft>
                <a:spcPts val="0"/>
              </a:spcAft>
              <a:buClrTx/>
              <a:buSzTx/>
              <a:buFont typeface="Wingdings" panose="05000000000000000000" pitchFamily="2" charset="2"/>
              <a:buChar char="q"/>
              <a:tabLst/>
              <a:defRPr/>
            </a:pPr>
            <a:r>
              <a:rPr kumimoji="0" lang="en-US" sz="1600" b="1" i="0" u="none" strike="noStrike" kern="0" cap="none" spc="-90" normalizeH="0" baseline="0" noProof="0" dirty="0">
                <a:ln>
                  <a:noFill/>
                </a:ln>
                <a:solidFill>
                  <a:sysClr val="windowText" lastClr="000000"/>
                </a:solidFill>
                <a:effectLst/>
                <a:uLnTx/>
                <a:uFillTx/>
                <a:latin typeface="Lucida Sans"/>
                <a:cs typeface="Lucida Sans"/>
              </a:rPr>
              <a:t>Regular</a:t>
            </a:r>
            <a:r>
              <a:rPr kumimoji="0" lang="en-US" sz="1600" b="1" i="0" u="none" strike="noStrike" kern="0" cap="none" spc="-65" normalizeH="0" baseline="0" noProof="0" dirty="0">
                <a:ln>
                  <a:noFill/>
                </a:ln>
                <a:solidFill>
                  <a:sysClr val="windowText" lastClr="000000"/>
                </a:solidFill>
                <a:effectLst/>
                <a:uLnTx/>
                <a:uFillTx/>
                <a:latin typeface="Lucida Sans"/>
                <a:cs typeface="Lucida Sans"/>
              </a:rPr>
              <a:t> </a:t>
            </a:r>
            <a:r>
              <a:rPr kumimoji="0" lang="en-US" sz="1600" b="1" i="0" u="none" strike="noStrike" kern="0" cap="none" spc="-95" normalizeH="0" baseline="0" noProof="0" dirty="0">
                <a:ln>
                  <a:noFill/>
                </a:ln>
                <a:solidFill>
                  <a:sysClr val="windowText" lastClr="000000"/>
                </a:solidFill>
                <a:effectLst/>
                <a:uLnTx/>
                <a:uFillTx/>
                <a:latin typeface="Lucida Sans"/>
                <a:cs typeface="Lucida Sans"/>
              </a:rPr>
              <a:t>Monitoring:</a:t>
            </a:r>
            <a:r>
              <a:rPr kumimoji="0" lang="en-US" sz="1600" b="1" i="0" u="none" strike="noStrike" kern="0" cap="none" spc="-10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45" normalizeH="0" baseline="0" noProof="0" dirty="0">
                <a:ln>
                  <a:noFill/>
                </a:ln>
                <a:solidFill>
                  <a:sysClr val="windowText" lastClr="000000"/>
                </a:solidFill>
                <a:effectLst/>
                <a:uLnTx/>
                <a:uFillTx/>
                <a:latin typeface="Lucida Sans"/>
                <a:cs typeface="Lucida Sans"/>
              </a:rPr>
              <a:t>Establishing</a:t>
            </a:r>
            <a:r>
              <a:rPr kumimoji="0" lang="en-US" sz="1600" b="0" i="0" u="none" strike="noStrike" kern="0" cap="none" spc="-25" normalizeH="0" baseline="0" noProof="0" dirty="0">
                <a:ln>
                  <a:noFill/>
                </a:ln>
                <a:solidFill>
                  <a:sysClr val="windowText" lastClr="000000"/>
                </a:solidFill>
                <a:effectLst/>
                <a:uLnTx/>
                <a:uFillTx/>
                <a:latin typeface="Lucida Sans"/>
                <a:cs typeface="Lucida Sans"/>
              </a:rPr>
              <a:t> key</a:t>
            </a:r>
            <a:r>
              <a:rPr kumimoji="0" lang="en-US" sz="1600" b="0" i="0" u="none" strike="noStrike" kern="0" cap="none" spc="-3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40" normalizeH="0" baseline="0" noProof="0" dirty="0">
                <a:ln>
                  <a:noFill/>
                </a:ln>
                <a:solidFill>
                  <a:sysClr val="windowText" lastClr="000000"/>
                </a:solidFill>
                <a:effectLst/>
                <a:uLnTx/>
                <a:uFillTx/>
                <a:latin typeface="Lucida Sans"/>
                <a:cs typeface="Lucida Sans"/>
              </a:rPr>
              <a:t>performance</a:t>
            </a:r>
            <a:r>
              <a:rPr kumimoji="0" lang="en-US" sz="1600" b="0" i="0" u="none" strike="noStrike" kern="0" cap="none" spc="5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55" normalizeH="0" baseline="0" noProof="0" dirty="0">
                <a:ln>
                  <a:noFill/>
                </a:ln>
                <a:solidFill>
                  <a:sysClr val="windowText" lastClr="000000"/>
                </a:solidFill>
                <a:effectLst/>
                <a:uLnTx/>
                <a:uFillTx/>
                <a:latin typeface="Lucida Sans"/>
                <a:cs typeface="Lucida Sans"/>
              </a:rPr>
              <a:t>indicators</a:t>
            </a:r>
            <a:r>
              <a:rPr kumimoji="0" lang="en-US" sz="1600" b="0" i="0" u="none" strike="noStrike" kern="0" cap="none" spc="-9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35" normalizeH="0" baseline="0" noProof="0" dirty="0">
                <a:ln>
                  <a:noFill/>
                </a:ln>
                <a:solidFill>
                  <a:sysClr val="windowText" lastClr="000000"/>
                </a:solidFill>
                <a:effectLst/>
                <a:uLnTx/>
                <a:uFillTx/>
                <a:latin typeface="Lucida Sans"/>
                <a:cs typeface="Lucida Sans"/>
              </a:rPr>
              <a:t>(KPIs)</a:t>
            </a:r>
            <a:r>
              <a:rPr kumimoji="0" lang="en-US" sz="1600" b="0" i="0" u="none" strike="noStrike" kern="0" cap="none" spc="-3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25" normalizeH="0" baseline="0" noProof="0" dirty="0">
                <a:ln>
                  <a:noFill/>
                </a:ln>
                <a:solidFill>
                  <a:sysClr val="windowText" lastClr="000000"/>
                </a:solidFill>
                <a:effectLst/>
                <a:uLnTx/>
                <a:uFillTx/>
                <a:latin typeface="Lucida Sans"/>
                <a:cs typeface="Lucida Sans"/>
              </a:rPr>
              <a:t>and</a:t>
            </a:r>
            <a:r>
              <a:rPr kumimoji="0" lang="en-US" sz="1600" b="0" i="0" u="none" strike="noStrike" kern="0" cap="none" spc="-8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35" normalizeH="0" baseline="0" noProof="0" dirty="0">
                <a:ln>
                  <a:noFill/>
                </a:ln>
                <a:solidFill>
                  <a:sysClr val="windowText" lastClr="000000"/>
                </a:solidFill>
                <a:effectLst/>
                <a:uLnTx/>
                <a:uFillTx/>
                <a:latin typeface="Lucida Sans"/>
                <a:cs typeface="Lucida Sans"/>
              </a:rPr>
              <a:t>early</a:t>
            </a:r>
            <a:r>
              <a:rPr kumimoji="0" lang="en-US" sz="1600" b="0" i="0" u="none" strike="noStrike" kern="0" cap="none" spc="-30" normalizeH="0" baseline="0" noProof="0" dirty="0">
                <a:ln>
                  <a:noFill/>
                </a:ln>
                <a:solidFill>
                  <a:sysClr val="windowText" lastClr="000000"/>
                </a:solidFill>
                <a:effectLst/>
                <a:uLnTx/>
                <a:uFillTx/>
                <a:latin typeface="Lucida Sans"/>
                <a:cs typeface="Lucida Sans"/>
              </a:rPr>
              <a:t> warning</a:t>
            </a:r>
            <a:r>
              <a:rPr kumimoji="0" lang="en-US" sz="1600" b="0" i="0" u="none" strike="noStrike" kern="0" cap="none" spc="-2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65" normalizeH="0" baseline="0" noProof="0" dirty="0">
                <a:ln>
                  <a:noFill/>
                </a:ln>
                <a:solidFill>
                  <a:sysClr val="windowText" lastClr="000000"/>
                </a:solidFill>
                <a:effectLst/>
                <a:uLnTx/>
                <a:uFillTx/>
                <a:latin typeface="Lucida Sans"/>
                <a:cs typeface="Lucida Sans"/>
              </a:rPr>
              <a:t>systems</a:t>
            </a:r>
            <a:r>
              <a:rPr kumimoji="0" lang="en-US" sz="1600" b="0" i="0" u="none" strike="noStrike" kern="0" cap="none" spc="-9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55" normalizeH="0" baseline="0" noProof="0" dirty="0">
                <a:ln>
                  <a:noFill/>
                </a:ln>
                <a:solidFill>
                  <a:sysClr val="windowText" lastClr="000000"/>
                </a:solidFill>
                <a:effectLst/>
                <a:uLnTx/>
                <a:uFillTx/>
                <a:latin typeface="Lucida Sans"/>
                <a:cs typeface="Lucida Sans"/>
              </a:rPr>
              <a:t>to</a:t>
            </a:r>
            <a:r>
              <a:rPr kumimoji="0" lang="en-US" sz="1600" b="0" i="0" u="none" strike="noStrike" kern="0" cap="none" spc="-7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25" normalizeH="0" baseline="0" noProof="0" dirty="0">
                <a:ln>
                  <a:noFill/>
                </a:ln>
                <a:solidFill>
                  <a:sysClr val="windowText" lastClr="000000"/>
                </a:solidFill>
                <a:effectLst/>
                <a:uLnTx/>
                <a:uFillTx/>
                <a:latin typeface="Lucida Sans"/>
                <a:cs typeface="Lucida Sans"/>
              </a:rPr>
              <a:t>detect</a:t>
            </a:r>
            <a:r>
              <a:rPr kumimoji="0" lang="en-US" sz="1600" b="0" i="0" u="none" strike="noStrike" kern="0" cap="none" spc="-8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10" normalizeH="0" baseline="0" noProof="0" dirty="0">
                <a:ln>
                  <a:noFill/>
                </a:ln>
                <a:solidFill>
                  <a:sysClr val="windowText" lastClr="000000"/>
                </a:solidFill>
                <a:effectLst/>
                <a:uLnTx/>
                <a:uFillTx/>
                <a:latin typeface="Lucida Sans"/>
                <a:cs typeface="Lucida Sans"/>
              </a:rPr>
              <a:t>potential </a:t>
            </a:r>
            <a:r>
              <a:rPr kumimoji="0" lang="en-US" sz="1600" b="0" i="0" u="none" strike="noStrike" kern="0" cap="none" spc="-50" normalizeH="0" baseline="0" noProof="0" dirty="0">
                <a:ln>
                  <a:noFill/>
                </a:ln>
                <a:solidFill>
                  <a:sysClr val="windowText" lastClr="000000"/>
                </a:solidFill>
                <a:effectLst/>
                <a:uLnTx/>
                <a:uFillTx/>
                <a:latin typeface="Lucida Sans"/>
                <a:cs typeface="Lucida Sans"/>
              </a:rPr>
              <a:t>problems</a:t>
            </a:r>
            <a:r>
              <a:rPr kumimoji="0" lang="en-US" sz="1600" b="0" i="0" u="none" strike="noStrike" kern="0" cap="none" spc="-10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60" normalizeH="0" baseline="0" noProof="0" dirty="0">
                <a:ln>
                  <a:noFill/>
                </a:ln>
                <a:solidFill>
                  <a:sysClr val="windowText" lastClr="000000"/>
                </a:solidFill>
                <a:effectLst/>
                <a:uLnTx/>
                <a:uFillTx/>
                <a:latin typeface="Lucida Sans"/>
                <a:cs typeface="Lucida Sans"/>
              </a:rPr>
              <a:t>before</a:t>
            </a:r>
            <a:r>
              <a:rPr kumimoji="0" lang="en-US" sz="1600" b="0" i="0" u="none" strike="noStrike" kern="0" cap="none" spc="3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25" normalizeH="0" baseline="0" noProof="0" dirty="0">
                <a:ln>
                  <a:noFill/>
                </a:ln>
                <a:solidFill>
                  <a:sysClr val="windowText" lastClr="000000"/>
                </a:solidFill>
                <a:effectLst/>
                <a:uLnTx/>
                <a:uFillTx/>
                <a:latin typeface="Lucida Sans"/>
                <a:cs typeface="Lucida Sans"/>
              </a:rPr>
              <a:t>they</a:t>
            </a:r>
            <a:r>
              <a:rPr kumimoji="0" lang="en-US" sz="1600" b="0" i="0" u="none" strike="noStrike" kern="0" cap="none" spc="-4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10" normalizeH="0" baseline="0" noProof="0" dirty="0">
                <a:ln>
                  <a:noFill/>
                </a:ln>
                <a:solidFill>
                  <a:sysClr val="windowText" lastClr="000000"/>
                </a:solidFill>
                <a:effectLst/>
                <a:uLnTx/>
                <a:uFillTx/>
                <a:latin typeface="Lucida Sans"/>
                <a:cs typeface="Lucida Sans"/>
              </a:rPr>
              <a:t>escalate.</a:t>
            </a:r>
            <a:endParaRPr kumimoji="0" lang="en-US" sz="1600" b="0" i="0" u="none" strike="noStrike" kern="0" cap="none" spc="0" normalizeH="0" baseline="0" noProof="0" dirty="0">
              <a:ln>
                <a:noFill/>
              </a:ln>
              <a:solidFill>
                <a:sysClr val="windowText" lastClr="000000"/>
              </a:solidFill>
              <a:effectLst/>
              <a:uLnTx/>
              <a:uFillTx/>
              <a:latin typeface="Lucida Sans"/>
              <a:cs typeface="Lucida Sans"/>
            </a:endParaRPr>
          </a:p>
          <a:p>
            <a:pPr marL="523240" marR="453390" lvl="0" indent="-285750" algn="just" defTabSz="914400" eaLnBrk="1" fontAlgn="auto" latinLnBrk="0" hangingPunct="1">
              <a:lnSpc>
                <a:spcPct val="120900"/>
              </a:lnSpc>
              <a:spcBef>
                <a:spcPts val="1100"/>
              </a:spcBef>
              <a:spcAft>
                <a:spcPts val="0"/>
              </a:spcAft>
              <a:buClrTx/>
              <a:buSzTx/>
              <a:buFont typeface="Wingdings" panose="05000000000000000000" pitchFamily="2" charset="2"/>
              <a:buChar char="q"/>
              <a:tabLst/>
              <a:defRPr/>
            </a:pPr>
            <a:r>
              <a:rPr kumimoji="0" lang="en-US" sz="1600" b="1" i="0" u="none" strike="noStrike" kern="0" cap="none" spc="-95" normalizeH="0" baseline="0" noProof="0" dirty="0">
                <a:ln>
                  <a:noFill/>
                </a:ln>
                <a:solidFill>
                  <a:sysClr val="windowText" lastClr="000000"/>
                </a:solidFill>
                <a:effectLst/>
                <a:uLnTx/>
                <a:uFillTx/>
                <a:latin typeface="Lucida Sans"/>
                <a:cs typeface="Lucida Sans"/>
              </a:rPr>
              <a:t>Redundancy</a:t>
            </a:r>
            <a:r>
              <a:rPr kumimoji="0" lang="en-US" sz="1600" b="1" i="0" u="none" strike="noStrike" kern="0" cap="none" spc="-40" normalizeH="0" baseline="0" noProof="0" dirty="0">
                <a:ln>
                  <a:noFill/>
                </a:ln>
                <a:solidFill>
                  <a:sysClr val="windowText" lastClr="000000"/>
                </a:solidFill>
                <a:effectLst/>
                <a:uLnTx/>
                <a:uFillTx/>
                <a:latin typeface="Lucida Sans"/>
                <a:cs typeface="Lucida Sans"/>
              </a:rPr>
              <a:t> </a:t>
            </a:r>
            <a:r>
              <a:rPr kumimoji="0" lang="en-US" sz="1600" b="1" i="0" u="none" strike="noStrike" kern="0" cap="none" spc="-85" normalizeH="0" baseline="0" noProof="0" dirty="0">
                <a:ln>
                  <a:noFill/>
                </a:ln>
                <a:solidFill>
                  <a:sysClr val="windowText" lastClr="000000"/>
                </a:solidFill>
                <a:effectLst/>
                <a:uLnTx/>
                <a:uFillTx/>
                <a:latin typeface="Lucida Sans"/>
                <a:cs typeface="Lucida Sans"/>
              </a:rPr>
              <a:t>Planning:</a:t>
            </a:r>
            <a:r>
              <a:rPr kumimoji="0" lang="en-US" sz="1600" b="1" i="0" u="none" strike="noStrike" kern="0" cap="none" spc="-10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40" normalizeH="0" baseline="0" noProof="0" dirty="0">
                <a:ln>
                  <a:noFill/>
                </a:ln>
                <a:solidFill>
                  <a:sysClr val="windowText" lastClr="000000"/>
                </a:solidFill>
                <a:effectLst/>
                <a:uLnTx/>
                <a:uFillTx/>
                <a:latin typeface="Lucida Sans"/>
                <a:cs typeface="Lucida Sans"/>
              </a:rPr>
              <a:t>Creating</a:t>
            </a:r>
            <a:r>
              <a:rPr kumimoji="0" lang="en-US" sz="1600" b="0" i="0" u="none" strike="noStrike" kern="0" cap="none" spc="-1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25" normalizeH="0" baseline="0" noProof="0" dirty="0">
                <a:ln>
                  <a:noFill/>
                </a:ln>
                <a:solidFill>
                  <a:sysClr val="windowText" lastClr="000000"/>
                </a:solidFill>
                <a:effectLst/>
                <a:uLnTx/>
                <a:uFillTx/>
                <a:latin typeface="Lucida Sans"/>
                <a:cs typeface="Lucida Sans"/>
              </a:rPr>
              <a:t>backup</a:t>
            </a:r>
            <a:r>
              <a:rPr kumimoji="0" lang="en-US" sz="1600" b="0" i="0" u="none" strike="noStrike" kern="0" cap="none" spc="-7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80" normalizeH="0" baseline="0" noProof="0" dirty="0">
                <a:ln>
                  <a:noFill/>
                </a:ln>
                <a:solidFill>
                  <a:sysClr val="windowText" lastClr="000000"/>
                </a:solidFill>
                <a:effectLst/>
                <a:uLnTx/>
                <a:uFillTx/>
                <a:latin typeface="Lucida Sans"/>
                <a:cs typeface="Lucida Sans"/>
              </a:rPr>
              <a:t>systems,</a:t>
            </a:r>
            <a:r>
              <a:rPr kumimoji="0" lang="en-US" sz="1600" b="0" i="0" u="none" strike="noStrike" kern="0" cap="none" spc="-40" normalizeH="0" baseline="0" noProof="0" dirty="0">
                <a:ln>
                  <a:noFill/>
                </a:ln>
                <a:solidFill>
                  <a:sysClr val="windowText" lastClr="000000"/>
                </a:solidFill>
                <a:effectLst/>
                <a:uLnTx/>
                <a:uFillTx/>
                <a:latin typeface="Lucida Sans"/>
                <a:cs typeface="Lucida Sans"/>
              </a:rPr>
              <a:t> alternative</a:t>
            </a:r>
            <a:r>
              <a:rPr kumimoji="0" lang="en-US" sz="1600" b="0" i="0" u="none" strike="noStrike" kern="0" cap="none" spc="6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70" normalizeH="0" baseline="0" noProof="0" dirty="0">
                <a:ln>
                  <a:noFill/>
                </a:ln>
                <a:solidFill>
                  <a:sysClr val="windowText" lastClr="000000"/>
                </a:solidFill>
                <a:effectLst/>
                <a:uLnTx/>
                <a:uFillTx/>
                <a:latin typeface="Lucida Sans"/>
                <a:cs typeface="Lucida Sans"/>
              </a:rPr>
              <a:t>suppliers,</a:t>
            </a:r>
            <a:r>
              <a:rPr kumimoji="0" lang="en-US" sz="1600" b="0" i="0" u="none" strike="noStrike" kern="0" cap="none" spc="-4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25" normalizeH="0" baseline="0" noProof="0" dirty="0">
                <a:ln>
                  <a:noFill/>
                </a:ln>
                <a:solidFill>
                  <a:sysClr val="windowText" lastClr="000000"/>
                </a:solidFill>
                <a:effectLst/>
                <a:uLnTx/>
                <a:uFillTx/>
                <a:latin typeface="Lucida Sans"/>
                <a:cs typeface="Lucida Sans"/>
              </a:rPr>
              <a:t>and</a:t>
            </a:r>
            <a:r>
              <a:rPr kumimoji="0" lang="en-US" sz="1600" b="0" i="0" u="none" strike="noStrike" kern="0" cap="none" spc="-7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35" normalizeH="0" baseline="0" noProof="0" dirty="0">
                <a:ln>
                  <a:noFill/>
                </a:ln>
                <a:solidFill>
                  <a:sysClr val="windowText" lastClr="000000"/>
                </a:solidFill>
                <a:effectLst/>
                <a:uLnTx/>
                <a:uFillTx/>
                <a:latin typeface="Lucida Sans"/>
                <a:cs typeface="Lucida Sans"/>
              </a:rPr>
              <a:t>contingency</a:t>
            </a:r>
            <a:r>
              <a:rPr kumimoji="0" lang="en-US" sz="1600" b="0" i="0" u="none" strike="noStrike" kern="0" cap="none" spc="-2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65" normalizeH="0" baseline="0" noProof="0" dirty="0">
                <a:ln>
                  <a:noFill/>
                </a:ln>
                <a:solidFill>
                  <a:sysClr val="windowText" lastClr="000000"/>
                </a:solidFill>
                <a:effectLst/>
                <a:uLnTx/>
                <a:uFillTx/>
                <a:latin typeface="Lucida Sans"/>
                <a:cs typeface="Lucida Sans"/>
              </a:rPr>
              <a:t>resources</a:t>
            </a:r>
            <a:r>
              <a:rPr kumimoji="0" lang="en-US" sz="1600" b="0" i="0" u="none" strike="noStrike" kern="0" cap="none" spc="-8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55" normalizeH="0" baseline="0" noProof="0" dirty="0">
                <a:ln>
                  <a:noFill/>
                </a:ln>
                <a:solidFill>
                  <a:sysClr val="windowText" lastClr="000000"/>
                </a:solidFill>
                <a:effectLst/>
                <a:uLnTx/>
                <a:uFillTx/>
                <a:latin typeface="Lucida Sans"/>
                <a:cs typeface="Lucida Sans"/>
              </a:rPr>
              <a:t>to</a:t>
            </a:r>
            <a:r>
              <a:rPr kumimoji="0" lang="en-US" sz="1600" b="0" i="0" u="none" strike="noStrike" kern="0" cap="none" spc="-7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10" normalizeH="0" baseline="0" noProof="0" dirty="0">
                <a:ln>
                  <a:noFill/>
                </a:ln>
                <a:solidFill>
                  <a:sysClr val="windowText" lastClr="000000"/>
                </a:solidFill>
                <a:effectLst/>
                <a:uLnTx/>
                <a:uFillTx/>
                <a:latin typeface="Lucida Sans"/>
                <a:cs typeface="Lucida Sans"/>
              </a:rPr>
              <a:t>ensure </a:t>
            </a:r>
            <a:r>
              <a:rPr kumimoji="0" lang="en-US" sz="1600" b="0" i="0" u="none" strike="noStrike" kern="0" cap="none" spc="-70" normalizeH="0" baseline="0" noProof="0" dirty="0">
                <a:ln>
                  <a:noFill/>
                </a:ln>
                <a:solidFill>
                  <a:sysClr val="windowText" lastClr="000000"/>
                </a:solidFill>
                <a:effectLst/>
                <a:uLnTx/>
                <a:uFillTx/>
                <a:latin typeface="Lucida Sans"/>
                <a:cs typeface="Lucida Sans"/>
              </a:rPr>
              <a:t>business</a:t>
            </a:r>
            <a:r>
              <a:rPr kumimoji="0" lang="en-US" sz="1600" b="0" i="0" u="none" strike="noStrike" kern="0" cap="none" spc="-10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40" normalizeH="0" baseline="0" noProof="0" dirty="0">
                <a:ln>
                  <a:noFill/>
                </a:ln>
                <a:solidFill>
                  <a:sysClr val="windowText" lastClr="000000"/>
                </a:solidFill>
                <a:effectLst/>
                <a:uLnTx/>
                <a:uFillTx/>
                <a:latin typeface="Lucida Sans"/>
                <a:cs typeface="Lucida Sans"/>
              </a:rPr>
              <a:t>continuity </a:t>
            </a:r>
            <a:r>
              <a:rPr kumimoji="0" lang="en-US" sz="1600" b="0" i="0" u="none" strike="noStrike" kern="0" cap="none" spc="0" normalizeH="0" baseline="0" noProof="0" dirty="0">
                <a:ln>
                  <a:noFill/>
                </a:ln>
                <a:solidFill>
                  <a:sysClr val="windowText" lastClr="000000"/>
                </a:solidFill>
                <a:effectLst/>
                <a:uLnTx/>
                <a:uFillTx/>
                <a:latin typeface="Lucida Sans"/>
                <a:cs typeface="Lucida Sans"/>
              </a:rPr>
              <a:t>when</a:t>
            </a:r>
            <a:r>
              <a:rPr kumimoji="0" lang="en-US" sz="1600" b="0" i="0" u="none" strike="noStrike" kern="0" cap="none" spc="-6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35" normalizeH="0" baseline="0" noProof="0" dirty="0">
                <a:ln>
                  <a:noFill/>
                </a:ln>
                <a:solidFill>
                  <a:sysClr val="windowText" lastClr="000000"/>
                </a:solidFill>
                <a:effectLst/>
                <a:uLnTx/>
                <a:uFillTx/>
                <a:latin typeface="Lucida Sans"/>
                <a:cs typeface="Lucida Sans"/>
              </a:rPr>
              <a:t>primary</a:t>
            </a:r>
            <a:r>
              <a:rPr kumimoji="0" lang="en-US" sz="1600" b="0" i="0" u="none" strike="noStrike" kern="0" cap="none" spc="-4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65" normalizeH="0" baseline="0" noProof="0" dirty="0">
                <a:ln>
                  <a:noFill/>
                </a:ln>
                <a:solidFill>
                  <a:sysClr val="windowText" lastClr="000000"/>
                </a:solidFill>
                <a:effectLst/>
                <a:uLnTx/>
                <a:uFillTx/>
                <a:latin typeface="Lucida Sans"/>
                <a:cs typeface="Lucida Sans"/>
              </a:rPr>
              <a:t>systems</a:t>
            </a:r>
            <a:r>
              <a:rPr kumimoji="0" lang="en-US" sz="1600" b="0" i="0" u="none" strike="noStrike" kern="0" cap="none" spc="-9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10" normalizeH="0" baseline="0" noProof="0" dirty="0">
                <a:ln>
                  <a:noFill/>
                </a:ln>
                <a:solidFill>
                  <a:sysClr val="windowText" lastClr="000000"/>
                </a:solidFill>
                <a:effectLst/>
                <a:uLnTx/>
                <a:uFillTx/>
                <a:latin typeface="Lucida Sans"/>
                <a:cs typeface="Lucida Sans"/>
              </a:rPr>
              <a:t>fail.</a:t>
            </a:r>
            <a:endParaRPr kumimoji="0" lang="en-US" sz="1600" b="0" i="0" u="none" strike="noStrike" kern="0" cap="none" spc="0" normalizeH="0" baseline="0" noProof="0" dirty="0">
              <a:ln>
                <a:noFill/>
              </a:ln>
              <a:solidFill>
                <a:sysClr val="windowText" lastClr="000000"/>
              </a:solidFill>
              <a:effectLst/>
              <a:uLnTx/>
              <a:uFillTx/>
              <a:latin typeface="Lucida Sans"/>
              <a:cs typeface="Lucida Sans"/>
            </a:endParaRPr>
          </a:p>
        </p:txBody>
      </p:sp>
      <p:pic>
        <p:nvPicPr>
          <p:cNvPr id="2" name="Graphic 21">
            <a:extLst>
              <a:ext uri="{FF2B5EF4-FFF2-40B4-BE49-F238E27FC236}">
                <a16:creationId xmlns:a16="http://schemas.microsoft.com/office/drawing/2014/main" id="{1EC12965-FD46-F8B3-BDB7-AC414105971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58441" y="605121"/>
            <a:ext cx="2024202" cy="945164"/>
          </a:xfrm>
          <a:prstGeom prst="rect">
            <a:avLst/>
          </a:prstGeom>
        </p:spPr>
      </p:pic>
      <p:sp>
        <p:nvSpPr>
          <p:cNvPr id="4" name="TextBox 3">
            <a:extLst>
              <a:ext uri="{FF2B5EF4-FFF2-40B4-BE49-F238E27FC236}">
                <a16:creationId xmlns:a16="http://schemas.microsoft.com/office/drawing/2014/main" id="{BE91033A-572F-F169-E3EF-BEC14906651C}"/>
              </a:ext>
            </a:extLst>
          </p:cNvPr>
          <p:cNvSpPr txBox="1"/>
          <p:nvPr/>
        </p:nvSpPr>
        <p:spPr>
          <a:xfrm>
            <a:off x="2381250" y="1259443"/>
            <a:ext cx="2362200" cy="369332"/>
          </a:xfrm>
          <a:prstGeom prst="rect">
            <a:avLst/>
          </a:prstGeom>
          <a:solidFill>
            <a:srgbClr val="00B0F0"/>
          </a:solidFill>
        </p:spPr>
        <p:txBody>
          <a:bodyPr wrap="square">
            <a:spAutoFit/>
          </a:bodyPr>
          <a:lstStyle/>
          <a:p>
            <a:pPr marL="12700">
              <a:lnSpc>
                <a:spcPct val="100000"/>
              </a:lnSpc>
              <a:spcBef>
                <a:spcPts val="100"/>
              </a:spcBef>
            </a:pPr>
            <a:r>
              <a:rPr lang="en-US" sz="1800" b="1" spc="-75" dirty="0">
                <a:solidFill>
                  <a:schemeClr val="bg1"/>
                </a:solidFill>
                <a:latin typeface="Arial"/>
                <a:cs typeface="Arial"/>
              </a:rPr>
              <a:t>RISK REDUCTION</a:t>
            </a:r>
          </a:p>
        </p:txBody>
      </p:sp>
    </p:spTree>
    <p:extLst>
      <p:ext uri="{BB962C8B-B14F-4D97-AF65-F5344CB8AC3E}">
        <p14:creationId xmlns:p14="http://schemas.microsoft.com/office/powerpoint/2010/main" val="271989503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D2F2DEE-836B-66CD-B7CE-3344D33DA66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9EF89DB-3D54-CCE2-6D20-EC56F644C334}"/>
              </a:ext>
            </a:extLst>
          </p:cNvPr>
          <p:cNvSpPr/>
          <p:nvPr/>
        </p:nvSpPr>
        <p:spPr>
          <a:xfrm>
            <a:off x="2306113" y="1038738"/>
            <a:ext cx="8712935" cy="40147"/>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D0138C7A-9A51-E0E3-C4AB-C91D72322D33}"/>
              </a:ext>
            </a:extLst>
          </p:cNvPr>
          <p:cNvSpPr/>
          <p:nvPr/>
        </p:nvSpPr>
        <p:spPr>
          <a:xfrm>
            <a:off x="7558824" y="1400175"/>
            <a:ext cx="3625271" cy="552245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EDCE1173-459D-540F-4E65-8561E7F5C175}"/>
              </a:ext>
            </a:extLst>
          </p:cNvPr>
          <p:cNvSpPr/>
          <p:nvPr/>
        </p:nvSpPr>
        <p:spPr>
          <a:xfrm>
            <a:off x="455320" y="1612899"/>
            <a:ext cx="9795459" cy="496512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2700" marR="0" lvl="0" indent="0" algn="just" defTabSz="914400" eaLnBrk="1" fontAlgn="auto" latinLnBrk="0" hangingPunct="1">
              <a:lnSpc>
                <a:spcPct val="100000"/>
              </a:lnSpc>
              <a:spcBef>
                <a:spcPts val="120"/>
              </a:spcBef>
              <a:spcAft>
                <a:spcPts val="0"/>
              </a:spcAft>
              <a:buClrTx/>
              <a:buSzTx/>
              <a:buFontTx/>
              <a:buNone/>
              <a:tabLst/>
              <a:defRPr/>
            </a:pPr>
            <a:r>
              <a:rPr kumimoji="0" lang="en-US" sz="1600" b="0" i="0" u="none" strike="noStrike" kern="0" cap="none" spc="0" normalizeH="0" baseline="0" noProof="0" dirty="0">
                <a:ln>
                  <a:noFill/>
                </a:ln>
                <a:solidFill>
                  <a:sysClr val="windowText" lastClr="000000"/>
                </a:solidFill>
                <a:effectLst/>
                <a:uLnTx/>
                <a:uFillTx/>
                <a:latin typeface="Lucida Sans"/>
                <a:cs typeface="Lucida Sans"/>
              </a:rPr>
              <a:t>Shifting</a:t>
            </a:r>
            <a:r>
              <a:rPr kumimoji="0" lang="en-US" sz="1600" b="0" i="0" u="none" strike="noStrike" kern="0" cap="none" spc="-9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20" normalizeH="0" baseline="0" noProof="0" dirty="0">
                <a:ln>
                  <a:noFill/>
                </a:ln>
                <a:solidFill>
                  <a:sysClr val="windowText" lastClr="000000"/>
                </a:solidFill>
                <a:effectLst/>
                <a:uLnTx/>
                <a:uFillTx/>
                <a:latin typeface="Lucida Sans"/>
                <a:cs typeface="Lucida Sans"/>
              </a:rPr>
              <a:t>the</a:t>
            </a:r>
            <a:r>
              <a:rPr kumimoji="0" lang="en-US" sz="1600" b="0" i="0" u="none" strike="noStrike" kern="0" cap="none" spc="-2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30" normalizeH="0" baseline="0" noProof="0" dirty="0">
                <a:ln>
                  <a:noFill/>
                </a:ln>
                <a:solidFill>
                  <a:sysClr val="windowText" lastClr="000000"/>
                </a:solidFill>
                <a:effectLst/>
                <a:uLnTx/>
                <a:uFillTx/>
                <a:latin typeface="Lucida Sans"/>
                <a:cs typeface="Lucida Sans"/>
              </a:rPr>
              <a:t>financial</a:t>
            </a:r>
            <a:r>
              <a:rPr kumimoji="0" lang="en-US" sz="1600" b="0" i="0" u="none" strike="noStrike" kern="0" cap="none" spc="-5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40" normalizeH="0" baseline="0" noProof="0" dirty="0">
                <a:ln>
                  <a:noFill/>
                </a:ln>
                <a:solidFill>
                  <a:sysClr val="windowText" lastClr="000000"/>
                </a:solidFill>
                <a:effectLst/>
                <a:uLnTx/>
                <a:uFillTx/>
                <a:latin typeface="Lucida Sans"/>
                <a:cs typeface="Lucida Sans"/>
              </a:rPr>
              <a:t>burden </a:t>
            </a:r>
            <a:r>
              <a:rPr kumimoji="0" lang="en-US" sz="1600" b="0" i="0" u="none" strike="noStrike" kern="0" cap="none" spc="-60" normalizeH="0" baseline="0" noProof="0" dirty="0">
                <a:ln>
                  <a:noFill/>
                </a:ln>
                <a:solidFill>
                  <a:sysClr val="windowText" lastClr="000000"/>
                </a:solidFill>
                <a:effectLst/>
                <a:uLnTx/>
                <a:uFillTx/>
                <a:latin typeface="Lucida Sans"/>
                <a:cs typeface="Lucida Sans"/>
              </a:rPr>
              <a:t>of</a:t>
            </a:r>
            <a:r>
              <a:rPr kumimoji="0" lang="en-US" sz="1600" b="0" i="0" u="none" strike="noStrike" kern="0" cap="none" spc="-4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50" normalizeH="0" baseline="0" noProof="0" dirty="0">
                <a:ln>
                  <a:noFill/>
                </a:ln>
                <a:solidFill>
                  <a:sysClr val="windowText" lastClr="000000"/>
                </a:solidFill>
                <a:effectLst/>
                <a:uLnTx/>
                <a:uFillTx/>
                <a:latin typeface="Lucida Sans"/>
                <a:cs typeface="Lucida Sans"/>
              </a:rPr>
              <a:t>risk</a:t>
            </a:r>
            <a:r>
              <a:rPr kumimoji="0" lang="en-US" sz="1600" b="0" i="0" u="none" strike="noStrike" kern="0" cap="none" spc="-4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20" normalizeH="0" baseline="0" noProof="0" dirty="0">
                <a:ln>
                  <a:noFill/>
                </a:ln>
                <a:solidFill>
                  <a:sysClr val="windowText" lastClr="000000"/>
                </a:solidFill>
                <a:effectLst/>
                <a:uLnTx/>
                <a:uFillTx/>
                <a:latin typeface="Lucida Sans"/>
                <a:cs typeface="Lucida Sans"/>
              </a:rPr>
              <a:t>to</a:t>
            </a:r>
            <a:r>
              <a:rPr kumimoji="0" lang="en-US" sz="1600" b="0" i="0" u="none" strike="noStrike" kern="0" cap="none" spc="-7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20" normalizeH="0" baseline="0" noProof="0" dirty="0">
                <a:ln>
                  <a:noFill/>
                </a:ln>
                <a:solidFill>
                  <a:sysClr val="windowText" lastClr="000000"/>
                </a:solidFill>
                <a:effectLst/>
                <a:uLnTx/>
                <a:uFillTx/>
                <a:latin typeface="Lucida Sans"/>
                <a:cs typeface="Lucida Sans"/>
              </a:rPr>
              <a:t>third</a:t>
            </a:r>
            <a:r>
              <a:rPr kumimoji="0" lang="en-US" sz="1600" b="0" i="0" u="none" strike="noStrike" kern="0" cap="none" spc="-6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40" normalizeH="0" baseline="0" noProof="0" dirty="0">
                <a:ln>
                  <a:noFill/>
                </a:ln>
                <a:solidFill>
                  <a:sysClr val="windowText" lastClr="000000"/>
                </a:solidFill>
                <a:effectLst/>
                <a:uLnTx/>
                <a:uFillTx/>
                <a:latin typeface="Lucida Sans"/>
                <a:cs typeface="Lucida Sans"/>
              </a:rPr>
              <a:t>parties</a:t>
            </a:r>
            <a:r>
              <a:rPr kumimoji="0" lang="en-US" sz="1600" b="0" i="0" u="none" strike="noStrike" kern="0" cap="none" spc="-3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40" normalizeH="0" baseline="0" noProof="0" dirty="0">
                <a:ln>
                  <a:noFill/>
                </a:ln>
                <a:solidFill>
                  <a:sysClr val="windowText" lastClr="000000"/>
                </a:solidFill>
                <a:effectLst/>
                <a:uLnTx/>
                <a:uFillTx/>
                <a:latin typeface="Lucida Sans"/>
                <a:cs typeface="Lucida Sans"/>
              </a:rPr>
              <a:t>through</a:t>
            </a:r>
            <a:r>
              <a:rPr kumimoji="0" lang="en-US" sz="1600" b="0" i="0" u="none" strike="noStrike" kern="0" cap="none" spc="-5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30" normalizeH="0" baseline="0" noProof="0" dirty="0">
                <a:ln>
                  <a:noFill/>
                </a:ln>
                <a:solidFill>
                  <a:sysClr val="windowText" lastClr="000000"/>
                </a:solidFill>
                <a:effectLst/>
                <a:uLnTx/>
                <a:uFillTx/>
                <a:latin typeface="Lucida Sans"/>
                <a:cs typeface="Lucida Sans"/>
              </a:rPr>
              <a:t>contractual</a:t>
            </a:r>
            <a:r>
              <a:rPr kumimoji="0" lang="en-US" sz="1600" b="0" i="0" u="none" strike="noStrike" kern="0" cap="none" spc="-5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10" normalizeH="0" baseline="0" noProof="0" dirty="0">
                <a:ln>
                  <a:noFill/>
                </a:ln>
                <a:solidFill>
                  <a:sysClr val="windowText" lastClr="000000"/>
                </a:solidFill>
                <a:effectLst/>
                <a:uLnTx/>
                <a:uFillTx/>
                <a:latin typeface="Lucida Sans"/>
                <a:cs typeface="Lucida Sans"/>
              </a:rPr>
              <a:t>arrangements.</a:t>
            </a:r>
            <a:endParaRPr kumimoji="0" lang="en-US" sz="1600" b="0" i="0" u="none" strike="noStrike" kern="0" cap="none" spc="0" normalizeH="0" baseline="0" noProof="0" dirty="0">
              <a:ln>
                <a:noFill/>
              </a:ln>
              <a:solidFill>
                <a:sysClr val="windowText" lastClr="000000"/>
              </a:solidFill>
              <a:effectLst/>
              <a:uLnTx/>
              <a:uFillTx/>
              <a:latin typeface="Lucida Sans"/>
              <a:cs typeface="Lucida Sans"/>
            </a:endParaRPr>
          </a:p>
          <a:p>
            <a:pPr marL="590550" marR="214629" lvl="0" indent="-285750" algn="just" defTabSz="914400" eaLnBrk="1" fontAlgn="auto" latinLnBrk="0" hangingPunct="1">
              <a:lnSpc>
                <a:spcPct val="122300"/>
              </a:lnSpc>
              <a:spcBef>
                <a:spcPts val="1010"/>
              </a:spcBef>
              <a:spcAft>
                <a:spcPts val="0"/>
              </a:spcAft>
              <a:buClrTx/>
              <a:buSzTx/>
              <a:buFont typeface="Wingdings" panose="05000000000000000000" pitchFamily="2" charset="2"/>
              <a:buChar char="q"/>
              <a:tabLst/>
              <a:defRPr/>
            </a:pPr>
            <a:r>
              <a:rPr kumimoji="0" lang="en-US" b="1" i="0" u="none" strike="noStrike" kern="0" cap="none" spc="-85" normalizeH="0" baseline="0" noProof="0" dirty="0">
                <a:ln>
                  <a:noFill/>
                </a:ln>
                <a:solidFill>
                  <a:sysClr val="windowText" lastClr="000000"/>
                </a:solidFill>
                <a:effectLst/>
                <a:uLnTx/>
                <a:uFillTx/>
                <a:latin typeface="Lucida Sans"/>
                <a:cs typeface="Lucida Sans"/>
              </a:rPr>
              <a:t>Insurance</a:t>
            </a:r>
            <a:r>
              <a:rPr kumimoji="0" lang="en-US" b="1" i="0" u="none" strike="noStrike" kern="0" cap="none" spc="-5" normalizeH="0" baseline="0" noProof="0" dirty="0">
                <a:ln>
                  <a:noFill/>
                </a:ln>
                <a:solidFill>
                  <a:sysClr val="windowText" lastClr="000000"/>
                </a:solidFill>
                <a:effectLst/>
                <a:uLnTx/>
                <a:uFillTx/>
                <a:latin typeface="Lucida Sans"/>
                <a:cs typeface="Lucida Sans"/>
              </a:rPr>
              <a:t> </a:t>
            </a:r>
            <a:r>
              <a:rPr kumimoji="0" lang="en-US" b="1" i="0" u="none" strike="noStrike" kern="0" cap="none" spc="-75" normalizeH="0" baseline="0" noProof="0" dirty="0">
                <a:ln>
                  <a:noFill/>
                </a:ln>
                <a:solidFill>
                  <a:sysClr val="windowText" lastClr="000000"/>
                </a:solidFill>
                <a:effectLst/>
                <a:uLnTx/>
                <a:uFillTx/>
                <a:latin typeface="Lucida Sans"/>
                <a:cs typeface="Lucida Sans"/>
              </a:rPr>
              <a:t>Policies:</a:t>
            </a:r>
            <a:r>
              <a:rPr kumimoji="0" lang="en-US" b="1" i="0" u="none" strike="noStrike" kern="0" cap="none" spc="-7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60" normalizeH="0" baseline="0" noProof="0" dirty="0">
                <a:ln>
                  <a:noFill/>
                </a:ln>
                <a:solidFill>
                  <a:sysClr val="windowText" lastClr="000000"/>
                </a:solidFill>
                <a:effectLst/>
                <a:uLnTx/>
                <a:uFillTx/>
                <a:latin typeface="Lucida Sans"/>
                <a:cs typeface="Lucida Sans"/>
              </a:rPr>
              <a:t>Transferring</a:t>
            </a:r>
            <a:r>
              <a:rPr kumimoji="0" lang="en-US" sz="1600" b="0" i="0" u="none" strike="noStrike" kern="0" cap="none" spc="-8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30" normalizeH="0" baseline="0" noProof="0" dirty="0">
                <a:ln>
                  <a:noFill/>
                </a:ln>
                <a:solidFill>
                  <a:sysClr val="windowText" lastClr="000000"/>
                </a:solidFill>
                <a:effectLst/>
                <a:uLnTx/>
                <a:uFillTx/>
                <a:latin typeface="Lucida Sans"/>
                <a:cs typeface="Lucida Sans"/>
              </a:rPr>
              <a:t>financial</a:t>
            </a:r>
            <a:r>
              <a:rPr kumimoji="0" lang="en-US" sz="1600" b="0" i="0" u="none" strike="noStrike" kern="0" cap="none" spc="-4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50" normalizeH="0" baseline="0" noProof="0" dirty="0">
                <a:ln>
                  <a:noFill/>
                </a:ln>
                <a:solidFill>
                  <a:sysClr val="windowText" lastClr="000000"/>
                </a:solidFill>
                <a:effectLst/>
                <a:uLnTx/>
                <a:uFillTx/>
                <a:latin typeface="Lucida Sans"/>
                <a:cs typeface="Lucida Sans"/>
              </a:rPr>
              <a:t>risk</a:t>
            </a:r>
            <a:r>
              <a:rPr kumimoji="0" lang="en-US" sz="1600" b="0" i="0" u="none" strike="noStrike" kern="0" cap="none" spc="-2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20" normalizeH="0" baseline="0" noProof="0" dirty="0">
                <a:ln>
                  <a:noFill/>
                </a:ln>
                <a:solidFill>
                  <a:sysClr val="windowText" lastClr="000000"/>
                </a:solidFill>
                <a:effectLst/>
                <a:uLnTx/>
                <a:uFillTx/>
                <a:latin typeface="Lucida Sans"/>
                <a:cs typeface="Lucida Sans"/>
              </a:rPr>
              <a:t>to</a:t>
            </a:r>
            <a:r>
              <a:rPr kumimoji="0" lang="en-US" sz="1600" b="0" i="0" u="none" strike="noStrike" kern="0" cap="none" spc="-6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40" normalizeH="0" baseline="0" noProof="0" dirty="0">
                <a:ln>
                  <a:noFill/>
                </a:ln>
                <a:solidFill>
                  <a:sysClr val="windowText" lastClr="000000"/>
                </a:solidFill>
                <a:effectLst/>
                <a:uLnTx/>
                <a:uFillTx/>
                <a:latin typeface="Lucida Sans"/>
                <a:cs typeface="Lucida Sans"/>
              </a:rPr>
              <a:t>insurance</a:t>
            </a:r>
            <a:r>
              <a:rPr kumimoji="0" lang="en-US" sz="1600" b="0" i="0" u="none" strike="noStrike" kern="0" cap="none" spc="-1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30" normalizeH="0" baseline="0" noProof="0" dirty="0">
                <a:ln>
                  <a:noFill/>
                </a:ln>
                <a:solidFill>
                  <a:sysClr val="windowText" lastClr="000000"/>
                </a:solidFill>
                <a:effectLst/>
                <a:uLnTx/>
                <a:uFillTx/>
                <a:latin typeface="Lucida Sans"/>
                <a:cs typeface="Lucida Sans"/>
              </a:rPr>
              <a:t>companies</a:t>
            </a:r>
            <a:r>
              <a:rPr kumimoji="0" lang="en-US" sz="1600" b="0" i="0" u="none" strike="noStrike" kern="0" cap="none" spc="-2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40" normalizeH="0" baseline="0" noProof="0" dirty="0">
                <a:ln>
                  <a:noFill/>
                </a:ln>
                <a:solidFill>
                  <a:sysClr val="windowText" lastClr="000000"/>
                </a:solidFill>
                <a:effectLst/>
                <a:uLnTx/>
                <a:uFillTx/>
                <a:latin typeface="Lucida Sans"/>
                <a:cs typeface="Lucida Sans"/>
              </a:rPr>
              <a:t>through</a:t>
            </a:r>
            <a:r>
              <a:rPr kumimoji="0" lang="en-US" sz="1600" b="0" i="0" u="none" strike="noStrike" kern="0" cap="none" spc="-4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60" normalizeH="0" baseline="0" noProof="0" dirty="0">
                <a:ln>
                  <a:noFill/>
                </a:ln>
                <a:solidFill>
                  <a:sysClr val="windowText" lastClr="000000"/>
                </a:solidFill>
                <a:effectLst/>
                <a:uLnTx/>
                <a:uFillTx/>
                <a:latin typeface="Lucida Sans"/>
                <a:cs typeface="Lucida Sans"/>
              </a:rPr>
              <a:t>various</a:t>
            </a:r>
            <a:r>
              <a:rPr kumimoji="0" lang="en-US" sz="1600" b="0" i="0" u="none" strike="noStrike" kern="0" cap="none" spc="-2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35" normalizeH="0" baseline="0" noProof="0" dirty="0">
                <a:ln>
                  <a:noFill/>
                </a:ln>
                <a:solidFill>
                  <a:sysClr val="windowText" lastClr="000000"/>
                </a:solidFill>
                <a:effectLst/>
                <a:uLnTx/>
                <a:uFillTx/>
                <a:latin typeface="Lucida Sans"/>
                <a:cs typeface="Lucida Sans"/>
              </a:rPr>
              <a:t>policies</a:t>
            </a:r>
            <a:r>
              <a:rPr kumimoji="0" lang="en-US" sz="1600" b="0" i="0" u="none" strike="noStrike" kern="0" cap="none" spc="-2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20" normalizeH="0" baseline="0" noProof="0" dirty="0">
                <a:ln>
                  <a:noFill/>
                </a:ln>
                <a:solidFill>
                  <a:sysClr val="windowText" lastClr="000000"/>
                </a:solidFill>
                <a:effectLst/>
                <a:uLnTx/>
                <a:uFillTx/>
                <a:latin typeface="Lucida Sans"/>
                <a:cs typeface="Lucida Sans"/>
              </a:rPr>
              <a:t>(liability, </a:t>
            </a:r>
            <a:r>
              <a:rPr kumimoji="0" lang="en-US" sz="1600" b="0" i="0" u="none" strike="noStrike" kern="0" cap="none" spc="-55" normalizeH="0" baseline="0" noProof="0" dirty="0">
                <a:ln>
                  <a:noFill/>
                </a:ln>
                <a:solidFill>
                  <a:sysClr val="windowText" lastClr="000000"/>
                </a:solidFill>
                <a:effectLst/>
                <a:uLnTx/>
                <a:uFillTx/>
                <a:latin typeface="Lucida Sans"/>
                <a:cs typeface="Lucida Sans"/>
              </a:rPr>
              <a:t>property,</a:t>
            </a:r>
            <a:r>
              <a:rPr kumimoji="0" lang="en-US" sz="1600" b="0" i="0" u="none" strike="noStrike" kern="0" cap="none" spc="-8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60" normalizeH="0" baseline="0" noProof="0" dirty="0">
                <a:ln>
                  <a:noFill/>
                </a:ln>
                <a:solidFill>
                  <a:sysClr val="windowText" lastClr="000000"/>
                </a:solidFill>
                <a:effectLst/>
                <a:uLnTx/>
                <a:uFillTx/>
                <a:latin typeface="Lucida Sans"/>
                <a:cs typeface="Lucida Sans"/>
              </a:rPr>
              <a:t>cyber,</a:t>
            </a:r>
            <a:r>
              <a:rPr kumimoji="0" lang="en-US" sz="1600" b="0" i="0" u="none" strike="noStrike" kern="0" cap="none" spc="-8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45" normalizeH="0" baseline="0" noProof="0" dirty="0">
                <a:ln>
                  <a:noFill/>
                </a:ln>
                <a:solidFill>
                  <a:sysClr val="windowText" lastClr="000000"/>
                </a:solidFill>
                <a:effectLst/>
                <a:uLnTx/>
                <a:uFillTx/>
                <a:latin typeface="Lucida Sans"/>
                <a:cs typeface="Lucida Sans"/>
              </a:rPr>
              <a:t>business</a:t>
            </a:r>
            <a:r>
              <a:rPr kumimoji="0" lang="en-US" sz="1600" b="0" i="0" u="none" strike="noStrike" kern="0" cap="none" spc="-10" normalizeH="0" baseline="0" noProof="0" dirty="0">
                <a:ln>
                  <a:noFill/>
                </a:ln>
                <a:solidFill>
                  <a:sysClr val="windowText" lastClr="000000"/>
                </a:solidFill>
                <a:effectLst/>
                <a:uLnTx/>
                <a:uFillTx/>
                <a:latin typeface="Lucida Sans"/>
                <a:cs typeface="Lucida Sans"/>
              </a:rPr>
              <a:t> interruption).</a:t>
            </a:r>
            <a:endParaRPr kumimoji="0" lang="en-US" sz="1600" b="0" i="0" u="none" strike="noStrike" kern="0" cap="none" spc="0" normalizeH="0" baseline="0" noProof="0" dirty="0">
              <a:ln>
                <a:noFill/>
              </a:ln>
              <a:solidFill>
                <a:sysClr val="windowText" lastClr="000000"/>
              </a:solidFill>
              <a:effectLst/>
              <a:uLnTx/>
              <a:uFillTx/>
              <a:latin typeface="Lucida Sans"/>
              <a:cs typeface="Lucida Sans"/>
            </a:endParaRPr>
          </a:p>
          <a:p>
            <a:pPr marL="632460" marR="572135" lvl="0" indent="-285750" algn="just" defTabSz="914400" eaLnBrk="1" fontAlgn="auto" latinLnBrk="0" hangingPunct="1">
              <a:lnSpc>
                <a:spcPct val="122300"/>
              </a:lnSpc>
              <a:spcBef>
                <a:spcPts val="950"/>
              </a:spcBef>
              <a:spcAft>
                <a:spcPts val="0"/>
              </a:spcAft>
              <a:buClrTx/>
              <a:buSzTx/>
              <a:buFont typeface="Wingdings" panose="05000000000000000000" pitchFamily="2" charset="2"/>
              <a:buChar char="q"/>
              <a:tabLst/>
              <a:defRPr/>
            </a:pPr>
            <a:r>
              <a:rPr kumimoji="0" lang="en-US" b="1" i="0" u="none" strike="noStrike" kern="0" cap="none" spc="-95" normalizeH="0" baseline="0" noProof="0" dirty="0">
                <a:ln>
                  <a:noFill/>
                </a:ln>
                <a:solidFill>
                  <a:sysClr val="windowText" lastClr="000000"/>
                </a:solidFill>
                <a:effectLst/>
                <a:uLnTx/>
                <a:uFillTx/>
                <a:latin typeface="Lucida Sans"/>
                <a:cs typeface="Lucida Sans"/>
              </a:rPr>
              <a:t>Outsourcing:</a:t>
            </a:r>
            <a:r>
              <a:rPr kumimoji="0" lang="en-US" b="1" i="0" u="none" strike="noStrike" kern="0" cap="none" spc="-7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40" normalizeH="0" baseline="0" noProof="0" dirty="0">
                <a:ln>
                  <a:noFill/>
                </a:ln>
                <a:solidFill>
                  <a:sysClr val="windowText" lastClr="000000"/>
                </a:solidFill>
                <a:effectLst/>
                <a:uLnTx/>
                <a:uFillTx/>
                <a:latin typeface="Lucida Sans"/>
                <a:cs typeface="Lucida Sans"/>
              </a:rPr>
              <a:t>Delegating</a:t>
            </a:r>
            <a:r>
              <a:rPr kumimoji="0" lang="en-US" sz="1600" b="0" i="0" u="none" strike="noStrike" kern="0" cap="none" spc="-7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10" normalizeH="0" baseline="0" noProof="0" dirty="0">
                <a:ln>
                  <a:noFill/>
                </a:ln>
                <a:solidFill>
                  <a:sysClr val="windowText" lastClr="000000"/>
                </a:solidFill>
                <a:effectLst/>
                <a:uLnTx/>
                <a:uFillTx/>
                <a:latin typeface="Lucida Sans"/>
                <a:cs typeface="Lucida Sans"/>
              </a:rPr>
              <a:t>high-</a:t>
            </a:r>
            <a:r>
              <a:rPr kumimoji="0" lang="en-US" sz="1600" b="0" i="0" u="none" strike="noStrike" kern="0" cap="none" spc="-50" normalizeH="0" baseline="0" noProof="0" dirty="0">
                <a:ln>
                  <a:noFill/>
                </a:ln>
                <a:solidFill>
                  <a:sysClr val="windowText" lastClr="000000"/>
                </a:solidFill>
                <a:effectLst/>
                <a:uLnTx/>
                <a:uFillTx/>
                <a:latin typeface="Lucida Sans"/>
                <a:cs typeface="Lucida Sans"/>
              </a:rPr>
              <a:t>risk</a:t>
            </a:r>
            <a:r>
              <a:rPr kumimoji="0" lang="en-US" sz="1600" b="0" i="0" u="none" strike="noStrike" kern="0" cap="none" spc="-1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40" normalizeH="0" baseline="0" noProof="0" dirty="0">
                <a:ln>
                  <a:noFill/>
                </a:ln>
                <a:solidFill>
                  <a:sysClr val="windowText" lastClr="000000"/>
                </a:solidFill>
                <a:effectLst/>
                <a:uLnTx/>
                <a:uFillTx/>
                <a:latin typeface="Lucida Sans"/>
                <a:cs typeface="Lucida Sans"/>
              </a:rPr>
              <a:t>operations</a:t>
            </a:r>
            <a:r>
              <a:rPr kumimoji="0" lang="en-US" sz="1600" b="0" i="0" u="none" strike="noStrike" kern="0" cap="none" spc="-20" normalizeH="0" baseline="0" noProof="0" dirty="0">
                <a:ln>
                  <a:noFill/>
                </a:ln>
                <a:solidFill>
                  <a:sysClr val="windowText" lastClr="000000"/>
                </a:solidFill>
                <a:effectLst/>
                <a:uLnTx/>
                <a:uFillTx/>
                <a:latin typeface="Lucida Sans"/>
                <a:cs typeface="Lucida Sans"/>
              </a:rPr>
              <a:t> to</a:t>
            </a:r>
            <a:r>
              <a:rPr kumimoji="0" lang="en-US" sz="1600" b="0" i="0" u="none" strike="noStrike" kern="0" cap="none" spc="-5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35" normalizeH="0" baseline="0" noProof="0" dirty="0">
                <a:ln>
                  <a:noFill/>
                </a:ln>
                <a:solidFill>
                  <a:sysClr val="windowText" lastClr="000000"/>
                </a:solidFill>
                <a:effectLst/>
                <a:uLnTx/>
                <a:uFillTx/>
                <a:latin typeface="Lucida Sans"/>
                <a:cs typeface="Lucida Sans"/>
              </a:rPr>
              <a:t>specialized</a:t>
            </a:r>
            <a:r>
              <a:rPr kumimoji="0" lang="en-US" sz="1600" b="0" i="0" u="none" strike="noStrike" kern="0" cap="none" spc="-5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10" normalizeH="0" baseline="0" noProof="0" dirty="0">
                <a:ln>
                  <a:noFill/>
                </a:ln>
                <a:solidFill>
                  <a:sysClr val="windowText" lastClr="000000"/>
                </a:solidFill>
                <a:effectLst/>
                <a:uLnTx/>
                <a:uFillTx/>
                <a:latin typeface="Lucida Sans"/>
                <a:cs typeface="Lucida Sans"/>
              </a:rPr>
              <a:t>third-</a:t>
            </a:r>
            <a:r>
              <a:rPr kumimoji="0" lang="en-US" sz="1600" b="0" i="0" u="none" strike="noStrike" kern="0" cap="none" spc="-30" normalizeH="0" baseline="0" noProof="0" dirty="0">
                <a:ln>
                  <a:noFill/>
                </a:ln>
                <a:solidFill>
                  <a:sysClr val="windowText" lastClr="000000"/>
                </a:solidFill>
                <a:effectLst/>
                <a:uLnTx/>
                <a:uFillTx/>
                <a:latin typeface="Lucida Sans"/>
                <a:cs typeface="Lucida Sans"/>
              </a:rPr>
              <a:t>party</a:t>
            </a:r>
            <a:r>
              <a:rPr kumimoji="0" lang="en-US" sz="1600" b="0" i="0" u="none" strike="noStrike" kern="0" cap="none" spc="-1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55" normalizeH="0" baseline="0" noProof="0" dirty="0">
                <a:ln>
                  <a:noFill/>
                </a:ln>
                <a:solidFill>
                  <a:sysClr val="windowText" lastClr="000000"/>
                </a:solidFill>
                <a:effectLst/>
                <a:uLnTx/>
                <a:uFillTx/>
                <a:latin typeface="Lucida Sans"/>
                <a:cs typeface="Lucida Sans"/>
              </a:rPr>
              <a:t>vendors</a:t>
            </a:r>
            <a:r>
              <a:rPr kumimoji="0" lang="en-US" sz="1600" b="0" i="0" u="none" strike="noStrike" kern="0" cap="none" spc="-2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0" normalizeH="0" baseline="0" noProof="0" dirty="0">
                <a:ln>
                  <a:noFill/>
                </a:ln>
                <a:solidFill>
                  <a:sysClr val="windowText" lastClr="000000"/>
                </a:solidFill>
                <a:effectLst/>
                <a:uLnTx/>
                <a:uFillTx/>
                <a:latin typeface="Lucida Sans"/>
                <a:cs typeface="Lucida Sans"/>
              </a:rPr>
              <a:t>with</a:t>
            </a:r>
            <a:r>
              <a:rPr kumimoji="0" lang="en-US" sz="1600" b="0" i="0" u="none" strike="noStrike" kern="0" cap="none" spc="-3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55" normalizeH="0" baseline="0" noProof="0" dirty="0">
                <a:ln>
                  <a:noFill/>
                </a:ln>
                <a:solidFill>
                  <a:sysClr val="windowText" lastClr="000000"/>
                </a:solidFill>
                <a:effectLst/>
                <a:uLnTx/>
                <a:uFillTx/>
                <a:latin typeface="Lucida Sans"/>
                <a:cs typeface="Lucida Sans"/>
              </a:rPr>
              <a:t>expertise</a:t>
            </a:r>
            <a:r>
              <a:rPr kumimoji="0" lang="en-US" sz="1600" b="0" i="0" u="none" strike="noStrike" kern="0" cap="none" spc="-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35" normalizeH="0" baseline="0" noProof="0" dirty="0">
                <a:ln>
                  <a:noFill/>
                </a:ln>
                <a:solidFill>
                  <a:sysClr val="windowText" lastClr="000000"/>
                </a:solidFill>
                <a:effectLst/>
                <a:uLnTx/>
                <a:uFillTx/>
                <a:latin typeface="Lucida Sans"/>
                <a:cs typeface="Lucida Sans"/>
              </a:rPr>
              <a:t>in </a:t>
            </a:r>
            <a:r>
              <a:rPr kumimoji="0" lang="en-US" sz="1600" b="0" i="0" u="none" strike="noStrike" kern="0" cap="none" spc="-25" normalizeH="0" baseline="0" noProof="0" dirty="0">
                <a:ln>
                  <a:noFill/>
                </a:ln>
                <a:solidFill>
                  <a:sysClr val="windowText" lastClr="000000"/>
                </a:solidFill>
                <a:effectLst/>
                <a:uLnTx/>
                <a:uFillTx/>
                <a:latin typeface="Lucida Sans"/>
                <a:cs typeface="Lucida Sans"/>
              </a:rPr>
              <a:t>managing</a:t>
            </a:r>
            <a:r>
              <a:rPr kumimoji="0" lang="en-US" sz="1600" b="0" i="0" u="none" strike="noStrike" kern="0" cap="none" spc="-8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40" normalizeH="0" baseline="0" noProof="0" dirty="0">
                <a:ln>
                  <a:noFill/>
                </a:ln>
                <a:solidFill>
                  <a:sysClr val="windowText" lastClr="000000"/>
                </a:solidFill>
                <a:effectLst/>
                <a:uLnTx/>
                <a:uFillTx/>
                <a:latin typeface="Lucida Sans"/>
                <a:cs typeface="Lucida Sans"/>
              </a:rPr>
              <a:t>those</a:t>
            </a:r>
            <a:r>
              <a:rPr kumimoji="0" lang="en-US" sz="1600" b="0" i="0" u="none" strike="noStrike" kern="0" cap="none" spc="-1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35" normalizeH="0" baseline="0" noProof="0" dirty="0">
                <a:ln>
                  <a:noFill/>
                </a:ln>
                <a:solidFill>
                  <a:sysClr val="windowText" lastClr="000000"/>
                </a:solidFill>
                <a:effectLst/>
                <a:uLnTx/>
                <a:uFillTx/>
                <a:latin typeface="Lucida Sans"/>
                <a:cs typeface="Lucida Sans"/>
              </a:rPr>
              <a:t>specific</a:t>
            </a:r>
            <a:r>
              <a:rPr kumimoji="0" lang="en-US" sz="1600" b="0" i="0" u="none" strike="noStrike" kern="0" cap="none" spc="-6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10" normalizeH="0" baseline="0" noProof="0" dirty="0">
                <a:ln>
                  <a:noFill/>
                </a:ln>
                <a:solidFill>
                  <a:sysClr val="windowText" lastClr="000000"/>
                </a:solidFill>
                <a:effectLst/>
                <a:uLnTx/>
                <a:uFillTx/>
                <a:latin typeface="Lucida Sans"/>
                <a:cs typeface="Lucida Sans"/>
              </a:rPr>
              <a:t>risks.</a:t>
            </a:r>
            <a:endParaRPr kumimoji="0" lang="en-US" sz="1600" b="0" i="0" u="none" strike="noStrike" kern="0" cap="none" spc="0" normalizeH="0" baseline="0" noProof="0" dirty="0">
              <a:ln>
                <a:noFill/>
              </a:ln>
              <a:solidFill>
                <a:sysClr val="windowText" lastClr="000000"/>
              </a:solidFill>
              <a:effectLst/>
              <a:uLnTx/>
              <a:uFillTx/>
              <a:latin typeface="Lucida Sans"/>
              <a:cs typeface="Lucida Sans"/>
            </a:endParaRPr>
          </a:p>
          <a:p>
            <a:pPr marL="548640" marR="256540" lvl="0" indent="-285750" algn="just" defTabSz="914400" eaLnBrk="1" fontAlgn="auto" latinLnBrk="0" hangingPunct="1">
              <a:lnSpc>
                <a:spcPct val="122300"/>
              </a:lnSpc>
              <a:spcBef>
                <a:spcPts val="944"/>
              </a:spcBef>
              <a:spcAft>
                <a:spcPts val="0"/>
              </a:spcAft>
              <a:buClrTx/>
              <a:buSzTx/>
              <a:buFont typeface="Wingdings" panose="05000000000000000000" pitchFamily="2" charset="2"/>
              <a:buChar char="q"/>
              <a:tabLst/>
              <a:defRPr/>
            </a:pPr>
            <a:r>
              <a:rPr kumimoji="0" lang="en-US" b="1" i="0" u="none" strike="noStrike" kern="0" cap="none" spc="-75" normalizeH="0" baseline="0" noProof="0" dirty="0">
                <a:ln>
                  <a:noFill/>
                </a:ln>
                <a:solidFill>
                  <a:sysClr val="windowText" lastClr="000000"/>
                </a:solidFill>
                <a:effectLst/>
                <a:uLnTx/>
                <a:uFillTx/>
                <a:latin typeface="Lucida Sans"/>
                <a:cs typeface="Lucida Sans"/>
              </a:rPr>
              <a:t>Contractual</a:t>
            </a:r>
            <a:r>
              <a:rPr kumimoji="0" lang="en-US" b="1" i="0" u="none" strike="noStrike" kern="0" cap="none" spc="-90" normalizeH="0" baseline="0" noProof="0" dirty="0">
                <a:ln>
                  <a:noFill/>
                </a:ln>
                <a:solidFill>
                  <a:sysClr val="windowText" lastClr="000000"/>
                </a:solidFill>
                <a:effectLst/>
                <a:uLnTx/>
                <a:uFillTx/>
                <a:latin typeface="Lucida Sans"/>
                <a:cs typeface="Lucida Sans"/>
              </a:rPr>
              <a:t> </a:t>
            </a:r>
            <a:r>
              <a:rPr kumimoji="0" lang="en-US" b="1" i="0" u="none" strike="noStrike" kern="0" cap="none" spc="-80" normalizeH="0" baseline="0" noProof="0" dirty="0">
                <a:ln>
                  <a:noFill/>
                </a:ln>
                <a:solidFill>
                  <a:sysClr val="windowText" lastClr="000000"/>
                </a:solidFill>
                <a:effectLst/>
                <a:uLnTx/>
                <a:uFillTx/>
                <a:latin typeface="Lucida Sans"/>
                <a:cs typeface="Lucida Sans"/>
              </a:rPr>
              <a:t>Agreements:</a:t>
            </a:r>
            <a:r>
              <a:rPr kumimoji="0" lang="en-US" b="1" i="0" u="none" strike="noStrike" kern="0" cap="none" spc="-6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30" normalizeH="0" baseline="0" noProof="0" dirty="0">
                <a:ln>
                  <a:noFill/>
                </a:ln>
                <a:solidFill>
                  <a:sysClr val="windowText" lastClr="000000"/>
                </a:solidFill>
                <a:effectLst/>
                <a:uLnTx/>
                <a:uFillTx/>
                <a:latin typeface="Lucida Sans"/>
                <a:cs typeface="Lucida Sans"/>
              </a:rPr>
              <a:t>Using</a:t>
            </a:r>
            <a:r>
              <a:rPr kumimoji="0" lang="en-US" sz="1600" b="0" i="0" u="none" strike="noStrike" kern="0" cap="none" spc="-7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45" normalizeH="0" baseline="0" noProof="0" dirty="0">
                <a:ln>
                  <a:noFill/>
                </a:ln>
                <a:solidFill>
                  <a:sysClr val="windowText" lastClr="000000"/>
                </a:solidFill>
                <a:effectLst/>
                <a:uLnTx/>
                <a:uFillTx/>
                <a:latin typeface="Lucida Sans"/>
                <a:cs typeface="Lucida Sans"/>
              </a:rPr>
              <a:t>warranties,</a:t>
            </a:r>
            <a:r>
              <a:rPr kumimoji="0" lang="en-US" sz="1600" b="0" i="0" u="none" strike="noStrike" kern="0" cap="none" spc="-8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10" normalizeH="0" baseline="0" noProof="0" dirty="0">
                <a:ln>
                  <a:noFill/>
                </a:ln>
                <a:solidFill>
                  <a:sysClr val="windowText" lastClr="000000"/>
                </a:solidFill>
                <a:effectLst/>
                <a:uLnTx/>
                <a:uFillTx/>
                <a:latin typeface="Lucida Sans"/>
                <a:cs typeface="Lucida Sans"/>
              </a:rPr>
              <a:t>indemnity</a:t>
            </a:r>
            <a:r>
              <a:rPr kumimoji="0" lang="en-US" sz="1600" b="0" i="0" u="none" strike="noStrike" kern="0" cap="none" spc="-1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65" normalizeH="0" baseline="0" noProof="0" dirty="0">
                <a:ln>
                  <a:noFill/>
                </a:ln>
                <a:solidFill>
                  <a:sysClr val="windowText" lastClr="000000"/>
                </a:solidFill>
                <a:effectLst/>
                <a:uLnTx/>
                <a:uFillTx/>
                <a:latin typeface="Lucida Sans"/>
                <a:cs typeface="Lucida Sans"/>
              </a:rPr>
              <a:t>clauses,</a:t>
            </a:r>
            <a:r>
              <a:rPr kumimoji="0" lang="en-US" sz="1600" b="0" i="0" u="none" strike="noStrike" kern="0" cap="none" spc="-8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25" normalizeH="0" baseline="0" noProof="0" dirty="0">
                <a:ln>
                  <a:noFill/>
                </a:ln>
                <a:solidFill>
                  <a:sysClr val="windowText" lastClr="000000"/>
                </a:solidFill>
                <a:effectLst/>
                <a:uLnTx/>
                <a:uFillTx/>
                <a:latin typeface="Lucida Sans"/>
                <a:cs typeface="Lucida Sans"/>
              </a:rPr>
              <a:t>and</a:t>
            </a:r>
            <a:r>
              <a:rPr kumimoji="0" lang="en-US" sz="1600" b="0" i="0" u="none" strike="noStrike" kern="0" cap="none" spc="-4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55" normalizeH="0" baseline="0" noProof="0" dirty="0">
                <a:ln>
                  <a:noFill/>
                </a:ln>
                <a:solidFill>
                  <a:sysClr val="windowText" lastClr="000000"/>
                </a:solidFill>
                <a:effectLst/>
                <a:uLnTx/>
                <a:uFillTx/>
                <a:latin typeface="Lucida Sans"/>
                <a:cs typeface="Lucida Sans"/>
              </a:rPr>
              <a:t>service</a:t>
            </a:r>
            <a:r>
              <a:rPr kumimoji="0" lang="en-US" sz="1600" b="0" i="0" u="none" strike="noStrike" kern="0" cap="none" spc="-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50" normalizeH="0" baseline="0" noProof="0" dirty="0">
                <a:ln>
                  <a:noFill/>
                </a:ln>
                <a:solidFill>
                  <a:sysClr val="windowText" lastClr="000000"/>
                </a:solidFill>
                <a:effectLst/>
                <a:uLnTx/>
                <a:uFillTx/>
                <a:latin typeface="Lucida Sans"/>
                <a:cs typeface="Lucida Sans"/>
              </a:rPr>
              <a:t>level</a:t>
            </a:r>
            <a:r>
              <a:rPr kumimoji="0" lang="en-US" sz="1600" b="0" i="0" u="none" strike="noStrike" kern="0" cap="none" spc="-3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40" normalizeH="0" baseline="0" noProof="0" dirty="0">
                <a:ln>
                  <a:noFill/>
                </a:ln>
                <a:solidFill>
                  <a:sysClr val="windowText" lastClr="000000"/>
                </a:solidFill>
                <a:effectLst/>
                <a:uLnTx/>
                <a:uFillTx/>
                <a:latin typeface="Lucida Sans"/>
                <a:cs typeface="Lucida Sans"/>
              </a:rPr>
              <a:t>agreements</a:t>
            </a:r>
            <a:r>
              <a:rPr kumimoji="0" lang="en-US" sz="1600" b="0" i="0" u="none" strike="noStrike" kern="0" cap="none" spc="-1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20" normalizeH="0" baseline="0" noProof="0" dirty="0">
                <a:ln>
                  <a:noFill/>
                </a:ln>
                <a:solidFill>
                  <a:sysClr val="windowText" lastClr="000000"/>
                </a:solidFill>
                <a:effectLst/>
                <a:uLnTx/>
                <a:uFillTx/>
                <a:latin typeface="Lucida Sans"/>
                <a:cs typeface="Lucida Sans"/>
              </a:rPr>
              <a:t>to</a:t>
            </a:r>
            <a:r>
              <a:rPr kumimoji="0" lang="en-US" sz="1600" b="0" i="0" u="none" strike="noStrike" kern="0" cap="none" spc="-5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10" normalizeH="0" baseline="0" noProof="0" dirty="0">
                <a:ln>
                  <a:noFill/>
                </a:ln>
                <a:solidFill>
                  <a:sysClr val="windowText" lastClr="000000"/>
                </a:solidFill>
                <a:effectLst/>
                <a:uLnTx/>
                <a:uFillTx/>
                <a:latin typeface="Lucida Sans"/>
                <a:cs typeface="Lucida Sans"/>
              </a:rPr>
              <a:t>allocate </a:t>
            </a:r>
            <a:r>
              <a:rPr kumimoji="0" lang="en-US" sz="1600" b="0" i="0" u="none" strike="noStrike" kern="0" cap="none" spc="-50" normalizeH="0" baseline="0" noProof="0" dirty="0">
                <a:ln>
                  <a:noFill/>
                </a:ln>
                <a:solidFill>
                  <a:sysClr val="windowText" lastClr="000000"/>
                </a:solidFill>
                <a:effectLst/>
                <a:uLnTx/>
                <a:uFillTx/>
                <a:latin typeface="Lucida Sans"/>
                <a:cs typeface="Lucida Sans"/>
              </a:rPr>
              <a:t>risk</a:t>
            </a:r>
            <a:r>
              <a:rPr kumimoji="0" lang="en-US" sz="1600" b="0" i="0" u="none" strike="noStrike" kern="0" cap="none" spc="-5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10" normalizeH="0" baseline="0" noProof="0" dirty="0">
                <a:ln>
                  <a:noFill/>
                </a:ln>
                <a:solidFill>
                  <a:sysClr val="windowText" lastClr="000000"/>
                </a:solidFill>
                <a:effectLst/>
                <a:uLnTx/>
                <a:uFillTx/>
                <a:latin typeface="Lucida Sans"/>
                <a:cs typeface="Lucida Sans"/>
              </a:rPr>
              <a:t>responsibilities.</a:t>
            </a:r>
            <a:endParaRPr kumimoji="0" lang="en-US" sz="1600" b="0" i="0" u="none" strike="noStrike" kern="0" cap="none" spc="0" normalizeH="0" baseline="0" noProof="0" dirty="0">
              <a:ln>
                <a:noFill/>
              </a:ln>
              <a:solidFill>
                <a:sysClr val="windowText" lastClr="000000"/>
              </a:solidFill>
              <a:effectLst/>
              <a:uLnTx/>
              <a:uFillTx/>
              <a:latin typeface="Lucida Sans"/>
              <a:cs typeface="Lucida Sans"/>
            </a:endParaRPr>
          </a:p>
          <a:p>
            <a:pPr marL="632460" marR="507365" lvl="0" indent="-285750" algn="just" defTabSz="914400" eaLnBrk="1" fontAlgn="auto" latinLnBrk="0" hangingPunct="1">
              <a:lnSpc>
                <a:spcPct val="122300"/>
              </a:lnSpc>
              <a:spcBef>
                <a:spcPts val="944"/>
              </a:spcBef>
              <a:spcAft>
                <a:spcPts val="0"/>
              </a:spcAft>
              <a:buClrTx/>
              <a:buSzTx/>
              <a:buFont typeface="Wingdings" panose="05000000000000000000" pitchFamily="2" charset="2"/>
              <a:buChar char="q"/>
              <a:tabLst/>
              <a:defRPr/>
            </a:pPr>
            <a:r>
              <a:rPr kumimoji="0" lang="en-US" b="1" i="0" u="none" strike="noStrike" kern="0" cap="none" spc="-65" normalizeH="0" baseline="0" noProof="0" dirty="0">
                <a:ln>
                  <a:noFill/>
                </a:ln>
                <a:solidFill>
                  <a:sysClr val="windowText" lastClr="000000"/>
                </a:solidFill>
                <a:effectLst/>
                <a:uLnTx/>
                <a:uFillTx/>
                <a:latin typeface="Lucida Sans"/>
                <a:cs typeface="Lucida Sans"/>
              </a:rPr>
              <a:t>Strategic</a:t>
            </a:r>
            <a:r>
              <a:rPr kumimoji="0" lang="en-US" b="1" i="0" u="none" strike="noStrike" kern="0" cap="none" spc="-80" normalizeH="0" baseline="0" noProof="0" dirty="0">
                <a:ln>
                  <a:noFill/>
                </a:ln>
                <a:solidFill>
                  <a:sysClr val="windowText" lastClr="000000"/>
                </a:solidFill>
                <a:effectLst/>
                <a:uLnTx/>
                <a:uFillTx/>
                <a:latin typeface="Lucida Sans"/>
                <a:cs typeface="Lucida Sans"/>
              </a:rPr>
              <a:t> Partnerships:</a:t>
            </a:r>
            <a:r>
              <a:rPr kumimoji="0" lang="en-US" b="1" i="0" u="none" strike="noStrike" kern="0" cap="none" spc="-7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25" normalizeH="0" baseline="0" noProof="0" dirty="0">
                <a:ln>
                  <a:noFill/>
                </a:ln>
                <a:solidFill>
                  <a:sysClr val="windowText" lastClr="000000"/>
                </a:solidFill>
                <a:effectLst/>
                <a:uLnTx/>
                <a:uFillTx/>
                <a:latin typeface="Lucida Sans"/>
                <a:cs typeface="Lucida Sans"/>
              </a:rPr>
              <a:t>Sharing</a:t>
            </a:r>
            <a:r>
              <a:rPr kumimoji="0" lang="en-US" sz="1600" b="0" i="0" u="none" strike="noStrike" kern="0" cap="none" spc="-8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50" normalizeH="0" baseline="0" noProof="0" dirty="0">
                <a:ln>
                  <a:noFill/>
                </a:ln>
                <a:solidFill>
                  <a:sysClr val="windowText" lastClr="000000"/>
                </a:solidFill>
                <a:effectLst/>
                <a:uLnTx/>
                <a:uFillTx/>
                <a:latin typeface="Lucida Sans"/>
                <a:cs typeface="Lucida Sans"/>
              </a:rPr>
              <a:t>risk</a:t>
            </a:r>
            <a:r>
              <a:rPr kumimoji="0" lang="en-US" sz="1600" b="0" i="0" u="none" strike="noStrike" kern="0" cap="none" spc="-2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0" normalizeH="0" baseline="0" noProof="0" dirty="0">
                <a:ln>
                  <a:noFill/>
                </a:ln>
                <a:solidFill>
                  <a:sysClr val="windowText" lastClr="000000"/>
                </a:solidFill>
                <a:effectLst/>
                <a:uLnTx/>
                <a:uFillTx/>
                <a:latin typeface="Lucida Sans"/>
                <a:cs typeface="Lucida Sans"/>
              </a:rPr>
              <a:t>with</a:t>
            </a:r>
            <a:r>
              <a:rPr kumimoji="0" lang="en-US" sz="1600" b="0" i="0" u="none" strike="noStrike" kern="0" cap="none" spc="-45" normalizeH="0" baseline="0" noProof="0" dirty="0">
                <a:ln>
                  <a:noFill/>
                </a:ln>
                <a:solidFill>
                  <a:sysClr val="windowText" lastClr="000000"/>
                </a:solidFill>
                <a:effectLst/>
                <a:uLnTx/>
                <a:uFillTx/>
                <a:latin typeface="Lucida Sans"/>
                <a:cs typeface="Lucida Sans"/>
              </a:rPr>
              <a:t> business</a:t>
            </a:r>
            <a:r>
              <a:rPr kumimoji="0" lang="en-US" sz="1600" b="0" i="0" u="none" strike="noStrike" kern="0" cap="none" spc="-2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45" normalizeH="0" baseline="0" noProof="0" dirty="0">
                <a:ln>
                  <a:noFill/>
                </a:ln>
                <a:solidFill>
                  <a:sysClr val="windowText" lastClr="000000"/>
                </a:solidFill>
                <a:effectLst/>
                <a:uLnTx/>
                <a:uFillTx/>
                <a:latin typeface="Lucida Sans"/>
                <a:cs typeface="Lucida Sans"/>
              </a:rPr>
              <a:t>partners</a:t>
            </a:r>
            <a:r>
              <a:rPr kumimoji="0" lang="en-US" sz="1600" b="0" i="0" u="none" strike="noStrike" kern="0" cap="none" spc="-2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40" normalizeH="0" baseline="0" noProof="0" dirty="0">
                <a:ln>
                  <a:noFill/>
                </a:ln>
                <a:solidFill>
                  <a:sysClr val="windowText" lastClr="000000"/>
                </a:solidFill>
                <a:effectLst/>
                <a:uLnTx/>
                <a:uFillTx/>
                <a:latin typeface="Lucida Sans"/>
                <a:cs typeface="Lucida Sans"/>
              </a:rPr>
              <a:t>through </a:t>
            </a:r>
            <a:r>
              <a:rPr kumimoji="0" lang="en-US" sz="1600" b="0" i="0" u="none" strike="noStrike" kern="0" cap="none" spc="-35" normalizeH="0" baseline="0" noProof="0" dirty="0">
                <a:ln>
                  <a:noFill/>
                </a:ln>
                <a:solidFill>
                  <a:sysClr val="windowText" lastClr="000000"/>
                </a:solidFill>
                <a:effectLst/>
                <a:uLnTx/>
                <a:uFillTx/>
                <a:latin typeface="Lucida Sans"/>
                <a:cs typeface="Lucida Sans"/>
              </a:rPr>
              <a:t>joint</a:t>
            </a:r>
            <a:r>
              <a:rPr kumimoji="0" lang="en-US" sz="1600" b="0" i="0" u="none" strike="noStrike" kern="0" cap="none" spc="-2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50" normalizeH="0" baseline="0" noProof="0" dirty="0">
                <a:ln>
                  <a:noFill/>
                </a:ln>
                <a:solidFill>
                  <a:sysClr val="windowText" lastClr="000000"/>
                </a:solidFill>
                <a:effectLst/>
                <a:uLnTx/>
                <a:uFillTx/>
                <a:latin typeface="Lucida Sans"/>
                <a:cs typeface="Lucida Sans"/>
              </a:rPr>
              <a:t>ventures</a:t>
            </a:r>
            <a:r>
              <a:rPr kumimoji="0" lang="en-US" sz="1600" b="0" i="0" u="none" strike="noStrike" kern="0" cap="none" spc="-2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60" normalizeH="0" baseline="0" noProof="0" dirty="0">
                <a:ln>
                  <a:noFill/>
                </a:ln>
                <a:solidFill>
                  <a:sysClr val="windowText" lastClr="000000"/>
                </a:solidFill>
                <a:effectLst/>
                <a:uLnTx/>
                <a:uFillTx/>
                <a:latin typeface="Lucida Sans"/>
                <a:cs typeface="Lucida Sans"/>
              </a:rPr>
              <a:t>or</a:t>
            </a:r>
            <a:r>
              <a:rPr kumimoji="0" lang="en-US" sz="1600" b="0" i="0" u="none" strike="noStrike" kern="0" cap="none" spc="-9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30" normalizeH="0" baseline="0" noProof="0" dirty="0">
                <a:ln>
                  <a:noFill/>
                </a:ln>
                <a:solidFill>
                  <a:sysClr val="windowText" lastClr="000000"/>
                </a:solidFill>
                <a:effectLst/>
                <a:uLnTx/>
                <a:uFillTx/>
                <a:latin typeface="Lucida Sans"/>
                <a:cs typeface="Lucida Sans"/>
              </a:rPr>
              <a:t>collaborative </a:t>
            </a:r>
            <a:r>
              <a:rPr kumimoji="0" lang="en-US" sz="1600" b="0" i="0" u="none" strike="noStrike" kern="0" cap="none" spc="-10" normalizeH="0" baseline="0" noProof="0" dirty="0">
                <a:ln>
                  <a:noFill/>
                </a:ln>
                <a:solidFill>
                  <a:sysClr val="windowText" lastClr="000000"/>
                </a:solidFill>
                <a:effectLst/>
                <a:uLnTx/>
                <a:uFillTx/>
                <a:latin typeface="Lucida Sans"/>
                <a:cs typeface="Lucida Sans"/>
              </a:rPr>
              <a:t>arrangements.</a:t>
            </a:r>
            <a:endParaRPr kumimoji="0" lang="en-US" sz="1600" b="0" i="0" u="none" strike="noStrike" kern="0" cap="none" spc="0" normalizeH="0" baseline="0" noProof="0" dirty="0">
              <a:ln>
                <a:noFill/>
              </a:ln>
              <a:solidFill>
                <a:sysClr val="windowText" lastClr="000000"/>
              </a:solidFill>
              <a:effectLst/>
              <a:uLnTx/>
              <a:uFillTx/>
              <a:latin typeface="Lucida Sans"/>
              <a:cs typeface="Lucida Sans"/>
            </a:endParaRPr>
          </a:p>
          <a:p>
            <a:pPr marL="285750" marR="0" lvl="0" indent="-285750" algn="just" defTabSz="914400" eaLnBrk="1" fontAlgn="auto" latinLnBrk="0" hangingPunct="1">
              <a:lnSpc>
                <a:spcPct val="100000"/>
              </a:lnSpc>
              <a:spcBef>
                <a:spcPts val="40"/>
              </a:spcBef>
              <a:spcAft>
                <a:spcPts val="0"/>
              </a:spcAft>
              <a:buClrTx/>
              <a:buSzTx/>
              <a:buFont typeface="Wingdings" panose="05000000000000000000" pitchFamily="2" charset="2"/>
              <a:buChar char="q"/>
              <a:tabLst/>
              <a:defRPr/>
            </a:pPr>
            <a:endParaRPr kumimoji="0" lang="en-US" sz="1400" b="0" i="0" u="none" strike="noStrike" kern="0" cap="none" spc="0" normalizeH="0" baseline="0" noProof="0" dirty="0">
              <a:ln>
                <a:noFill/>
              </a:ln>
              <a:solidFill>
                <a:sysClr val="windowText" lastClr="000000"/>
              </a:solidFill>
              <a:effectLst/>
              <a:uLnTx/>
              <a:uFillTx/>
              <a:latin typeface="Lucida Sans"/>
              <a:cs typeface="Lucida Sans"/>
            </a:endParaRPr>
          </a:p>
          <a:p>
            <a:pPr marL="590550" marR="5080" lvl="0" indent="-285750" algn="just" defTabSz="914400" eaLnBrk="1" fontAlgn="auto" latinLnBrk="0" hangingPunct="1">
              <a:lnSpc>
                <a:spcPct val="122300"/>
              </a:lnSpc>
              <a:spcBef>
                <a:spcPts val="0"/>
              </a:spcBef>
              <a:spcAft>
                <a:spcPts val="0"/>
              </a:spcAft>
              <a:buClrTx/>
              <a:buSzTx/>
              <a:buFont typeface="Wingdings" panose="05000000000000000000" pitchFamily="2" charset="2"/>
              <a:buChar char="q"/>
              <a:tabLst/>
              <a:defRPr/>
            </a:pPr>
            <a:r>
              <a:rPr kumimoji="0" lang="en-US" b="1" i="0" u="none" strike="noStrike" kern="0" cap="none" spc="-80" normalizeH="0" baseline="0" noProof="0" dirty="0">
                <a:ln>
                  <a:noFill/>
                </a:ln>
                <a:solidFill>
                  <a:sysClr val="windowText" lastClr="000000"/>
                </a:solidFill>
                <a:effectLst/>
                <a:uLnTx/>
                <a:uFillTx/>
                <a:latin typeface="Lucida Sans"/>
                <a:cs typeface="Lucida Sans"/>
              </a:rPr>
              <a:t>Key</a:t>
            </a:r>
            <a:r>
              <a:rPr kumimoji="0" lang="en-US" b="1" i="0" u="none" strike="noStrike" kern="0" cap="none" spc="-114" normalizeH="0" baseline="0" noProof="0" dirty="0">
                <a:ln>
                  <a:noFill/>
                </a:ln>
                <a:solidFill>
                  <a:sysClr val="windowText" lastClr="000000"/>
                </a:solidFill>
                <a:effectLst/>
                <a:uLnTx/>
                <a:uFillTx/>
                <a:latin typeface="Lucida Sans"/>
                <a:cs typeface="Lucida Sans"/>
              </a:rPr>
              <a:t> </a:t>
            </a:r>
            <a:r>
              <a:rPr kumimoji="0" lang="en-US" b="1" i="0" u="none" strike="noStrike" kern="0" cap="none" spc="-85" normalizeH="0" baseline="0" noProof="0" dirty="0">
                <a:ln>
                  <a:noFill/>
                </a:ln>
                <a:solidFill>
                  <a:sysClr val="windowText" lastClr="000000"/>
                </a:solidFill>
                <a:effectLst/>
                <a:uLnTx/>
                <a:uFillTx/>
                <a:latin typeface="Lucida Sans"/>
                <a:cs typeface="Lucida Sans"/>
              </a:rPr>
              <a:t>Consideration: </a:t>
            </a:r>
            <a:r>
              <a:rPr kumimoji="0" lang="en-US" sz="1600" b="0" i="0" u="none" strike="noStrike" kern="0" cap="none" spc="0" normalizeH="0" baseline="0" noProof="0" dirty="0">
                <a:ln>
                  <a:noFill/>
                </a:ln>
                <a:solidFill>
                  <a:sysClr val="windowText" lastClr="000000"/>
                </a:solidFill>
                <a:effectLst/>
                <a:uLnTx/>
                <a:uFillTx/>
                <a:latin typeface="Lucida Sans"/>
                <a:cs typeface="Lucida Sans"/>
              </a:rPr>
              <a:t>While</a:t>
            </a:r>
            <a:r>
              <a:rPr kumimoji="0" lang="en-US" sz="1600" b="0" i="0" u="none" strike="noStrike" kern="0" cap="none" spc="-2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50" normalizeH="0" baseline="0" noProof="0" dirty="0">
                <a:ln>
                  <a:noFill/>
                </a:ln>
                <a:solidFill>
                  <a:sysClr val="windowText" lastClr="000000"/>
                </a:solidFill>
                <a:effectLst/>
                <a:uLnTx/>
                <a:uFillTx/>
                <a:latin typeface="Lucida Sans"/>
                <a:cs typeface="Lucida Sans"/>
              </a:rPr>
              <a:t>risk</a:t>
            </a:r>
            <a:r>
              <a:rPr kumimoji="0" lang="en-US" sz="1600" b="0" i="0" u="none" strike="noStrike" kern="0" cap="none" spc="-3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40" normalizeH="0" baseline="0" noProof="0" dirty="0">
                <a:ln>
                  <a:noFill/>
                </a:ln>
                <a:solidFill>
                  <a:sysClr val="windowText" lastClr="000000"/>
                </a:solidFill>
                <a:effectLst/>
                <a:uLnTx/>
                <a:uFillTx/>
                <a:latin typeface="Lucida Sans"/>
                <a:cs typeface="Lucida Sans"/>
              </a:rPr>
              <a:t>transfer</a:t>
            </a:r>
            <a:r>
              <a:rPr kumimoji="0" lang="en-US" sz="1600" b="0" i="0" u="none" strike="noStrike" kern="0" cap="none" spc="-9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55" normalizeH="0" baseline="0" noProof="0" dirty="0">
                <a:ln>
                  <a:noFill/>
                </a:ln>
                <a:solidFill>
                  <a:sysClr val="windowText" lastClr="000000"/>
                </a:solidFill>
                <a:effectLst/>
                <a:uLnTx/>
                <a:uFillTx/>
                <a:latin typeface="Lucida Sans"/>
                <a:cs typeface="Lucida Sans"/>
              </a:rPr>
              <a:t>reduces</a:t>
            </a:r>
            <a:r>
              <a:rPr kumimoji="0" lang="en-US" sz="1600" b="0" i="0" u="none" strike="noStrike" kern="0" cap="none" spc="-30" normalizeH="0" baseline="0" noProof="0" dirty="0">
                <a:ln>
                  <a:noFill/>
                </a:ln>
                <a:solidFill>
                  <a:sysClr val="windowText" lastClr="000000"/>
                </a:solidFill>
                <a:effectLst/>
                <a:uLnTx/>
                <a:uFillTx/>
                <a:latin typeface="Lucida Sans"/>
                <a:cs typeface="Lucida Sans"/>
              </a:rPr>
              <a:t> financial</a:t>
            </a:r>
            <a:r>
              <a:rPr kumimoji="0" lang="en-US" sz="1600" b="0" i="0" u="none" strike="noStrike" kern="0" cap="none" spc="-5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55" normalizeH="0" baseline="0" noProof="0" dirty="0">
                <a:ln>
                  <a:noFill/>
                </a:ln>
                <a:solidFill>
                  <a:sysClr val="windowText" lastClr="000000"/>
                </a:solidFill>
                <a:effectLst/>
                <a:uLnTx/>
                <a:uFillTx/>
                <a:latin typeface="Lucida Sans"/>
                <a:cs typeface="Lucida Sans"/>
              </a:rPr>
              <a:t>burden,</a:t>
            </a:r>
            <a:r>
              <a:rPr kumimoji="0" lang="en-US" sz="1600" b="0" i="0" u="none" strike="noStrike" kern="0" cap="none" spc="-10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0" normalizeH="0" baseline="0" noProof="0" dirty="0">
                <a:ln>
                  <a:noFill/>
                </a:ln>
                <a:solidFill>
                  <a:sysClr val="windowText" lastClr="000000"/>
                </a:solidFill>
                <a:effectLst/>
                <a:uLnTx/>
                <a:uFillTx/>
                <a:latin typeface="Lucida Sans"/>
                <a:cs typeface="Lucida Sans"/>
              </a:rPr>
              <a:t>it</a:t>
            </a:r>
            <a:r>
              <a:rPr kumimoji="0" lang="en-US" sz="1600" b="0" i="0" u="none" strike="noStrike" kern="0" cap="none" spc="-3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40" normalizeH="0" baseline="0" noProof="0" dirty="0">
                <a:ln>
                  <a:noFill/>
                </a:ln>
                <a:solidFill>
                  <a:sysClr val="windowText" lastClr="000000"/>
                </a:solidFill>
                <a:effectLst/>
                <a:uLnTx/>
                <a:uFillTx/>
                <a:latin typeface="Lucida Sans"/>
                <a:cs typeface="Lucida Sans"/>
              </a:rPr>
              <a:t>doesn't</a:t>
            </a:r>
            <a:r>
              <a:rPr kumimoji="0" lang="en-US" sz="1600" b="0" i="0" u="none" strike="noStrike" kern="0" cap="none" spc="-3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20" normalizeH="0" baseline="0" noProof="0" dirty="0">
                <a:ln>
                  <a:noFill/>
                </a:ln>
                <a:solidFill>
                  <a:sysClr val="windowText" lastClr="000000"/>
                </a:solidFill>
                <a:effectLst/>
                <a:uLnTx/>
                <a:uFillTx/>
                <a:latin typeface="Lucida Sans"/>
                <a:cs typeface="Lucida Sans"/>
              </a:rPr>
              <a:t>eliminate the </a:t>
            </a:r>
            <a:r>
              <a:rPr kumimoji="0" lang="en-US" sz="1600" b="0" i="0" u="none" strike="noStrike" kern="0" cap="none" spc="-35" normalizeH="0" baseline="0" noProof="0" dirty="0">
                <a:ln>
                  <a:noFill/>
                </a:ln>
                <a:solidFill>
                  <a:sysClr val="windowText" lastClr="000000"/>
                </a:solidFill>
                <a:effectLst/>
                <a:uLnTx/>
                <a:uFillTx/>
                <a:latin typeface="Lucida Sans"/>
                <a:cs typeface="Lucida Sans"/>
              </a:rPr>
              <a:t>need</a:t>
            </a:r>
            <a:r>
              <a:rPr kumimoji="0" lang="en-US" sz="1600" b="0" i="0" u="none" strike="noStrike" kern="0" cap="none" spc="-6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55" normalizeH="0" baseline="0" noProof="0" dirty="0">
                <a:ln>
                  <a:noFill/>
                </a:ln>
                <a:solidFill>
                  <a:sysClr val="windowText" lastClr="000000"/>
                </a:solidFill>
                <a:effectLst/>
                <a:uLnTx/>
                <a:uFillTx/>
                <a:latin typeface="Lucida Sans"/>
                <a:cs typeface="Lucida Sans"/>
              </a:rPr>
              <a:t>for</a:t>
            </a:r>
            <a:r>
              <a:rPr kumimoji="0" lang="en-US" sz="1600" b="0" i="0" u="none" strike="noStrike" kern="0" cap="none" spc="-9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20" normalizeH="0" baseline="0" noProof="0" dirty="0">
                <a:ln>
                  <a:noFill/>
                </a:ln>
                <a:solidFill>
                  <a:sysClr val="windowText" lastClr="000000"/>
                </a:solidFill>
                <a:effectLst/>
                <a:uLnTx/>
                <a:uFillTx/>
                <a:latin typeface="Lucida Sans"/>
                <a:cs typeface="Lucida Sans"/>
              </a:rPr>
              <a:t>oversight </a:t>
            </a:r>
            <a:r>
              <a:rPr kumimoji="0" lang="en-US" sz="1600" b="0" i="0" u="none" strike="noStrike" kern="0" cap="none" spc="-60" normalizeH="0" baseline="0" noProof="0" dirty="0">
                <a:ln>
                  <a:noFill/>
                </a:ln>
                <a:solidFill>
                  <a:sysClr val="windowText" lastClr="000000"/>
                </a:solidFill>
                <a:effectLst/>
                <a:uLnTx/>
                <a:uFillTx/>
                <a:latin typeface="Lucida Sans"/>
                <a:cs typeface="Lucida Sans"/>
              </a:rPr>
              <a:t>or</a:t>
            </a:r>
            <a:r>
              <a:rPr kumimoji="0" lang="en-US" sz="1600" b="0" i="0" u="none" strike="noStrike" kern="0" cap="none" spc="-8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20" normalizeH="0" baseline="0" noProof="0" dirty="0">
                <a:ln>
                  <a:noFill/>
                </a:ln>
                <a:solidFill>
                  <a:sysClr val="windowText" lastClr="000000"/>
                </a:solidFill>
                <a:effectLst/>
                <a:uLnTx/>
                <a:uFillTx/>
                <a:latin typeface="Lucida Sans"/>
                <a:cs typeface="Lucida Sans"/>
              </a:rPr>
              <a:t>eliminate</a:t>
            </a:r>
            <a:r>
              <a:rPr kumimoji="0" lang="en-US" sz="1600" b="0" i="0" u="none" strike="noStrike" kern="0" cap="none" spc="-1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30" normalizeH="0" baseline="0" noProof="0" dirty="0">
                <a:ln>
                  <a:noFill/>
                </a:ln>
                <a:solidFill>
                  <a:sysClr val="windowText" lastClr="000000"/>
                </a:solidFill>
                <a:effectLst/>
                <a:uLnTx/>
                <a:uFillTx/>
                <a:latin typeface="Lucida Sans"/>
                <a:cs typeface="Lucida Sans"/>
              </a:rPr>
              <a:t>reputational</a:t>
            </a:r>
            <a:r>
              <a:rPr kumimoji="0" lang="en-US" sz="1600" b="0" i="0" u="none" strike="noStrike" kern="0" cap="none" spc="-3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10" normalizeH="0" baseline="0" noProof="0" dirty="0">
                <a:ln>
                  <a:noFill/>
                </a:ln>
                <a:solidFill>
                  <a:sysClr val="windowText" lastClr="000000"/>
                </a:solidFill>
                <a:effectLst/>
                <a:uLnTx/>
                <a:uFillTx/>
                <a:latin typeface="Lucida Sans"/>
                <a:cs typeface="Lucida Sans"/>
              </a:rPr>
              <a:t>consequences.</a:t>
            </a:r>
            <a:endParaRPr kumimoji="0" lang="en-US" sz="1600" b="0" i="0" u="none" strike="noStrike" kern="0" cap="none" spc="0" normalizeH="0" baseline="0" noProof="0" dirty="0">
              <a:ln>
                <a:noFill/>
              </a:ln>
              <a:solidFill>
                <a:sysClr val="windowText" lastClr="000000"/>
              </a:solidFill>
              <a:effectLst/>
              <a:uLnTx/>
              <a:uFillTx/>
              <a:latin typeface="Lucida Sans"/>
              <a:cs typeface="Lucida Sans"/>
            </a:endParaRPr>
          </a:p>
        </p:txBody>
      </p:sp>
      <p:pic>
        <p:nvPicPr>
          <p:cNvPr id="2" name="Graphic 21">
            <a:extLst>
              <a:ext uri="{FF2B5EF4-FFF2-40B4-BE49-F238E27FC236}">
                <a16:creationId xmlns:a16="http://schemas.microsoft.com/office/drawing/2014/main" id="{705F5013-FD5C-C1F6-DD26-6D8D3D656E1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58441" y="605121"/>
            <a:ext cx="2024202" cy="945164"/>
          </a:xfrm>
          <a:prstGeom prst="rect">
            <a:avLst/>
          </a:prstGeom>
        </p:spPr>
      </p:pic>
      <p:sp>
        <p:nvSpPr>
          <p:cNvPr id="4" name="TextBox 3">
            <a:extLst>
              <a:ext uri="{FF2B5EF4-FFF2-40B4-BE49-F238E27FC236}">
                <a16:creationId xmlns:a16="http://schemas.microsoft.com/office/drawing/2014/main" id="{A5D780BA-1734-1682-CAEB-56AFDAB54E79}"/>
              </a:ext>
            </a:extLst>
          </p:cNvPr>
          <p:cNvSpPr txBox="1"/>
          <p:nvPr/>
        </p:nvSpPr>
        <p:spPr>
          <a:xfrm>
            <a:off x="2381250" y="1259443"/>
            <a:ext cx="2362200" cy="369332"/>
          </a:xfrm>
          <a:prstGeom prst="rect">
            <a:avLst/>
          </a:prstGeom>
          <a:solidFill>
            <a:srgbClr val="00B0F0"/>
          </a:solidFill>
        </p:spPr>
        <p:txBody>
          <a:bodyPr wrap="square">
            <a:spAutoFit/>
          </a:bodyPr>
          <a:lstStyle/>
          <a:p>
            <a:pPr marL="12700">
              <a:lnSpc>
                <a:spcPct val="100000"/>
              </a:lnSpc>
              <a:spcBef>
                <a:spcPts val="100"/>
              </a:spcBef>
            </a:pPr>
            <a:r>
              <a:rPr lang="en-US" sz="1800" b="1" spc="-75" dirty="0">
                <a:solidFill>
                  <a:schemeClr val="bg1"/>
                </a:solidFill>
                <a:latin typeface="Arial"/>
                <a:cs typeface="Arial"/>
              </a:rPr>
              <a:t>RISK TRANSFER</a:t>
            </a:r>
            <a:endParaRPr lang="en-US" sz="1800" dirty="0">
              <a:solidFill>
                <a:schemeClr val="bg1"/>
              </a:solidFill>
              <a:latin typeface="Arial"/>
              <a:cs typeface="Arial"/>
            </a:endParaRPr>
          </a:p>
        </p:txBody>
      </p:sp>
    </p:spTree>
    <p:extLst>
      <p:ext uri="{BB962C8B-B14F-4D97-AF65-F5344CB8AC3E}">
        <p14:creationId xmlns:p14="http://schemas.microsoft.com/office/powerpoint/2010/main" val="45147712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Rectangle: Rounded Corners 27">
            <a:extLst>
              <a:ext uri="{FF2B5EF4-FFF2-40B4-BE49-F238E27FC236}">
                <a16:creationId xmlns:a16="http://schemas.microsoft.com/office/drawing/2014/main" id="{D9912810-D0DD-6B03-2606-C8946A05E6D1}"/>
              </a:ext>
            </a:extLst>
          </p:cNvPr>
          <p:cNvSpPr/>
          <p:nvPr/>
        </p:nvSpPr>
        <p:spPr>
          <a:xfrm>
            <a:off x="7715250" y="1400175"/>
            <a:ext cx="3468845" cy="559865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10" name="object 10"/>
          <p:cNvGrpSpPr/>
          <p:nvPr/>
        </p:nvGrpSpPr>
        <p:grpSpPr>
          <a:xfrm>
            <a:off x="760019" y="1749251"/>
            <a:ext cx="8879205" cy="4984924"/>
            <a:chOff x="760019" y="1749251"/>
            <a:chExt cx="8879205" cy="4984924"/>
          </a:xfrm>
          <a:solidFill>
            <a:schemeClr val="bg1"/>
          </a:solidFill>
        </p:grpSpPr>
        <p:sp>
          <p:nvSpPr>
            <p:cNvPr id="12" name="object 12"/>
            <p:cNvSpPr/>
            <p:nvPr/>
          </p:nvSpPr>
          <p:spPr>
            <a:xfrm>
              <a:off x="760019" y="1749251"/>
              <a:ext cx="8879205" cy="3740150"/>
            </a:xfrm>
            <a:custGeom>
              <a:avLst/>
              <a:gdLst/>
              <a:ahLst/>
              <a:cxnLst/>
              <a:rect l="l" t="t" r="r" b="b"/>
              <a:pathLst>
                <a:path w="8879205" h="3740150">
                  <a:moveTo>
                    <a:pt x="8730173" y="3739779"/>
                  </a:moveTo>
                  <a:lnTo>
                    <a:pt x="148786" y="3739779"/>
                  </a:lnTo>
                  <a:lnTo>
                    <a:pt x="141477" y="3739600"/>
                  </a:lnTo>
                  <a:lnTo>
                    <a:pt x="98670" y="3731085"/>
                  </a:lnTo>
                  <a:lnTo>
                    <a:pt x="60146" y="3710494"/>
                  </a:lnTo>
                  <a:lnTo>
                    <a:pt x="29284" y="3679631"/>
                  </a:lnTo>
                  <a:lnTo>
                    <a:pt x="8693" y="3641109"/>
                  </a:lnTo>
                  <a:lnTo>
                    <a:pt x="178" y="3598302"/>
                  </a:lnTo>
                  <a:lnTo>
                    <a:pt x="0" y="3590992"/>
                  </a:lnTo>
                  <a:lnTo>
                    <a:pt x="0" y="148786"/>
                  </a:lnTo>
                  <a:lnTo>
                    <a:pt x="6404" y="105595"/>
                  </a:lnTo>
                  <a:lnTo>
                    <a:pt x="25075" y="66125"/>
                  </a:lnTo>
                  <a:lnTo>
                    <a:pt x="54396" y="33771"/>
                  </a:lnTo>
                  <a:lnTo>
                    <a:pt x="91848" y="11325"/>
                  </a:lnTo>
                  <a:lnTo>
                    <a:pt x="134203" y="714"/>
                  </a:lnTo>
                  <a:lnTo>
                    <a:pt x="148786" y="0"/>
                  </a:lnTo>
                  <a:lnTo>
                    <a:pt x="8730173" y="0"/>
                  </a:lnTo>
                  <a:lnTo>
                    <a:pt x="8773364" y="6404"/>
                  </a:lnTo>
                  <a:lnTo>
                    <a:pt x="8812834" y="25075"/>
                  </a:lnTo>
                  <a:lnTo>
                    <a:pt x="8845188" y="54396"/>
                  </a:lnTo>
                  <a:lnTo>
                    <a:pt x="8867634" y="91848"/>
                  </a:lnTo>
                  <a:lnTo>
                    <a:pt x="8878245" y="134202"/>
                  </a:lnTo>
                  <a:lnTo>
                    <a:pt x="8878960" y="148786"/>
                  </a:lnTo>
                  <a:lnTo>
                    <a:pt x="8878960" y="3590992"/>
                  </a:lnTo>
                  <a:lnTo>
                    <a:pt x="8872554" y="3634183"/>
                  </a:lnTo>
                  <a:lnTo>
                    <a:pt x="8853885" y="3673653"/>
                  </a:lnTo>
                  <a:lnTo>
                    <a:pt x="8824563" y="3706007"/>
                  </a:lnTo>
                  <a:lnTo>
                    <a:pt x="8787111" y="3728452"/>
                  </a:lnTo>
                  <a:lnTo>
                    <a:pt x="8744757" y="3739064"/>
                  </a:lnTo>
                  <a:lnTo>
                    <a:pt x="8730173" y="3739779"/>
                  </a:lnTo>
                  <a:close/>
                </a:path>
              </a:pathLst>
            </a:custGeom>
            <a:grpFill/>
          </p:spPr>
          <p:txBody>
            <a:bodyPr wrap="square" lIns="0" tIns="0" rIns="0" bIns="0" rtlCol="0"/>
            <a:lstStyle/>
            <a:p>
              <a:endParaRPr dirty="0"/>
            </a:p>
          </p:txBody>
        </p:sp>
        <p:sp>
          <p:nvSpPr>
            <p:cNvPr id="13" name="object 13"/>
            <p:cNvSpPr/>
            <p:nvPr/>
          </p:nvSpPr>
          <p:spPr>
            <a:xfrm>
              <a:off x="760019" y="1749251"/>
              <a:ext cx="8879205" cy="4984924"/>
            </a:xfrm>
            <a:custGeom>
              <a:avLst/>
              <a:gdLst/>
              <a:ahLst/>
              <a:cxnLst/>
              <a:rect l="l" t="t" r="r" b="b"/>
              <a:pathLst>
                <a:path w="8879205" h="3740150">
                  <a:moveTo>
                    <a:pt x="0" y="3590992"/>
                  </a:moveTo>
                  <a:lnTo>
                    <a:pt x="0" y="148786"/>
                  </a:lnTo>
                  <a:lnTo>
                    <a:pt x="178" y="141477"/>
                  </a:lnTo>
                  <a:lnTo>
                    <a:pt x="8693" y="98669"/>
                  </a:lnTo>
                  <a:lnTo>
                    <a:pt x="29284" y="60146"/>
                  </a:lnTo>
                  <a:lnTo>
                    <a:pt x="60146" y="29284"/>
                  </a:lnTo>
                  <a:lnTo>
                    <a:pt x="98670" y="8693"/>
                  </a:lnTo>
                  <a:lnTo>
                    <a:pt x="141477" y="178"/>
                  </a:lnTo>
                  <a:lnTo>
                    <a:pt x="148786" y="0"/>
                  </a:lnTo>
                  <a:lnTo>
                    <a:pt x="8730173" y="0"/>
                  </a:lnTo>
                  <a:lnTo>
                    <a:pt x="8773364" y="6404"/>
                  </a:lnTo>
                  <a:lnTo>
                    <a:pt x="8812834" y="25075"/>
                  </a:lnTo>
                  <a:lnTo>
                    <a:pt x="8845188" y="54396"/>
                  </a:lnTo>
                  <a:lnTo>
                    <a:pt x="8867634" y="91848"/>
                  </a:lnTo>
                  <a:lnTo>
                    <a:pt x="8878245" y="134202"/>
                  </a:lnTo>
                  <a:lnTo>
                    <a:pt x="8878960" y="148786"/>
                  </a:lnTo>
                  <a:lnTo>
                    <a:pt x="8878960" y="3590992"/>
                  </a:lnTo>
                  <a:lnTo>
                    <a:pt x="8872554" y="3634183"/>
                  </a:lnTo>
                  <a:lnTo>
                    <a:pt x="8853885" y="3673653"/>
                  </a:lnTo>
                  <a:lnTo>
                    <a:pt x="8824563" y="3706007"/>
                  </a:lnTo>
                  <a:lnTo>
                    <a:pt x="8787111" y="3728452"/>
                  </a:lnTo>
                  <a:lnTo>
                    <a:pt x="8744757" y="3739064"/>
                  </a:lnTo>
                  <a:lnTo>
                    <a:pt x="8730173" y="3739779"/>
                  </a:lnTo>
                  <a:lnTo>
                    <a:pt x="148786" y="3739779"/>
                  </a:lnTo>
                  <a:lnTo>
                    <a:pt x="105595" y="3733373"/>
                  </a:lnTo>
                  <a:lnTo>
                    <a:pt x="66125" y="3714703"/>
                  </a:lnTo>
                  <a:lnTo>
                    <a:pt x="33771" y="3685382"/>
                  </a:lnTo>
                  <a:lnTo>
                    <a:pt x="11325" y="3647930"/>
                  </a:lnTo>
                  <a:lnTo>
                    <a:pt x="714" y="3605576"/>
                  </a:lnTo>
                  <a:lnTo>
                    <a:pt x="0" y="3590992"/>
                  </a:lnTo>
                  <a:close/>
                </a:path>
              </a:pathLst>
            </a:custGeom>
            <a:grpFill/>
            <a:ln w="41275">
              <a:solidFill>
                <a:srgbClr val="00B0F0"/>
              </a:solidFill>
            </a:ln>
          </p:spPr>
          <p:txBody>
            <a:bodyPr wrap="square" lIns="0" tIns="0" rIns="0" bIns="0" rtlCol="0"/>
            <a:lstStyle/>
            <a:p>
              <a:endParaRPr dirty="0"/>
            </a:p>
          </p:txBody>
        </p:sp>
        <p:pic>
          <p:nvPicPr>
            <p:cNvPr id="14" name="object 14"/>
            <p:cNvPicPr/>
            <p:nvPr/>
          </p:nvPicPr>
          <p:blipFill>
            <a:blip r:embed="rId3" cstate="print"/>
            <a:stretch>
              <a:fillRect/>
            </a:stretch>
          </p:blipFill>
          <p:spPr>
            <a:xfrm>
              <a:off x="965104" y="2380591"/>
              <a:ext cx="241276" cy="193020"/>
            </a:xfrm>
            <a:prstGeom prst="rect">
              <a:avLst/>
            </a:prstGeom>
            <a:grpFill/>
          </p:spPr>
        </p:pic>
        <p:pic>
          <p:nvPicPr>
            <p:cNvPr id="15" name="object 15"/>
            <p:cNvPicPr/>
            <p:nvPr/>
          </p:nvPicPr>
          <p:blipFill>
            <a:blip r:embed="rId4" cstate="print"/>
            <a:stretch>
              <a:fillRect/>
            </a:stretch>
          </p:blipFill>
          <p:spPr>
            <a:xfrm>
              <a:off x="965104" y="2782717"/>
              <a:ext cx="241276" cy="193020"/>
            </a:xfrm>
            <a:prstGeom prst="rect">
              <a:avLst/>
            </a:prstGeom>
            <a:grpFill/>
          </p:spPr>
        </p:pic>
        <p:pic>
          <p:nvPicPr>
            <p:cNvPr id="16" name="object 16"/>
            <p:cNvPicPr/>
            <p:nvPr/>
          </p:nvPicPr>
          <p:blipFill>
            <a:blip r:embed="rId5" cstate="print"/>
            <a:stretch>
              <a:fillRect/>
            </a:stretch>
          </p:blipFill>
          <p:spPr>
            <a:xfrm>
              <a:off x="965104" y="3192887"/>
              <a:ext cx="241276" cy="193020"/>
            </a:xfrm>
            <a:prstGeom prst="rect">
              <a:avLst/>
            </a:prstGeom>
            <a:grpFill/>
          </p:spPr>
        </p:pic>
        <p:pic>
          <p:nvPicPr>
            <p:cNvPr id="17" name="object 17"/>
            <p:cNvPicPr/>
            <p:nvPr/>
          </p:nvPicPr>
          <p:blipFill>
            <a:blip r:embed="rId6" cstate="print"/>
            <a:stretch>
              <a:fillRect/>
            </a:stretch>
          </p:blipFill>
          <p:spPr>
            <a:xfrm>
              <a:off x="965104" y="4037353"/>
              <a:ext cx="241276" cy="193020"/>
            </a:xfrm>
            <a:prstGeom prst="rect">
              <a:avLst/>
            </a:prstGeom>
            <a:grpFill/>
          </p:spPr>
        </p:pic>
        <p:pic>
          <p:nvPicPr>
            <p:cNvPr id="18" name="object 18"/>
            <p:cNvPicPr/>
            <p:nvPr/>
          </p:nvPicPr>
          <p:blipFill>
            <a:blip r:embed="rId7" cstate="print"/>
            <a:stretch>
              <a:fillRect/>
            </a:stretch>
          </p:blipFill>
          <p:spPr>
            <a:xfrm>
              <a:off x="965104" y="4439480"/>
              <a:ext cx="241276" cy="193020"/>
            </a:xfrm>
            <a:prstGeom prst="rect">
              <a:avLst/>
            </a:prstGeom>
            <a:grpFill/>
          </p:spPr>
        </p:pic>
        <p:pic>
          <p:nvPicPr>
            <p:cNvPr id="19" name="object 19"/>
            <p:cNvPicPr/>
            <p:nvPr/>
          </p:nvPicPr>
          <p:blipFill>
            <a:blip r:embed="rId8" cstate="print"/>
            <a:stretch>
              <a:fillRect/>
            </a:stretch>
          </p:blipFill>
          <p:spPr>
            <a:xfrm>
              <a:off x="965104" y="4849649"/>
              <a:ext cx="241276" cy="193020"/>
            </a:xfrm>
            <a:prstGeom prst="rect">
              <a:avLst/>
            </a:prstGeom>
            <a:grpFill/>
          </p:spPr>
        </p:pic>
        <p:pic>
          <p:nvPicPr>
            <p:cNvPr id="20" name="object 20"/>
            <p:cNvPicPr/>
            <p:nvPr/>
          </p:nvPicPr>
          <p:blipFill>
            <a:blip r:embed="rId9" cstate="print"/>
            <a:stretch>
              <a:fillRect/>
            </a:stretch>
          </p:blipFill>
          <p:spPr>
            <a:xfrm>
              <a:off x="965104" y="5694116"/>
              <a:ext cx="241276" cy="193020"/>
            </a:xfrm>
            <a:prstGeom prst="rect">
              <a:avLst/>
            </a:prstGeom>
            <a:grpFill/>
          </p:spPr>
        </p:pic>
        <p:pic>
          <p:nvPicPr>
            <p:cNvPr id="21" name="object 21"/>
            <p:cNvPicPr/>
            <p:nvPr/>
          </p:nvPicPr>
          <p:blipFill>
            <a:blip r:embed="rId10" cstate="print"/>
            <a:stretch>
              <a:fillRect/>
            </a:stretch>
          </p:blipFill>
          <p:spPr>
            <a:xfrm>
              <a:off x="965104" y="6096243"/>
              <a:ext cx="241276" cy="193020"/>
            </a:xfrm>
            <a:prstGeom prst="rect">
              <a:avLst/>
            </a:prstGeom>
            <a:grpFill/>
          </p:spPr>
        </p:pic>
      </p:grpSp>
      <p:sp>
        <p:nvSpPr>
          <p:cNvPr id="22" name="object 22"/>
          <p:cNvSpPr txBox="1"/>
          <p:nvPr/>
        </p:nvSpPr>
        <p:spPr>
          <a:xfrm>
            <a:off x="954792" y="1940587"/>
            <a:ext cx="7370058" cy="4357370"/>
          </a:xfrm>
          <a:prstGeom prst="rect">
            <a:avLst/>
          </a:prstGeom>
        </p:spPr>
        <p:txBody>
          <a:bodyPr vert="horz" wrap="square" lIns="0" tIns="14605" rIns="0" bIns="0" rtlCol="0">
            <a:spAutoFit/>
          </a:bodyPr>
          <a:lstStyle/>
          <a:p>
            <a:pPr marL="12700">
              <a:lnSpc>
                <a:spcPct val="100000"/>
              </a:lnSpc>
              <a:spcBef>
                <a:spcPts val="115"/>
              </a:spcBef>
            </a:pPr>
            <a:r>
              <a:rPr sz="1450" b="1" spc="-95" dirty="0">
                <a:latin typeface="Tahoma"/>
                <a:cs typeface="Tahoma"/>
              </a:rPr>
              <a:t>When</a:t>
            </a:r>
            <a:r>
              <a:rPr sz="1450" b="1" spc="-125" dirty="0">
                <a:latin typeface="Tahoma"/>
                <a:cs typeface="Tahoma"/>
              </a:rPr>
              <a:t> </a:t>
            </a:r>
            <a:r>
              <a:rPr sz="1450" b="1" spc="-75" dirty="0">
                <a:latin typeface="Tahoma"/>
                <a:cs typeface="Tahoma"/>
              </a:rPr>
              <a:t>to</a:t>
            </a:r>
            <a:r>
              <a:rPr sz="1450" b="1" spc="-70" dirty="0">
                <a:latin typeface="Tahoma"/>
                <a:cs typeface="Tahoma"/>
              </a:rPr>
              <a:t> Accept</a:t>
            </a:r>
            <a:r>
              <a:rPr sz="1450" b="1" spc="-75" dirty="0">
                <a:latin typeface="Tahoma"/>
                <a:cs typeface="Tahoma"/>
              </a:rPr>
              <a:t> </a:t>
            </a:r>
            <a:r>
              <a:rPr sz="1450" b="1" spc="-20" dirty="0">
                <a:latin typeface="Tahoma"/>
                <a:cs typeface="Tahoma"/>
              </a:rPr>
              <a:t>Risk:</a:t>
            </a:r>
            <a:endParaRPr sz="1450" dirty="0">
              <a:latin typeface="Tahoma"/>
              <a:cs typeface="Tahoma"/>
            </a:endParaRPr>
          </a:p>
          <a:p>
            <a:pPr marL="374015">
              <a:lnSpc>
                <a:spcPct val="100000"/>
              </a:lnSpc>
              <a:spcBef>
                <a:spcPts val="1410"/>
              </a:spcBef>
            </a:pPr>
            <a:r>
              <a:rPr sz="1400" spc="-70" dirty="0">
                <a:latin typeface="Verdana"/>
                <a:cs typeface="Verdana"/>
              </a:rPr>
              <a:t>When</a:t>
            </a:r>
            <a:r>
              <a:rPr sz="1400" spc="-165" dirty="0">
                <a:latin typeface="Verdana"/>
                <a:cs typeface="Verdana"/>
              </a:rPr>
              <a:t> </a:t>
            </a:r>
            <a:r>
              <a:rPr sz="1400" spc="-105" dirty="0">
                <a:latin typeface="Verdana"/>
                <a:cs typeface="Verdana"/>
              </a:rPr>
              <a:t>the</a:t>
            </a:r>
            <a:r>
              <a:rPr sz="1400" spc="-35" dirty="0">
                <a:latin typeface="Verdana"/>
                <a:cs typeface="Verdana"/>
              </a:rPr>
              <a:t> </a:t>
            </a:r>
            <a:r>
              <a:rPr sz="1400" spc="-75" dirty="0">
                <a:latin typeface="Verdana"/>
                <a:cs typeface="Verdana"/>
              </a:rPr>
              <a:t>cost</a:t>
            </a:r>
            <a:r>
              <a:rPr sz="1400" spc="-150" dirty="0">
                <a:latin typeface="Verdana"/>
                <a:cs typeface="Verdana"/>
              </a:rPr>
              <a:t> </a:t>
            </a:r>
            <a:r>
              <a:rPr sz="1400" spc="-50" dirty="0">
                <a:latin typeface="Verdana"/>
                <a:cs typeface="Verdana"/>
              </a:rPr>
              <a:t>of</a:t>
            </a:r>
            <a:r>
              <a:rPr sz="1400" spc="-150" dirty="0">
                <a:latin typeface="Verdana"/>
                <a:cs typeface="Verdana"/>
              </a:rPr>
              <a:t> </a:t>
            </a:r>
            <a:r>
              <a:rPr sz="1400" spc="-45" dirty="0">
                <a:latin typeface="Verdana"/>
                <a:cs typeface="Verdana"/>
              </a:rPr>
              <a:t>mitigating</a:t>
            </a:r>
            <a:r>
              <a:rPr sz="1400" spc="-130" dirty="0">
                <a:latin typeface="Verdana"/>
                <a:cs typeface="Verdana"/>
              </a:rPr>
              <a:t> </a:t>
            </a:r>
            <a:r>
              <a:rPr sz="1400" spc="-110" dirty="0">
                <a:latin typeface="Verdana"/>
                <a:cs typeface="Verdana"/>
              </a:rPr>
              <a:t>a</a:t>
            </a:r>
            <a:r>
              <a:rPr sz="1400" spc="-125" dirty="0">
                <a:latin typeface="Verdana"/>
                <a:cs typeface="Verdana"/>
              </a:rPr>
              <a:t> </a:t>
            </a:r>
            <a:r>
              <a:rPr sz="1400" spc="-95" dirty="0">
                <a:latin typeface="Verdana"/>
                <a:cs typeface="Verdana"/>
              </a:rPr>
              <a:t>risk</a:t>
            </a:r>
            <a:r>
              <a:rPr sz="1400" spc="-130" dirty="0">
                <a:latin typeface="Verdana"/>
                <a:cs typeface="Verdana"/>
              </a:rPr>
              <a:t> </a:t>
            </a:r>
            <a:r>
              <a:rPr sz="1400" spc="-100" dirty="0">
                <a:latin typeface="Verdana"/>
                <a:cs typeface="Verdana"/>
              </a:rPr>
              <a:t>exceeds</a:t>
            </a:r>
            <a:r>
              <a:rPr sz="1400" spc="-175" dirty="0">
                <a:latin typeface="Verdana"/>
                <a:cs typeface="Verdana"/>
              </a:rPr>
              <a:t> </a:t>
            </a:r>
            <a:r>
              <a:rPr sz="1400" spc="-70" dirty="0">
                <a:latin typeface="Verdana"/>
                <a:cs typeface="Verdana"/>
              </a:rPr>
              <a:t>its</a:t>
            </a:r>
            <a:r>
              <a:rPr sz="1400" spc="-175" dirty="0">
                <a:latin typeface="Verdana"/>
                <a:cs typeface="Verdana"/>
              </a:rPr>
              <a:t> </a:t>
            </a:r>
            <a:r>
              <a:rPr sz="1400" spc="-45" dirty="0">
                <a:latin typeface="Verdana"/>
                <a:cs typeface="Verdana"/>
              </a:rPr>
              <a:t>potential</a:t>
            </a:r>
            <a:r>
              <a:rPr sz="1400" spc="-135" dirty="0">
                <a:latin typeface="Verdana"/>
                <a:cs typeface="Verdana"/>
              </a:rPr>
              <a:t> </a:t>
            </a:r>
            <a:r>
              <a:rPr sz="1400" spc="-10" dirty="0">
                <a:latin typeface="Verdana"/>
                <a:cs typeface="Verdana"/>
              </a:rPr>
              <a:t>impact</a:t>
            </a:r>
            <a:endParaRPr sz="1400" dirty="0">
              <a:latin typeface="Verdana"/>
              <a:cs typeface="Verdana"/>
            </a:endParaRPr>
          </a:p>
          <a:p>
            <a:pPr marL="374015" marR="224154">
              <a:lnSpc>
                <a:spcPts val="3229"/>
              </a:lnSpc>
              <a:spcBef>
                <a:spcPts val="305"/>
              </a:spcBef>
            </a:pPr>
            <a:r>
              <a:rPr sz="1400" spc="-70" dirty="0">
                <a:latin typeface="Verdana"/>
                <a:cs typeface="Verdana"/>
              </a:rPr>
              <a:t>For</a:t>
            </a:r>
            <a:r>
              <a:rPr sz="1400" spc="-130" dirty="0">
                <a:latin typeface="Verdana"/>
                <a:cs typeface="Verdana"/>
              </a:rPr>
              <a:t> </a:t>
            </a:r>
            <a:r>
              <a:rPr sz="1400" spc="-70" dirty="0">
                <a:latin typeface="Verdana"/>
                <a:cs typeface="Verdana"/>
              </a:rPr>
              <a:t>low-</a:t>
            </a:r>
            <a:r>
              <a:rPr sz="1400" spc="-50" dirty="0">
                <a:latin typeface="Verdana"/>
                <a:cs typeface="Verdana"/>
              </a:rPr>
              <a:t>probability,</a:t>
            </a:r>
            <a:r>
              <a:rPr sz="1400" spc="-155" dirty="0">
                <a:latin typeface="Verdana"/>
                <a:cs typeface="Verdana"/>
              </a:rPr>
              <a:t> </a:t>
            </a:r>
            <a:r>
              <a:rPr sz="1400" spc="-70" dirty="0">
                <a:latin typeface="Verdana"/>
                <a:cs typeface="Verdana"/>
              </a:rPr>
              <a:t>low-</a:t>
            </a:r>
            <a:r>
              <a:rPr sz="1400" spc="-35" dirty="0">
                <a:latin typeface="Verdana"/>
                <a:cs typeface="Verdana"/>
              </a:rPr>
              <a:t>impact</a:t>
            </a:r>
            <a:r>
              <a:rPr sz="1400" spc="-145" dirty="0">
                <a:latin typeface="Verdana"/>
                <a:cs typeface="Verdana"/>
              </a:rPr>
              <a:t> </a:t>
            </a:r>
            <a:r>
              <a:rPr sz="1400" spc="-105" dirty="0">
                <a:latin typeface="Verdana"/>
                <a:cs typeface="Verdana"/>
              </a:rPr>
              <a:t>risks</a:t>
            </a:r>
            <a:r>
              <a:rPr sz="1400" spc="-165" dirty="0">
                <a:latin typeface="Verdana"/>
                <a:cs typeface="Verdana"/>
              </a:rPr>
              <a:t> </a:t>
            </a:r>
            <a:r>
              <a:rPr sz="1400" spc="-65" dirty="0">
                <a:latin typeface="Verdana"/>
                <a:cs typeface="Verdana"/>
              </a:rPr>
              <a:t>that</a:t>
            </a:r>
            <a:r>
              <a:rPr sz="1400" spc="-145" dirty="0">
                <a:latin typeface="Verdana"/>
                <a:cs typeface="Verdana"/>
              </a:rPr>
              <a:t> </a:t>
            </a:r>
            <a:r>
              <a:rPr sz="1400" spc="-130" dirty="0">
                <a:latin typeface="Verdana"/>
                <a:cs typeface="Verdana"/>
              </a:rPr>
              <a:t>are</a:t>
            </a:r>
            <a:r>
              <a:rPr sz="1400" spc="-25" dirty="0">
                <a:latin typeface="Verdana"/>
                <a:cs typeface="Verdana"/>
              </a:rPr>
              <a:t> </a:t>
            </a:r>
            <a:r>
              <a:rPr sz="1400" spc="-65" dirty="0">
                <a:latin typeface="Verdana"/>
                <a:cs typeface="Verdana"/>
              </a:rPr>
              <a:t>unlikely</a:t>
            </a:r>
            <a:r>
              <a:rPr sz="1400" spc="-110" dirty="0">
                <a:latin typeface="Verdana"/>
                <a:cs typeface="Verdana"/>
              </a:rPr>
              <a:t> </a:t>
            </a:r>
            <a:r>
              <a:rPr sz="1400" spc="-65" dirty="0">
                <a:latin typeface="Verdana"/>
                <a:cs typeface="Verdana"/>
              </a:rPr>
              <a:t>to</a:t>
            </a:r>
            <a:r>
              <a:rPr sz="1400" spc="-100" dirty="0">
                <a:latin typeface="Verdana"/>
                <a:cs typeface="Verdana"/>
              </a:rPr>
              <a:t> </a:t>
            </a:r>
            <a:r>
              <a:rPr sz="1400" spc="-114" dirty="0">
                <a:latin typeface="Verdana"/>
                <a:cs typeface="Verdana"/>
              </a:rPr>
              <a:t>cause</a:t>
            </a:r>
            <a:r>
              <a:rPr sz="1400" spc="-25" dirty="0">
                <a:latin typeface="Verdana"/>
                <a:cs typeface="Verdana"/>
              </a:rPr>
              <a:t> </a:t>
            </a:r>
            <a:r>
              <a:rPr sz="1400" spc="-60" dirty="0">
                <a:latin typeface="Verdana"/>
                <a:cs typeface="Verdana"/>
              </a:rPr>
              <a:t>significant</a:t>
            </a:r>
            <a:r>
              <a:rPr sz="1400" spc="-145" dirty="0">
                <a:latin typeface="Verdana"/>
                <a:cs typeface="Verdana"/>
              </a:rPr>
              <a:t> </a:t>
            </a:r>
            <a:r>
              <a:rPr sz="1400" spc="-25" dirty="0">
                <a:latin typeface="Verdana"/>
                <a:cs typeface="Verdana"/>
              </a:rPr>
              <a:t>harm </a:t>
            </a:r>
            <a:r>
              <a:rPr sz="1400" spc="-70" dirty="0">
                <a:latin typeface="Verdana"/>
                <a:cs typeface="Verdana"/>
              </a:rPr>
              <a:t>When</a:t>
            </a:r>
            <a:r>
              <a:rPr sz="1400" spc="-155" dirty="0">
                <a:latin typeface="Verdana"/>
                <a:cs typeface="Verdana"/>
              </a:rPr>
              <a:t> </a:t>
            </a:r>
            <a:r>
              <a:rPr sz="1400" spc="-100" dirty="0">
                <a:latin typeface="Verdana"/>
                <a:cs typeface="Verdana"/>
              </a:rPr>
              <a:t>resources</a:t>
            </a:r>
            <a:r>
              <a:rPr sz="1400" spc="-160" dirty="0">
                <a:latin typeface="Verdana"/>
                <a:cs typeface="Verdana"/>
              </a:rPr>
              <a:t> </a:t>
            </a:r>
            <a:r>
              <a:rPr sz="1400" spc="-130" dirty="0">
                <a:latin typeface="Verdana"/>
                <a:cs typeface="Verdana"/>
              </a:rPr>
              <a:t>are</a:t>
            </a:r>
            <a:r>
              <a:rPr sz="1400" spc="-20" dirty="0">
                <a:latin typeface="Verdana"/>
                <a:cs typeface="Verdana"/>
              </a:rPr>
              <a:t> </a:t>
            </a:r>
            <a:r>
              <a:rPr sz="1400" spc="-65" dirty="0">
                <a:latin typeface="Verdana"/>
                <a:cs typeface="Verdana"/>
              </a:rPr>
              <a:t>better</a:t>
            </a:r>
            <a:r>
              <a:rPr sz="1400" spc="-120" dirty="0">
                <a:latin typeface="Verdana"/>
                <a:cs typeface="Verdana"/>
              </a:rPr>
              <a:t> </a:t>
            </a:r>
            <a:r>
              <a:rPr sz="1400" spc="-50" dirty="0">
                <a:latin typeface="Verdana"/>
                <a:cs typeface="Verdana"/>
              </a:rPr>
              <a:t>allocated</a:t>
            </a:r>
            <a:r>
              <a:rPr sz="1400" spc="-105" dirty="0">
                <a:latin typeface="Verdana"/>
                <a:cs typeface="Verdana"/>
              </a:rPr>
              <a:t> </a:t>
            </a:r>
            <a:r>
              <a:rPr sz="1400" spc="-65" dirty="0">
                <a:latin typeface="Verdana"/>
                <a:cs typeface="Verdana"/>
              </a:rPr>
              <a:t>to</a:t>
            </a:r>
            <a:r>
              <a:rPr sz="1400" spc="-95" dirty="0">
                <a:latin typeface="Verdana"/>
                <a:cs typeface="Verdana"/>
              </a:rPr>
              <a:t> </a:t>
            </a:r>
            <a:r>
              <a:rPr sz="1400" spc="-90" dirty="0">
                <a:latin typeface="Verdana"/>
                <a:cs typeface="Verdana"/>
              </a:rPr>
              <a:t>higher-</a:t>
            </a:r>
            <a:r>
              <a:rPr sz="1400" spc="-60" dirty="0">
                <a:latin typeface="Verdana"/>
                <a:cs typeface="Verdana"/>
              </a:rPr>
              <a:t>priority</a:t>
            </a:r>
            <a:r>
              <a:rPr sz="1400" spc="-105" dirty="0">
                <a:latin typeface="Verdana"/>
                <a:cs typeface="Verdana"/>
              </a:rPr>
              <a:t> </a:t>
            </a:r>
            <a:r>
              <a:rPr sz="1400" spc="-10" dirty="0">
                <a:latin typeface="Verdana"/>
                <a:cs typeface="Verdana"/>
              </a:rPr>
              <a:t>risks</a:t>
            </a:r>
            <a:endParaRPr sz="1400" dirty="0">
              <a:latin typeface="Verdana"/>
              <a:cs typeface="Verdana"/>
            </a:endParaRPr>
          </a:p>
          <a:p>
            <a:pPr marL="12700">
              <a:lnSpc>
                <a:spcPct val="100000"/>
              </a:lnSpc>
              <a:spcBef>
                <a:spcPts val="1450"/>
              </a:spcBef>
            </a:pPr>
            <a:r>
              <a:rPr sz="1450" b="1" spc="-85" dirty="0">
                <a:latin typeface="Tahoma"/>
                <a:cs typeface="Tahoma"/>
              </a:rPr>
              <a:t>Essential</a:t>
            </a:r>
            <a:r>
              <a:rPr sz="1450" b="1" spc="-95" dirty="0">
                <a:latin typeface="Tahoma"/>
                <a:cs typeface="Tahoma"/>
              </a:rPr>
              <a:t> </a:t>
            </a:r>
            <a:r>
              <a:rPr sz="1450" b="1" spc="-10" dirty="0">
                <a:latin typeface="Tahoma"/>
                <a:cs typeface="Tahoma"/>
              </a:rPr>
              <a:t>Components:</a:t>
            </a:r>
            <a:endParaRPr sz="1450" dirty="0">
              <a:latin typeface="Tahoma"/>
              <a:cs typeface="Tahoma"/>
            </a:endParaRPr>
          </a:p>
          <a:p>
            <a:pPr marL="374015">
              <a:lnSpc>
                <a:spcPct val="100000"/>
              </a:lnSpc>
              <a:spcBef>
                <a:spcPts val="1410"/>
              </a:spcBef>
            </a:pPr>
            <a:r>
              <a:rPr sz="1400" spc="-70" dirty="0">
                <a:latin typeface="Verdana"/>
                <a:cs typeface="Verdana"/>
              </a:rPr>
              <a:t>Develop</a:t>
            </a:r>
            <a:r>
              <a:rPr sz="1400" spc="-105" dirty="0">
                <a:latin typeface="Verdana"/>
                <a:cs typeface="Verdana"/>
              </a:rPr>
              <a:t> </a:t>
            </a:r>
            <a:r>
              <a:rPr sz="1400" spc="-45" dirty="0">
                <a:latin typeface="Verdana"/>
                <a:cs typeface="Verdana"/>
              </a:rPr>
              <a:t>detailed</a:t>
            </a:r>
            <a:r>
              <a:rPr sz="1400" spc="-100" dirty="0">
                <a:latin typeface="Verdana"/>
                <a:cs typeface="Verdana"/>
              </a:rPr>
              <a:t> </a:t>
            </a:r>
            <a:r>
              <a:rPr sz="1400" spc="-65" dirty="0">
                <a:latin typeface="Verdana"/>
                <a:cs typeface="Verdana"/>
              </a:rPr>
              <a:t>contingency</a:t>
            </a:r>
            <a:r>
              <a:rPr sz="1400" spc="-100" dirty="0">
                <a:latin typeface="Verdana"/>
                <a:cs typeface="Verdana"/>
              </a:rPr>
              <a:t> </a:t>
            </a:r>
            <a:r>
              <a:rPr sz="1400" spc="-60" dirty="0">
                <a:latin typeface="Verdana"/>
                <a:cs typeface="Verdana"/>
              </a:rPr>
              <a:t>plans</a:t>
            </a:r>
            <a:r>
              <a:rPr sz="1400" spc="-160" dirty="0">
                <a:latin typeface="Verdana"/>
                <a:cs typeface="Verdana"/>
              </a:rPr>
              <a:t> </a:t>
            </a:r>
            <a:r>
              <a:rPr sz="1400" spc="-75" dirty="0">
                <a:latin typeface="Verdana"/>
                <a:cs typeface="Verdana"/>
              </a:rPr>
              <a:t>for</a:t>
            </a:r>
            <a:r>
              <a:rPr sz="1400" spc="-120" dirty="0">
                <a:latin typeface="Verdana"/>
                <a:cs typeface="Verdana"/>
              </a:rPr>
              <a:t> </a:t>
            </a:r>
            <a:r>
              <a:rPr sz="1400" spc="-55" dirty="0">
                <a:latin typeface="Verdana"/>
                <a:cs typeface="Verdana"/>
              </a:rPr>
              <a:t>accepted</a:t>
            </a:r>
            <a:r>
              <a:rPr sz="1400" spc="-100" dirty="0">
                <a:latin typeface="Verdana"/>
                <a:cs typeface="Verdana"/>
              </a:rPr>
              <a:t> </a:t>
            </a:r>
            <a:r>
              <a:rPr sz="1400" spc="-10" dirty="0">
                <a:latin typeface="Verdana"/>
                <a:cs typeface="Verdana"/>
              </a:rPr>
              <a:t>risks</a:t>
            </a:r>
            <a:endParaRPr sz="1400" dirty="0">
              <a:latin typeface="Verdana"/>
              <a:cs typeface="Verdana"/>
            </a:endParaRPr>
          </a:p>
          <a:p>
            <a:pPr marL="374015" marR="5080">
              <a:lnSpc>
                <a:spcPts val="3229"/>
              </a:lnSpc>
              <a:spcBef>
                <a:spcPts val="305"/>
              </a:spcBef>
            </a:pPr>
            <a:r>
              <a:rPr sz="1400" spc="-60" dirty="0">
                <a:latin typeface="Verdana"/>
                <a:cs typeface="Verdana"/>
              </a:rPr>
              <a:t>Document</a:t>
            </a:r>
            <a:r>
              <a:rPr sz="1400" spc="-140" dirty="0">
                <a:latin typeface="Verdana"/>
                <a:cs typeface="Verdana"/>
              </a:rPr>
              <a:t> </a:t>
            </a:r>
            <a:r>
              <a:rPr sz="1400" spc="-105" dirty="0">
                <a:latin typeface="Verdana"/>
                <a:cs typeface="Verdana"/>
              </a:rPr>
              <a:t>the</a:t>
            </a:r>
            <a:r>
              <a:rPr sz="1400" spc="-20" dirty="0">
                <a:latin typeface="Verdana"/>
                <a:cs typeface="Verdana"/>
              </a:rPr>
              <a:t> </a:t>
            </a:r>
            <a:r>
              <a:rPr sz="1400" spc="-55" dirty="0">
                <a:latin typeface="Verdana"/>
                <a:cs typeface="Verdana"/>
              </a:rPr>
              <a:t>decision</a:t>
            </a:r>
            <a:r>
              <a:rPr sz="1400" spc="-145" dirty="0">
                <a:latin typeface="Verdana"/>
                <a:cs typeface="Verdana"/>
              </a:rPr>
              <a:t> </a:t>
            </a:r>
            <a:r>
              <a:rPr sz="1400" spc="-85" dirty="0">
                <a:latin typeface="Verdana"/>
                <a:cs typeface="Verdana"/>
              </a:rPr>
              <a:t>process</a:t>
            </a:r>
            <a:r>
              <a:rPr sz="1400" spc="-165" dirty="0">
                <a:latin typeface="Verdana"/>
                <a:cs typeface="Verdana"/>
              </a:rPr>
              <a:t> </a:t>
            </a:r>
            <a:r>
              <a:rPr sz="1400" spc="-60" dirty="0">
                <a:latin typeface="Verdana"/>
                <a:cs typeface="Verdana"/>
              </a:rPr>
              <a:t>and</a:t>
            </a:r>
            <a:r>
              <a:rPr sz="1400" spc="-100" dirty="0">
                <a:latin typeface="Verdana"/>
                <a:cs typeface="Verdana"/>
              </a:rPr>
              <a:t> </a:t>
            </a:r>
            <a:r>
              <a:rPr sz="1400" spc="-60" dirty="0">
                <a:latin typeface="Verdana"/>
                <a:cs typeface="Verdana"/>
              </a:rPr>
              <a:t>justification</a:t>
            </a:r>
            <a:r>
              <a:rPr sz="1400" spc="-150" dirty="0">
                <a:latin typeface="Verdana"/>
                <a:cs typeface="Verdana"/>
              </a:rPr>
              <a:t> </a:t>
            </a:r>
            <a:r>
              <a:rPr sz="1400" spc="-75" dirty="0">
                <a:latin typeface="Verdana"/>
                <a:cs typeface="Verdana"/>
              </a:rPr>
              <a:t>for</a:t>
            </a:r>
            <a:r>
              <a:rPr sz="1400" spc="-125" dirty="0">
                <a:latin typeface="Verdana"/>
                <a:cs typeface="Verdana"/>
              </a:rPr>
              <a:t> </a:t>
            </a:r>
            <a:r>
              <a:rPr sz="1400" spc="-50" dirty="0">
                <a:latin typeface="Verdana"/>
                <a:cs typeface="Verdana"/>
              </a:rPr>
              <a:t>accepting</a:t>
            </a:r>
            <a:r>
              <a:rPr sz="1400" spc="-114" dirty="0">
                <a:latin typeface="Verdana"/>
                <a:cs typeface="Verdana"/>
              </a:rPr>
              <a:t> </a:t>
            </a:r>
            <a:r>
              <a:rPr sz="1400" spc="-70" dirty="0">
                <a:latin typeface="Verdana"/>
                <a:cs typeface="Verdana"/>
              </a:rPr>
              <a:t>each</a:t>
            </a:r>
            <a:r>
              <a:rPr sz="1400" spc="-155" dirty="0">
                <a:latin typeface="Verdana"/>
                <a:cs typeface="Verdana"/>
              </a:rPr>
              <a:t> </a:t>
            </a:r>
            <a:r>
              <a:rPr sz="1400" spc="-20" dirty="0">
                <a:latin typeface="Verdana"/>
                <a:cs typeface="Verdana"/>
              </a:rPr>
              <a:t>risk </a:t>
            </a:r>
            <a:r>
              <a:rPr sz="1400" spc="-75" dirty="0">
                <a:latin typeface="Verdana"/>
                <a:cs typeface="Verdana"/>
              </a:rPr>
              <a:t>Continuously</a:t>
            </a:r>
            <a:r>
              <a:rPr sz="1400" spc="-105" dirty="0">
                <a:latin typeface="Verdana"/>
                <a:cs typeface="Verdana"/>
              </a:rPr>
              <a:t> </a:t>
            </a:r>
            <a:r>
              <a:rPr sz="1400" spc="-55" dirty="0">
                <a:latin typeface="Verdana"/>
                <a:cs typeface="Verdana"/>
              </a:rPr>
              <a:t>monitor</a:t>
            </a:r>
            <a:r>
              <a:rPr sz="1400" spc="-114" dirty="0">
                <a:latin typeface="Verdana"/>
                <a:cs typeface="Verdana"/>
              </a:rPr>
              <a:t> </a:t>
            </a:r>
            <a:r>
              <a:rPr sz="1400" spc="-55" dirty="0">
                <a:latin typeface="Verdana"/>
                <a:cs typeface="Verdana"/>
              </a:rPr>
              <a:t>accepted</a:t>
            </a:r>
            <a:r>
              <a:rPr sz="1400" spc="-105" dirty="0">
                <a:latin typeface="Verdana"/>
                <a:cs typeface="Verdana"/>
              </a:rPr>
              <a:t> risks</a:t>
            </a:r>
            <a:r>
              <a:rPr sz="1400" spc="-155" dirty="0">
                <a:latin typeface="Verdana"/>
                <a:cs typeface="Verdana"/>
              </a:rPr>
              <a:t> </a:t>
            </a:r>
            <a:r>
              <a:rPr sz="1400" spc="-75" dirty="0">
                <a:latin typeface="Verdana"/>
                <a:cs typeface="Verdana"/>
              </a:rPr>
              <a:t>for</a:t>
            </a:r>
            <a:r>
              <a:rPr sz="1400" spc="-120" dirty="0">
                <a:latin typeface="Verdana"/>
                <a:cs typeface="Verdana"/>
              </a:rPr>
              <a:t> </a:t>
            </a:r>
            <a:r>
              <a:rPr sz="1400" spc="-80" dirty="0">
                <a:latin typeface="Verdana"/>
                <a:cs typeface="Verdana"/>
              </a:rPr>
              <a:t>changes</a:t>
            </a:r>
            <a:r>
              <a:rPr sz="1400" spc="-160" dirty="0">
                <a:latin typeface="Verdana"/>
                <a:cs typeface="Verdana"/>
              </a:rPr>
              <a:t> </a:t>
            </a:r>
            <a:r>
              <a:rPr sz="1400" spc="-30" dirty="0">
                <a:latin typeface="Verdana"/>
                <a:cs typeface="Verdana"/>
              </a:rPr>
              <a:t>in</a:t>
            </a:r>
            <a:r>
              <a:rPr sz="1400" spc="-150" dirty="0">
                <a:latin typeface="Verdana"/>
                <a:cs typeface="Verdana"/>
              </a:rPr>
              <a:t> </a:t>
            </a:r>
            <a:r>
              <a:rPr sz="1400" spc="-40" dirty="0">
                <a:latin typeface="Verdana"/>
                <a:cs typeface="Verdana"/>
              </a:rPr>
              <a:t>likelihood</a:t>
            </a:r>
            <a:r>
              <a:rPr sz="1400" spc="-100" dirty="0">
                <a:latin typeface="Verdana"/>
                <a:cs typeface="Verdana"/>
              </a:rPr>
              <a:t> </a:t>
            </a:r>
            <a:r>
              <a:rPr sz="1400" spc="-80" dirty="0">
                <a:latin typeface="Verdana"/>
                <a:cs typeface="Verdana"/>
              </a:rPr>
              <a:t>or</a:t>
            </a:r>
            <a:r>
              <a:rPr sz="1400" spc="-114" dirty="0">
                <a:latin typeface="Verdana"/>
                <a:cs typeface="Verdana"/>
              </a:rPr>
              <a:t> </a:t>
            </a:r>
            <a:r>
              <a:rPr sz="1400" spc="-45" dirty="0">
                <a:latin typeface="Verdana"/>
                <a:cs typeface="Verdana"/>
              </a:rPr>
              <a:t>potential</a:t>
            </a:r>
            <a:r>
              <a:rPr sz="1400" spc="-120" dirty="0">
                <a:latin typeface="Verdana"/>
                <a:cs typeface="Verdana"/>
              </a:rPr>
              <a:t> </a:t>
            </a:r>
            <a:r>
              <a:rPr sz="1400" spc="-10" dirty="0">
                <a:latin typeface="Verdana"/>
                <a:cs typeface="Verdana"/>
              </a:rPr>
              <a:t>impact</a:t>
            </a:r>
            <a:endParaRPr sz="1400" dirty="0">
              <a:latin typeface="Verdana"/>
              <a:cs typeface="Verdana"/>
            </a:endParaRPr>
          </a:p>
          <a:p>
            <a:pPr marL="12700">
              <a:lnSpc>
                <a:spcPct val="100000"/>
              </a:lnSpc>
              <a:spcBef>
                <a:spcPts val="1450"/>
              </a:spcBef>
            </a:pPr>
            <a:r>
              <a:rPr sz="1450" b="1" spc="-85" dirty="0">
                <a:latin typeface="Tahoma"/>
                <a:cs typeface="Tahoma"/>
              </a:rPr>
              <a:t>Strategic</a:t>
            </a:r>
            <a:r>
              <a:rPr sz="1450" b="1" spc="-45" dirty="0">
                <a:latin typeface="Tahoma"/>
                <a:cs typeface="Tahoma"/>
              </a:rPr>
              <a:t> </a:t>
            </a:r>
            <a:r>
              <a:rPr sz="1450" b="1" spc="-30" dirty="0">
                <a:latin typeface="Tahoma"/>
                <a:cs typeface="Tahoma"/>
              </a:rPr>
              <a:t>Considerations:</a:t>
            </a:r>
            <a:endParaRPr sz="1450" dirty="0">
              <a:latin typeface="Tahoma"/>
              <a:cs typeface="Tahoma"/>
            </a:endParaRPr>
          </a:p>
          <a:p>
            <a:pPr marL="374015" marR="259715">
              <a:lnSpc>
                <a:spcPts val="3170"/>
              </a:lnSpc>
              <a:spcBef>
                <a:spcPts val="75"/>
              </a:spcBef>
            </a:pPr>
            <a:r>
              <a:rPr sz="1400" spc="-30" dirty="0">
                <a:latin typeface="Verdana"/>
                <a:cs typeface="Verdana"/>
              </a:rPr>
              <a:t>Align</a:t>
            </a:r>
            <a:r>
              <a:rPr sz="1400" spc="-165" dirty="0">
                <a:latin typeface="Verdana"/>
                <a:cs typeface="Verdana"/>
              </a:rPr>
              <a:t> </a:t>
            </a:r>
            <a:r>
              <a:rPr sz="1400" spc="-95" dirty="0">
                <a:latin typeface="Verdana"/>
                <a:cs typeface="Verdana"/>
              </a:rPr>
              <a:t>risk</a:t>
            </a:r>
            <a:r>
              <a:rPr sz="1400" spc="-135" dirty="0">
                <a:latin typeface="Verdana"/>
                <a:cs typeface="Verdana"/>
              </a:rPr>
              <a:t> </a:t>
            </a:r>
            <a:r>
              <a:rPr sz="1400" spc="-65" dirty="0">
                <a:latin typeface="Verdana"/>
                <a:cs typeface="Verdana"/>
              </a:rPr>
              <a:t>acceptance</a:t>
            </a:r>
            <a:r>
              <a:rPr sz="1400" spc="-35" dirty="0">
                <a:latin typeface="Verdana"/>
                <a:cs typeface="Verdana"/>
              </a:rPr>
              <a:t> </a:t>
            </a:r>
            <a:r>
              <a:rPr sz="1400" spc="-65" dirty="0">
                <a:latin typeface="Verdana"/>
                <a:cs typeface="Verdana"/>
              </a:rPr>
              <a:t>decisions</a:t>
            </a:r>
            <a:r>
              <a:rPr sz="1400" spc="-175" dirty="0">
                <a:latin typeface="Verdana"/>
                <a:cs typeface="Verdana"/>
              </a:rPr>
              <a:t> </a:t>
            </a:r>
            <a:r>
              <a:rPr sz="1400" spc="-30" dirty="0">
                <a:latin typeface="Verdana"/>
                <a:cs typeface="Verdana"/>
              </a:rPr>
              <a:t>with</a:t>
            </a:r>
            <a:r>
              <a:rPr sz="1400" spc="-165" dirty="0">
                <a:latin typeface="Verdana"/>
                <a:cs typeface="Verdana"/>
              </a:rPr>
              <a:t> </a:t>
            </a:r>
            <a:r>
              <a:rPr sz="1400" spc="-105" dirty="0">
                <a:latin typeface="Verdana"/>
                <a:cs typeface="Verdana"/>
              </a:rPr>
              <a:t>the</a:t>
            </a:r>
            <a:r>
              <a:rPr sz="1400" spc="-35" dirty="0">
                <a:latin typeface="Verdana"/>
                <a:cs typeface="Verdana"/>
              </a:rPr>
              <a:t> </a:t>
            </a:r>
            <a:r>
              <a:rPr sz="1400" spc="-80" dirty="0">
                <a:latin typeface="Verdana"/>
                <a:cs typeface="Verdana"/>
              </a:rPr>
              <a:t>company's</a:t>
            </a:r>
            <a:r>
              <a:rPr sz="1400" spc="-175" dirty="0">
                <a:latin typeface="Verdana"/>
                <a:cs typeface="Verdana"/>
              </a:rPr>
              <a:t> </a:t>
            </a:r>
            <a:r>
              <a:rPr sz="1400" spc="-95" dirty="0">
                <a:latin typeface="Verdana"/>
                <a:cs typeface="Verdana"/>
              </a:rPr>
              <a:t>risk</a:t>
            </a:r>
            <a:r>
              <a:rPr sz="1400" spc="-135" dirty="0">
                <a:latin typeface="Verdana"/>
                <a:cs typeface="Verdana"/>
              </a:rPr>
              <a:t> </a:t>
            </a:r>
            <a:r>
              <a:rPr sz="1400" spc="-55" dirty="0">
                <a:latin typeface="Verdana"/>
                <a:cs typeface="Verdana"/>
              </a:rPr>
              <a:t>appetite</a:t>
            </a:r>
            <a:r>
              <a:rPr sz="1400" spc="-35" dirty="0">
                <a:latin typeface="Verdana"/>
                <a:cs typeface="Verdana"/>
              </a:rPr>
              <a:t> </a:t>
            </a:r>
            <a:r>
              <a:rPr sz="1400" spc="-60" dirty="0">
                <a:latin typeface="Verdana"/>
                <a:cs typeface="Verdana"/>
              </a:rPr>
              <a:t>and</a:t>
            </a:r>
            <a:r>
              <a:rPr sz="1400" spc="-120" dirty="0">
                <a:latin typeface="Verdana"/>
                <a:cs typeface="Verdana"/>
              </a:rPr>
              <a:t> </a:t>
            </a:r>
            <a:r>
              <a:rPr sz="1400" spc="-50" dirty="0">
                <a:latin typeface="Verdana"/>
                <a:cs typeface="Verdana"/>
              </a:rPr>
              <a:t>tolerance </a:t>
            </a:r>
            <a:r>
              <a:rPr sz="1400" spc="-110" dirty="0">
                <a:latin typeface="Verdana"/>
                <a:cs typeface="Verdana"/>
              </a:rPr>
              <a:t>Ensure</a:t>
            </a:r>
            <a:r>
              <a:rPr sz="1400" spc="-35" dirty="0">
                <a:latin typeface="Verdana"/>
                <a:cs typeface="Verdana"/>
              </a:rPr>
              <a:t> </a:t>
            </a:r>
            <a:r>
              <a:rPr sz="1400" spc="-80" dirty="0">
                <a:latin typeface="Verdana"/>
                <a:cs typeface="Verdana"/>
              </a:rPr>
              <a:t>stakeholders</a:t>
            </a:r>
            <a:r>
              <a:rPr sz="1400" spc="-170" dirty="0">
                <a:latin typeface="Verdana"/>
                <a:cs typeface="Verdana"/>
              </a:rPr>
              <a:t> </a:t>
            </a:r>
            <a:r>
              <a:rPr sz="1400" spc="-75" dirty="0">
                <a:latin typeface="Verdana"/>
                <a:cs typeface="Verdana"/>
              </a:rPr>
              <a:t>understand</a:t>
            </a:r>
            <a:r>
              <a:rPr sz="1400" spc="-114" dirty="0">
                <a:latin typeface="Verdana"/>
                <a:cs typeface="Verdana"/>
              </a:rPr>
              <a:t> </a:t>
            </a:r>
            <a:r>
              <a:rPr sz="1400" spc="-60" dirty="0">
                <a:latin typeface="Verdana"/>
                <a:cs typeface="Verdana"/>
              </a:rPr>
              <a:t>and</a:t>
            </a:r>
            <a:r>
              <a:rPr sz="1400" spc="-114" dirty="0">
                <a:latin typeface="Verdana"/>
                <a:cs typeface="Verdana"/>
              </a:rPr>
              <a:t> </a:t>
            </a:r>
            <a:r>
              <a:rPr sz="1400" spc="-75" dirty="0">
                <a:latin typeface="Verdana"/>
                <a:cs typeface="Verdana"/>
              </a:rPr>
              <a:t>approve</a:t>
            </a:r>
            <a:r>
              <a:rPr sz="1400" spc="-30" dirty="0">
                <a:latin typeface="Verdana"/>
                <a:cs typeface="Verdana"/>
              </a:rPr>
              <a:t> </a:t>
            </a:r>
            <a:r>
              <a:rPr sz="1400" spc="-50" dirty="0">
                <a:latin typeface="Verdana"/>
                <a:cs typeface="Verdana"/>
              </a:rPr>
              <a:t>of</a:t>
            </a:r>
            <a:r>
              <a:rPr sz="1400" spc="-150" dirty="0">
                <a:latin typeface="Verdana"/>
                <a:cs typeface="Verdana"/>
              </a:rPr>
              <a:t> </a:t>
            </a:r>
            <a:r>
              <a:rPr sz="1400" spc="-55" dirty="0">
                <a:latin typeface="Verdana"/>
                <a:cs typeface="Verdana"/>
              </a:rPr>
              <a:t>accepted</a:t>
            </a:r>
            <a:r>
              <a:rPr sz="1400" spc="-114" dirty="0">
                <a:latin typeface="Verdana"/>
                <a:cs typeface="Verdana"/>
              </a:rPr>
              <a:t> </a:t>
            </a:r>
            <a:r>
              <a:rPr sz="1400" spc="-10" dirty="0">
                <a:latin typeface="Verdana"/>
                <a:cs typeface="Verdana"/>
              </a:rPr>
              <a:t>risks</a:t>
            </a:r>
            <a:endParaRPr sz="1400" dirty="0">
              <a:latin typeface="Verdana"/>
              <a:cs typeface="Verdana"/>
            </a:endParaRPr>
          </a:p>
        </p:txBody>
      </p:sp>
      <p:sp>
        <p:nvSpPr>
          <p:cNvPr id="25" name="Rectangle 24">
            <a:extLst>
              <a:ext uri="{FF2B5EF4-FFF2-40B4-BE49-F238E27FC236}">
                <a16:creationId xmlns:a16="http://schemas.microsoft.com/office/drawing/2014/main" id="{BCB4FDFD-D229-2DD2-6C51-37EBD15B3065}"/>
              </a:ext>
            </a:extLst>
          </p:cNvPr>
          <p:cNvSpPr/>
          <p:nvPr/>
        </p:nvSpPr>
        <p:spPr>
          <a:xfrm>
            <a:off x="2306113" y="1038738"/>
            <a:ext cx="8712935" cy="40147"/>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6" name="Graphic 21">
            <a:extLst>
              <a:ext uri="{FF2B5EF4-FFF2-40B4-BE49-F238E27FC236}">
                <a16:creationId xmlns:a16="http://schemas.microsoft.com/office/drawing/2014/main" id="{4EAF71D2-8A7C-059D-EDC5-70D7FF42E4AE}"/>
              </a:ext>
            </a:extLst>
          </p:cNvPr>
          <p:cNvPicPr>
            <a:picLocks noChangeAspect="1"/>
          </p:cNvPicPr>
          <p:nvPr/>
        </p:nvPicPr>
        <p:blipFill rotWithShape="1">
          <a:blip r:embed="rId11"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58441" y="605121"/>
            <a:ext cx="2024202" cy="945164"/>
          </a:xfrm>
          <a:prstGeom prst="rect">
            <a:avLst/>
          </a:prstGeom>
        </p:spPr>
      </p:pic>
      <p:sp>
        <p:nvSpPr>
          <p:cNvPr id="27" name="TextBox 26">
            <a:extLst>
              <a:ext uri="{FF2B5EF4-FFF2-40B4-BE49-F238E27FC236}">
                <a16:creationId xmlns:a16="http://schemas.microsoft.com/office/drawing/2014/main" id="{E130868E-C52E-FD62-993D-2FEE06D08E46}"/>
              </a:ext>
            </a:extLst>
          </p:cNvPr>
          <p:cNvSpPr txBox="1"/>
          <p:nvPr/>
        </p:nvSpPr>
        <p:spPr>
          <a:xfrm>
            <a:off x="2000250" y="1454850"/>
            <a:ext cx="2362200" cy="369332"/>
          </a:xfrm>
          <a:prstGeom prst="rect">
            <a:avLst/>
          </a:prstGeom>
          <a:solidFill>
            <a:srgbClr val="00B0F0"/>
          </a:solidFill>
        </p:spPr>
        <p:txBody>
          <a:bodyPr wrap="square">
            <a:spAutoFit/>
          </a:bodyPr>
          <a:lstStyle/>
          <a:p>
            <a:pPr marL="12700">
              <a:lnSpc>
                <a:spcPct val="100000"/>
              </a:lnSpc>
              <a:spcBef>
                <a:spcPts val="100"/>
              </a:spcBef>
            </a:pPr>
            <a:r>
              <a:rPr lang="en-US" sz="1800" b="1" spc="-75" dirty="0">
                <a:solidFill>
                  <a:schemeClr val="bg1"/>
                </a:solidFill>
                <a:latin typeface="Arial"/>
                <a:cs typeface="Arial"/>
              </a:rPr>
              <a:t>RISK ACCEPTANCE</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 name="Rectangle: Rounded Corners 40">
            <a:extLst>
              <a:ext uri="{FF2B5EF4-FFF2-40B4-BE49-F238E27FC236}">
                <a16:creationId xmlns:a16="http://schemas.microsoft.com/office/drawing/2014/main" id="{C166D4C3-463A-3792-426A-721D71FCD713}"/>
              </a:ext>
            </a:extLst>
          </p:cNvPr>
          <p:cNvSpPr/>
          <p:nvPr/>
        </p:nvSpPr>
        <p:spPr>
          <a:xfrm>
            <a:off x="7721998" y="1153391"/>
            <a:ext cx="3468845" cy="559865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object 2"/>
          <p:cNvSpPr/>
          <p:nvPr/>
        </p:nvSpPr>
        <p:spPr>
          <a:xfrm>
            <a:off x="0" y="0"/>
            <a:ext cx="10705465" cy="6284595"/>
          </a:xfrm>
          <a:custGeom>
            <a:avLst/>
            <a:gdLst/>
            <a:ahLst/>
            <a:cxnLst/>
            <a:rect l="l" t="t" r="r" b="b"/>
            <a:pathLst>
              <a:path w="10705465" h="6284595">
                <a:moveTo>
                  <a:pt x="10704932" y="6284238"/>
                </a:moveTo>
                <a:lnTo>
                  <a:pt x="0" y="6284238"/>
                </a:lnTo>
                <a:lnTo>
                  <a:pt x="0" y="0"/>
                </a:lnTo>
                <a:lnTo>
                  <a:pt x="10704932" y="0"/>
                </a:lnTo>
                <a:lnTo>
                  <a:pt x="10704932" y="6284238"/>
                </a:lnTo>
                <a:close/>
              </a:path>
            </a:pathLst>
          </a:custGeom>
          <a:solidFill>
            <a:srgbClr val="F2F4F5"/>
          </a:solidFill>
        </p:spPr>
        <p:txBody>
          <a:bodyPr wrap="square" lIns="0" tIns="0" rIns="0" bIns="0" rtlCol="0"/>
          <a:lstStyle/>
          <a:p>
            <a:endParaRPr/>
          </a:p>
        </p:txBody>
      </p:sp>
      <p:pic>
        <p:nvPicPr>
          <p:cNvPr id="4" name="object 4"/>
          <p:cNvPicPr/>
          <p:nvPr/>
        </p:nvPicPr>
        <p:blipFill>
          <a:blip r:embed="rId3" cstate="print"/>
          <a:stretch>
            <a:fillRect/>
          </a:stretch>
        </p:blipFill>
        <p:spPr>
          <a:xfrm>
            <a:off x="-25400" y="91923"/>
            <a:ext cx="10696219" cy="6016823"/>
          </a:xfrm>
          <a:prstGeom prst="rect">
            <a:avLst/>
          </a:prstGeom>
        </p:spPr>
      </p:pic>
      <p:sp>
        <p:nvSpPr>
          <p:cNvPr id="7" name="object 7"/>
          <p:cNvSpPr txBox="1">
            <a:spLocks noGrp="1"/>
          </p:cNvSpPr>
          <p:nvPr>
            <p:ph type="title"/>
          </p:nvPr>
        </p:nvSpPr>
        <p:spPr>
          <a:xfrm>
            <a:off x="2257823" y="1133133"/>
            <a:ext cx="3661410" cy="326390"/>
          </a:xfrm>
          <a:prstGeom prst="rect">
            <a:avLst/>
          </a:prstGeom>
          <a:solidFill>
            <a:srgbClr val="00B0F0"/>
          </a:solidFill>
        </p:spPr>
        <p:txBody>
          <a:bodyPr vert="horz" wrap="square" lIns="0" tIns="15875" rIns="0" bIns="0" rtlCol="0">
            <a:spAutoFit/>
          </a:bodyPr>
          <a:lstStyle/>
          <a:p>
            <a:pPr marL="12700">
              <a:lnSpc>
                <a:spcPct val="100000"/>
              </a:lnSpc>
              <a:spcBef>
                <a:spcPts val="125"/>
              </a:spcBef>
            </a:pPr>
            <a:r>
              <a:rPr b="1" spc="-45" dirty="0">
                <a:latin typeface="Arial"/>
                <a:cs typeface="Arial"/>
              </a:rPr>
              <a:t>RISK</a:t>
            </a:r>
            <a:r>
              <a:rPr b="1" spc="-50" dirty="0">
                <a:latin typeface="Arial"/>
                <a:cs typeface="Arial"/>
              </a:rPr>
              <a:t> </a:t>
            </a:r>
            <a:r>
              <a:rPr b="1" spc="-10" dirty="0">
                <a:latin typeface="Arial"/>
                <a:cs typeface="Arial"/>
              </a:rPr>
              <a:t>MANAGEMENT</a:t>
            </a:r>
            <a:r>
              <a:rPr b="1" spc="-65" dirty="0">
                <a:latin typeface="Arial"/>
                <a:cs typeface="Arial"/>
              </a:rPr>
              <a:t> PROCESS</a:t>
            </a:r>
          </a:p>
        </p:txBody>
      </p:sp>
      <p:sp>
        <p:nvSpPr>
          <p:cNvPr id="8" name="object 8"/>
          <p:cNvSpPr/>
          <p:nvPr/>
        </p:nvSpPr>
        <p:spPr>
          <a:xfrm>
            <a:off x="994447" y="1805047"/>
            <a:ext cx="4229100" cy="4479290"/>
          </a:xfrm>
          <a:custGeom>
            <a:avLst/>
            <a:gdLst/>
            <a:ahLst/>
            <a:cxnLst/>
            <a:rect l="l" t="t" r="r" b="b"/>
            <a:pathLst>
              <a:path w="4229100" h="4479290">
                <a:moveTo>
                  <a:pt x="4166026" y="4479190"/>
                </a:moveTo>
                <a:lnTo>
                  <a:pt x="62463" y="4479190"/>
                </a:lnTo>
                <a:lnTo>
                  <a:pt x="58116" y="4478762"/>
                </a:lnTo>
                <a:lnTo>
                  <a:pt x="22684" y="4462713"/>
                </a:lnTo>
                <a:lnTo>
                  <a:pt x="2140" y="4429684"/>
                </a:lnTo>
                <a:lnTo>
                  <a:pt x="0" y="4416727"/>
                </a:lnTo>
                <a:lnTo>
                  <a:pt x="0" y="4412337"/>
                </a:lnTo>
                <a:lnTo>
                  <a:pt x="0" y="62463"/>
                </a:lnTo>
                <a:lnTo>
                  <a:pt x="13705" y="26061"/>
                </a:lnTo>
                <a:lnTo>
                  <a:pt x="45325" y="3408"/>
                </a:lnTo>
                <a:lnTo>
                  <a:pt x="62463" y="0"/>
                </a:lnTo>
                <a:lnTo>
                  <a:pt x="4166026" y="0"/>
                </a:lnTo>
                <a:lnTo>
                  <a:pt x="4202428" y="13705"/>
                </a:lnTo>
                <a:lnTo>
                  <a:pt x="4225080" y="45325"/>
                </a:lnTo>
                <a:lnTo>
                  <a:pt x="4228490" y="62463"/>
                </a:lnTo>
                <a:lnTo>
                  <a:pt x="4228490" y="4416727"/>
                </a:lnTo>
                <a:lnTo>
                  <a:pt x="4214784" y="4453127"/>
                </a:lnTo>
                <a:lnTo>
                  <a:pt x="4183164" y="4475781"/>
                </a:lnTo>
                <a:lnTo>
                  <a:pt x="4170373" y="4478762"/>
                </a:lnTo>
                <a:lnTo>
                  <a:pt x="4166026" y="4479190"/>
                </a:lnTo>
                <a:close/>
              </a:path>
            </a:pathLst>
          </a:custGeom>
          <a:solidFill>
            <a:srgbClr val="FFFFFF">
              <a:alpha val="85099"/>
            </a:srgbClr>
          </a:solidFill>
        </p:spPr>
        <p:txBody>
          <a:bodyPr wrap="square" lIns="0" tIns="0" rIns="0" bIns="0" rtlCol="0"/>
          <a:lstStyle/>
          <a:p>
            <a:endParaRPr dirty="0"/>
          </a:p>
        </p:txBody>
      </p:sp>
      <p:sp>
        <p:nvSpPr>
          <p:cNvPr id="9" name="object 9"/>
          <p:cNvSpPr txBox="1"/>
          <p:nvPr/>
        </p:nvSpPr>
        <p:spPr>
          <a:xfrm>
            <a:off x="1252425" y="2041957"/>
            <a:ext cx="3343275" cy="491490"/>
          </a:xfrm>
          <a:prstGeom prst="rect">
            <a:avLst/>
          </a:prstGeom>
        </p:spPr>
        <p:txBody>
          <a:bodyPr vert="horz" wrap="square" lIns="0" tIns="9525" rIns="0" bIns="0" rtlCol="0">
            <a:spAutoFit/>
          </a:bodyPr>
          <a:lstStyle/>
          <a:p>
            <a:pPr marL="12700" marR="5080">
              <a:lnSpc>
                <a:spcPct val="102400"/>
              </a:lnSpc>
              <a:spcBef>
                <a:spcPts val="75"/>
              </a:spcBef>
            </a:pPr>
            <a:r>
              <a:rPr sz="1500" b="1" spc="-180" dirty="0">
                <a:solidFill>
                  <a:srgbClr val="3B81F5"/>
                </a:solidFill>
                <a:latin typeface="Lucida Sans"/>
                <a:cs typeface="Lucida Sans"/>
              </a:rPr>
              <a:t>The</a:t>
            </a:r>
            <a:r>
              <a:rPr sz="1500" b="1" spc="-60" dirty="0">
                <a:solidFill>
                  <a:srgbClr val="3B81F5"/>
                </a:solidFill>
                <a:latin typeface="Lucida Sans"/>
                <a:cs typeface="Lucida Sans"/>
              </a:rPr>
              <a:t> </a:t>
            </a:r>
            <a:r>
              <a:rPr sz="1500" b="1" spc="-85" dirty="0">
                <a:solidFill>
                  <a:srgbClr val="3B81F5"/>
                </a:solidFill>
                <a:latin typeface="Lucida Sans"/>
                <a:cs typeface="Lucida Sans"/>
              </a:rPr>
              <a:t>Systematic</a:t>
            </a:r>
            <a:r>
              <a:rPr sz="1500" b="1" spc="-135" dirty="0">
                <a:solidFill>
                  <a:srgbClr val="3B81F5"/>
                </a:solidFill>
                <a:latin typeface="Lucida Sans"/>
                <a:cs typeface="Lucida Sans"/>
              </a:rPr>
              <a:t> </a:t>
            </a:r>
            <a:r>
              <a:rPr sz="1500" b="1" spc="-105" dirty="0">
                <a:solidFill>
                  <a:srgbClr val="3B81F5"/>
                </a:solidFill>
                <a:latin typeface="Lucida Sans"/>
                <a:cs typeface="Lucida Sans"/>
              </a:rPr>
              <a:t>Approach</a:t>
            </a:r>
            <a:r>
              <a:rPr sz="1500" b="1" spc="-90" dirty="0">
                <a:solidFill>
                  <a:srgbClr val="3B81F5"/>
                </a:solidFill>
                <a:latin typeface="Lucida Sans"/>
                <a:cs typeface="Lucida Sans"/>
              </a:rPr>
              <a:t> </a:t>
            </a:r>
            <a:r>
              <a:rPr sz="1500" b="1" spc="-75" dirty="0">
                <a:solidFill>
                  <a:srgbClr val="3B81F5"/>
                </a:solidFill>
                <a:latin typeface="Lucida Sans"/>
                <a:cs typeface="Lucida Sans"/>
              </a:rPr>
              <a:t>to</a:t>
            </a:r>
            <a:r>
              <a:rPr sz="1500" b="1" spc="-95" dirty="0">
                <a:solidFill>
                  <a:srgbClr val="3B81F5"/>
                </a:solidFill>
                <a:latin typeface="Lucida Sans"/>
                <a:cs typeface="Lucida Sans"/>
              </a:rPr>
              <a:t> </a:t>
            </a:r>
            <a:r>
              <a:rPr sz="1500" b="1" spc="-114" dirty="0">
                <a:solidFill>
                  <a:srgbClr val="3B81F5"/>
                </a:solidFill>
                <a:latin typeface="Lucida Sans"/>
                <a:cs typeface="Lucida Sans"/>
              </a:rPr>
              <a:t>Managing </a:t>
            </a:r>
            <a:r>
              <a:rPr sz="1500" b="1" spc="-10" dirty="0">
                <a:solidFill>
                  <a:srgbClr val="3B81F5"/>
                </a:solidFill>
                <a:latin typeface="Lucida Sans"/>
                <a:cs typeface="Lucida Sans"/>
              </a:rPr>
              <a:t>Uncertainty</a:t>
            </a:r>
            <a:endParaRPr sz="1500" dirty="0">
              <a:latin typeface="Lucida Sans"/>
              <a:cs typeface="Lucida Sans"/>
            </a:endParaRPr>
          </a:p>
        </p:txBody>
      </p:sp>
      <p:sp>
        <p:nvSpPr>
          <p:cNvPr id="10" name="object 10"/>
          <p:cNvSpPr txBox="1"/>
          <p:nvPr/>
        </p:nvSpPr>
        <p:spPr>
          <a:xfrm>
            <a:off x="1252425" y="2632696"/>
            <a:ext cx="3673475" cy="627380"/>
          </a:xfrm>
          <a:prstGeom prst="rect">
            <a:avLst/>
          </a:prstGeom>
        </p:spPr>
        <p:txBody>
          <a:bodyPr vert="horz" wrap="square" lIns="0" tIns="12065" rIns="0" bIns="0" rtlCol="0">
            <a:spAutoFit/>
          </a:bodyPr>
          <a:lstStyle/>
          <a:p>
            <a:pPr marL="12700" marR="5080">
              <a:lnSpc>
                <a:spcPct val="114399"/>
              </a:lnSpc>
              <a:spcBef>
                <a:spcPts val="95"/>
              </a:spcBef>
            </a:pPr>
            <a:r>
              <a:rPr sz="1150" spc="-20" dirty="0">
                <a:solidFill>
                  <a:srgbClr val="374050"/>
                </a:solidFill>
                <a:latin typeface="Lucida Sans"/>
                <a:cs typeface="Lucida Sans"/>
              </a:rPr>
              <a:t>Risk</a:t>
            </a:r>
            <a:r>
              <a:rPr sz="1150" spc="-40" dirty="0">
                <a:solidFill>
                  <a:srgbClr val="374050"/>
                </a:solidFill>
                <a:latin typeface="Lucida Sans"/>
                <a:cs typeface="Lucida Sans"/>
              </a:rPr>
              <a:t> </a:t>
            </a:r>
            <a:r>
              <a:rPr sz="1150" spc="-20" dirty="0">
                <a:solidFill>
                  <a:srgbClr val="374050"/>
                </a:solidFill>
                <a:latin typeface="Lucida Sans"/>
                <a:cs typeface="Lucida Sans"/>
              </a:rPr>
              <a:t>management</a:t>
            </a:r>
            <a:r>
              <a:rPr sz="1150" spc="-40" dirty="0">
                <a:solidFill>
                  <a:srgbClr val="374050"/>
                </a:solidFill>
                <a:latin typeface="Lucida Sans"/>
                <a:cs typeface="Lucida Sans"/>
              </a:rPr>
              <a:t> </a:t>
            </a:r>
            <a:r>
              <a:rPr sz="1150" spc="-55" dirty="0">
                <a:solidFill>
                  <a:srgbClr val="374050"/>
                </a:solidFill>
                <a:latin typeface="Lucida Sans"/>
                <a:cs typeface="Lucida Sans"/>
              </a:rPr>
              <a:t>is</a:t>
            </a:r>
            <a:r>
              <a:rPr sz="1150" spc="-40" dirty="0">
                <a:solidFill>
                  <a:srgbClr val="374050"/>
                </a:solidFill>
                <a:latin typeface="Lucida Sans"/>
                <a:cs typeface="Lucida Sans"/>
              </a:rPr>
              <a:t> </a:t>
            </a:r>
            <a:r>
              <a:rPr sz="1150" spc="-25" dirty="0">
                <a:solidFill>
                  <a:srgbClr val="374050"/>
                </a:solidFill>
                <a:latin typeface="Lucida Sans"/>
                <a:cs typeface="Lucida Sans"/>
              </a:rPr>
              <a:t>a</a:t>
            </a:r>
            <a:r>
              <a:rPr sz="1150" spc="-105" dirty="0">
                <a:solidFill>
                  <a:srgbClr val="374050"/>
                </a:solidFill>
                <a:latin typeface="Lucida Sans"/>
                <a:cs typeface="Lucida Sans"/>
              </a:rPr>
              <a:t> </a:t>
            </a:r>
            <a:r>
              <a:rPr sz="1150" spc="-10" dirty="0">
                <a:solidFill>
                  <a:srgbClr val="374050"/>
                </a:solidFill>
                <a:latin typeface="Lucida Sans"/>
                <a:cs typeface="Lucida Sans"/>
              </a:rPr>
              <a:t>dynamic</a:t>
            </a:r>
            <a:r>
              <a:rPr sz="1150" spc="-75" dirty="0">
                <a:solidFill>
                  <a:srgbClr val="374050"/>
                </a:solidFill>
                <a:latin typeface="Lucida Sans"/>
                <a:cs typeface="Lucida Sans"/>
              </a:rPr>
              <a:t> </a:t>
            </a:r>
            <a:r>
              <a:rPr sz="1150" spc="-25" dirty="0">
                <a:solidFill>
                  <a:srgbClr val="374050"/>
                </a:solidFill>
                <a:latin typeface="Lucida Sans"/>
                <a:cs typeface="Lucida Sans"/>
              </a:rPr>
              <a:t>and</a:t>
            </a:r>
            <a:r>
              <a:rPr sz="1150" spc="-65" dirty="0">
                <a:solidFill>
                  <a:srgbClr val="374050"/>
                </a:solidFill>
                <a:latin typeface="Lucida Sans"/>
                <a:cs typeface="Lucida Sans"/>
              </a:rPr>
              <a:t> </a:t>
            </a:r>
            <a:r>
              <a:rPr sz="1150" spc="-35" dirty="0">
                <a:solidFill>
                  <a:srgbClr val="374050"/>
                </a:solidFill>
                <a:latin typeface="Lucida Sans"/>
                <a:cs typeface="Lucida Sans"/>
              </a:rPr>
              <a:t>iterative</a:t>
            </a:r>
            <a:r>
              <a:rPr sz="1150" spc="-30" dirty="0">
                <a:solidFill>
                  <a:srgbClr val="374050"/>
                </a:solidFill>
                <a:latin typeface="Lucida Sans"/>
                <a:cs typeface="Lucida Sans"/>
              </a:rPr>
              <a:t> </a:t>
            </a:r>
            <a:r>
              <a:rPr sz="1150" spc="-45" dirty="0">
                <a:solidFill>
                  <a:srgbClr val="374050"/>
                </a:solidFill>
                <a:latin typeface="Lucida Sans"/>
                <a:cs typeface="Lucida Sans"/>
              </a:rPr>
              <a:t>cycle,</a:t>
            </a:r>
            <a:r>
              <a:rPr sz="1150" spc="-105" dirty="0">
                <a:solidFill>
                  <a:srgbClr val="374050"/>
                </a:solidFill>
                <a:latin typeface="Lucida Sans"/>
                <a:cs typeface="Lucida Sans"/>
              </a:rPr>
              <a:t> </a:t>
            </a:r>
            <a:r>
              <a:rPr sz="1150" spc="-25" dirty="0">
                <a:solidFill>
                  <a:srgbClr val="374050"/>
                </a:solidFill>
                <a:latin typeface="Lucida Sans"/>
                <a:cs typeface="Lucida Sans"/>
              </a:rPr>
              <a:t>not a</a:t>
            </a:r>
            <a:r>
              <a:rPr sz="1150" spc="-110" dirty="0">
                <a:solidFill>
                  <a:srgbClr val="374050"/>
                </a:solidFill>
                <a:latin typeface="Lucida Sans"/>
                <a:cs typeface="Lucida Sans"/>
              </a:rPr>
              <a:t> </a:t>
            </a:r>
            <a:r>
              <a:rPr sz="1150" spc="-30" dirty="0">
                <a:solidFill>
                  <a:srgbClr val="374050"/>
                </a:solidFill>
                <a:latin typeface="Lucida Sans"/>
                <a:cs typeface="Lucida Sans"/>
              </a:rPr>
              <a:t>one-</a:t>
            </a:r>
            <a:r>
              <a:rPr sz="1150" dirty="0">
                <a:solidFill>
                  <a:srgbClr val="374050"/>
                </a:solidFill>
                <a:latin typeface="Lucida Sans"/>
                <a:cs typeface="Lucida Sans"/>
              </a:rPr>
              <a:t>time</a:t>
            </a:r>
            <a:r>
              <a:rPr sz="1150" spc="-30" dirty="0">
                <a:solidFill>
                  <a:srgbClr val="374050"/>
                </a:solidFill>
                <a:latin typeface="Lucida Sans"/>
                <a:cs typeface="Lucida Sans"/>
              </a:rPr>
              <a:t> </a:t>
            </a:r>
            <a:r>
              <a:rPr sz="1150" spc="-55" dirty="0">
                <a:solidFill>
                  <a:srgbClr val="374050"/>
                </a:solidFill>
                <a:latin typeface="Lucida Sans"/>
                <a:cs typeface="Lucida Sans"/>
              </a:rPr>
              <a:t>event.</a:t>
            </a:r>
            <a:r>
              <a:rPr sz="1150" spc="-114" dirty="0">
                <a:solidFill>
                  <a:srgbClr val="374050"/>
                </a:solidFill>
                <a:latin typeface="Lucida Sans"/>
                <a:cs typeface="Lucida Sans"/>
              </a:rPr>
              <a:t> </a:t>
            </a:r>
            <a:r>
              <a:rPr sz="1150" dirty="0">
                <a:solidFill>
                  <a:srgbClr val="374050"/>
                </a:solidFill>
                <a:latin typeface="Lucida Sans"/>
                <a:cs typeface="Lucida Sans"/>
              </a:rPr>
              <a:t>It</a:t>
            </a:r>
            <a:r>
              <a:rPr sz="1150" spc="-40" dirty="0">
                <a:solidFill>
                  <a:srgbClr val="374050"/>
                </a:solidFill>
                <a:latin typeface="Lucida Sans"/>
                <a:cs typeface="Lucida Sans"/>
              </a:rPr>
              <a:t> </a:t>
            </a:r>
            <a:r>
              <a:rPr sz="1150" spc="-55" dirty="0">
                <a:solidFill>
                  <a:srgbClr val="374050"/>
                </a:solidFill>
                <a:latin typeface="Lucida Sans"/>
                <a:cs typeface="Lucida Sans"/>
              </a:rPr>
              <a:t>requires</a:t>
            </a:r>
            <a:r>
              <a:rPr sz="1150" spc="-40" dirty="0">
                <a:solidFill>
                  <a:srgbClr val="374050"/>
                </a:solidFill>
                <a:latin typeface="Lucida Sans"/>
                <a:cs typeface="Lucida Sans"/>
              </a:rPr>
              <a:t> </a:t>
            </a:r>
            <a:r>
              <a:rPr sz="1150" spc="-35" dirty="0">
                <a:solidFill>
                  <a:srgbClr val="374050"/>
                </a:solidFill>
                <a:latin typeface="Lucida Sans"/>
                <a:cs typeface="Lucida Sans"/>
              </a:rPr>
              <a:t>continuous</a:t>
            </a:r>
            <a:r>
              <a:rPr sz="1150" spc="-45" dirty="0">
                <a:solidFill>
                  <a:srgbClr val="374050"/>
                </a:solidFill>
                <a:latin typeface="Lucida Sans"/>
                <a:cs typeface="Lucida Sans"/>
              </a:rPr>
              <a:t> </a:t>
            </a:r>
            <a:r>
              <a:rPr sz="1150" spc="-10" dirty="0">
                <a:solidFill>
                  <a:srgbClr val="374050"/>
                </a:solidFill>
                <a:latin typeface="Lucida Sans"/>
                <a:cs typeface="Lucida Sans"/>
              </a:rPr>
              <a:t>monitoring </a:t>
            </a:r>
            <a:r>
              <a:rPr sz="1150" spc="-25" dirty="0">
                <a:solidFill>
                  <a:srgbClr val="374050"/>
                </a:solidFill>
                <a:latin typeface="Lucida Sans"/>
                <a:cs typeface="Lucida Sans"/>
              </a:rPr>
              <a:t>and</a:t>
            </a:r>
            <a:r>
              <a:rPr sz="1150" spc="-75" dirty="0">
                <a:solidFill>
                  <a:srgbClr val="374050"/>
                </a:solidFill>
                <a:latin typeface="Lucida Sans"/>
                <a:cs typeface="Lucida Sans"/>
              </a:rPr>
              <a:t> </a:t>
            </a:r>
            <a:r>
              <a:rPr sz="1150" spc="-30" dirty="0">
                <a:solidFill>
                  <a:srgbClr val="374050"/>
                </a:solidFill>
                <a:latin typeface="Lucida Sans"/>
                <a:cs typeface="Lucida Sans"/>
              </a:rPr>
              <a:t>adjustment</a:t>
            </a:r>
            <a:r>
              <a:rPr sz="1150" spc="-45" dirty="0">
                <a:solidFill>
                  <a:srgbClr val="374050"/>
                </a:solidFill>
                <a:latin typeface="Lucida Sans"/>
                <a:cs typeface="Lucida Sans"/>
              </a:rPr>
              <a:t> </a:t>
            </a:r>
            <a:r>
              <a:rPr sz="1150" spc="-75" dirty="0">
                <a:solidFill>
                  <a:srgbClr val="374050"/>
                </a:solidFill>
                <a:latin typeface="Lucida Sans"/>
                <a:cs typeface="Lucida Sans"/>
              </a:rPr>
              <a:t>as</a:t>
            </a:r>
            <a:r>
              <a:rPr sz="1150" spc="-45" dirty="0">
                <a:solidFill>
                  <a:srgbClr val="374050"/>
                </a:solidFill>
                <a:latin typeface="Lucida Sans"/>
                <a:cs typeface="Lucida Sans"/>
              </a:rPr>
              <a:t> </a:t>
            </a:r>
            <a:r>
              <a:rPr sz="1150" spc="-20" dirty="0">
                <a:solidFill>
                  <a:srgbClr val="374050"/>
                </a:solidFill>
                <a:latin typeface="Lucida Sans"/>
                <a:cs typeface="Lucida Sans"/>
              </a:rPr>
              <a:t>the</a:t>
            </a:r>
            <a:r>
              <a:rPr sz="1150" spc="-35" dirty="0">
                <a:solidFill>
                  <a:srgbClr val="374050"/>
                </a:solidFill>
                <a:latin typeface="Lucida Sans"/>
                <a:cs typeface="Lucida Sans"/>
              </a:rPr>
              <a:t> </a:t>
            </a:r>
            <a:r>
              <a:rPr sz="1150" spc="-45" dirty="0">
                <a:solidFill>
                  <a:srgbClr val="374050"/>
                </a:solidFill>
                <a:latin typeface="Lucida Sans"/>
                <a:cs typeface="Lucida Sans"/>
              </a:rPr>
              <a:t>business </a:t>
            </a:r>
            <a:r>
              <a:rPr sz="1150" spc="-25" dirty="0">
                <a:solidFill>
                  <a:srgbClr val="374050"/>
                </a:solidFill>
                <a:latin typeface="Lucida Sans"/>
                <a:cs typeface="Lucida Sans"/>
              </a:rPr>
              <a:t>environment</a:t>
            </a:r>
            <a:r>
              <a:rPr sz="1150" spc="-45" dirty="0">
                <a:solidFill>
                  <a:srgbClr val="374050"/>
                </a:solidFill>
                <a:latin typeface="Lucida Sans"/>
                <a:cs typeface="Lucida Sans"/>
              </a:rPr>
              <a:t> </a:t>
            </a:r>
            <a:r>
              <a:rPr sz="1150" spc="-10" dirty="0">
                <a:solidFill>
                  <a:srgbClr val="374050"/>
                </a:solidFill>
                <a:latin typeface="Lucida Sans"/>
                <a:cs typeface="Lucida Sans"/>
              </a:rPr>
              <a:t>evolves.</a:t>
            </a:r>
            <a:endParaRPr sz="1150" dirty="0">
              <a:latin typeface="Lucida Sans"/>
              <a:cs typeface="Lucida Sans"/>
            </a:endParaRPr>
          </a:p>
        </p:txBody>
      </p:sp>
      <p:grpSp>
        <p:nvGrpSpPr>
          <p:cNvPr id="11" name="object 11"/>
          <p:cNvGrpSpPr/>
          <p:nvPr/>
        </p:nvGrpSpPr>
        <p:grpSpPr>
          <a:xfrm>
            <a:off x="1261861" y="2791137"/>
            <a:ext cx="7596505" cy="3042285"/>
            <a:chOff x="1261861" y="2791137"/>
            <a:chExt cx="7596505" cy="3042285"/>
          </a:xfrm>
        </p:grpSpPr>
        <p:sp>
          <p:nvSpPr>
            <p:cNvPr id="12" name="object 12"/>
            <p:cNvSpPr/>
            <p:nvPr/>
          </p:nvSpPr>
          <p:spPr>
            <a:xfrm>
              <a:off x="1261861" y="3626807"/>
              <a:ext cx="300990" cy="300990"/>
            </a:xfrm>
            <a:custGeom>
              <a:avLst/>
              <a:gdLst/>
              <a:ahLst/>
              <a:cxnLst/>
              <a:rect l="l" t="t" r="r" b="b"/>
              <a:pathLst>
                <a:path w="300990" h="300989">
                  <a:moveTo>
                    <a:pt x="150420" y="300841"/>
                  </a:moveTo>
                  <a:lnTo>
                    <a:pt x="106755" y="294365"/>
                  </a:lnTo>
                  <a:lnTo>
                    <a:pt x="66851" y="275490"/>
                  </a:lnTo>
                  <a:lnTo>
                    <a:pt x="34142" y="245847"/>
                  </a:lnTo>
                  <a:lnTo>
                    <a:pt x="11449" y="207983"/>
                  </a:lnTo>
                  <a:lnTo>
                    <a:pt x="722" y="165164"/>
                  </a:lnTo>
                  <a:lnTo>
                    <a:pt x="0" y="150420"/>
                  </a:lnTo>
                  <a:lnTo>
                    <a:pt x="180" y="143030"/>
                  </a:lnTo>
                  <a:lnTo>
                    <a:pt x="8788" y="99752"/>
                  </a:lnTo>
                  <a:lnTo>
                    <a:pt x="29606" y="60806"/>
                  </a:lnTo>
                  <a:lnTo>
                    <a:pt x="60807" y="29605"/>
                  </a:lnTo>
                  <a:lnTo>
                    <a:pt x="99753" y="8788"/>
                  </a:lnTo>
                  <a:lnTo>
                    <a:pt x="143030" y="180"/>
                  </a:lnTo>
                  <a:lnTo>
                    <a:pt x="150420" y="0"/>
                  </a:lnTo>
                  <a:lnTo>
                    <a:pt x="157810" y="180"/>
                  </a:lnTo>
                  <a:lnTo>
                    <a:pt x="201087" y="8788"/>
                  </a:lnTo>
                  <a:lnTo>
                    <a:pt x="240033" y="29605"/>
                  </a:lnTo>
                  <a:lnTo>
                    <a:pt x="271234" y="60806"/>
                  </a:lnTo>
                  <a:lnTo>
                    <a:pt x="292051" y="99753"/>
                  </a:lnTo>
                  <a:lnTo>
                    <a:pt x="300660" y="143030"/>
                  </a:lnTo>
                  <a:lnTo>
                    <a:pt x="300841" y="150420"/>
                  </a:lnTo>
                  <a:lnTo>
                    <a:pt x="300660" y="157810"/>
                  </a:lnTo>
                  <a:lnTo>
                    <a:pt x="292051" y="201087"/>
                  </a:lnTo>
                  <a:lnTo>
                    <a:pt x="271234" y="240033"/>
                  </a:lnTo>
                  <a:lnTo>
                    <a:pt x="240033" y="271234"/>
                  </a:lnTo>
                  <a:lnTo>
                    <a:pt x="201087" y="292051"/>
                  </a:lnTo>
                  <a:lnTo>
                    <a:pt x="157810" y="300660"/>
                  </a:lnTo>
                  <a:lnTo>
                    <a:pt x="150420" y="300841"/>
                  </a:lnTo>
                  <a:close/>
                </a:path>
              </a:pathLst>
            </a:custGeom>
            <a:solidFill>
              <a:srgbClr val="00B0F0"/>
            </a:solidFill>
          </p:spPr>
          <p:txBody>
            <a:bodyPr wrap="square" lIns="0" tIns="0" rIns="0" bIns="0" rtlCol="0"/>
            <a:lstStyle/>
            <a:p>
              <a:endParaRPr/>
            </a:p>
          </p:txBody>
        </p:sp>
        <p:pic>
          <p:nvPicPr>
            <p:cNvPr id="13" name="object 13"/>
            <p:cNvPicPr/>
            <p:nvPr/>
          </p:nvPicPr>
          <p:blipFill>
            <a:blip r:embed="rId4" cstate="print"/>
            <a:stretch>
              <a:fillRect/>
            </a:stretch>
          </p:blipFill>
          <p:spPr>
            <a:xfrm>
              <a:off x="1345428" y="3710374"/>
              <a:ext cx="133707" cy="133707"/>
            </a:xfrm>
            <a:prstGeom prst="rect">
              <a:avLst/>
            </a:prstGeom>
          </p:spPr>
        </p:pic>
        <p:sp>
          <p:nvSpPr>
            <p:cNvPr id="14" name="object 14"/>
            <p:cNvSpPr/>
            <p:nvPr/>
          </p:nvSpPr>
          <p:spPr>
            <a:xfrm>
              <a:off x="1261861" y="4261916"/>
              <a:ext cx="300990" cy="300990"/>
            </a:xfrm>
            <a:custGeom>
              <a:avLst/>
              <a:gdLst/>
              <a:ahLst/>
              <a:cxnLst/>
              <a:rect l="l" t="t" r="r" b="b"/>
              <a:pathLst>
                <a:path w="300990" h="300989">
                  <a:moveTo>
                    <a:pt x="150420" y="300841"/>
                  </a:moveTo>
                  <a:lnTo>
                    <a:pt x="106755" y="294365"/>
                  </a:lnTo>
                  <a:lnTo>
                    <a:pt x="66851" y="275491"/>
                  </a:lnTo>
                  <a:lnTo>
                    <a:pt x="34142" y="245847"/>
                  </a:lnTo>
                  <a:lnTo>
                    <a:pt x="11449" y="207983"/>
                  </a:lnTo>
                  <a:lnTo>
                    <a:pt x="722" y="165164"/>
                  </a:lnTo>
                  <a:lnTo>
                    <a:pt x="0" y="150420"/>
                  </a:lnTo>
                  <a:lnTo>
                    <a:pt x="180" y="143030"/>
                  </a:lnTo>
                  <a:lnTo>
                    <a:pt x="8788" y="99752"/>
                  </a:lnTo>
                  <a:lnTo>
                    <a:pt x="29606" y="60806"/>
                  </a:lnTo>
                  <a:lnTo>
                    <a:pt x="60807" y="29605"/>
                  </a:lnTo>
                  <a:lnTo>
                    <a:pt x="99753" y="8788"/>
                  </a:lnTo>
                  <a:lnTo>
                    <a:pt x="143030" y="180"/>
                  </a:lnTo>
                  <a:lnTo>
                    <a:pt x="150420" y="0"/>
                  </a:lnTo>
                  <a:lnTo>
                    <a:pt x="157810" y="180"/>
                  </a:lnTo>
                  <a:lnTo>
                    <a:pt x="201087" y="8788"/>
                  </a:lnTo>
                  <a:lnTo>
                    <a:pt x="240033" y="29605"/>
                  </a:lnTo>
                  <a:lnTo>
                    <a:pt x="271234" y="60806"/>
                  </a:lnTo>
                  <a:lnTo>
                    <a:pt x="292051" y="99752"/>
                  </a:lnTo>
                  <a:lnTo>
                    <a:pt x="300660" y="143030"/>
                  </a:lnTo>
                  <a:lnTo>
                    <a:pt x="300841" y="150420"/>
                  </a:lnTo>
                  <a:lnTo>
                    <a:pt x="300660" y="157810"/>
                  </a:lnTo>
                  <a:lnTo>
                    <a:pt x="292051" y="201086"/>
                  </a:lnTo>
                  <a:lnTo>
                    <a:pt x="271234" y="240033"/>
                  </a:lnTo>
                  <a:lnTo>
                    <a:pt x="240033" y="271234"/>
                  </a:lnTo>
                  <a:lnTo>
                    <a:pt x="201087" y="292051"/>
                  </a:lnTo>
                  <a:lnTo>
                    <a:pt x="157810" y="300660"/>
                  </a:lnTo>
                  <a:lnTo>
                    <a:pt x="150420" y="300841"/>
                  </a:lnTo>
                  <a:close/>
                </a:path>
              </a:pathLst>
            </a:custGeom>
            <a:solidFill>
              <a:srgbClr val="00B0F0"/>
            </a:solidFill>
          </p:spPr>
          <p:txBody>
            <a:bodyPr wrap="square" lIns="0" tIns="0" rIns="0" bIns="0" rtlCol="0"/>
            <a:lstStyle/>
            <a:p>
              <a:endParaRPr/>
            </a:p>
          </p:txBody>
        </p:sp>
        <p:pic>
          <p:nvPicPr>
            <p:cNvPr id="15" name="object 15"/>
            <p:cNvPicPr/>
            <p:nvPr/>
          </p:nvPicPr>
          <p:blipFill>
            <a:blip r:embed="rId5" cstate="print"/>
            <a:stretch>
              <a:fillRect/>
            </a:stretch>
          </p:blipFill>
          <p:spPr>
            <a:xfrm>
              <a:off x="1328715" y="4345483"/>
              <a:ext cx="167133" cy="133707"/>
            </a:xfrm>
            <a:prstGeom prst="rect">
              <a:avLst/>
            </a:prstGeom>
          </p:spPr>
        </p:pic>
        <p:sp>
          <p:nvSpPr>
            <p:cNvPr id="16" name="object 16"/>
            <p:cNvSpPr/>
            <p:nvPr/>
          </p:nvSpPr>
          <p:spPr>
            <a:xfrm>
              <a:off x="1261861" y="4897026"/>
              <a:ext cx="300990" cy="300990"/>
            </a:xfrm>
            <a:custGeom>
              <a:avLst/>
              <a:gdLst/>
              <a:ahLst/>
              <a:cxnLst/>
              <a:rect l="l" t="t" r="r" b="b"/>
              <a:pathLst>
                <a:path w="300990" h="300989">
                  <a:moveTo>
                    <a:pt x="150420" y="300841"/>
                  </a:moveTo>
                  <a:lnTo>
                    <a:pt x="106755" y="294365"/>
                  </a:lnTo>
                  <a:lnTo>
                    <a:pt x="66851" y="275490"/>
                  </a:lnTo>
                  <a:lnTo>
                    <a:pt x="34142" y="245847"/>
                  </a:lnTo>
                  <a:lnTo>
                    <a:pt x="11449" y="207983"/>
                  </a:lnTo>
                  <a:lnTo>
                    <a:pt x="722" y="165164"/>
                  </a:lnTo>
                  <a:lnTo>
                    <a:pt x="0" y="150420"/>
                  </a:lnTo>
                  <a:lnTo>
                    <a:pt x="180" y="143030"/>
                  </a:lnTo>
                  <a:lnTo>
                    <a:pt x="8788" y="99753"/>
                  </a:lnTo>
                  <a:lnTo>
                    <a:pt x="29606" y="60806"/>
                  </a:lnTo>
                  <a:lnTo>
                    <a:pt x="60807" y="29606"/>
                  </a:lnTo>
                  <a:lnTo>
                    <a:pt x="99753" y="8788"/>
                  </a:lnTo>
                  <a:lnTo>
                    <a:pt x="143030" y="180"/>
                  </a:lnTo>
                  <a:lnTo>
                    <a:pt x="150420" y="0"/>
                  </a:lnTo>
                  <a:lnTo>
                    <a:pt x="157810" y="180"/>
                  </a:lnTo>
                  <a:lnTo>
                    <a:pt x="201087" y="8788"/>
                  </a:lnTo>
                  <a:lnTo>
                    <a:pt x="240033" y="29606"/>
                  </a:lnTo>
                  <a:lnTo>
                    <a:pt x="271234" y="60806"/>
                  </a:lnTo>
                  <a:lnTo>
                    <a:pt x="292051" y="99753"/>
                  </a:lnTo>
                  <a:lnTo>
                    <a:pt x="300660" y="143030"/>
                  </a:lnTo>
                  <a:lnTo>
                    <a:pt x="300841" y="150420"/>
                  </a:lnTo>
                  <a:lnTo>
                    <a:pt x="300660" y="157810"/>
                  </a:lnTo>
                  <a:lnTo>
                    <a:pt x="292051" y="201086"/>
                  </a:lnTo>
                  <a:lnTo>
                    <a:pt x="271234" y="240033"/>
                  </a:lnTo>
                  <a:lnTo>
                    <a:pt x="240033" y="271234"/>
                  </a:lnTo>
                  <a:lnTo>
                    <a:pt x="201087" y="292051"/>
                  </a:lnTo>
                  <a:lnTo>
                    <a:pt x="157810" y="300660"/>
                  </a:lnTo>
                  <a:lnTo>
                    <a:pt x="150420" y="300841"/>
                  </a:lnTo>
                  <a:close/>
                </a:path>
              </a:pathLst>
            </a:custGeom>
            <a:solidFill>
              <a:srgbClr val="00B0F0"/>
            </a:solidFill>
          </p:spPr>
          <p:txBody>
            <a:bodyPr wrap="square" lIns="0" tIns="0" rIns="0" bIns="0" rtlCol="0"/>
            <a:lstStyle/>
            <a:p>
              <a:endParaRPr/>
            </a:p>
          </p:txBody>
        </p:sp>
        <p:pic>
          <p:nvPicPr>
            <p:cNvPr id="17" name="object 17"/>
            <p:cNvPicPr/>
            <p:nvPr/>
          </p:nvPicPr>
          <p:blipFill>
            <a:blip r:embed="rId6" cstate="print"/>
            <a:stretch>
              <a:fillRect/>
            </a:stretch>
          </p:blipFill>
          <p:spPr>
            <a:xfrm>
              <a:off x="1345428" y="4980592"/>
              <a:ext cx="133707" cy="133707"/>
            </a:xfrm>
            <a:prstGeom prst="rect">
              <a:avLst/>
            </a:prstGeom>
          </p:spPr>
        </p:pic>
        <p:sp>
          <p:nvSpPr>
            <p:cNvPr id="18" name="object 18"/>
            <p:cNvSpPr/>
            <p:nvPr/>
          </p:nvSpPr>
          <p:spPr>
            <a:xfrm>
              <a:off x="1261861" y="5532135"/>
              <a:ext cx="300990" cy="300990"/>
            </a:xfrm>
            <a:custGeom>
              <a:avLst/>
              <a:gdLst/>
              <a:ahLst/>
              <a:cxnLst/>
              <a:rect l="l" t="t" r="r" b="b"/>
              <a:pathLst>
                <a:path w="300990" h="300989">
                  <a:moveTo>
                    <a:pt x="150420" y="300841"/>
                  </a:moveTo>
                  <a:lnTo>
                    <a:pt x="106755" y="294365"/>
                  </a:lnTo>
                  <a:lnTo>
                    <a:pt x="66851" y="275489"/>
                  </a:lnTo>
                  <a:lnTo>
                    <a:pt x="34142" y="245847"/>
                  </a:lnTo>
                  <a:lnTo>
                    <a:pt x="11449" y="207983"/>
                  </a:lnTo>
                  <a:lnTo>
                    <a:pt x="722" y="165164"/>
                  </a:lnTo>
                  <a:lnTo>
                    <a:pt x="0" y="150420"/>
                  </a:lnTo>
                  <a:lnTo>
                    <a:pt x="180" y="143030"/>
                  </a:lnTo>
                  <a:lnTo>
                    <a:pt x="8788" y="99752"/>
                  </a:lnTo>
                  <a:lnTo>
                    <a:pt x="29606" y="60806"/>
                  </a:lnTo>
                  <a:lnTo>
                    <a:pt x="60807" y="29606"/>
                  </a:lnTo>
                  <a:lnTo>
                    <a:pt x="99753" y="8788"/>
                  </a:lnTo>
                  <a:lnTo>
                    <a:pt x="143030" y="180"/>
                  </a:lnTo>
                  <a:lnTo>
                    <a:pt x="150420" y="0"/>
                  </a:lnTo>
                  <a:lnTo>
                    <a:pt x="157810" y="180"/>
                  </a:lnTo>
                  <a:lnTo>
                    <a:pt x="201087" y="8788"/>
                  </a:lnTo>
                  <a:lnTo>
                    <a:pt x="240033" y="29606"/>
                  </a:lnTo>
                  <a:lnTo>
                    <a:pt x="271234" y="60807"/>
                  </a:lnTo>
                  <a:lnTo>
                    <a:pt x="292051" y="99752"/>
                  </a:lnTo>
                  <a:lnTo>
                    <a:pt x="300660" y="143030"/>
                  </a:lnTo>
                  <a:lnTo>
                    <a:pt x="300841" y="150420"/>
                  </a:lnTo>
                  <a:lnTo>
                    <a:pt x="300660" y="157810"/>
                  </a:lnTo>
                  <a:lnTo>
                    <a:pt x="292051" y="201087"/>
                  </a:lnTo>
                  <a:lnTo>
                    <a:pt x="271234" y="240033"/>
                  </a:lnTo>
                  <a:lnTo>
                    <a:pt x="240033" y="271233"/>
                  </a:lnTo>
                  <a:lnTo>
                    <a:pt x="201087" y="292051"/>
                  </a:lnTo>
                  <a:lnTo>
                    <a:pt x="157810" y="300660"/>
                  </a:lnTo>
                  <a:lnTo>
                    <a:pt x="150420" y="300841"/>
                  </a:lnTo>
                  <a:close/>
                </a:path>
              </a:pathLst>
            </a:custGeom>
            <a:solidFill>
              <a:srgbClr val="00B0F0"/>
            </a:solidFill>
          </p:spPr>
          <p:txBody>
            <a:bodyPr wrap="square" lIns="0" tIns="0" rIns="0" bIns="0" rtlCol="0"/>
            <a:lstStyle/>
            <a:p>
              <a:endParaRPr/>
            </a:p>
          </p:txBody>
        </p:sp>
        <p:pic>
          <p:nvPicPr>
            <p:cNvPr id="19" name="object 19"/>
            <p:cNvPicPr/>
            <p:nvPr/>
          </p:nvPicPr>
          <p:blipFill>
            <a:blip r:embed="rId7" cstate="print"/>
            <a:stretch>
              <a:fillRect/>
            </a:stretch>
          </p:blipFill>
          <p:spPr>
            <a:xfrm>
              <a:off x="1345428" y="5615701"/>
              <a:ext cx="133707" cy="133707"/>
            </a:xfrm>
            <a:prstGeom prst="rect">
              <a:avLst/>
            </a:prstGeom>
          </p:spPr>
        </p:pic>
        <p:pic>
          <p:nvPicPr>
            <p:cNvPr id="20" name="object 20"/>
            <p:cNvPicPr/>
            <p:nvPr/>
          </p:nvPicPr>
          <p:blipFill>
            <a:blip r:embed="rId8" cstate="print"/>
            <a:stretch>
              <a:fillRect/>
            </a:stretch>
          </p:blipFill>
          <p:spPr>
            <a:xfrm>
              <a:off x="6384518" y="2824564"/>
              <a:ext cx="2440156" cy="2440156"/>
            </a:xfrm>
            <a:prstGeom prst="rect">
              <a:avLst/>
            </a:prstGeom>
          </p:spPr>
        </p:pic>
        <p:sp>
          <p:nvSpPr>
            <p:cNvPr id="21" name="object 21"/>
            <p:cNvSpPr/>
            <p:nvPr/>
          </p:nvSpPr>
          <p:spPr>
            <a:xfrm>
              <a:off x="7203475" y="2791137"/>
              <a:ext cx="802640" cy="802640"/>
            </a:xfrm>
            <a:custGeom>
              <a:avLst/>
              <a:gdLst/>
              <a:ahLst/>
              <a:cxnLst/>
              <a:rect l="l" t="t" r="r" b="b"/>
              <a:pathLst>
                <a:path w="802640" h="802639">
                  <a:moveTo>
                    <a:pt x="401121" y="802243"/>
                  </a:moveTo>
                  <a:lnTo>
                    <a:pt x="361805" y="800311"/>
                  </a:lnTo>
                  <a:lnTo>
                    <a:pt x="322866" y="794535"/>
                  </a:lnTo>
                  <a:lnTo>
                    <a:pt x="284682" y="784971"/>
                  </a:lnTo>
                  <a:lnTo>
                    <a:pt x="247618" y="771709"/>
                  </a:lnTo>
                  <a:lnTo>
                    <a:pt x="212033" y="754879"/>
                  </a:lnTo>
                  <a:lnTo>
                    <a:pt x="178269" y="734641"/>
                  </a:lnTo>
                  <a:lnTo>
                    <a:pt x="146652" y="711192"/>
                  </a:lnTo>
                  <a:lnTo>
                    <a:pt x="117485" y="684757"/>
                  </a:lnTo>
                  <a:lnTo>
                    <a:pt x="91050" y="655590"/>
                  </a:lnTo>
                  <a:lnTo>
                    <a:pt x="67600" y="623972"/>
                  </a:lnTo>
                  <a:lnTo>
                    <a:pt x="47363" y="590208"/>
                  </a:lnTo>
                  <a:lnTo>
                    <a:pt x="30532" y="554623"/>
                  </a:lnTo>
                  <a:lnTo>
                    <a:pt x="17272" y="517560"/>
                  </a:lnTo>
                  <a:lnTo>
                    <a:pt x="7706" y="479376"/>
                  </a:lnTo>
                  <a:lnTo>
                    <a:pt x="1931" y="440438"/>
                  </a:lnTo>
                  <a:lnTo>
                    <a:pt x="0" y="401121"/>
                  </a:lnTo>
                  <a:lnTo>
                    <a:pt x="120" y="391274"/>
                  </a:lnTo>
                  <a:lnTo>
                    <a:pt x="3016" y="352017"/>
                  </a:lnTo>
                  <a:lnTo>
                    <a:pt x="9746" y="313232"/>
                  </a:lnTo>
                  <a:lnTo>
                    <a:pt x="20246" y="275294"/>
                  </a:lnTo>
                  <a:lnTo>
                    <a:pt x="34412" y="238567"/>
                  </a:lnTo>
                  <a:lnTo>
                    <a:pt x="52111" y="203406"/>
                  </a:lnTo>
                  <a:lnTo>
                    <a:pt x="73172" y="170149"/>
                  </a:lnTo>
                  <a:lnTo>
                    <a:pt x="97390" y="139117"/>
                  </a:lnTo>
                  <a:lnTo>
                    <a:pt x="124533" y="110608"/>
                  </a:lnTo>
                  <a:lnTo>
                    <a:pt x="154340" y="84896"/>
                  </a:lnTo>
                  <a:lnTo>
                    <a:pt x="186524" y="62230"/>
                  </a:lnTo>
                  <a:lnTo>
                    <a:pt x="220775" y="42828"/>
                  </a:lnTo>
                  <a:lnTo>
                    <a:pt x="256762" y="26876"/>
                  </a:lnTo>
                  <a:lnTo>
                    <a:pt x="294139" y="14529"/>
                  </a:lnTo>
                  <a:lnTo>
                    <a:pt x="332547" y="5904"/>
                  </a:lnTo>
                  <a:lnTo>
                    <a:pt x="371616" y="1086"/>
                  </a:lnTo>
                  <a:lnTo>
                    <a:pt x="401121" y="0"/>
                  </a:lnTo>
                  <a:lnTo>
                    <a:pt x="410968" y="120"/>
                  </a:lnTo>
                  <a:lnTo>
                    <a:pt x="450226" y="3016"/>
                  </a:lnTo>
                  <a:lnTo>
                    <a:pt x="489010" y="9746"/>
                  </a:lnTo>
                  <a:lnTo>
                    <a:pt x="526948" y="20246"/>
                  </a:lnTo>
                  <a:lnTo>
                    <a:pt x="563674" y="34413"/>
                  </a:lnTo>
                  <a:lnTo>
                    <a:pt x="598835" y="52112"/>
                  </a:lnTo>
                  <a:lnTo>
                    <a:pt x="632092" y="73171"/>
                  </a:lnTo>
                  <a:lnTo>
                    <a:pt x="663124" y="97390"/>
                  </a:lnTo>
                  <a:lnTo>
                    <a:pt x="691634" y="124533"/>
                  </a:lnTo>
                  <a:lnTo>
                    <a:pt x="717345" y="154340"/>
                  </a:lnTo>
                  <a:lnTo>
                    <a:pt x="740011" y="186524"/>
                  </a:lnTo>
                  <a:lnTo>
                    <a:pt x="759414" y="220774"/>
                  </a:lnTo>
                  <a:lnTo>
                    <a:pt x="775365" y="256762"/>
                  </a:lnTo>
                  <a:lnTo>
                    <a:pt x="787713" y="294140"/>
                  </a:lnTo>
                  <a:lnTo>
                    <a:pt x="796338" y="332547"/>
                  </a:lnTo>
                  <a:lnTo>
                    <a:pt x="801157" y="371616"/>
                  </a:lnTo>
                  <a:lnTo>
                    <a:pt x="802243" y="401121"/>
                  </a:lnTo>
                  <a:lnTo>
                    <a:pt x="802122" y="410968"/>
                  </a:lnTo>
                  <a:lnTo>
                    <a:pt x="799226" y="450225"/>
                  </a:lnTo>
                  <a:lnTo>
                    <a:pt x="792495" y="489010"/>
                  </a:lnTo>
                  <a:lnTo>
                    <a:pt x="781996" y="526948"/>
                  </a:lnTo>
                  <a:lnTo>
                    <a:pt x="767829" y="563675"/>
                  </a:lnTo>
                  <a:lnTo>
                    <a:pt x="750130" y="598836"/>
                  </a:lnTo>
                  <a:lnTo>
                    <a:pt x="729069" y="632093"/>
                  </a:lnTo>
                  <a:lnTo>
                    <a:pt x="704851" y="663125"/>
                  </a:lnTo>
                  <a:lnTo>
                    <a:pt x="677708" y="691634"/>
                  </a:lnTo>
                  <a:lnTo>
                    <a:pt x="647901" y="717346"/>
                  </a:lnTo>
                  <a:lnTo>
                    <a:pt x="615717" y="740011"/>
                  </a:lnTo>
                  <a:lnTo>
                    <a:pt x="581467" y="759414"/>
                  </a:lnTo>
                  <a:lnTo>
                    <a:pt x="545479" y="775366"/>
                  </a:lnTo>
                  <a:lnTo>
                    <a:pt x="508102" y="787714"/>
                  </a:lnTo>
                  <a:lnTo>
                    <a:pt x="469694" y="796338"/>
                  </a:lnTo>
                  <a:lnTo>
                    <a:pt x="430626" y="801156"/>
                  </a:lnTo>
                  <a:lnTo>
                    <a:pt x="401121" y="802243"/>
                  </a:lnTo>
                  <a:close/>
                </a:path>
              </a:pathLst>
            </a:custGeom>
            <a:solidFill>
              <a:srgbClr val="3B81F5"/>
            </a:solidFill>
          </p:spPr>
          <p:txBody>
            <a:bodyPr wrap="square" lIns="0" tIns="0" rIns="0" bIns="0" rtlCol="0"/>
            <a:lstStyle/>
            <a:p>
              <a:endParaRPr/>
            </a:p>
          </p:txBody>
        </p:sp>
        <p:pic>
          <p:nvPicPr>
            <p:cNvPr id="22" name="object 22"/>
            <p:cNvPicPr/>
            <p:nvPr/>
          </p:nvPicPr>
          <p:blipFill>
            <a:blip r:embed="rId9" cstate="print"/>
            <a:stretch>
              <a:fillRect/>
            </a:stretch>
          </p:blipFill>
          <p:spPr>
            <a:xfrm>
              <a:off x="7537742" y="3033482"/>
              <a:ext cx="133707" cy="133707"/>
            </a:xfrm>
            <a:prstGeom prst="rect">
              <a:avLst/>
            </a:prstGeom>
          </p:spPr>
        </p:pic>
        <p:sp>
          <p:nvSpPr>
            <p:cNvPr id="23" name="object 23"/>
            <p:cNvSpPr/>
            <p:nvPr/>
          </p:nvSpPr>
          <p:spPr>
            <a:xfrm>
              <a:off x="8055858" y="3643521"/>
              <a:ext cx="802640" cy="802640"/>
            </a:xfrm>
            <a:custGeom>
              <a:avLst/>
              <a:gdLst/>
              <a:ahLst/>
              <a:cxnLst/>
              <a:rect l="l" t="t" r="r" b="b"/>
              <a:pathLst>
                <a:path w="802640" h="802639">
                  <a:moveTo>
                    <a:pt x="401121" y="802243"/>
                  </a:moveTo>
                  <a:lnTo>
                    <a:pt x="361805" y="800311"/>
                  </a:lnTo>
                  <a:lnTo>
                    <a:pt x="322866" y="794535"/>
                  </a:lnTo>
                  <a:lnTo>
                    <a:pt x="284681" y="784971"/>
                  </a:lnTo>
                  <a:lnTo>
                    <a:pt x="247617" y="771709"/>
                  </a:lnTo>
                  <a:lnTo>
                    <a:pt x="212033" y="754879"/>
                  </a:lnTo>
                  <a:lnTo>
                    <a:pt x="178269" y="734641"/>
                  </a:lnTo>
                  <a:lnTo>
                    <a:pt x="146652" y="711192"/>
                  </a:lnTo>
                  <a:lnTo>
                    <a:pt x="117485" y="684757"/>
                  </a:lnTo>
                  <a:lnTo>
                    <a:pt x="91048" y="655590"/>
                  </a:lnTo>
                  <a:lnTo>
                    <a:pt x="67599" y="623972"/>
                  </a:lnTo>
                  <a:lnTo>
                    <a:pt x="47362" y="590208"/>
                  </a:lnTo>
                  <a:lnTo>
                    <a:pt x="30532" y="554623"/>
                  </a:lnTo>
                  <a:lnTo>
                    <a:pt x="17271" y="517560"/>
                  </a:lnTo>
                  <a:lnTo>
                    <a:pt x="7706" y="479376"/>
                  </a:lnTo>
                  <a:lnTo>
                    <a:pt x="1932" y="440438"/>
                  </a:lnTo>
                  <a:lnTo>
                    <a:pt x="0" y="401121"/>
                  </a:lnTo>
                  <a:lnTo>
                    <a:pt x="121" y="391274"/>
                  </a:lnTo>
                  <a:lnTo>
                    <a:pt x="3017" y="352016"/>
                  </a:lnTo>
                  <a:lnTo>
                    <a:pt x="9746" y="313232"/>
                  </a:lnTo>
                  <a:lnTo>
                    <a:pt x="20245" y="275293"/>
                  </a:lnTo>
                  <a:lnTo>
                    <a:pt x="34412" y="238567"/>
                  </a:lnTo>
                  <a:lnTo>
                    <a:pt x="52111" y="203406"/>
                  </a:lnTo>
                  <a:lnTo>
                    <a:pt x="73171" y="170149"/>
                  </a:lnTo>
                  <a:lnTo>
                    <a:pt x="97389" y="139117"/>
                  </a:lnTo>
                  <a:lnTo>
                    <a:pt x="124533" y="110608"/>
                  </a:lnTo>
                  <a:lnTo>
                    <a:pt x="154340" y="84896"/>
                  </a:lnTo>
                  <a:lnTo>
                    <a:pt x="186524" y="62230"/>
                  </a:lnTo>
                  <a:lnTo>
                    <a:pt x="220774" y="42828"/>
                  </a:lnTo>
                  <a:lnTo>
                    <a:pt x="256761" y="26876"/>
                  </a:lnTo>
                  <a:lnTo>
                    <a:pt x="294139" y="14529"/>
                  </a:lnTo>
                  <a:lnTo>
                    <a:pt x="332547" y="5904"/>
                  </a:lnTo>
                  <a:lnTo>
                    <a:pt x="371616" y="1086"/>
                  </a:lnTo>
                  <a:lnTo>
                    <a:pt x="401121" y="0"/>
                  </a:lnTo>
                  <a:lnTo>
                    <a:pt x="410968" y="120"/>
                  </a:lnTo>
                  <a:lnTo>
                    <a:pt x="450226" y="3017"/>
                  </a:lnTo>
                  <a:lnTo>
                    <a:pt x="489010" y="9747"/>
                  </a:lnTo>
                  <a:lnTo>
                    <a:pt x="526948" y="20246"/>
                  </a:lnTo>
                  <a:lnTo>
                    <a:pt x="563674" y="34413"/>
                  </a:lnTo>
                  <a:lnTo>
                    <a:pt x="598835" y="52112"/>
                  </a:lnTo>
                  <a:lnTo>
                    <a:pt x="632092" y="73172"/>
                  </a:lnTo>
                  <a:lnTo>
                    <a:pt x="663125" y="97390"/>
                  </a:lnTo>
                  <a:lnTo>
                    <a:pt x="691634" y="124533"/>
                  </a:lnTo>
                  <a:lnTo>
                    <a:pt x="717346" y="154341"/>
                  </a:lnTo>
                  <a:lnTo>
                    <a:pt x="740012" y="186524"/>
                  </a:lnTo>
                  <a:lnTo>
                    <a:pt x="759414" y="220775"/>
                  </a:lnTo>
                  <a:lnTo>
                    <a:pt x="775365" y="256762"/>
                  </a:lnTo>
                  <a:lnTo>
                    <a:pt x="787714" y="294139"/>
                  </a:lnTo>
                  <a:lnTo>
                    <a:pt x="796338" y="332547"/>
                  </a:lnTo>
                  <a:lnTo>
                    <a:pt x="801156" y="371616"/>
                  </a:lnTo>
                  <a:lnTo>
                    <a:pt x="802243" y="401121"/>
                  </a:lnTo>
                  <a:lnTo>
                    <a:pt x="802122" y="410968"/>
                  </a:lnTo>
                  <a:lnTo>
                    <a:pt x="799226" y="450226"/>
                  </a:lnTo>
                  <a:lnTo>
                    <a:pt x="792496" y="489010"/>
                  </a:lnTo>
                  <a:lnTo>
                    <a:pt x="781996" y="526948"/>
                  </a:lnTo>
                  <a:lnTo>
                    <a:pt x="767828" y="563675"/>
                  </a:lnTo>
                  <a:lnTo>
                    <a:pt x="750131" y="598836"/>
                  </a:lnTo>
                  <a:lnTo>
                    <a:pt x="729069" y="632093"/>
                  </a:lnTo>
                  <a:lnTo>
                    <a:pt x="704852" y="663125"/>
                  </a:lnTo>
                  <a:lnTo>
                    <a:pt x="677708" y="691634"/>
                  </a:lnTo>
                  <a:lnTo>
                    <a:pt x="647902" y="717345"/>
                  </a:lnTo>
                  <a:lnTo>
                    <a:pt x="615718" y="740011"/>
                  </a:lnTo>
                  <a:lnTo>
                    <a:pt x="581467" y="759414"/>
                  </a:lnTo>
                  <a:lnTo>
                    <a:pt x="545479" y="775365"/>
                  </a:lnTo>
                  <a:lnTo>
                    <a:pt x="508102" y="787713"/>
                  </a:lnTo>
                  <a:lnTo>
                    <a:pt x="469694" y="796338"/>
                  </a:lnTo>
                  <a:lnTo>
                    <a:pt x="430627" y="801156"/>
                  </a:lnTo>
                  <a:lnTo>
                    <a:pt x="401121" y="802243"/>
                  </a:lnTo>
                  <a:close/>
                </a:path>
              </a:pathLst>
            </a:custGeom>
            <a:solidFill>
              <a:srgbClr val="3B81F5"/>
            </a:solidFill>
          </p:spPr>
          <p:txBody>
            <a:bodyPr wrap="square" lIns="0" tIns="0" rIns="0" bIns="0" rtlCol="0"/>
            <a:lstStyle/>
            <a:p>
              <a:endParaRPr/>
            </a:p>
          </p:txBody>
        </p:sp>
        <p:pic>
          <p:nvPicPr>
            <p:cNvPr id="24" name="object 24"/>
            <p:cNvPicPr/>
            <p:nvPr/>
          </p:nvPicPr>
          <p:blipFill>
            <a:blip r:embed="rId10" cstate="print"/>
            <a:stretch>
              <a:fillRect/>
            </a:stretch>
          </p:blipFill>
          <p:spPr>
            <a:xfrm>
              <a:off x="8381769" y="3885865"/>
              <a:ext cx="150420" cy="133707"/>
            </a:xfrm>
            <a:prstGeom prst="rect">
              <a:avLst/>
            </a:prstGeom>
          </p:spPr>
        </p:pic>
        <p:sp>
          <p:nvSpPr>
            <p:cNvPr id="25" name="object 25"/>
            <p:cNvSpPr/>
            <p:nvPr/>
          </p:nvSpPr>
          <p:spPr>
            <a:xfrm>
              <a:off x="7203475" y="4495904"/>
              <a:ext cx="802640" cy="802640"/>
            </a:xfrm>
            <a:custGeom>
              <a:avLst/>
              <a:gdLst/>
              <a:ahLst/>
              <a:cxnLst/>
              <a:rect l="l" t="t" r="r" b="b"/>
              <a:pathLst>
                <a:path w="802640" h="802639">
                  <a:moveTo>
                    <a:pt x="401121" y="802243"/>
                  </a:moveTo>
                  <a:lnTo>
                    <a:pt x="361805" y="800311"/>
                  </a:lnTo>
                  <a:lnTo>
                    <a:pt x="322866" y="794535"/>
                  </a:lnTo>
                  <a:lnTo>
                    <a:pt x="284682" y="784970"/>
                  </a:lnTo>
                  <a:lnTo>
                    <a:pt x="247618" y="771708"/>
                  </a:lnTo>
                  <a:lnTo>
                    <a:pt x="212033" y="754878"/>
                  </a:lnTo>
                  <a:lnTo>
                    <a:pt x="178269" y="734640"/>
                  </a:lnTo>
                  <a:lnTo>
                    <a:pt x="146652" y="711192"/>
                  </a:lnTo>
                  <a:lnTo>
                    <a:pt x="117485" y="684756"/>
                  </a:lnTo>
                  <a:lnTo>
                    <a:pt x="91050" y="655590"/>
                  </a:lnTo>
                  <a:lnTo>
                    <a:pt x="67600" y="623972"/>
                  </a:lnTo>
                  <a:lnTo>
                    <a:pt x="47363" y="590208"/>
                  </a:lnTo>
                  <a:lnTo>
                    <a:pt x="30532" y="554623"/>
                  </a:lnTo>
                  <a:lnTo>
                    <a:pt x="17272" y="517560"/>
                  </a:lnTo>
                  <a:lnTo>
                    <a:pt x="7706" y="479375"/>
                  </a:lnTo>
                  <a:lnTo>
                    <a:pt x="1931" y="440438"/>
                  </a:lnTo>
                  <a:lnTo>
                    <a:pt x="0" y="401121"/>
                  </a:lnTo>
                  <a:lnTo>
                    <a:pt x="120" y="391274"/>
                  </a:lnTo>
                  <a:lnTo>
                    <a:pt x="3016" y="352017"/>
                  </a:lnTo>
                  <a:lnTo>
                    <a:pt x="9746" y="313232"/>
                  </a:lnTo>
                  <a:lnTo>
                    <a:pt x="20246" y="275294"/>
                  </a:lnTo>
                  <a:lnTo>
                    <a:pt x="34412" y="238567"/>
                  </a:lnTo>
                  <a:lnTo>
                    <a:pt x="52111" y="203406"/>
                  </a:lnTo>
                  <a:lnTo>
                    <a:pt x="73172" y="170149"/>
                  </a:lnTo>
                  <a:lnTo>
                    <a:pt x="97390" y="139117"/>
                  </a:lnTo>
                  <a:lnTo>
                    <a:pt x="124533" y="110608"/>
                  </a:lnTo>
                  <a:lnTo>
                    <a:pt x="154340" y="84896"/>
                  </a:lnTo>
                  <a:lnTo>
                    <a:pt x="186524" y="62230"/>
                  </a:lnTo>
                  <a:lnTo>
                    <a:pt x="220775" y="42828"/>
                  </a:lnTo>
                  <a:lnTo>
                    <a:pt x="256762" y="26876"/>
                  </a:lnTo>
                  <a:lnTo>
                    <a:pt x="294139" y="14528"/>
                  </a:lnTo>
                  <a:lnTo>
                    <a:pt x="332547" y="5904"/>
                  </a:lnTo>
                  <a:lnTo>
                    <a:pt x="371616" y="1086"/>
                  </a:lnTo>
                  <a:lnTo>
                    <a:pt x="401121" y="0"/>
                  </a:lnTo>
                  <a:lnTo>
                    <a:pt x="410968" y="120"/>
                  </a:lnTo>
                  <a:lnTo>
                    <a:pt x="450226" y="3016"/>
                  </a:lnTo>
                  <a:lnTo>
                    <a:pt x="489010" y="9746"/>
                  </a:lnTo>
                  <a:lnTo>
                    <a:pt x="526948" y="20245"/>
                  </a:lnTo>
                  <a:lnTo>
                    <a:pt x="563674" y="34413"/>
                  </a:lnTo>
                  <a:lnTo>
                    <a:pt x="598835" y="52111"/>
                  </a:lnTo>
                  <a:lnTo>
                    <a:pt x="632092" y="73172"/>
                  </a:lnTo>
                  <a:lnTo>
                    <a:pt x="663124" y="97390"/>
                  </a:lnTo>
                  <a:lnTo>
                    <a:pt x="691634" y="124533"/>
                  </a:lnTo>
                  <a:lnTo>
                    <a:pt x="717345" y="154340"/>
                  </a:lnTo>
                  <a:lnTo>
                    <a:pt x="740011" y="186524"/>
                  </a:lnTo>
                  <a:lnTo>
                    <a:pt x="759414" y="220774"/>
                  </a:lnTo>
                  <a:lnTo>
                    <a:pt x="775365" y="256762"/>
                  </a:lnTo>
                  <a:lnTo>
                    <a:pt x="787713" y="294140"/>
                  </a:lnTo>
                  <a:lnTo>
                    <a:pt x="796338" y="332547"/>
                  </a:lnTo>
                  <a:lnTo>
                    <a:pt x="801157" y="371616"/>
                  </a:lnTo>
                  <a:lnTo>
                    <a:pt x="802243" y="401121"/>
                  </a:lnTo>
                  <a:lnTo>
                    <a:pt x="802122" y="410968"/>
                  </a:lnTo>
                  <a:lnTo>
                    <a:pt x="799226" y="450226"/>
                  </a:lnTo>
                  <a:lnTo>
                    <a:pt x="792495" y="489010"/>
                  </a:lnTo>
                  <a:lnTo>
                    <a:pt x="781996" y="526948"/>
                  </a:lnTo>
                  <a:lnTo>
                    <a:pt x="767829" y="563674"/>
                  </a:lnTo>
                  <a:lnTo>
                    <a:pt x="750130" y="598835"/>
                  </a:lnTo>
                  <a:lnTo>
                    <a:pt x="729069" y="632092"/>
                  </a:lnTo>
                  <a:lnTo>
                    <a:pt x="704851" y="663125"/>
                  </a:lnTo>
                  <a:lnTo>
                    <a:pt x="677708" y="691634"/>
                  </a:lnTo>
                  <a:lnTo>
                    <a:pt x="647901" y="717345"/>
                  </a:lnTo>
                  <a:lnTo>
                    <a:pt x="615717" y="740011"/>
                  </a:lnTo>
                  <a:lnTo>
                    <a:pt x="581467" y="759413"/>
                  </a:lnTo>
                  <a:lnTo>
                    <a:pt x="545479" y="775365"/>
                  </a:lnTo>
                  <a:lnTo>
                    <a:pt x="508102" y="787713"/>
                  </a:lnTo>
                  <a:lnTo>
                    <a:pt x="469694" y="796338"/>
                  </a:lnTo>
                  <a:lnTo>
                    <a:pt x="430626" y="801156"/>
                  </a:lnTo>
                  <a:lnTo>
                    <a:pt x="401121" y="802243"/>
                  </a:lnTo>
                  <a:close/>
                </a:path>
              </a:pathLst>
            </a:custGeom>
            <a:solidFill>
              <a:srgbClr val="3B81F5"/>
            </a:solidFill>
          </p:spPr>
          <p:txBody>
            <a:bodyPr wrap="square" lIns="0" tIns="0" rIns="0" bIns="0" rtlCol="0"/>
            <a:lstStyle/>
            <a:p>
              <a:endParaRPr/>
            </a:p>
          </p:txBody>
        </p:sp>
        <p:pic>
          <p:nvPicPr>
            <p:cNvPr id="26" name="object 26"/>
            <p:cNvPicPr/>
            <p:nvPr/>
          </p:nvPicPr>
          <p:blipFill>
            <a:blip r:embed="rId11" cstate="print"/>
            <a:stretch>
              <a:fillRect/>
            </a:stretch>
          </p:blipFill>
          <p:spPr>
            <a:xfrm>
              <a:off x="7537742" y="4738248"/>
              <a:ext cx="133707" cy="133707"/>
            </a:xfrm>
            <a:prstGeom prst="rect">
              <a:avLst/>
            </a:prstGeom>
          </p:spPr>
        </p:pic>
      </p:grpSp>
      <p:sp>
        <p:nvSpPr>
          <p:cNvPr id="27" name="object 27"/>
          <p:cNvSpPr txBox="1"/>
          <p:nvPr/>
        </p:nvSpPr>
        <p:spPr>
          <a:xfrm>
            <a:off x="1653547" y="3429404"/>
            <a:ext cx="3263900" cy="633095"/>
          </a:xfrm>
          <a:prstGeom prst="rect">
            <a:avLst/>
          </a:prstGeom>
        </p:spPr>
        <p:txBody>
          <a:bodyPr vert="horz" wrap="square" lIns="0" tIns="11430" rIns="0" bIns="0" rtlCol="0">
            <a:spAutoFit/>
          </a:bodyPr>
          <a:lstStyle/>
          <a:p>
            <a:pPr marL="12700" marR="5080">
              <a:lnSpc>
                <a:spcPct val="113799"/>
              </a:lnSpc>
              <a:spcBef>
                <a:spcPts val="90"/>
              </a:spcBef>
            </a:pPr>
            <a:r>
              <a:rPr sz="1200" b="1" spc="-70" dirty="0">
                <a:latin typeface="Tahoma"/>
                <a:cs typeface="Tahoma"/>
              </a:rPr>
              <a:t>Continuous </a:t>
            </a:r>
            <a:r>
              <a:rPr sz="1200" b="1" spc="-85" dirty="0">
                <a:latin typeface="Tahoma"/>
                <a:cs typeface="Tahoma"/>
              </a:rPr>
              <a:t>Process</a:t>
            </a:r>
            <a:r>
              <a:rPr sz="1150" spc="-85" dirty="0">
                <a:latin typeface="Lucida Sans"/>
                <a:cs typeface="Lucida Sans"/>
              </a:rPr>
              <a:t>:</a:t>
            </a:r>
            <a:r>
              <a:rPr sz="1150" spc="-95" dirty="0">
                <a:latin typeface="Lucida Sans"/>
                <a:cs typeface="Lucida Sans"/>
              </a:rPr>
              <a:t> </a:t>
            </a:r>
            <a:r>
              <a:rPr sz="1150" spc="-40" dirty="0">
                <a:latin typeface="Lucida Sans"/>
                <a:cs typeface="Lucida Sans"/>
              </a:rPr>
              <a:t>Regularly</a:t>
            </a:r>
            <a:r>
              <a:rPr sz="1150" spc="-15" dirty="0">
                <a:latin typeface="Lucida Sans"/>
                <a:cs typeface="Lucida Sans"/>
              </a:rPr>
              <a:t> </a:t>
            </a:r>
            <a:r>
              <a:rPr sz="1150" spc="-30" dirty="0">
                <a:latin typeface="Lucida Sans"/>
                <a:cs typeface="Lucida Sans"/>
              </a:rPr>
              <a:t>updated</a:t>
            </a:r>
            <a:r>
              <a:rPr sz="1150" spc="-45" dirty="0">
                <a:latin typeface="Lucida Sans"/>
                <a:cs typeface="Lucida Sans"/>
              </a:rPr>
              <a:t> </a:t>
            </a:r>
            <a:r>
              <a:rPr sz="1150" spc="-20" dirty="0">
                <a:latin typeface="Lucida Sans"/>
                <a:cs typeface="Lucida Sans"/>
              </a:rPr>
              <a:t>to</a:t>
            </a:r>
            <a:r>
              <a:rPr sz="1150" spc="-60" dirty="0">
                <a:latin typeface="Lucida Sans"/>
                <a:cs typeface="Lucida Sans"/>
              </a:rPr>
              <a:t> </a:t>
            </a:r>
            <a:r>
              <a:rPr sz="1150" spc="-20" dirty="0">
                <a:latin typeface="Lucida Sans"/>
                <a:cs typeface="Lucida Sans"/>
              </a:rPr>
              <a:t>adapt to</a:t>
            </a:r>
            <a:r>
              <a:rPr sz="1150" spc="-65" dirty="0">
                <a:latin typeface="Lucida Sans"/>
                <a:cs typeface="Lucida Sans"/>
              </a:rPr>
              <a:t> </a:t>
            </a:r>
            <a:r>
              <a:rPr sz="1150" spc="-25" dirty="0">
                <a:latin typeface="Lucida Sans"/>
                <a:cs typeface="Lucida Sans"/>
              </a:rPr>
              <a:t>changing</a:t>
            </a:r>
            <a:r>
              <a:rPr sz="1150" spc="-85" dirty="0">
                <a:latin typeface="Lucida Sans"/>
                <a:cs typeface="Lucida Sans"/>
              </a:rPr>
              <a:t> </a:t>
            </a:r>
            <a:r>
              <a:rPr sz="1150" spc="-45" dirty="0">
                <a:latin typeface="Lucida Sans"/>
                <a:cs typeface="Lucida Sans"/>
              </a:rPr>
              <a:t>business</a:t>
            </a:r>
            <a:r>
              <a:rPr sz="1150" spc="-25" dirty="0">
                <a:latin typeface="Lucida Sans"/>
                <a:cs typeface="Lucida Sans"/>
              </a:rPr>
              <a:t> conditions and</a:t>
            </a:r>
            <a:r>
              <a:rPr sz="1150" spc="-50" dirty="0">
                <a:latin typeface="Lucida Sans"/>
                <a:cs typeface="Lucida Sans"/>
              </a:rPr>
              <a:t> </a:t>
            </a:r>
            <a:r>
              <a:rPr sz="1150" spc="-10" dirty="0">
                <a:latin typeface="Lucida Sans"/>
                <a:cs typeface="Lucida Sans"/>
              </a:rPr>
              <a:t>emerging risks</a:t>
            </a:r>
            <a:endParaRPr sz="1150" dirty="0">
              <a:latin typeface="Lucida Sans"/>
              <a:cs typeface="Lucida Sans"/>
            </a:endParaRPr>
          </a:p>
        </p:txBody>
      </p:sp>
      <p:sp>
        <p:nvSpPr>
          <p:cNvPr id="28" name="object 28"/>
          <p:cNvSpPr txBox="1"/>
          <p:nvPr/>
        </p:nvSpPr>
        <p:spPr>
          <a:xfrm>
            <a:off x="1653547" y="4164794"/>
            <a:ext cx="3021965" cy="432434"/>
          </a:xfrm>
          <a:prstGeom prst="rect">
            <a:avLst/>
          </a:prstGeom>
        </p:spPr>
        <p:txBody>
          <a:bodyPr vert="horz" wrap="square" lIns="0" tIns="12700" rIns="0" bIns="0" rtlCol="0">
            <a:spAutoFit/>
          </a:bodyPr>
          <a:lstStyle/>
          <a:p>
            <a:pPr marL="12700" marR="5080">
              <a:lnSpc>
                <a:spcPct val="113100"/>
              </a:lnSpc>
              <a:spcBef>
                <a:spcPts val="100"/>
              </a:spcBef>
            </a:pPr>
            <a:r>
              <a:rPr sz="1200" b="1" spc="-70" dirty="0">
                <a:latin typeface="Tahoma"/>
                <a:cs typeface="Tahoma"/>
              </a:rPr>
              <a:t>Collaborative</a:t>
            </a:r>
            <a:r>
              <a:rPr sz="1200" b="1" spc="30" dirty="0">
                <a:latin typeface="Tahoma"/>
                <a:cs typeface="Tahoma"/>
              </a:rPr>
              <a:t> </a:t>
            </a:r>
            <a:r>
              <a:rPr sz="1200" b="1" spc="-70" dirty="0">
                <a:latin typeface="Tahoma"/>
                <a:cs typeface="Tahoma"/>
              </a:rPr>
              <a:t>Approach</a:t>
            </a:r>
            <a:r>
              <a:rPr sz="1150" spc="-70" dirty="0">
                <a:latin typeface="Lucida Sans"/>
                <a:cs typeface="Lucida Sans"/>
              </a:rPr>
              <a:t>:</a:t>
            </a:r>
            <a:r>
              <a:rPr sz="1150" spc="-100" dirty="0">
                <a:latin typeface="Lucida Sans"/>
                <a:cs typeface="Lucida Sans"/>
              </a:rPr>
              <a:t> </a:t>
            </a:r>
            <a:r>
              <a:rPr sz="1150" spc="-50" dirty="0">
                <a:latin typeface="Lucida Sans"/>
                <a:cs typeface="Lucida Sans"/>
              </a:rPr>
              <a:t>Involves</a:t>
            </a:r>
            <a:r>
              <a:rPr sz="1150" spc="-25" dirty="0">
                <a:latin typeface="Lucida Sans"/>
                <a:cs typeface="Lucida Sans"/>
              </a:rPr>
              <a:t> </a:t>
            </a:r>
            <a:r>
              <a:rPr sz="1150" spc="-10" dirty="0">
                <a:latin typeface="Lucida Sans"/>
                <a:cs typeface="Lucida Sans"/>
              </a:rPr>
              <a:t>input</a:t>
            </a:r>
            <a:r>
              <a:rPr sz="1150" spc="-25" dirty="0">
                <a:latin typeface="Lucida Sans"/>
                <a:cs typeface="Lucida Sans"/>
              </a:rPr>
              <a:t> </a:t>
            </a:r>
            <a:r>
              <a:rPr sz="1150" spc="-20" dirty="0">
                <a:latin typeface="Lucida Sans"/>
                <a:cs typeface="Lucida Sans"/>
              </a:rPr>
              <a:t>from team</a:t>
            </a:r>
            <a:r>
              <a:rPr sz="1150" spc="-55" dirty="0">
                <a:latin typeface="Lucida Sans"/>
                <a:cs typeface="Lucida Sans"/>
              </a:rPr>
              <a:t> </a:t>
            </a:r>
            <a:r>
              <a:rPr sz="1150" spc="-35" dirty="0">
                <a:latin typeface="Lucida Sans"/>
                <a:cs typeface="Lucida Sans"/>
              </a:rPr>
              <a:t>members </a:t>
            </a:r>
            <a:r>
              <a:rPr sz="1150" spc="-60" dirty="0">
                <a:latin typeface="Lucida Sans"/>
                <a:cs typeface="Lucida Sans"/>
              </a:rPr>
              <a:t>across</a:t>
            </a:r>
            <a:r>
              <a:rPr sz="1150" spc="-35" dirty="0">
                <a:latin typeface="Lucida Sans"/>
                <a:cs typeface="Lucida Sans"/>
              </a:rPr>
              <a:t> </a:t>
            </a:r>
            <a:r>
              <a:rPr sz="1150" spc="-40" dirty="0">
                <a:latin typeface="Lucida Sans"/>
                <a:cs typeface="Lucida Sans"/>
              </a:rPr>
              <a:t>different</a:t>
            </a:r>
            <a:r>
              <a:rPr sz="1150" spc="-35" dirty="0">
                <a:latin typeface="Lucida Sans"/>
                <a:cs typeface="Lucida Sans"/>
              </a:rPr>
              <a:t> </a:t>
            </a:r>
            <a:r>
              <a:rPr sz="1150" spc="-20" dirty="0">
                <a:latin typeface="Lucida Sans"/>
                <a:cs typeface="Lucida Sans"/>
              </a:rPr>
              <a:t>departments</a:t>
            </a:r>
            <a:endParaRPr sz="1150" dirty="0">
              <a:latin typeface="Lucida Sans"/>
              <a:cs typeface="Lucida Sans"/>
            </a:endParaRPr>
          </a:p>
        </p:txBody>
      </p:sp>
      <p:sp>
        <p:nvSpPr>
          <p:cNvPr id="29" name="object 29"/>
          <p:cNvSpPr txBox="1"/>
          <p:nvPr/>
        </p:nvSpPr>
        <p:spPr>
          <a:xfrm>
            <a:off x="1653547" y="4699622"/>
            <a:ext cx="2933065" cy="633095"/>
          </a:xfrm>
          <a:prstGeom prst="rect">
            <a:avLst/>
          </a:prstGeom>
        </p:spPr>
        <p:txBody>
          <a:bodyPr vert="horz" wrap="square" lIns="0" tIns="11430" rIns="0" bIns="0" rtlCol="0">
            <a:spAutoFit/>
          </a:bodyPr>
          <a:lstStyle/>
          <a:p>
            <a:pPr marL="12700" marR="5080">
              <a:lnSpc>
                <a:spcPct val="113799"/>
              </a:lnSpc>
              <a:spcBef>
                <a:spcPts val="90"/>
              </a:spcBef>
            </a:pPr>
            <a:r>
              <a:rPr sz="1200" b="1" spc="-90" dirty="0">
                <a:latin typeface="Tahoma"/>
                <a:cs typeface="Tahoma"/>
              </a:rPr>
              <a:t>Data-Driven</a:t>
            </a:r>
            <a:r>
              <a:rPr sz="1150" spc="-90" dirty="0">
                <a:latin typeface="Lucida Sans"/>
                <a:cs typeface="Lucida Sans"/>
              </a:rPr>
              <a:t>:</a:t>
            </a:r>
            <a:r>
              <a:rPr sz="1150" spc="-100" dirty="0">
                <a:latin typeface="Lucida Sans"/>
                <a:cs typeface="Lucida Sans"/>
              </a:rPr>
              <a:t> </a:t>
            </a:r>
            <a:r>
              <a:rPr sz="1150" spc="-60" dirty="0">
                <a:latin typeface="Lucida Sans"/>
                <a:cs typeface="Lucida Sans"/>
              </a:rPr>
              <a:t>Uses</a:t>
            </a:r>
            <a:r>
              <a:rPr sz="1150" spc="-25" dirty="0">
                <a:latin typeface="Lucida Sans"/>
                <a:cs typeface="Lucida Sans"/>
              </a:rPr>
              <a:t> </a:t>
            </a:r>
            <a:r>
              <a:rPr sz="1150" spc="-20" dirty="0">
                <a:latin typeface="Lucida Sans"/>
                <a:cs typeface="Lucida Sans"/>
              </a:rPr>
              <a:t>both</a:t>
            </a:r>
            <a:r>
              <a:rPr sz="1150" spc="-40" dirty="0">
                <a:latin typeface="Lucida Sans"/>
                <a:cs typeface="Lucida Sans"/>
              </a:rPr>
              <a:t> </a:t>
            </a:r>
            <a:r>
              <a:rPr sz="1150" spc="-30" dirty="0">
                <a:latin typeface="Lucida Sans"/>
                <a:cs typeface="Lucida Sans"/>
              </a:rPr>
              <a:t>qualitative</a:t>
            </a:r>
            <a:r>
              <a:rPr sz="1150" spc="-10" dirty="0">
                <a:latin typeface="Lucida Sans"/>
                <a:cs typeface="Lucida Sans"/>
              </a:rPr>
              <a:t> </a:t>
            </a:r>
            <a:r>
              <a:rPr sz="1150" spc="-25" dirty="0">
                <a:latin typeface="Lucida Sans"/>
                <a:cs typeface="Lucida Sans"/>
              </a:rPr>
              <a:t>and quantitative</a:t>
            </a:r>
            <a:r>
              <a:rPr sz="1150" spc="-15" dirty="0">
                <a:latin typeface="Lucida Sans"/>
                <a:cs typeface="Lucida Sans"/>
              </a:rPr>
              <a:t> </a:t>
            </a:r>
            <a:r>
              <a:rPr sz="1150" spc="-25" dirty="0">
                <a:latin typeface="Lucida Sans"/>
                <a:cs typeface="Lucida Sans"/>
              </a:rPr>
              <a:t>information</a:t>
            </a:r>
            <a:r>
              <a:rPr sz="1150" spc="-30" dirty="0">
                <a:latin typeface="Lucida Sans"/>
                <a:cs typeface="Lucida Sans"/>
              </a:rPr>
              <a:t> </a:t>
            </a:r>
            <a:r>
              <a:rPr sz="1150" spc="-20" dirty="0">
                <a:latin typeface="Lucida Sans"/>
                <a:cs typeface="Lucida Sans"/>
              </a:rPr>
              <a:t>to</a:t>
            </a:r>
            <a:r>
              <a:rPr sz="1150" spc="-65" dirty="0">
                <a:latin typeface="Lucida Sans"/>
                <a:cs typeface="Lucida Sans"/>
              </a:rPr>
              <a:t> </a:t>
            </a:r>
            <a:r>
              <a:rPr sz="1150" spc="-30" dirty="0">
                <a:latin typeface="Lucida Sans"/>
                <a:cs typeface="Lucida Sans"/>
              </a:rPr>
              <a:t>make</a:t>
            </a:r>
            <a:r>
              <a:rPr sz="1150" spc="-15" dirty="0">
                <a:latin typeface="Lucida Sans"/>
                <a:cs typeface="Lucida Sans"/>
              </a:rPr>
              <a:t> </a:t>
            </a:r>
            <a:r>
              <a:rPr sz="1150" spc="-30" dirty="0">
                <a:latin typeface="Lucida Sans"/>
                <a:cs typeface="Lucida Sans"/>
              </a:rPr>
              <a:t>informed </a:t>
            </a:r>
            <a:r>
              <a:rPr sz="1150" spc="-10" dirty="0">
                <a:latin typeface="Lucida Sans"/>
                <a:cs typeface="Lucida Sans"/>
              </a:rPr>
              <a:t>decisions</a:t>
            </a:r>
            <a:endParaRPr sz="1150" dirty="0">
              <a:latin typeface="Lucida Sans"/>
              <a:cs typeface="Lucida Sans"/>
            </a:endParaRPr>
          </a:p>
        </p:txBody>
      </p:sp>
      <p:sp>
        <p:nvSpPr>
          <p:cNvPr id="30" name="object 30"/>
          <p:cNvSpPr txBox="1"/>
          <p:nvPr/>
        </p:nvSpPr>
        <p:spPr>
          <a:xfrm>
            <a:off x="1653547" y="5435012"/>
            <a:ext cx="3147060" cy="432434"/>
          </a:xfrm>
          <a:prstGeom prst="rect">
            <a:avLst/>
          </a:prstGeom>
        </p:spPr>
        <p:txBody>
          <a:bodyPr vert="horz" wrap="square" lIns="0" tIns="12700" rIns="0" bIns="0" rtlCol="0">
            <a:spAutoFit/>
          </a:bodyPr>
          <a:lstStyle/>
          <a:p>
            <a:pPr marL="12700" marR="5080">
              <a:lnSpc>
                <a:spcPct val="113100"/>
              </a:lnSpc>
              <a:spcBef>
                <a:spcPts val="100"/>
              </a:spcBef>
            </a:pPr>
            <a:r>
              <a:rPr sz="1200" b="1" spc="-95" dirty="0">
                <a:latin typeface="Tahoma"/>
                <a:cs typeface="Tahoma"/>
              </a:rPr>
              <a:t>Goal-</a:t>
            </a:r>
            <a:r>
              <a:rPr sz="1200" b="1" spc="-70" dirty="0">
                <a:latin typeface="Tahoma"/>
                <a:cs typeface="Tahoma"/>
              </a:rPr>
              <a:t>Oriented</a:t>
            </a:r>
            <a:r>
              <a:rPr sz="1150" spc="-70" dirty="0">
                <a:latin typeface="Lucida Sans"/>
                <a:cs typeface="Lucida Sans"/>
              </a:rPr>
              <a:t>:</a:t>
            </a:r>
            <a:r>
              <a:rPr sz="1150" spc="-100" dirty="0">
                <a:latin typeface="Lucida Sans"/>
                <a:cs typeface="Lucida Sans"/>
              </a:rPr>
              <a:t> </a:t>
            </a:r>
            <a:r>
              <a:rPr sz="1150" spc="-30" dirty="0">
                <a:latin typeface="Lucida Sans"/>
                <a:cs typeface="Lucida Sans"/>
              </a:rPr>
              <a:t>Aligns</a:t>
            </a:r>
            <a:r>
              <a:rPr sz="1150" spc="-20" dirty="0">
                <a:latin typeface="Lucida Sans"/>
                <a:cs typeface="Lucida Sans"/>
              </a:rPr>
              <a:t> </a:t>
            </a:r>
            <a:r>
              <a:rPr sz="1150" dirty="0">
                <a:latin typeface="Lucida Sans"/>
                <a:cs typeface="Lucida Sans"/>
              </a:rPr>
              <a:t>with</a:t>
            </a:r>
            <a:r>
              <a:rPr sz="1150" spc="-35" dirty="0">
                <a:latin typeface="Lucida Sans"/>
                <a:cs typeface="Lucida Sans"/>
              </a:rPr>
              <a:t> </a:t>
            </a:r>
            <a:r>
              <a:rPr sz="1150" spc="-45" dirty="0">
                <a:latin typeface="Lucida Sans"/>
                <a:cs typeface="Lucida Sans"/>
              </a:rPr>
              <a:t>business</a:t>
            </a:r>
            <a:r>
              <a:rPr sz="1150" spc="-20" dirty="0">
                <a:latin typeface="Lucida Sans"/>
                <a:cs typeface="Lucida Sans"/>
              </a:rPr>
              <a:t> </a:t>
            </a:r>
            <a:r>
              <a:rPr sz="1150" spc="-35" dirty="0">
                <a:latin typeface="Lucida Sans"/>
                <a:cs typeface="Lucida Sans"/>
              </a:rPr>
              <a:t>objectives </a:t>
            </a:r>
            <a:r>
              <a:rPr sz="1150" spc="-25" dirty="0">
                <a:latin typeface="Lucida Sans"/>
                <a:cs typeface="Lucida Sans"/>
              </a:rPr>
              <a:t>and</a:t>
            </a:r>
            <a:r>
              <a:rPr sz="1150" spc="-80" dirty="0">
                <a:latin typeface="Lucida Sans"/>
                <a:cs typeface="Lucida Sans"/>
              </a:rPr>
              <a:t> </a:t>
            </a:r>
            <a:r>
              <a:rPr sz="1150" spc="-50" dirty="0">
                <a:latin typeface="Lucida Sans"/>
                <a:cs typeface="Lucida Sans"/>
              </a:rPr>
              <a:t>risk</a:t>
            </a:r>
            <a:r>
              <a:rPr sz="1150" spc="-55" dirty="0">
                <a:latin typeface="Lucida Sans"/>
                <a:cs typeface="Lucida Sans"/>
              </a:rPr>
              <a:t> </a:t>
            </a:r>
            <a:r>
              <a:rPr sz="1150" spc="-25" dirty="0">
                <a:latin typeface="Lucida Sans"/>
                <a:cs typeface="Lucida Sans"/>
              </a:rPr>
              <a:t>appetite</a:t>
            </a:r>
            <a:r>
              <a:rPr sz="1150" spc="-40" dirty="0">
                <a:latin typeface="Lucida Sans"/>
                <a:cs typeface="Lucida Sans"/>
              </a:rPr>
              <a:t> </a:t>
            </a:r>
            <a:r>
              <a:rPr sz="1150" spc="-60" dirty="0">
                <a:latin typeface="Lucida Sans"/>
                <a:cs typeface="Lucida Sans"/>
              </a:rPr>
              <a:t>of </a:t>
            </a:r>
            <a:r>
              <a:rPr sz="1150" spc="-20" dirty="0">
                <a:latin typeface="Lucida Sans"/>
                <a:cs typeface="Lucida Sans"/>
              </a:rPr>
              <a:t>the</a:t>
            </a:r>
            <a:r>
              <a:rPr sz="1150" spc="-45" dirty="0">
                <a:latin typeface="Lucida Sans"/>
                <a:cs typeface="Lucida Sans"/>
              </a:rPr>
              <a:t> </a:t>
            </a:r>
            <a:r>
              <a:rPr sz="1150" spc="-10" dirty="0">
                <a:latin typeface="Lucida Sans"/>
                <a:cs typeface="Lucida Sans"/>
              </a:rPr>
              <a:t>venture</a:t>
            </a:r>
            <a:endParaRPr sz="1150" dirty="0">
              <a:latin typeface="Lucida Sans"/>
              <a:cs typeface="Lucida Sans"/>
            </a:endParaRPr>
          </a:p>
        </p:txBody>
      </p:sp>
      <p:sp>
        <p:nvSpPr>
          <p:cNvPr id="31" name="object 31"/>
          <p:cNvSpPr txBox="1"/>
          <p:nvPr/>
        </p:nvSpPr>
        <p:spPr>
          <a:xfrm>
            <a:off x="6367805" y="2807851"/>
            <a:ext cx="2473960" cy="2473960"/>
          </a:xfrm>
          <a:prstGeom prst="rect">
            <a:avLst/>
          </a:prstGeom>
          <a:ln w="33426">
            <a:solidFill>
              <a:srgbClr val="60A5FA"/>
            </a:solidFill>
          </a:ln>
        </p:spPr>
        <p:txBody>
          <a:bodyPr vert="horz" wrap="square" lIns="0" tIns="0" rIns="0" bIns="0" rtlCol="0">
            <a:spAutoFit/>
          </a:bodyPr>
          <a:lstStyle/>
          <a:p>
            <a:pPr>
              <a:lnSpc>
                <a:spcPct val="100000"/>
              </a:lnSpc>
            </a:pPr>
            <a:endParaRPr sz="900">
              <a:latin typeface="Times New Roman"/>
              <a:cs typeface="Times New Roman"/>
            </a:endParaRPr>
          </a:p>
          <a:p>
            <a:pPr>
              <a:lnSpc>
                <a:spcPct val="100000"/>
              </a:lnSpc>
            </a:pPr>
            <a:endParaRPr sz="900">
              <a:latin typeface="Times New Roman"/>
              <a:cs typeface="Times New Roman"/>
            </a:endParaRPr>
          </a:p>
          <a:p>
            <a:pPr>
              <a:lnSpc>
                <a:spcPct val="100000"/>
              </a:lnSpc>
              <a:spcBef>
                <a:spcPts val="40"/>
              </a:spcBef>
            </a:pPr>
            <a:endParaRPr sz="900">
              <a:latin typeface="Times New Roman"/>
              <a:cs typeface="Times New Roman"/>
            </a:endParaRPr>
          </a:p>
          <a:p>
            <a:pPr algn="ctr">
              <a:lnSpc>
                <a:spcPct val="100000"/>
              </a:lnSpc>
            </a:pPr>
            <a:r>
              <a:rPr sz="1000" spc="-10" dirty="0">
                <a:solidFill>
                  <a:srgbClr val="FFFFFF"/>
                </a:solidFill>
                <a:latin typeface="Lucida Sans"/>
                <a:cs typeface="Lucida Sans"/>
              </a:rPr>
              <a:t>Identify</a:t>
            </a:r>
            <a:endParaRPr sz="1000">
              <a:latin typeface="Lucida Sans"/>
              <a:cs typeface="Lucida Sans"/>
            </a:endParaRPr>
          </a:p>
          <a:p>
            <a:pPr>
              <a:lnSpc>
                <a:spcPct val="100000"/>
              </a:lnSpc>
            </a:pPr>
            <a:endParaRPr sz="900">
              <a:latin typeface="Lucida Sans"/>
              <a:cs typeface="Lucida Sans"/>
            </a:endParaRPr>
          </a:p>
          <a:p>
            <a:pPr>
              <a:lnSpc>
                <a:spcPct val="100000"/>
              </a:lnSpc>
            </a:pPr>
            <a:endParaRPr sz="900">
              <a:latin typeface="Lucida Sans"/>
              <a:cs typeface="Lucida Sans"/>
            </a:endParaRPr>
          </a:p>
          <a:p>
            <a:pPr>
              <a:lnSpc>
                <a:spcPct val="100000"/>
              </a:lnSpc>
            </a:pPr>
            <a:endParaRPr sz="900">
              <a:latin typeface="Lucida Sans"/>
              <a:cs typeface="Lucida Sans"/>
            </a:endParaRPr>
          </a:p>
          <a:p>
            <a:pPr>
              <a:lnSpc>
                <a:spcPct val="100000"/>
              </a:lnSpc>
            </a:pPr>
            <a:endParaRPr sz="900">
              <a:latin typeface="Lucida Sans"/>
              <a:cs typeface="Lucida Sans"/>
            </a:endParaRPr>
          </a:p>
          <a:p>
            <a:pPr>
              <a:lnSpc>
                <a:spcPct val="100000"/>
              </a:lnSpc>
            </a:pPr>
            <a:endParaRPr sz="900">
              <a:latin typeface="Lucida Sans"/>
              <a:cs typeface="Lucida Sans"/>
            </a:endParaRPr>
          </a:p>
          <a:p>
            <a:pPr>
              <a:lnSpc>
                <a:spcPct val="100000"/>
              </a:lnSpc>
            </a:pPr>
            <a:endParaRPr sz="900">
              <a:latin typeface="Lucida Sans"/>
              <a:cs typeface="Lucida Sans"/>
            </a:endParaRPr>
          </a:p>
          <a:p>
            <a:pPr>
              <a:lnSpc>
                <a:spcPct val="100000"/>
              </a:lnSpc>
            </a:pPr>
            <a:endParaRPr sz="900">
              <a:latin typeface="Lucida Sans"/>
              <a:cs typeface="Lucida Sans"/>
            </a:endParaRPr>
          </a:p>
          <a:p>
            <a:pPr>
              <a:lnSpc>
                <a:spcPct val="100000"/>
              </a:lnSpc>
            </a:pPr>
            <a:endParaRPr sz="900">
              <a:latin typeface="Lucida Sans"/>
              <a:cs typeface="Lucida Sans"/>
            </a:endParaRPr>
          </a:p>
          <a:p>
            <a:pPr>
              <a:lnSpc>
                <a:spcPct val="100000"/>
              </a:lnSpc>
            </a:pPr>
            <a:endParaRPr sz="900">
              <a:latin typeface="Lucida Sans"/>
              <a:cs typeface="Lucida Sans"/>
            </a:endParaRPr>
          </a:p>
          <a:p>
            <a:pPr>
              <a:lnSpc>
                <a:spcPct val="100000"/>
              </a:lnSpc>
            </a:pPr>
            <a:endParaRPr sz="900">
              <a:latin typeface="Lucida Sans"/>
              <a:cs typeface="Lucida Sans"/>
            </a:endParaRPr>
          </a:p>
          <a:p>
            <a:pPr>
              <a:lnSpc>
                <a:spcPct val="100000"/>
              </a:lnSpc>
              <a:spcBef>
                <a:spcPts val="560"/>
              </a:spcBef>
            </a:pPr>
            <a:endParaRPr sz="900">
              <a:latin typeface="Lucida Sans"/>
              <a:cs typeface="Lucida Sans"/>
            </a:endParaRPr>
          </a:p>
          <a:p>
            <a:pPr algn="ctr">
              <a:lnSpc>
                <a:spcPct val="100000"/>
              </a:lnSpc>
              <a:spcBef>
                <a:spcPts val="5"/>
              </a:spcBef>
            </a:pPr>
            <a:r>
              <a:rPr sz="1000" spc="-20" dirty="0">
                <a:solidFill>
                  <a:srgbClr val="FFFFFF"/>
                </a:solidFill>
                <a:latin typeface="Lucida Sans"/>
                <a:cs typeface="Lucida Sans"/>
              </a:rPr>
              <a:t>Plan</a:t>
            </a:r>
            <a:endParaRPr sz="1000">
              <a:latin typeface="Lucida Sans"/>
              <a:cs typeface="Lucida Sans"/>
            </a:endParaRPr>
          </a:p>
        </p:txBody>
      </p:sp>
      <p:sp>
        <p:nvSpPr>
          <p:cNvPr id="32" name="object 32"/>
          <p:cNvSpPr txBox="1"/>
          <p:nvPr/>
        </p:nvSpPr>
        <p:spPr>
          <a:xfrm>
            <a:off x="6462079" y="4015394"/>
            <a:ext cx="2213610" cy="278765"/>
          </a:xfrm>
          <a:prstGeom prst="rect">
            <a:avLst/>
          </a:prstGeom>
        </p:spPr>
        <p:txBody>
          <a:bodyPr vert="horz" wrap="square" lIns="0" tIns="0" rIns="0" bIns="0" rtlCol="0">
            <a:spAutoFit/>
          </a:bodyPr>
          <a:lstStyle/>
          <a:p>
            <a:pPr>
              <a:lnSpc>
                <a:spcPts val="620"/>
              </a:lnSpc>
            </a:pPr>
            <a:r>
              <a:rPr sz="1000" spc="-25" dirty="0">
                <a:solidFill>
                  <a:srgbClr val="FFFFFF"/>
                </a:solidFill>
                <a:latin typeface="Lucida Sans"/>
                <a:cs typeface="Lucida Sans"/>
              </a:rPr>
              <a:t>Monitor</a:t>
            </a:r>
            <a:r>
              <a:rPr sz="1000" spc="-10" dirty="0">
                <a:solidFill>
                  <a:srgbClr val="FFFFFF"/>
                </a:solidFill>
                <a:latin typeface="Lucida Sans"/>
                <a:cs typeface="Lucida Sans"/>
              </a:rPr>
              <a:t> </a:t>
            </a:r>
            <a:r>
              <a:rPr sz="1000" spc="-50" dirty="0">
                <a:solidFill>
                  <a:srgbClr val="FFFFFF"/>
                </a:solidFill>
                <a:latin typeface="Lucida Sans"/>
                <a:cs typeface="Lucida Sans"/>
              </a:rPr>
              <a:t>&amp;</a:t>
            </a:r>
            <a:endParaRPr sz="1000">
              <a:latin typeface="Lucida Sans"/>
              <a:cs typeface="Lucida Sans"/>
            </a:endParaRPr>
          </a:p>
          <a:p>
            <a:pPr marL="1767205">
              <a:lnSpc>
                <a:spcPts val="660"/>
              </a:lnSpc>
            </a:pPr>
            <a:r>
              <a:rPr sz="1000" spc="-55" dirty="0">
                <a:solidFill>
                  <a:srgbClr val="FFFFFF"/>
                </a:solidFill>
                <a:latin typeface="Lucida Sans"/>
                <a:cs typeface="Lucida Sans"/>
              </a:rPr>
              <a:t>Analyze</a:t>
            </a:r>
            <a:endParaRPr sz="1000">
              <a:latin typeface="Lucida Sans"/>
              <a:cs typeface="Lucida Sans"/>
            </a:endParaRPr>
          </a:p>
          <a:p>
            <a:pPr marL="79375">
              <a:lnSpc>
                <a:spcPts val="910"/>
              </a:lnSpc>
            </a:pPr>
            <a:r>
              <a:rPr sz="1000" spc="-10" dirty="0">
                <a:solidFill>
                  <a:srgbClr val="FFFFFF"/>
                </a:solidFill>
                <a:latin typeface="Lucida Sans"/>
                <a:cs typeface="Lucida Sans"/>
              </a:rPr>
              <a:t>Review</a:t>
            </a:r>
            <a:endParaRPr sz="1000">
              <a:latin typeface="Lucida Sans"/>
              <a:cs typeface="Lucida Sans"/>
            </a:endParaRPr>
          </a:p>
        </p:txBody>
      </p:sp>
      <p:grpSp>
        <p:nvGrpSpPr>
          <p:cNvPr id="33" name="object 33"/>
          <p:cNvGrpSpPr/>
          <p:nvPr/>
        </p:nvGrpSpPr>
        <p:grpSpPr>
          <a:xfrm>
            <a:off x="6351091" y="3643521"/>
            <a:ext cx="802640" cy="802640"/>
            <a:chOff x="6351091" y="3643521"/>
            <a:chExt cx="802640" cy="802640"/>
          </a:xfrm>
        </p:grpSpPr>
        <p:sp>
          <p:nvSpPr>
            <p:cNvPr id="34" name="object 34"/>
            <p:cNvSpPr/>
            <p:nvPr/>
          </p:nvSpPr>
          <p:spPr>
            <a:xfrm>
              <a:off x="6351091" y="3643521"/>
              <a:ext cx="802640" cy="802640"/>
            </a:xfrm>
            <a:custGeom>
              <a:avLst/>
              <a:gdLst/>
              <a:ahLst/>
              <a:cxnLst/>
              <a:rect l="l" t="t" r="r" b="b"/>
              <a:pathLst>
                <a:path w="802640" h="802639">
                  <a:moveTo>
                    <a:pt x="401121" y="802243"/>
                  </a:moveTo>
                  <a:lnTo>
                    <a:pt x="361804" y="800311"/>
                  </a:lnTo>
                  <a:lnTo>
                    <a:pt x="322866" y="794535"/>
                  </a:lnTo>
                  <a:lnTo>
                    <a:pt x="284682" y="784971"/>
                  </a:lnTo>
                  <a:lnTo>
                    <a:pt x="247617" y="771709"/>
                  </a:lnTo>
                  <a:lnTo>
                    <a:pt x="212033" y="754879"/>
                  </a:lnTo>
                  <a:lnTo>
                    <a:pt x="178269" y="734641"/>
                  </a:lnTo>
                  <a:lnTo>
                    <a:pt x="146652" y="711192"/>
                  </a:lnTo>
                  <a:lnTo>
                    <a:pt x="117485" y="684757"/>
                  </a:lnTo>
                  <a:lnTo>
                    <a:pt x="91050" y="655590"/>
                  </a:lnTo>
                  <a:lnTo>
                    <a:pt x="67600" y="623972"/>
                  </a:lnTo>
                  <a:lnTo>
                    <a:pt x="47363" y="590208"/>
                  </a:lnTo>
                  <a:lnTo>
                    <a:pt x="30532" y="554623"/>
                  </a:lnTo>
                  <a:lnTo>
                    <a:pt x="17272" y="517560"/>
                  </a:lnTo>
                  <a:lnTo>
                    <a:pt x="7706" y="479376"/>
                  </a:lnTo>
                  <a:lnTo>
                    <a:pt x="1931" y="440438"/>
                  </a:lnTo>
                  <a:lnTo>
                    <a:pt x="0" y="401121"/>
                  </a:lnTo>
                  <a:lnTo>
                    <a:pt x="120" y="391274"/>
                  </a:lnTo>
                  <a:lnTo>
                    <a:pt x="3016" y="352016"/>
                  </a:lnTo>
                  <a:lnTo>
                    <a:pt x="9746" y="313232"/>
                  </a:lnTo>
                  <a:lnTo>
                    <a:pt x="20246" y="275293"/>
                  </a:lnTo>
                  <a:lnTo>
                    <a:pt x="34412" y="238567"/>
                  </a:lnTo>
                  <a:lnTo>
                    <a:pt x="52111" y="203406"/>
                  </a:lnTo>
                  <a:lnTo>
                    <a:pt x="73171" y="170149"/>
                  </a:lnTo>
                  <a:lnTo>
                    <a:pt x="97390" y="139117"/>
                  </a:lnTo>
                  <a:lnTo>
                    <a:pt x="124533" y="110608"/>
                  </a:lnTo>
                  <a:lnTo>
                    <a:pt x="154340" y="84896"/>
                  </a:lnTo>
                  <a:lnTo>
                    <a:pt x="186524" y="62230"/>
                  </a:lnTo>
                  <a:lnTo>
                    <a:pt x="220775" y="42828"/>
                  </a:lnTo>
                  <a:lnTo>
                    <a:pt x="256762" y="26876"/>
                  </a:lnTo>
                  <a:lnTo>
                    <a:pt x="294139" y="14529"/>
                  </a:lnTo>
                  <a:lnTo>
                    <a:pt x="332547" y="5904"/>
                  </a:lnTo>
                  <a:lnTo>
                    <a:pt x="371616" y="1086"/>
                  </a:lnTo>
                  <a:lnTo>
                    <a:pt x="401121" y="0"/>
                  </a:lnTo>
                  <a:lnTo>
                    <a:pt x="410968" y="120"/>
                  </a:lnTo>
                  <a:lnTo>
                    <a:pt x="450226" y="3017"/>
                  </a:lnTo>
                  <a:lnTo>
                    <a:pt x="489010" y="9747"/>
                  </a:lnTo>
                  <a:lnTo>
                    <a:pt x="526948" y="20246"/>
                  </a:lnTo>
                  <a:lnTo>
                    <a:pt x="563675" y="34413"/>
                  </a:lnTo>
                  <a:lnTo>
                    <a:pt x="598836" y="52112"/>
                  </a:lnTo>
                  <a:lnTo>
                    <a:pt x="632092" y="73172"/>
                  </a:lnTo>
                  <a:lnTo>
                    <a:pt x="663126" y="97390"/>
                  </a:lnTo>
                  <a:lnTo>
                    <a:pt x="691634" y="124533"/>
                  </a:lnTo>
                  <a:lnTo>
                    <a:pt x="717345" y="154341"/>
                  </a:lnTo>
                  <a:lnTo>
                    <a:pt x="740011" y="186524"/>
                  </a:lnTo>
                  <a:lnTo>
                    <a:pt x="759414" y="220775"/>
                  </a:lnTo>
                  <a:lnTo>
                    <a:pt x="775365" y="256762"/>
                  </a:lnTo>
                  <a:lnTo>
                    <a:pt x="787713" y="294139"/>
                  </a:lnTo>
                  <a:lnTo>
                    <a:pt x="796338" y="332547"/>
                  </a:lnTo>
                  <a:lnTo>
                    <a:pt x="801156" y="371616"/>
                  </a:lnTo>
                  <a:lnTo>
                    <a:pt x="802243" y="401121"/>
                  </a:lnTo>
                  <a:lnTo>
                    <a:pt x="802122" y="410968"/>
                  </a:lnTo>
                  <a:lnTo>
                    <a:pt x="799226" y="450226"/>
                  </a:lnTo>
                  <a:lnTo>
                    <a:pt x="792495" y="489010"/>
                  </a:lnTo>
                  <a:lnTo>
                    <a:pt x="781996" y="526948"/>
                  </a:lnTo>
                  <a:lnTo>
                    <a:pt x="767829" y="563675"/>
                  </a:lnTo>
                  <a:lnTo>
                    <a:pt x="750130" y="598836"/>
                  </a:lnTo>
                  <a:lnTo>
                    <a:pt x="729070" y="632093"/>
                  </a:lnTo>
                  <a:lnTo>
                    <a:pt x="704852" y="663125"/>
                  </a:lnTo>
                  <a:lnTo>
                    <a:pt x="677709" y="691634"/>
                  </a:lnTo>
                  <a:lnTo>
                    <a:pt x="647901" y="717345"/>
                  </a:lnTo>
                  <a:lnTo>
                    <a:pt x="615717" y="740011"/>
                  </a:lnTo>
                  <a:lnTo>
                    <a:pt x="581467" y="759414"/>
                  </a:lnTo>
                  <a:lnTo>
                    <a:pt x="545479" y="775365"/>
                  </a:lnTo>
                  <a:lnTo>
                    <a:pt x="508102" y="787713"/>
                  </a:lnTo>
                  <a:lnTo>
                    <a:pt x="469695" y="796338"/>
                  </a:lnTo>
                  <a:lnTo>
                    <a:pt x="430627" y="801156"/>
                  </a:lnTo>
                  <a:lnTo>
                    <a:pt x="401121" y="802243"/>
                  </a:lnTo>
                  <a:close/>
                </a:path>
              </a:pathLst>
            </a:custGeom>
            <a:solidFill>
              <a:srgbClr val="3B81F5"/>
            </a:solidFill>
          </p:spPr>
          <p:txBody>
            <a:bodyPr wrap="square" lIns="0" tIns="0" rIns="0" bIns="0" rtlCol="0"/>
            <a:lstStyle/>
            <a:p>
              <a:endParaRPr/>
            </a:p>
          </p:txBody>
        </p:sp>
        <p:pic>
          <p:nvPicPr>
            <p:cNvPr id="35" name="object 35"/>
            <p:cNvPicPr/>
            <p:nvPr/>
          </p:nvPicPr>
          <p:blipFill>
            <a:blip r:embed="rId12" cstate="print"/>
            <a:stretch>
              <a:fillRect/>
            </a:stretch>
          </p:blipFill>
          <p:spPr>
            <a:xfrm>
              <a:off x="6677003" y="3802298"/>
              <a:ext cx="150420" cy="133707"/>
            </a:xfrm>
            <a:prstGeom prst="rect">
              <a:avLst/>
            </a:prstGeom>
          </p:spPr>
        </p:pic>
      </p:grpSp>
      <p:pic>
        <p:nvPicPr>
          <p:cNvPr id="36" name="object 36"/>
          <p:cNvPicPr/>
          <p:nvPr/>
        </p:nvPicPr>
        <p:blipFill>
          <a:blip r:embed="rId13" cstate="print"/>
          <a:stretch>
            <a:fillRect/>
          </a:stretch>
        </p:blipFill>
        <p:spPr>
          <a:xfrm>
            <a:off x="6351092" y="2791137"/>
            <a:ext cx="2507010" cy="2498653"/>
          </a:xfrm>
          <a:prstGeom prst="rect">
            <a:avLst/>
          </a:prstGeom>
        </p:spPr>
      </p:pic>
      <p:sp>
        <p:nvSpPr>
          <p:cNvPr id="38" name="object 13">
            <a:extLst>
              <a:ext uri="{FF2B5EF4-FFF2-40B4-BE49-F238E27FC236}">
                <a16:creationId xmlns:a16="http://schemas.microsoft.com/office/drawing/2014/main" id="{9576D22B-703F-01D7-B1A7-EAF94A05BAB4}"/>
              </a:ext>
            </a:extLst>
          </p:cNvPr>
          <p:cNvSpPr/>
          <p:nvPr/>
        </p:nvSpPr>
        <p:spPr>
          <a:xfrm>
            <a:off x="783944" y="1443543"/>
            <a:ext cx="8879205" cy="4800647"/>
          </a:xfrm>
          <a:custGeom>
            <a:avLst/>
            <a:gdLst/>
            <a:ahLst/>
            <a:cxnLst/>
            <a:rect l="l" t="t" r="r" b="b"/>
            <a:pathLst>
              <a:path w="8879205" h="3740150">
                <a:moveTo>
                  <a:pt x="0" y="3590992"/>
                </a:moveTo>
                <a:lnTo>
                  <a:pt x="0" y="148786"/>
                </a:lnTo>
                <a:lnTo>
                  <a:pt x="178" y="141477"/>
                </a:lnTo>
                <a:lnTo>
                  <a:pt x="8693" y="98669"/>
                </a:lnTo>
                <a:lnTo>
                  <a:pt x="29284" y="60146"/>
                </a:lnTo>
                <a:lnTo>
                  <a:pt x="60146" y="29284"/>
                </a:lnTo>
                <a:lnTo>
                  <a:pt x="98670" y="8693"/>
                </a:lnTo>
                <a:lnTo>
                  <a:pt x="141477" y="178"/>
                </a:lnTo>
                <a:lnTo>
                  <a:pt x="148786" y="0"/>
                </a:lnTo>
                <a:lnTo>
                  <a:pt x="8730173" y="0"/>
                </a:lnTo>
                <a:lnTo>
                  <a:pt x="8773364" y="6404"/>
                </a:lnTo>
                <a:lnTo>
                  <a:pt x="8812834" y="25075"/>
                </a:lnTo>
                <a:lnTo>
                  <a:pt x="8845188" y="54396"/>
                </a:lnTo>
                <a:lnTo>
                  <a:pt x="8867634" y="91848"/>
                </a:lnTo>
                <a:lnTo>
                  <a:pt x="8878245" y="134202"/>
                </a:lnTo>
                <a:lnTo>
                  <a:pt x="8878960" y="148786"/>
                </a:lnTo>
                <a:lnTo>
                  <a:pt x="8878960" y="3590992"/>
                </a:lnTo>
                <a:lnTo>
                  <a:pt x="8872554" y="3634183"/>
                </a:lnTo>
                <a:lnTo>
                  <a:pt x="8853885" y="3673653"/>
                </a:lnTo>
                <a:lnTo>
                  <a:pt x="8824563" y="3706007"/>
                </a:lnTo>
                <a:lnTo>
                  <a:pt x="8787111" y="3728452"/>
                </a:lnTo>
                <a:lnTo>
                  <a:pt x="8744757" y="3739064"/>
                </a:lnTo>
                <a:lnTo>
                  <a:pt x="8730173" y="3739779"/>
                </a:lnTo>
                <a:lnTo>
                  <a:pt x="148786" y="3739779"/>
                </a:lnTo>
                <a:lnTo>
                  <a:pt x="105595" y="3733373"/>
                </a:lnTo>
                <a:lnTo>
                  <a:pt x="66125" y="3714703"/>
                </a:lnTo>
                <a:lnTo>
                  <a:pt x="33771" y="3685382"/>
                </a:lnTo>
                <a:lnTo>
                  <a:pt x="11325" y="3647930"/>
                </a:lnTo>
                <a:lnTo>
                  <a:pt x="714" y="3605576"/>
                </a:lnTo>
                <a:lnTo>
                  <a:pt x="0" y="3590992"/>
                </a:lnTo>
                <a:close/>
              </a:path>
            </a:pathLst>
          </a:custGeom>
          <a:noFill/>
          <a:ln w="41275">
            <a:solidFill>
              <a:srgbClr val="00B0F0"/>
            </a:solidFill>
          </a:ln>
        </p:spPr>
        <p:txBody>
          <a:bodyPr wrap="square" lIns="0" tIns="0" rIns="0" bIns="0" rtlCol="0"/>
          <a:lstStyle/>
          <a:p>
            <a:endParaRPr dirty="0"/>
          </a:p>
        </p:txBody>
      </p:sp>
      <p:sp>
        <p:nvSpPr>
          <p:cNvPr id="39" name="Rectangle 38">
            <a:extLst>
              <a:ext uri="{FF2B5EF4-FFF2-40B4-BE49-F238E27FC236}">
                <a16:creationId xmlns:a16="http://schemas.microsoft.com/office/drawing/2014/main" id="{17605704-1E00-E50F-54B7-0174C5390F92}"/>
              </a:ext>
            </a:extLst>
          </p:cNvPr>
          <p:cNvSpPr/>
          <p:nvPr/>
        </p:nvSpPr>
        <p:spPr>
          <a:xfrm>
            <a:off x="2306113" y="1038738"/>
            <a:ext cx="8712935" cy="40147"/>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0" name="Graphic 21">
            <a:extLst>
              <a:ext uri="{FF2B5EF4-FFF2-40B4-BE49-F238E27FC236}">
                <a16:creationId xmlns:a16="http://schemas.microsoft.com/office/drawing/2014/main" id="{87BB8B96-5AA1-D4A8-16D7-FEFD2E323CB1}"/>
              </a:ext>
            </a:extLst>
          </p:cNvPr>
          <p:cNvPicPr>
            <a:picLocks noChangeAspect="1"/>
          </p:cNvPicPr>
          <p:nvPr/>
        </p:nvPicPr>
        <p:blipFill rotWithShape="1">
          <a:blip r:embed="rId1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58441" y="605121"/>
            <a:ext cx="2024202" cy="945164"/>
          </a:xfrm>
          <a:prstGeom prst="rect">
            <a:avLst/>
          </a:prstGeom>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Rectangle: Rounded Corners 31">
            <a:extLst>
              <a:ext uri="{FF2B5EF4-FFF2-40B4-BE49-F238E27FC236}">
                <a16:creationId xmlns:a16="http://schemas.microsoft.com/office/drawing/2014/main" id="{39B9E957-33FE-46A5-8D98-000D1AF69DC7}"/>
              </a:ext>
            </a:extLst>
          </p:cNvPr>
          <p:cNvSpPr/>
          <p:nvPr/>
        </p:nvSpPr>
        <p:spPr>
          <a:xfrm>
            <a:off x="7710013" y="762624"/>
            <a:ext cx="3468845" cy="579319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 name="object 2"/>
          <p:cNvPicPr/>
          <p:nvPr/>
        </p:nvPicPr>
        <p:blipFill>
          <a:blip r:embed="rId3" cstate="print"/>
          <a:stretch>
            <a:fillRect/>
          </a:stretch>
        </p:blipFill>
        <p:spPr>
          <a:xfrm>
            <a:off x="15206" y="538991"/>
            <a:ext cx="10704932" cy="6016823"/>
          </a:xfrm>
          <a:prstGeom prst="rect">
            <a:avLst/>
          </a:prstGeom>
        </p:spPr>
      </p:pic>
      <p:sp>
        <p:nvSpPr>
          <p:cNvPr id="3" name="object 3"/>
          <p:cNvSpPr txBox="1">
            <a:spLocks noGrp="1"/>
          </p:cNvSpPr>
          <p:nvPr>
            <p:ph type="title"/>
          </p:nvPr>
        </p:nvSpPr>
        <p:spPr>
          <a:xfrm>
            <a:off x="1792232" y="5427023"/>
            <a:ext cx="6477000" cy="723265"/>
          </a:xfrm>
          <a:prstGeom prst="rect">
            <a:avLst/>
          </a:prstGeom>
        </p:spPr>
        <p:txBody>
          <a:bodyPr vert="horz" wrap="square" lIns="0" tIns="102235" rIns="0" bIns="0" rtlCol="0">
            <a:spAutoFit/>
          </a:bodyPr>
          <a:lstStyle/>
          <a:p>
            <a:pPr marL="12700" algn="ctr">
              <a:lnSpc>
                <a:spcPct val="100000"/>
              </a:lnSpc>
              <a:spcBef>
                <a:spcPts val="805"/>
              </a:spcBef>
            </a:pPr>
            <a:r>
              <a:rPr sz="2350" b="1" spc="170" dirty="0">
                <a:solidFill>
                  <a:srgbClr val="333333"/>
                </a:solidFill>
                <a:latin typeface="Gill Sans MT"/>
                <a:cs typeface="Gill Sans MT"/>
              </a:rPr>
              <a:t>The</a:t>
            </a:r>
            <a:r>
              <a:rPr sz="2350" b="1" spc="180" dirty="0">
                <a:solidFill>
                  <a:srgbClr val="333333"/>
                </a:solidFill>
                <a:latin typeface="Gill Sans MT"/>
                <a:cs typeface="Gill Sans MT"/>
              </a:rPr>
              <a:t> </a:t>
            </a:r>
            <a:r>
              <a:rPr sz="2350" b="1" spc="270" dirty="0">
                <a:solidFill>
                  <a:srgbClr val="333333"/>
                </a:solidFill>
                <a:latin typeface="Gill Sans MT"/>
                <a:cs typeface="Gill Sans MT"/>
              </a:rPr>
              <a:t>Risk</a:t>
            </a:r>
            <a:r>
              <a:rPr sz="2350" b="1" spc="185" dirty="0">
                <a:solidFill>
                  <a:srgbClr val="333333"/>
                </a:solidFill>
                <a:latin typeface="Gill Sans MT"/>
                <a:cs typeface="Gill Sans MT"/>
              </a:rPr>
              <a:t> </a:t>
            </a:r>
            <a:r>
              <a:rPr sz="2350" b="1" spc="300" dirty="0">
                <a:solidFill>
                  <a:srgbClr val="333333"/>
                </a:solidFill>
                <a:latin typeface="Gill Sans MT"/>
                <a:cs typeface="Gill Sans MT"/>
              </a:rPr>
              <a:t>Management</a:t>
            </a:r>
            <a:r>
              <a:rPr sz="2350" b="1" spc="185" dirty="0">
                <a:solidFill>
                  <a:srgbClr val="333333"/>
                </a:solidFill>
                <a:latin typeface="Gill Sans MT"/>
                <a:cs typeface="Gill Sans MT"/>
              </a:rPr>
              <a:t> </a:t>
            </a:r>
            <a:r>
              <a:rPr lang="en-US" sz="2350" b="1" spc="185" dirty="0">
                <a:solidFill>
                  <a:srgbClr val="333333"/>
                </a:solidFill>
                <a:latin typeface="Gill Sans MT"/>
                <a:cs typeface="Gill Sans MT"/>
              </a:rPr>
              <a:t>Cycle</a:t>
            </a:r>
            <a:endParaRPr sz="2350" dirty="0">
              <a:latin typeface="Gill Sans MT"/>
              <a:cs typeface="Gill Sans MT"/>
            </a:endParaRPr>
          </a:p>
          <a:p>
            <a:pPr marL="12700" algn="ctr">
              <a:lnSpc>
                <a:spcPct val="100000"/>
              </a:lnSpc>
              <a:spcBef>
                <a:spcPts val="400"/>
              </a:spcBef>
            </a:pPr>
            <a:r>
              <a:rPr sz="1300" spc="135" dirty="0">
                <a:solidFill>
                  <a:srgbClr val="666666"/>
                </a:solidFill>
                <a:latin typeface="Trebuchet MS"/>
                <a:cs typeface="Trebuchet MS"/>
              </a:rPr>
              <a:t>A</a:t>
            </a:r>
            <a:r>
              <a:rPr sz="1300" spc="50" dirty="0">
                <a:solidFill>
                  <a:srgbClr val="666666"/>
                </a:solidFill>
                <a:latin typeface="Trebuchet MS"/>
                <a:cs typeface="Trebuchet MS"/>
              </a:rPr>
              <a:t> </a:t>
            </a:r>
            <a:r>
              <a:rPr sz="1300" spc="85" dirty="0">
                <a:solidFill>
                  <a:srgbClr val="666666"/>
                </a:solidFill>
                <a:latin typeface="Trebuchet MS"/>
                <a:cs typeface="Trebuchet MS"/>
              </a:rPr>
              <a:t>continuous</a:t>
            </a:r>
            <a:r>
              <a:rPr sz="1300" spc="50" dirty="0">
                <a:solidFill>
                  <a:srgbClr val="666666"/>
                </a:solidFill>
                <a:latin typeface="Trebuchet MS"/>
                <a:cs typeface="Trebuchet MS"/>
              </a:rPr>
              <a:t> </a:t>
            </a:r>
            <a:r>
              <a:rPr sz="1300" spc="100" dirty="0">
                <a:solidFill>
                  <a:srgbClr val="666666"/>
                </a:solidFill>
                <a:latin typeface="Trebuchet MS"/>
                <a:cs typeface="Trebuchet MS"/>
              </a:rPr>
              <a:t>process</a:t>
            </a:r>
            <a:r>
              <a:rPr sz="1300" spc="50" dirty="0">
                <a:solidFill>
                  <a:srgbClr val="666666"/>
                </a:solidFill>
                <a:latin typeface="Trebuchet MS"/>
                <a:cs typeface="Trebuchet MS"/>
              </a:rPr>
              <a:t> </a:t>
            </a:r>
            <a:r>
              <a:rPr sz="1300" dirty="0">
                <a:solidFill>
                  <a:srgbClr val="666666"/>
                </a:solidFill>
                <a:latin typeface="Trebuchet MS"/>
                <a:cs typeface="Trebuchet MS"/>
              </a:rPr>
              <a:t>to</a:t>
            </a:r>
            <a:r>
              <a:rPr sz="1300" spc="50" dirty="0">
                <a:solidFill>
                  <a:srgbClr val="666666"/>
                </a:solidFill>
                <a:latin typeface="Trebuchet MS"/>
                <a:cs typeface="Trebuchet MS"/>
              </a:rPr>
              <a:t> effectively </a:t>
            </a:r>
            <a:r>
              <a:rPr sz="1300" spc="135" dirty="0">
                <a:solidFill>
                  <a:srgbClr val="666666"/>
                </a:solidFill>
                <a:latin typeface="Trebuchet MS"/>
                <a:cs typeface="Trebuchet MS"/>
              </a:rPr>
              <a:t>manage</a:t>
            </a:r>
            <a:r>
              <a:rPr sz="1300" spc="50" dirty="0">
                <a:solidFill>
                  <a:srgbClr val="666666"/>
                </a:solidFill>
                <a:latin typeface="Trebuchet MS"/>
                <a:cs typeface="Trebuchet MS"/>
              </a:rPr>
              <a:t> </a:t>
            </a:r>
            <a:r>
              <a:rPr sz="1300" spc="110" dirty="0">
                <a:solidFill>
                  <a:srgbClr val="666666"/>
                </a:solidFill>
                <a:latin typeface="Trebuchet MS"/>
                <a:cs typeface="Trebuchet MS"/>
              </a:rPr>
              <a:t>business</a:t>
            </a:r>
            <a:r>
              <a:rPr sz="1300" spc="50" dirty="0">
                <a:solidFill>
                  <a:srgbClr val="666666"/>
                </a:solidFill>
                <a:latin typeface="Trebuchet MS"/>
                <a:cs typeface="Trebuchet MS"/>
              </a:rPr>
              <a:t> </a:t>
            </a:r>
            <a:r>
              <a:rPr sz="1300" spc="60" dirty="0">
                <a:solidFill>
                  <a:srgbClr val="666666"/>
                </a:solidFill>
                <a:latin typeface="Trebuchet MS"/>
                <a:cs typeface="Trebuchet MS"/>
              </a:rPr>
              <a:t>uncertainties</a:t>
            </a:r>
            <a:endParaRPr sz="1300" dirty="0">
              <a:latin typeface="Trebuchet MS"/>
              <a:cs typeface="Trebuchet MS"/>
            </a:endParaRPr>
          </a:p>
        </p:txBody>
      </p:sp>
      <p:grpSp>
        <p:nvGrpSpPr>
          <p:cNvPr id="4" name="object 4"/>
          <p:cNvGrpSpPr/>
          <p:nvPr/>
        </p:nvGrpSpPr>
        <p:grpSpPr>
          <a:xfrm>
            <a:off x="353657" y="994806"/>
            <a:ext cx="10337237" cy="4696465"/>
            <a:chOff x="359338" y="1002803"/>
            <a:chExt cx="10337237" cy="4696465"/>
          </a:xfrm>
        </p:grpSpPr>
        <p:pic>
          <p:nvPicPr>
            <p:cNvPr id="5" name="object 5"/>
            <p:cNvPicPr/>
            <p:nvPr/>
          </p:nvPicPr>
          <p:blipFill>
            <a:blip r:embed="rId4" cstate="print"/>
            <a:stretch>
              <a:fillRect/>
            </a:stretch>
          </p:blipFill>
          <p:spPr>
            <a:xfrm>
              <a:off x="2405785" y="2490614"/>
              <a:ext cx="3334323" cy="3117048"/>
            </a:xfrm>
            <a:prstGeom prst="rect">
              <a:avLst/>
            </a:prstGeom>
          </p:spPr>
        </p:pic>
        <p:pic>
          <p:nvPicPr>
            <p:cNvPr id="7" name="object 7"/>
            <p:cNvPicPr/>
            <p:nvPr/>
          </p:nvPicPr>
          <p:blipFill>
            <a:blip r:embed="rId5" cstate="print"/>
            <a:stretch>
              <a:fillRect/>
            </a:stretch>
          </p:blipFill>
          <p:spPr>
            <a:xfrm>
              <a:off x="7378966" y="2598933"/>
              <a:ext cx="3317609" cy="3100335"/>
            </a:xfrm>
            <a:prstGeom prst="rect">
              <a:avLst/>
            </a:prstGeom>
          </p:spPr>
        </p:pic>
        <p:sp>
          <p:nvSpPr>
            <p:cNvPr id="8" name="object 8"/>
            <p:cNvSpPr/>
            <p:nvPr/>
          </p:nvSpPr>
          <p:spPr>
            <a:xfrm>
              <a:off x="359338" y="1002803"/>
              <a:ext cx="3000375" cy="1069975"/>
            </a:xfrm>
            <a:custGeom>
              <a:avLst/>
              <a:gdLst/>
              <a:ahLst/>
              <a:cxnLst/>
              <a:rect l="l" t="t" r="r" b="b"/>
              <a:pathLst>
                <a:path w="3000375" h="1069975">
                  <a:moveTo>
                    <a:pt x="2937591" y="1069657"/>
                  </a:moveTo>
                  <a:lnTo>
                    <a:pt x="62463" y="1069657"/>
                  </a:lnTo>
                  <a:lnTo>
                    <a:pt x="58116" y="1069229"/>
                  </a:lnTo>
                  <a:lnTo>
                    <a:pt x="22684" y="1053180"/>
                  </a:lnTo>
                  <a:lnTo>
                    <a:pt x="2140" y="1020151"/>
                  </a:lnTo>
                  <a:lnTo>
                    <a:pt x="0" y="1007193"/>
                  </a:lnTo>
                  <a:lnTo>
                    <a:pt x="0" y="1002803"/>
                  </a:lnTo>
                  <a:lnTo>
                    <a:pt x="0" y="62463"/>
                  </a:lnTo>
                  <a:lnTo>
                    <a:pt x="13705" y="26061"/>
                  </a:lnTo>
                  <a:lnTo>
                    <a:pt x="45325" y="3408"/>
                  </a:lnTo>
                  <a:lnTo>
                    <a:pt x="62463" y="0"/>
                  </a:lnTo>
                  <a:lnTo>
                    <a:pt x="2937591" y="0"/>
                  </a:lnTo>
                  <a:lnTo>
                    <a:pt x="2973993" y="13705"/>
                  </a:lnTo>
                  <a:lnTo>
                    <a:pt x="2996646" y="45325"/>
                  </a:lnTo>
                  <a:lnTo>
                    <a:pt x="3000054" y="62463"/>
                  </a:lnTo>
                  <a:lnTo>
                    <a:pt x="3000054" y="1007193"/>
                  </a:lnTo>
                  <a:lnTo>
                    <a:pt x="2986349" y="1043595"/>
                  </a:lnTo>
                  <a:lnTo>
                    <a:pt x="2954729" y="1066248"/>
                  </a:lnTo>
                  <a:lnTo>
                    <a:pt x="2941938" y="1069229"/>
                  </a:lnTo>
                  <a:lnTo>
                    <a:pt x="2937591" y="1069657"/>
                  </a:lnTo>
                  <a:close/>
                </a:path>
              </a:pathLst>
            </a:custGeom>
            <a:solidFill>
              <a:srgbClr val="FFFFFF">
                <a:alpha val="90199"/>
              </a:srgbClr>
            </a:solidFill>
          </p:spPr>
          <p:txBody>
            <a:bodyPr wrap="square" lIns="0" tIns="0" rIns="0" bIns="0" rtlCol="0"/>
            <a:lstStyle/>
            <a:p>
              <a:endParaRPr/>
            </a:p>
          </p:txBody>
        </p:sp>
        <p:pic>
          <p:nvPicPr>
            <p:cNvPr id="9" name="object 9"/>
            <p:cNvPicPr/>
            <p:nvPr/>
          </p:nvPicPr>
          <p:blipFill>
            <a:blip r:embed="rId6" cstate="print"/>
            <a:stretch>
              <a:fillRect/>
            </a:stretch>
          </p:blipFill>
          <p:spPr>
            <a:xfrm>
              <a:off x="493045" y="1169937"/>
              <a:ext cx="167133" cy="167133"/>
            </a:xfrm>
            <a:prstGeom prst="rect">
              <a:avLst/>
            </a:prstGeom>
          </p:spPr>
        </p:pic>
        <p:sp>
          <p:nvSpPr>
            <p:cNvPr id="10" name="object 10"/>
            <p:cNvSpPr/>
            <p:nvPr/>
          </p:nvSpPr>
          <p:spPr>
            <a:xfrm>
              <a:off x="359338" y="1754906"/>
              <a:ext cx="3000375" cy="1069975"/>
            </a:xfrm>
            <a:custGeom>
              <a:avLst/>
              <a:gdLst/>
              <a:ahLst/>
              <a:cxnLst/>
              <a:rect l="l" t="t" r="r" b="b"/>
              <a:pathLst>
                <a:path w="3000375" h="1069975">
                  <a:moveTo>
                    <a:pt x="2937591" y="1069657"/>
                  </a:moveTo>
                  <a:lnTo>
                    <a:pt x="62463" y="1069657"/>
                  </a:lnTo>
                  <a:lnTo>
                    <a:pt x="58116" y="1069229"/>
                  </a:lnTo>
                  <a:lnTo>
                    <a:pt x="22684" y="1053180"/>
                  </a:lnTo>
                  <a:lnTo>
                    <a:pt x="2140" y="1020151"/>
                  </a:lnTo>
                  <a:lnTo>
                    <a:pt x="0" y="1007193"/>
                  </a:lnTo>
                  <a:lnTo>
                    <a:pt x="0" y="1002803"/>
                  </a:lnTo>
                  <a:lnTo>
                    <a:pt x="0" y="62463"/>
                  </a:lnTo>
                  <a:lnTo>
                    <a:pt x="13705" y="26061"/>
                  </a:lnTo>
                  <a:lnTo>
                    <a:pt x="45325" y="3408"/>
                  </a:lnTo>
                  <a:lnTo>
                    <a:pt x="62463" y="0"/>
                  </a:lnTo>
                  <a:lnTo>
                    <a:pt x="2937591" y="0"/>
                  </a:lnTo>
                  <a:lnTo>
                    <a:pt x="2973993" y="13705"/>
                  </a:lnTo>
                  <a:lnTo>
                    <a:pt x="2996646" y="45325"/>
                  </a:lnTo>
                  <a:lnTo>
                    <a:pt x="3000054" y="62463"/>
                  </a:lnTo>
                  <a:lnTo>
                    <a:pt x="3000054" y="1007193"/>
                  </a:lnTo>
                  <a:lnTo>
                    <a:pt x="2986349" y="1043595"/>
                  </a:lnTo>
                  <a:lnTo>
                    <a:pt x="2954729" y="1066248"/>
                  </a:lnTo>
                  <a:lnTo>
                    <a:pt x="2941938" y="1069229"/>
                  </a:lnTo>
                  <a:lnTo>
                    <a:pt x="2937591" y="1069657"/>
                  </a:lnTo>
                  <a:close/>
                </a:path>
              </a:pathLst>
            </a:custGeom>
            <a:solidFill>
              <a:srgbClr val="FFFFFF">
                <a:alpha val="90199"/>
              </a:srgbClr>
            </a:solidFill>
          </p:spPr>
          <p:txBody>
            <a:bodyPr wrap="square" lIns="0" tIns="0" rIns="0" bIns="0" rtlCol="0"/>
            <a:lstStyle/>
            <a:p>
              <a:endParaRPr/>
            </a:p>
          </p:txBody>
        </p:sp>
        <p:pic>
          <p:nvPicPr>
            <p:cNvPr id="11" name="object 11"/>
            <p:cNvPicPr/>
            <p:nvPr/>
          </p:nvPicPr>
          <p:blipFill>
            <a:blip r:embed="rId7" cstate="print"/>
            <a:stretch>
              <a:fillRect/>
            </a:stretch>
          </p:blipFill>
          <p:spPr>
            <a:xfrm>
              <a:off x="493045" y="1922040"/>
              <a:ext cx="167133" cy="167133"/>
            </a:xfrm>
            <a:prstGeom prst="rect">
              <a:avLst/>
            </a:prstGeom>
          </p:spPr>
        </p:pic>
        <p:sp>
          <p:nvSpPr>
            <p:cNvPr id="12" name="object 12"/>
            <p:cNvSpPr/>
            <p:nvPr/>
          </p:nvSpPr>
          <p:spPr>
            <a:xfrm>
              <a:off x="359338" y="2507010"/>
              <a:ext cx="3000375" cy="1069975"/>
            </a:xfrm>
            <a:custGeom>
              <a:avLst/>
              <a:gdLst/>
              <a:ahLst/>
              <a:cxnLst/>
              <a:rect l="l" t="t" r="r" b="b"/>
              <a:pathLst>
                <a:path w="3000375" h="1069975">
                  <a:moveTo>
                    <a:pt x="2937591" y="1069657"/>
                  </a:moveTo>
                  <a:lnTo>
                    <a:pt x="62463" y="1069657"/>
                  </a:lnTo>
                  <a:lnTo>
                    <a:pt x="58116" y="1069229"/>
                  </a:lnTo>
                  <a:lnTo>
                    <a:pt x="22684" y="1053180"/>
                  </a:lnTo>
                  <a:lnTo>
                    <a:pt x="2140" y="1020151"/>
                  </a:lnTo>
                  <a:lnTo>
                    <a:pt x="0" y="1007193"/>
                  </a:lnTo>
                  <a:lnTo>
                    <a:pt x="0" y="1002803"/>
                  </a:lnTo>
                  <a:lnTo>
                    <a:pt x="0" y="62463"/>
                  </a:lnTo>
                  <a:lnTo>
                    <a:pt x="13705" y="26061"/>
                  </a:lnTo>
                  <a:lnTo>
                    <a:pt x="45325" y="3408"/>
                  </a:lnTo>
                  <a:lnTo>
                    <a:pt x="62463" y="0"/>
                  </a:lnTo>
                  <a:lnTo>
                    <a:pt x="2937591" y="0"/>
                  </a:lnTo>
                  <a:lnTo>
                    <a:pt x="2973993" y="13705"/>
                  </a:lnTo>
                  <a:lnTo>
                    <a:pt x="2996646" y="45325"/>
                  </a:lnTo>
                  <a:lnTo>
                    <a:pt x="3000054" y="62463"/>
                  </a:lnTo>
                  <a:lnTo>
                    <a:pt x="3000054" y="1007193"/>
                  </a:lnTo>
                  <a:lnTo>
                    <a:pt x="2986349" y="1043595"/>
                  </a:lnTo>
                  <a:lnTo>
                    <a:pt x="2954729" y="1066248"/>
                  </a:lnTo>
                  <a:lnTo>
                    <a:pt x="2941938" y="1069229"/>
                  </a:lnTo>
                  <a:lnTo>
                    <a:pt x="2937591" y="1069657"/>
                  </a:lnTo>
                  <a:close/>
                </a:path>
              </a:pathLst>
            </a:custGeom>
            <a:solidFill>
              <a:srgbClr val="FFFFFF">
                <a:alpha val="90199"/>
              </a:srgbClr>
            </a:solidFill>
          </p:spPr>
          <p:txBody>
            <a:bodyPr wrap="square" lIns="0" tIns="0" rIns="0" bIns="0" rtlCol="0"/>
            <a:lstStyle/>
            <a:p>
              <a:endParaRPr/>
            </a:p>
          </p:txBody>
        </p:sp>
        <p:pic>
          <p:nvPicPr>
            <p:cNvPr id="13" name="object 13"/>
            <p:cNvPicPr/>
            <p:nvPr/>
          </p:nvPicPr>
          <p:blipFill>
            <a:blip r:embed="rId8" cstate="print"/>
            <a:stretch>
              <a:fillRect/>
            </a:stretch>
          </p:blipFill>
          <p:spPr>
            <a:xfrm>
              <a:off x="493045" y="2674143"/>
              <a:ext cx="167133" cy="167133"/>
            </a:xfrm>
            <a:prstGeom prst="rect">
              <a:avLst/>
            </a:prstGeom>
          </p:spPr>
        </p:pic>
      </p:grpSp>
      <p:sp>
        <p:nvSpPr>
          <p:cNvPr id="14" name="object 14"/>
          <p:cNvSpPr txBox="1"/>
          <p:nvPr/>
        </p:nvSpPr>
        <p:spPr>
          <a:xfrm>
            <a:off x="481389" y="1132167"/>
            <a:ext cx="2721610" cy="2305685"/>
          </a:xfrm>
          <a:prstGeom prst="rect">
            <a:avLst/>
          </a:prstGeom>
        </p:spPr>
        <p:txBody>
          <a:bodyPr vert="horz" wrap="square" lIns="0" tIns="14604" rIns="0" bIns="0" rtlCol="0">
            <a:spAutoFit/>
          </a:bodyPr>
          <a:lstStyle/>
          <a:p>
            <a:pPr marL="542290" indent="-237490">
              <a:lnSpc>
                <a:spcPct val="100000"/>
              </a:lnSpc>
              <a:spcBef>
                <a:spcPts val="114"/>
              </a:spcBef>
              <a:buAutoNum type="arabicPeriod"/>
              <a:tabLst>
                <a:tab pos="542290" algn="l"/>
              </a:tabLst>
            </a:pPr>
            <a:r>
              <a:rPr sz="1300" b="1" spc="130" dirty="0">
                <a:solidFill>
                  <a:srgbClr val="1D40AF"/>
                </a:solidFill>
                <a:latin typeface="Gill Sans MT"/>
                <a:cs typeface="Gill Sans MT"/>
              </a:rPr>
              <a:t>Identify</a:t>
            </a:r>
            <a:endParaRPr sz="1300" dirty="0">
              <a:latin typeface="Gill Sans MT"/>
              <a:cs typeface="Gill Sans MT"/>
            </a:endParaRPr>
          </a:p>
          <a:p>
            <a:pPr marL="12700" marR="5080">
              <a:lnSpc>
                <a:spcPct val="121900"/>
              </a:lnSpc>
              <a:spcBef>
                <a:spcPts val="575"/>
              </a:spcBef>
            </a:pPr>
            <a:r>
              <a:rPr sz="900" spc="20" dirty="0">
                <a:latin typeface="Trebuchet MS"/>
                <a:cs typeface="Trebuchet MS"/>
              </a:rPr>
              <a:t>Proactively</a:t>
            </a:r>
            <a:r>
              <a:rPr sz="900" spc="75" dirty="0">
                <a:latin typeface="Trebuchet MS"/>
                <a:cs typeface="Trebuchet MS"/>
              </a:rPr>
              <a:t> </a:t>
            </a:r>
            <a:r>
              <a:rPr sz="900" spc="70" dirty="0">
                <a:latin typeface="Trebuchet MS"/>
                <a:cs typeface="Trebuchet MS"/>
              </a:rPr>
              <a:t>search</a:t>
            </a:r>
            <a:r>
              <a:rPr sz="900" spc="75" dirty="0">
                <a:latin typeface="Trebuchet MS"/>
                <a:cs typeface="Trebuchet MS"/>
              </a:rPr>
              <a:t> </a:t>
            </a:r>
            <a:r>
              <a:rPr sz="900" spc="20" dirty="0">
                <a:latin typeface="Trebuchet MS"/>
                <a:cs typeface="Trebuchet MS"/>
              </a:rPr>
              <a:t>for</a:t>
            </a:r>
            <a:r>
              <a:rPr sz="900" spc="80" dirty="0">
                <a:latin typeface="Trebuchet MS"/>
                <a:cs typeface="Trebuchet MS"/>
              </a:rPr>
              <a:t> new</a:t>
            </a:r>
            <a:r>
              <a:rPr sz="900" spc="75" dirty="0">
                <a:latin typeface="Trebuchet MS"/>
                <a:cs typeface="Trebuchet MS"/>
              </a:rPr>
              <a:t> </a:t>
            </a:r>
            <a:r>
              <a:rPr sz="900" spc="85" dirty="0">
                <a:latin typeface="Trebuchet MS"/>
                <a:cs typeface="Trebuchet MS"/>
              </a:rPr>
              <a:t>and</a:t>
            </a:r>
            <a:r>
              <a:rPr sz="900" spc="80" dirty="0">
                <a:latin typeface="Trebuchet MS"/>
                <a:cs typeface="Trebuchet MS"/>
              </a:rPr>
              <a:t> </a:t>
            </a:r>
            <a:r>
              <a:rPr sz="900" spc="70" dirty="0">
                <a:latin typeface="Trebuchet MS"/>
                <a:cs typeface="Trebuchet MS"/>
              </a:rPr>
              <a:t>evolving</a:t>
            </a:r>
            <a:r>
              <a:rPr sz="900" spc="75" dirty="0">
                <a:latin typeface="Trebuchet MS"/>
                <a:cs typeface="Trebuchet MS"/>
              </a:rPr>
              <a:t> </a:t>
            </a:r>
            <a:r>
              <a:rPr sz="900" spc="55" dirty="0">
                <a:latin typeface="Trebuchet MS"/>
                <a:cs typeface="Trebuchet MS"/>
              </a:rPr>
              <a:t>risks </a:t>
            </a:r>
            <a:r>
              <a:rPr sz="900" spc="70" dirty="0">
                <a:latin typeface="Trebuchet MS"/>
                <a:cs typeface="Trebuchet MS"/>
              </a:rPr>
              <a:t>across</a:t>
            </a:r>
            <a:r>
              <a:rPr sz="900" spc="50" dirty="0">
                <a:latin typeface="Trebuchet MS"/>
                <a:cs typeface="Trebuchet MS"/>
              </a:rPr>
              <a:t> </a:t>
            </a:r>
            <a:r>
              <a:rPr sz="900" dirty="0">
                <a:latin typeface="Trebuchet MS"/>
                <a:cs typeface="Trebuchet MS"/>
              </a:rPr>
              <a:t>all</a:t>
            </a:r>
            <a:r>
              <a:rPr sz="900" spc="55" dirty="0">
                <a:latin typeface="Trebuchet MS"/>
                <a:cs typeface="Trebuchet MS"/>
              </a:rPr>
              <a:t> </a:t>
            </a:r>
            <a:r>
              <a:rPr sz="900" spc="85" dirty="0">
                <a:latin typeface="Trebuchet MS"/>
                <a:cs typeface="Trebuchet MS"/>
              </a:rPr>
              <a:t>business</a:t>
            </a:r>
            <a:r>
              <a:rPr sz="900" spc="55" dirty="0">
                <a:latin typeface="Trebuchet MS"/>
                <a:cs typeface="Trebuchet MS"/>
              </a:rPr>
              <a:t> areas. </a:t>
            </a:r>
            <a:r>
              <a:rPr sz="900" spc="90" dirty="0">
                <a:latin typeface="Trebuchet MS"/>
                <a:cs typeface="Trebuchet MS"/>
              </a:rPr>
              <a:t>Use</a:t>
            </a:r>
            <a:r>
              <a:rPr sz="900" spc="50" dirty="0">
                <a:latin typeface="Trebuchet MS"/>
                <a:cs typeface="Trebuchet MS"/>
              </a:rPr>
              <a:t> tools</a:t>
            </a:r>
            <a:r>
              <a:rPr sz="900" spc="55" dirty="0">
                <a:latin typeface="Trebuchet MS"/>
                <a:cs typeface="Trebuchet MS"/>
              </a:rPr>
              <a:t> </a:t>
            </a:r>
            <a:r>
              <a:rPr sz="900" dirty="0">
                <a:latin typeface="Trebuchet MS"/>
                <a:cs typeface="Trebuchet MS"/>
              </a:rPr>
              <a:t>like</a:t>
            </a:r>
            <a:r>
              <a:rPr sz="900" spc="55" dirty="0">
                <a:latin typeface="Trebuchet MS"/>
                <a:cs typeface="Trebuchet MS"/>
              </a:rPr>
              <a:t> </a:t>
            </a:r>
            <a:r>
              <a:rPr sz="900" spc="90" dirty="0">
                <a:latin typeface="Trebuchet MS"/>
                <a:cs typeface="Trebuchet MS"/>
              </a:rPr>
              <a:t>SWOT </a:t>
            </a:r>
            <a:r>
              <a:rPr sz="900" spc="70" dirty="0">
                <a:latin typeface="Trebuchet MS"/>
                <a:cs typeface="Trebuchet MS"/>
              </a:rPr>
              <a:t>analysis</a:t>
            </a:r>
            <a:r>
              <a:rPr sz="900" spc="25" dirty="0">
                <a:latin typeface="Trebuchet MS"/>
                <a:cs typeface="Trebuchet MS"/>
              </a:rPr>
              <a:t> </a:t>
            </a:r>
            <a:r>
              <a:rPr sz="900" spc="85" dirty="0">
                <a:latin typeface="Trebuchet MS"/>
                <a:cs typeface="Trebuchet MS"/>
              </a:rPr>
              <a:t>and</a:t>
            </a:r>
            <a:r>
              <a:rPr sz="900" spc="30" dirty="0">
                <a:latin typeface="Trebuchet MS"/>
                <a:cs typeface="Trebuchet MS"/>
              </a:rPr>
              <a:t> </a:t>
            </a:r>
            <a:r>
              <a:rPr sz="900" spc="65" dirty="0">
                <a:latin typeface="Trebuchet MS"/>
                <a:cs typeface="Trebuchet MS"/>
              </a:rPr>
              <a:t>brainstorming</a:t>
            </a:r>
            <a:r>
              <a:rPr sz="900" spc="30" dirty="0">
                <a:latin typeface="Trebuchet MS"/>
                <a:cs typeface="Trebuchet MS"/>
              </a:rPr>
              <a:t> </a:t>
            </a:r>
            <a:r>
              <a:rPr sz="900" spc="60" dirty="0">
                <a:latin typeface="Trebuchet MS"/>
                <a:cs typeface="Trebuchet MS"/>
              </a:rPr>
              <a:t>sessions.</a:t>
            </a:r>
            <a:endParaRPr sz="900" dirty="0">
              <a:latin typeface="Trebuchet MS"/>
              <a:cs typeface="Trebuchet MS"/>
            </a:endParaRPr>
          </a:p>
          <a:p>
            <a:pPr marL="542290" indent="-237490">
              <a:lnSpc>
                <a:spcPts val="1395"/>
              </a:lnSpc>
              <a:buAutoNum type="arabicPeriod" startAt="2"/>
              <a:tabLst>
                <a:tab pos="542290" algn="l"/>
              </a:tabLst>
            </a:pPr>
            <a:r>
              <a:rPr sz="1300" b="1" spc="120" dirty="0">
                <a:solidFill>
                  <a:srgbClr val="15803C"/>
                </a:solidFill>
                <a:latin typeface="Gill Sans MT"/>
                <a:cs typeface="Gill Sans MT"/>
              </a:rPr>
              <a:t>Analyze</a:t>
            </a:r>
            <a:endParaRPr sz="1300" dirty="0">
              <a:latin typeface="Gill Sans MT"/>
              <a:cs typeface="Gill Sans MT"/>
            </a:endParaRPr>
          </a:p>
          <a:p>
            <a:pPr marL="12700" marR="76835">
              <a:lnSpc>
                <a:spcPct val="121900"/>
              </a:lnSpc>
              <a:spcBef>
                <a:spcPts val="580"/>
              </a:spcBef>
            </a:pPr>
            <a:r>
              <a:rPr sz="900" spc="105" dirty="0">
                <a:latin typeface="Trebuchet MS"/>
                <a:cs typeface="Trebuchet MS"/>
              </a:rPr>
              <a:t>Assess</a:t>
            </a:r>
            <a:r>
              <a:rPr sz="900" spc="95" dirty="0">
                <a:latin typeface="Trebuchet MS"/>
                <a:cs typeface="Trebuchet MS"/>
              </a:rPr>
              <a:t> </a:t>
            </a:r>
            <a:r>
              <a:rPr sz="900" spc="55" dirty="0">
                <a:latin typeface="Trebuchet MS"/>
                <a:cs typeface="Trebuchet MS"/>
              </a:rPr>
              <a:t>the</a:t>
            </a:r>
            <a:r>
              <a:rPr sz="900" spc="100" dirty="0">
                <a:latin typeface="Trebuchet MS"/>
                <a:cs typeface="Trebuchet MS"/>
              </a:rPr>
              <a:t> </a:t>
            </a:r>
            <a:r>
              <a:rPr sz="900" spc="20" dirty="0">
                <a:latin typeface="Trebuchet MS"/>
                <a:cs typeface="Trebuchet MS"/>
              </a:rPr>
              <a:t>likelihood</a:t>
            </a:r>
            <a:r>
              <a:rPr sz="900" spc="100" dirty="0">
                <a:latin typeface="Trebuchet MS"/>
                <a:cs typeface="Trebuchet MS"/>
              </a:rPr>
              <a:t> </a:t>
            </a:r>
            <a:r>
              <a:rPr sz="900" spc="85" dirty="0">
                <a:latin typeface="Trebuchet MS"/>
                <a:cs typeface="Trebuchet MS"/>
              </a:rPr>
              <a:t>and</a:t>
            </a:r>
            <a:r>
              <a:rPr sz="900" spc="100" dirty="0">
                <a:latin typeface="Trebuchet MS"/>
                <a:cs typeface="Trebuchet MS"/>
              </a:rPr>
              <a:t> </a:t>
            </a:r>
            <a:r>
              <a:rPr sz="900" spc="20" dirty="0">
                <a:latin typeface="Trebuchet MS"/>
                <a:cs typeface="Trebuchet MS"/>
              </a:rPr>
              <a:t>potential</a:t>
            </a:r>
            <a:r>
              <a:rPr sz="900" spc="100" dirty="0">
                <a:latin typeface="Trebuchet MS"/>
                <a:cs typeface="Trebuchet MS"/>
              </a:rPr>
              <a:t> </a:t>
            </a:r>
            <a:r>
              <a:rPr sz="900" spc="60" dirty="0">
                <a:latin typeface="Trebuchet MS"/>
                <a:cs typeface="Trebuchet MS"/>
              </a:rPr>
              <a:t>impact</a:t>
            </a:r>
            <a:r>
              <a:rPr sz="900" spc="100" dirty="0">
                <a:latin typeface="Trebuchet MS"/>
                <a:cs typeface="Trebuchet MS"/>
              </a:rPr>
              <a:t> </a:t>
            </a:r>
            <a:r>
              <a:rPr sz="900" spc="-25" dirty="0">
                <a:latin typeface="Trebuchet MS"/>
                <a:cs typeface="Trebuchet MS"/>
              </a:rPr>
              <a:t>of </a:t>
            </a:r>
            <a:r>
              <a:rPr sz="900" spc="75" dirty="0">
                <a:latin typeface="Trebuchet MS"/>
                <a:cs typeface="Trebuchet MS"/>
              </a:rPr>
              <a:t>each</a:t>
            </a:r>
            <a:r>
              <a:rPr sz="900" spc="105" dirty="0">
                <a:latin typeface="Trebuchet MS"/>
                <a:cs typeface="Trebuchet MS"/>
              </a:rPr>
              <a:t> </a:t>
            </a:r>
            <a:r>
              <a:rPr sz="900" spc="10" dirty="0">
                <a:latin typeface="Trebuchet MS"/>
                <a:cs typeface="Trebuchet MS"/>
              </a:rPr>
              <a:t>identified</a:t>
            </a:r>
            <a:r>
              <a:rPr sz="900" spc="105" dirty="0">
                <a:latin typeface="Trebuchet MS"/>
                <a:cs typeface="Trebuchet MS"/>
              </a:rPr>
              <a:t> </a:t>
            </a:r>
            <a:r>
              <a:rPr sz="900" spc="10" dirty="0">
                <a:latin typeface="Trebuchet MS"/>
                <a:cs typeface="Trebuchet MS"/>
              </a:rPr>
              <a:t>risk.</a:t>
            </a:r>
            <a:r>
              <a:rPr sz="900" spc="110" dirty="0">
                <a:latin typeface="Trebuchet MS"/>
                <a:cs typeface="Trebuchet MS"/>
              </a:rPr>
              <a:t> </a:t>
            </a:r>
            <a:r>
              <a:rPr sz="900" spc="65" dirty="0">
                <a:latin typeface="Trebuchet MS"/>
                <a:cs typeface="Trebuchet MS"/>
              </a:rPr>
              <a:t>Determine</a:t>
            </a:r>
            <a:r>
              <a:rPr sz="900" spc="105" dirty="0">
                <a:latin typeface="Trebuchet MS"/>
                <a:cs typeface="Trebuchet MS"/>
              </a:rPr>
              <a:t> </a:t>
            </a:r>
            <a:r>
              <a:rPr sz="900" spc="60" dirty="0">
                <a:latin typeface="Trebuchet MS"/>
                <a:cs typeface="Trebuchet MS"/>
              </a:rPr>
              <a:t>which</a:t>
            </a:r>
            <a:r>
              <a:rPr sz="900" spc="110" dirty="0">
                <a:latin typeface="Trebuchet MS"/>
                <a:cs typeface="Trebuchet MS"/>
              </a:rPr>
              <a:t> </a:t>
            </a:r>
            <a:r>
              <a:rPr sz="900" spc="55" dirty="0">
                <a:latin typeface="Trebuchet MS"/>
                <a:cs typeface="Trebuchet MS"/>
              </a:rPr>
              <a:t>risks </a:t>
            </a:r>
            <a:r>
              <a:rPr sz="900" spc="45" dirty="0">
                <a:latin typeface="Trebuchet MS"/>
                <a:cs typeface="Trebuchet MS"/>
              </a:rPr>
              <a:t>require</a:t>
            </a:r>
            <a:r>
              <a:rPr sz="900" spc="35" dirty="0">
                <a:latin typeface="Trebuchet MS"/>
                <a:cs typeface="Trebuchet MS"/>
              </a:rPr>
              <a:t> </a:t>
            </a:r>
            <a:r>
              <a:rPr sz="900" spc="65" dirty="0">
                <a:latin typeface="Trebuchet MS"/>
                <a:cs typeface="Trebuchet MS"/>
              </a:rPr>
              <a:t>immediate</a:t>
            </a:r>
            <a:r>
              <a:rPr sz="900" spc="35" dirty="0">
                <a:latin typeface="Trebuchet MS"/>
                <a:cs typeface="Trebuchet MS"/>
              </a:rPr>
              <a:t> </a:t>
            </a:r>
            <a:r>
              <a:rPr sz="900" spc="-10" dirty="0">
                <a:latin typeface="Trebuchet MS"/>
                <a:cs typeface="Trebuchet MS"/>
              </a:rPr>
              <a:t>attention.</a:t>
            </a:r>
            <a:endParaRPr sz="900" dirty="0">
              <a:latin typeface="Trebuchet MS"/>
              <a:cs typeface="Trebuchet MS"/>
            </a:endParaRPr>
          </a:p>
          <a:p>
            <a:pPr marL="542290" indent="-237490">
              <a:lnSpc>
                <a:spcPts val="1395"/>
              </a:lnSpc>
              <a:buAutoNum type="arabicPeriod" startAt="3"/>
              <a:tabLst>
                <a:tab pos="542290" algn="l"/>
              </a:tabLst>
            </a:pPr>
            <a:r>
              <a:rPr sz="1300" b="1" spc="125" dirty="0">
                <a:solidFill>
                  <a:srgbClr val="7D21CD"/>
                </a:solidFill>
                <a:latin typeface="Gill Sans MT"/>
                <a:cs typeface="Gill Sans MT"/>
              </a:rPr>
              <a:t>Plan</a:t>
            </a:r>
            <a:endParaRPr sz="1300" dirty="0">
              <a:latin typeface="Gill Sans MT"/>
              <a:cs typeface="Gill Sans MT"/>
            </a:endParaRPr>
          </a:p>
          <a:p>
            <a:pPr marL="12700" marR="90170">
              <a:lnSpc>
                <a:spcPct val="121900"/>
              </a:lnSpc>
              <a:spcBef>
                <a:spcPts val="575"/>
              </a:spcBef>
            </a:pPr>
            <a:r>
              <a:rPr sz="900" spc="80" dirty="0">
                <a:latin typeface="Trebuchet MS"/>
                <a:cs typeface="Trebuchet MS"/>
              </a:rPr>
              <a:t>Develop</a:t>
            </a:r>
            <a:r>
              <a:rPr sz="900" spc="35" dirty="0">
                <a:latin typeface="Trebuchet MS"/>
                <a:cs typeface="Trebuchet MS"/>
              </a:rPr>
              <a:t> </a:t>
            </a:r>
            <a:r>
              <a:rPr sz="900" spc="85" dirty="0">
                <a:latin typeface="Trebuchet MS"/>
                <a:cs typeface="Trebuchet MS"/>
              </a:rPr>
              <a:t>and</a:t>
            </a:r>
            <a:r>
              <a:rPr sz="900" spc="35" dirty="0">
                <a:latin typeface="Trebuchet MS"/>
                <a:cs typeface="Trebuchet MS"/>
              </a:rPr>
              <a:t> </a:t>
            </a:r>
            <a:r>
              <a:rPr sz="900" spc="65" dirty="0">
                <a:latin typeface="Trebuchet MS"/>
                <a:cs typeface="Trebuchet MS"/>
              </a:rPr>
              <a:t>implement</a:t>
            </a:r>
            <a:r>
              <a:rPr sz="900" spc="40" dirty="0">
                <a:latin typeface="Trebuchet MS"/>
                <a:cs typeface="Trebuchet MS"/>
              </a:rPr>
              <a:t> appropriate </a:t>
            </a:r>
            <a:r>
              <a:rPr sz="900" spc="30" dirty="0">
                <a:latin typeface="Trebuchet MS"/>
                <a:cs typeface="Trebuchet MS"/>
              </a:rPr>
              <a:t>mitigation</a:t>
            </a:r>
            <a:r>
              <a:rPr sz="900" spc="75" dirty="0">
                <a:latin typeface="Trebuchet MS"/>
                <a:cs typeface="Trebuchet MS"/>
              </a:rPr>
              <a:t> </a:t>
            </a:r>
            <a:r>
              <a:rPr sz="900" spc="60" dirty="0">
                <a:latin typeface="Trebuchet MS"/>
                <a:cs typeface="Trebuchet MS"/>
              </a:rPr>
              <a:t>strategies</a:t>
            </a:r>
            <a:r>
              <a:rPr sz="900" spc="75" dirty="0">
                <a:latin typeface="Trebuchet MS"/>
                <a:cs typeface="Trebuchet MS"/>
              </a:rPr>
              <a:t> </a:t>
            </a:r>
            <a:r>
              <a:rPr sz="900" spc="30" dirty="0">
                <a:latin typeface="Trebuchet MS"/>
                <a:cs typeface="Trebuchet MS"/>
              </a:rPr>
              <a:t>for</a:t>
            </a:r>
            <a:r>
              <a:rPr sz="900" spc="75" dirty="0">
                <a:latin typeface="Trebuchet MS"/>
                <a:cs typeface="Trebuchet MS"/>
              </a:rPr>
              <a:t> each</a:t>
            </a:r>
            <a:r>
              <a:rPr sz="900" spc="80" dirty="0">
                <a:latin typeface="Trebuchet MS"/>
                <a:cs typeface="Trebuchet MS"/>
              </a:rPr>
              <a:t> </a:t>
            </a:r>
            <a:r>
              <a:rPr sz="900" spc="30" dirty="0">
                <a:latin typeface="Trebuchet MS"/>
                <a:cs typeface="Trebuchet MS"/>
              </a:rPr>
              <a:t>prioritized</a:t>
            </a:r>
            <a:r>
              <a:rPr sz="900" spc="75" dirty="0">
                <a:latin typeface="Trebuchet MS"/>
                <a:cs typeface="Trebuchet MS"/>
              </a:rPr>
              <a:t> </a:t>
            </a:r>
            <a:r>
              <a:rPr sz="900" spc="30" dirty="0">
                <a:latin typeface="Trebuchet MS"/>
                <a:cs typeface="Trebuchet MS"/>
              </a:rPr>
              <a:t>risk </a:t>
            </a:r>
            <a:r>
              <a:rPr sz="900" spc="20" dirty="0">
                <a:latin typeface="Trebuchet MS"/>
                <a:cs typeface="Trebuchet MS"/>
              </a:rPr>
              <a:t>(avoid,</a:t>
            </a:r>
            <a:r>
              <a:rPr sz="900" spc="120" dirty="0">
                <a:latin typeface="Trebuchet MS"/>
                <a:cs typeface="Trebuchet MS"/>
              </a:rPr>
              <a:t> </a:t>
            </a:r>
            <a:r>
              <a:rPr sz="900" spc="50" dirty="0">
                <a:latin typeface="Trebuchet MS"/>
                <a:cs typeface="Trebuchet MS"/>
              </a:rPr>
              <a:t>reduce,</a:t>
            </a:r>
            <a:r>
              <a:rPr sz="900" spc="125" dirty="0">
                <a:latin typeface="Trebuchet MS"/>
                <a:cs typeface="Trebuchet MS"/>
              </a:rPr>
              <a:t> </a:t>
            </a:r>
            <a:r>
              <a:rPr sz="900" spc="20" dirty="0">
                <a:latin typeface="Trebuchet MS"/>
                <a:cs typeface="Trebuchet MS"/>
              </a:rPr>
              <a:t>transfer,</a:t>
            </a:r>
            <a:r>
              <a:rPr sz="900" spc="125" dirty="0">
                <a:latin typeface="Trebuchet MS"/>
                <a:cs typeface="Trebuchet MS"/>
              </a:rPr>
              <a:t> </a:t>
            </a:r>
            <a:r>
              <a:rPr sz="900" spc="50" dirty="0">
                <a:latin typeface="Trebuchet MS"/>
                <a:cs typeface="Trebuchet MS"/>
              </a:rPr>
              <a:t>or</a:t>
            </a:r>
            <a:r>
              <a:rPr sz="900" spc="125" dirty="0">
                <a:latin typeface="Trebuchet MS"/>
                <a:cs typeface="Trebuchet MS"/>
              </a:rPr>
              <a:t> </a:t>
            </a:r>
            <a:r>
              <a:rPr sz="900" spc="-10" dirty="0">
                <a:latin typeface="Trebuchet MS"/>
                <a:cs typeface="Trebuchet MS"/>
              </a:rPr>
              <a:t>accept).</a:t>
            </a:r>
            <a:endParaRPr sz="900" dirty="0">
              <a:latin typeface="Trebuchet MS"/>
              <a:cs typeface="Trebuchet MS"/>
            </a:endParaRPr>
          </a:p>
        </p:txBody>
      </p:sp>
      <p:grpSp>
        <p:nvGrpSpPr>
          <p:cNvPr id="15" name="object 15"/>
          <p:cNvGrpSpPr/>
          <p:nvPr/>
        </p:nvGrpSpPr>
        <p:grpSpPr>
          <a:xfrm>
            <a:off x="4813458" y="1002804"/>
            <a:ext cx="2992120" cy="1069975"/>
            <a:chOff x="4813458" y="1002804"/>
            <a:chExt cx="2992120" cy="1069975"/>
          </a:xfrm>
        </p:grpSpPr>
        <p:sp>
          <p:nvSpPr>
            <p:cNvPr id="16" name="object 16"/>
            <p:cNvSpPr/>
            <p:nvPr/>
          </p:nvSpPr>
          <p:spPr>
            <a:xfrm>
              <a:off x="4813458" y="1002804"/>
              <a:ext cx="2992120" cy="1069975"/>
            </a:xfrm>
            <a:custGeom>
              <a:avLst/>
              <a:gdLst/>
              <a:ahLst/>
              <a:cxnLst/>
              <a:rect l="l" t="t" r="r" b="b"/>
              <a:pathLst>
                <a:path w="2992120" h="1069975">
                  <a:moveTo>
                    <a:pt x="2929234" y="1069657"/>
                  </a:moveTo>
                  <a:lnTo>
                    <a:pt x="62464" y="1069657"/>
                  </a:lnTo>
                  <a:lnTo>
                    <a:pt x="58116" y="1069229"/>
                  </a:lnTo>
                  <a:lnTo>
                    <a:pt x="22684" y="1053180"/>
                  </a:lnTo>
                  <a:lnTo>
                    <a:pt x="2140" y="1020151"/>
                  </a:lnTo>
                  <a:lnTo>
                    <a:pt x="0" y="1007193"/>
                  </a:lnTo>
                  <a:lnTo>
                    <a:pt x="0" y="1002803"/>
                  </a:lnTo>
                  <a:lnTo>
                    <a:pt x="0" y="62463"/>
                  </a:lnTo>
                  <a:lnTo>
                    <a:pt x="13705" y="26061"/>
                  </a:lnTo>
                  <a:lnTo>
                    <a:pt x="45324" y="3408"/>
                  </a:lnTo>
                  <a:lnTo>
                    <a:pt x="62464" y="0"/>
                  </a:lnTo>
                  <a:lnTo>
                    <a:pt x="2929234" y="0"/>
                  </a:lnTo>
                  <a:lnTo>
                    <a:pt x="2965636" y="13705"/>
                  </a:lnTo>
                  <a:lnTo>
                    <a:pt x="2988288" y="45325"/>
                  </a:lnTo>
                  <a:lnTo>
                    <a:pt x="2991698" y="62463"/>
                  </a:lnTo>
                  <a:lnTo>
                    <a:pt x="2991698" y="1007193"/>
                  </a:lnTo>
                  <a:lnTo>
                    <a:pt x="2977992" y="1043595"/>
                  </a:lnTo>
                  <a:lnTo>
                    <a:pt x="2946373" y="1066248"/>
                  </a:lnTo>
                  <a:lnTo>
                    <a:pt x="2933582" y="1069229"/>
                  </a:lnTo>
                  <a:lnTo>
                    <a:pt x="2929234" y="1069657"/>
                  </a:lnTo>
                  <a:close/>
                </a:path>
              </a:pathLst>
            </a:custGeom>
            <a:solidFill>
              <a:srgbClr val="FFFFFF">
                <a:alpha val="90199"/>
              </a:srgbClr>
            </a:solidFill>
          </p:spPr>
          <p:txBody>
            <a:bodyPr wrap="square" lIns="0" tIns="0" rIns="0" bIns="0" rtlCol="0"/>
            <a:lstStyle/>
            <a:p>
              <a:endParaRPr/>
            </a:p>
          </p:txBody>
        </p:sp>
        <p:pic>
          <p:nvPicPr>
            <p:cNvPr id="17" name="object 17"/>
            <p:cNvPicPr/>
            <p:nvPr/>
          </p:nvPicPr>
          <p:blipFill>
            <a:blip r:embed="rId9" cstate="print"/>
            <a:stretch>
              <a:fillRect/>
            </a:stretch>
          </p:blipFill>
          <p:spPr>
            <a:xfrm>
              <a:off x="4947166" y="1169937"/>
              <a:ext cx="192204" cy="167133"/>
            </a:xfrm>
            <a:prstGeom prst="rect">
              <a:avLst/>
            </a:prstGeom>
          </p:spPr>
        </p:pic>
      </p:grpSp>
      <p:sp>
        <p:nvSpPr>
          <p:cNvPr id="18" name="object 18"/>
          <p:cNvSpPr txBox="1"/>
          <p:nvPr/>
        </p:nvSpPr>
        <p:spPr>
          <a:xfrm>
            <a:off x="5251710" y="1132167"/>
            <a:ext cx="998219" cy="226060"/>
          </a:xfrm>
          <a:prstGeom prst="rect">
            <a:avLst/>
          </a:prstGeom>
        </p:spPr>
        <p:txBody>
          <a:bodyPr vert="horz" wrap="square" lIns="0" tIns="14604" rIns="0" bIns="0" rtlCol="0">
            <a:spAutoFit/>
          </a:bodyPr>
          <a:lstStyle/>
          <a:p>
            <a:pPr marL="12700">
              <a:lnSpc>
                <a:spcPct val="100000"/>
              </a:lnSpc>
              <a:spcBef>
                <a:spcPts val="114"/>
              </a:spcBef>
            </a:pPr>
            <a:r>
              <a:rPr sz="1300" b="1" spc="175" dirty="0">
                <a:solidFill>
                  <a:srgbClr val="C2400C"/>
                </a:solidFill>
                <a:latin typeface="Gill Sans MT"/>
                <a:cs typeface="Gill Sans MT"/>
              </a:rPr>
              <a:t>4.</a:t>
            </a:r>
            <a:r>
              <a:rPr sz="1300" b="1" spc="95" dirty="0">
                <a:solidFill>
                  <a:srgbClr val="C2400C"/>
                </a:solidFill>
                <a:latin typeface="Gill Sans MT"/>
                <a:cs typeface="Gill Sans MT"/>
              </a:rPr>
              <a:t> </a:t>
            </a:r>
            <a:r>
              <a:rPr sz="1300" b="1" spc="105" dirty="0">
                <a:solidFill>
                  <a:srgbClr val="C2400C"/>
                </a:solidFill>
                <a:latin typeface="Gill Sans MT"/>
                <a:cs typeface="Gill Sans MT"/>
              </a:rPr>
              <a:t>Monitor</a:t>
            </a:r>
            <a:endParaRPr sz="1300" dirty="0">
              <a:latin typeface="Gill Sans MT"/>
              <a:cs typeface="Gill Sans MT"/>
            </a:endParaRPr>
          </a:p>
        </p:txBody>
      </p:sp>
      <p:grpSp>
        <p:nvGrpSpPr>
          <p:cNvPr id="19" name="object 19"/>
          <p:cNvGrpSpPr/>
          <p:nvPr/>
        </p:nvGrpSpPr>
        <p:grpSpPr>
          <a:xfrm>
            <a:off x="4813458" y="1006982"/>
            <a:ext cx="5344687" cy="2703987"/>
            <a:chOff x="4813458" y="1006982"/>
            <a:chExt cx="5344687" cy="2703987"/>
          </a:xfrm>
        </p:grpSpPr>
        <p:sp>
          <p:nvSpPr>
            <p:cNvPr id="20" name="object 20"/>
            <p:cNvSpPr/>
            <p:nvPr/>
          </p:nvSpPr>
          <p:spPr>
            <a:xfrm>
              <a:off x="4813458" y="1754906"/>
              <a:ext cx="2992120" cy="1069975"/>
            </a:xfrm>
            <a:custGeom>
              <a:avLst/>
              <a:gdLst/>
              <a:ahLst/>
              <a:cxnLst/>
              <a:rect l="l" t="t" r="r" b="b"/>
              <a:pathLst>
                <a:path w="2992120" h="1069975">
                  <a:moveTo>
                    <a:pt x="2929234" y="1069657"/>
                  </a:moveTo>
                  <a:lnTo>
                    <a:pt x="62464" y="1069657"/>
                  </a:lnTo>
                  <a:lnTo>
                    <a:pt x="58116" y="1069229"/>
                  </a:lnTo>
                  <a:lnTo>
                    <a:pt x="22684" y="1053180"/>
                  </a:lnTo>
                  <a:lnTo>
                    <a:pt x="2140" y="1020151"/>
                  </a:lnTo>
                  <a:lnTo>
                    <a:pt x="0" y="1007193"/>
                  </a:lnTo>
                  <a:lnTo>
                    <a:pt x="0" y="1002803"/>
                  </a:lnTo>
                  <a:lnTo>
                    <a:pt x="0" y="62463"/>
                  </a:lnTo>
                  <a:lnTo>
                    <a:pt x="13705" y="26061"/>
                  </a:lnTo>
                  <a:lnTo>
                    <a:pt x="45324" y="3408"/>
                  </a:lnTo>
                  <a:lnTo>
                    <a:pt x="62464" y="0"/>
                  </a:lnTo>
                  <a:lnTo>
                    <a:pt x="2929234" y="0"/>
                  </a:lnTo>
                  <a:lnTo>
                    <a:pt x="2965636" y="13705"/>
                  </a:lnTo>
                  <a:lnTo>
                    <a:pt x="2988288" y="45325"/>
                  </a:lnTo>
                  <a:lnTo>
                    <a:pt x="2991698" y="62463"/>
                  </a:lnTo>
                  <a:lnTo>
                    <a:pt x="2991698" y="1007193"/>
                  </a:lnTo>
                  <a:lnTo>
                    <a:pt x="2977992" y="1043595"/>
                  </a:lnTo>
                  <a:lnTo>
                    <a:pt x="2946373" y="1066248"/>
                  </a:lnTo>
                  <a:lnTo>
                    <a:pt x="2933582" y="1069229"/>
                  </a:lnTo>
                  <a:lnTo>
                    <a:pt x="2929234" y="1069657"/>
                  </a:lnTo>
                  <a:close/>
                </a:path>
              </a:pathLst>
            </a:custGeom>
            <a:solidFill>
              <a:srgbClr val="FFFFFF">
                <a:alpha val="90199"/>
              </a:srgbClr>
            </a:solidFill>
          </p:spPr>
          <p:txBody>
            <a:bodyPr wrap="square" lIns="0" tIns="0" rIns="0" bIns="0" rtlCol="0"/>
            <a:lstStyle/>
            <a:p>
              <a:endParaRPr/>
            </a:p>
          </p:txBody>
        </p:sp>
        <p:pic>
          <p:nvPicPr>
            <p:cNvPr id="21" name="object 21"/>
            <p:cNvPicPr/>
            <p:nvPr/>
          </p:nvPicPr>
          <p:blipFill>
            <a:blip r:embed="rId10" cstate="print"/>
            <a:stretch>
              <a:fillRect/>
            </a:stretch>
          </p:blipFill>
          <p:spPr>
            <a:xfrm>
              <a:off x="4947166" y="1922040"/>
              <a:ext cx="167133" cy="167133"/>
            </a:xfrm>
            <a:prstGeom prst="rect">
              <a:avLst/>
            </a:prstGeom>
          </p:spPr>
        </p:pic>
        <p:sp>
          <p:nvSpPr>
            <p:cNvPr id="22" name="object 22"/>
            <p:cNvSpPr/>
            <p:nvPr/>
          </p:nvSpPr>
          <p:spPr>
            <a:xfrm>
              <a:off x="5047446" y="2507009"/>
              <a:ext cx="2657475" cy="1203960"/>
            </a:xfrm>
            <a:custGeom>
              <a:avLst/>
              <a:gdLst/>
              <a:ahLst/>
              <a:cxnLst/>
              <a:rect l="l" t="t" r="r" b="b"/>
              <a:pathLst>
                <a:path w="2657475" h="1203960">
                  <a:moveTo>
                    <a:pt x="2594966" y="1203364"/>
                  </a:moveTo>
                  <a:lnTo>
                    <a:pt x="46847" y="1203364"/>
                  </a:lnTo>
                  <a:lnTo>
                    <a:pt x="43587" y="1202936"/>
                  </a:lnTo>
                  <a:lnTo>
                    <a:pt x="12357" y="1180679"/>
                  </a:lnTo>
                  <a:lnTo>
                    <a:pt x="0" y="1140900"/>
                  </a:lnTo>
                  <a:lnTo>
                    <a:pt x="0" y="1136511"/>
                  </a:lnTo>
                  <a:lnTo>
                    <a:pt x="0" y="62463"/>
                  </a:lnTo>
                  <a:lnTo>
                    <a:pt x="12357" y="22684"/>
                  </a:lnTo>
                  <a:lnTo>
                    <a:pt x="43587" y="428"/>
                  </a:lnTo>
                  <a:lnTo>
                    <a:pt x="46847" y="0"/>
                  </a:lnTo>
                  <a:lnTo>
                    <a:pt x="2594966" y="0"/>
                  </a:lnTo>
                  <a:lnTo>
                    <a:pt x="2631367" y="13705"/>
                  </a:lnTo>
                  <a:lnTo>
                    <a:pt x="2654020" y="45325"/>
                  </a:lnTo>
                  <a:lnTo>
                    <a:pt x="2657430" y="62463"/>
                  </a:lnTo>
                  <a:lnTo>
                    <a:pt x="2657430" y="1140900"/>
                  </a:lnTo>
                  <a:lnTo>
                    <a:pt x="2643723" y="1177302"/>
                  </a:lnTo>
                  <a:lnTo>
                    <a:pt x="2612104" y="1199955"/>
                  </a:lnTo>
                  <a:lnTo>
                    <a:pt x="2599313" y="1202936"/>
                  </a:lnTo>
                  <a:lnTo>
                    <a:pt x="2594966" y="1203364"/>
                  </a:lnTo>
                  <a:close/>
                </a:path>
              </a:pathLst>
            </a:custGeom>
            <a:solidFill>
              <a:srgbClr val="F2F4F5">
                <a:alpha val="79998"/>
              </a:srgbClr>
            </a:solidFill>
          </p:spPr>
          <p:txBody>
            <a:bodyPr wrap="square" lIns="0" tIns="0" rIns="0" bIns="0" rtlCol="0"/>
            <a:lstStyle/>
            <a:p>
              <a:endParaRPr/>
            </a:p>
          </p:txBody>
        </p:sp>
        <p:sp>
          <p:nvSpPr>
            <p:cNvPr id="23" name="object 23"/>
            <p:cNvSpPr/>
            <p:nvPr/>
          </p:nvSpPr>
          <p:spPr>
            <a:xfrm>
              <a:off x="5030733" y="2507253"/>
              <a:ext cx="62230" cy="1203325"/>
            </a:xfrm>
            <a:custGeom>
              <a:avLst/>
              <a:gdLst/>
              <a:ahLst/>
              <a:cxnLst/>
              <a:rect l="l" t="t" r="r" b="b"/>
              <a:pathLst>
                <a:path w="62229" h="1203325">
                  <a:moveTo>
                    <a:pt x="61808" y="1202877"/>
                  </a:moveTo>
                  <a:lnTo>
                    <a:pt x="24462" y="1187971"/>
                  </a:lnTo>
                  <a:lnTo>
                    <a:pt x="2861" y="1155644"/>
                  </a:lnTo>
                  <a:lnTo>
                    <a:pt x="0" y="1136267"/>
                  </a:lnTo>
                  <a:lnTo>
                    <a:pt x="0" y="66609"/>
                  </a:lnTo>
                  <a:lnTo>
                    <a:pt x="11255" y="29460"/>
                  </a:lnTo>
                  <a:lnTo>
                    <a:pt x="41269" y="4844"/>
                  </a:lnTo>
                  <a:lnTo>
                    <a:pt x="61807" y="0"/>
                  </a:lnTo>
                  <a:lnTo>
                    <a:pt x="58155" y="1452"/>
                  </a:lnTo>
                  <a:lnTo>
                    <a:pt x="49965" y="8237"/>
                  </a:lnTo>
                  <a:lnTo>
                    <a:pt x="34857" y="47232"/>
                  </a:lnTo>
                  <a:lnTo>
                    <a:pt x="33426" y="66609"/>
                  </a:lnTo>
                  <a:lnTo>
                    <a:pt x="33426" y="1136267"/>
                  </a:lnTo>
                  <a:lnTo>
                    <a:pt x="40081" y="1177270"/>
                  </a:lnTo>
                  <a:lnTo>
                    <a:pt x="58155" y="1201424"/>
                  </a:lnTo>
                  <a:lnTo>
                    <a:pt x="61808" y="1202877"/>
                  </a:lnTo>
                  <a:close/>
                </a:path>
              </a:pathLst>
            </a:custGeom>
            <a:solidFill>
              <a:srgbClr val="3B81F5"/>
            </a:solidFill>
          </p:spPr>
          <p:txBody>
            <a:bodyPr wrap="square" lIns="0" tIns="0" rIns="0" bIns="0" rtlCol="0"/>
            <a:lstStyle/>
            <a:p>
              <a:endParaRPr/>
            </a:p>
          </p:txBody>
        </p:sp>
        <p:sp>
          <p:nvSpPr>
            <p:cNvPr id="24" name="object 24"/>
            <p:cNvSpPr/>
            <p:nvPr/>
          </p:nvSpPr>
          <p:spPr>
            <a:xfrm>
              <a:off x="5239639" y="2983344"/>
              <a:ext cx="33655" cy="535305"/>
            </a:xfrm>
            <a:custGeom>
              <a:avLst/>
              <a:gdLst/>
              <a:ahLst/>
              <a:cxnLst/>
              <a:rect l="l" t="t" r="r" b="b"/>
              <a:pathLst>
                <a:path w="33654" h="535304">
                  <a:moveTo>
                    <a:pt x="33426" y="515899"/>
                  </a:moveTo>
                  <a:lnTo>
                    <a:pt x="18935" y="501408"/>
                  </a:lnTo>
                  <a:lnTo>
                    <a:pt x="14503" y="501408"/>
                  </a:lnTo>
                  <a:lnTo>
                    <a:pt x="0" y="515899"/>
                  </a:lnTo>
                  <a:lnTo>
                    <a:pt x="0" y="520331"/>
                  </a:lnTo>
                  <a:lnTo>
                    <a:pt x="14503" y="534835"/>
                  </a:lnTo>
                  <a:lnTo>
                    <a:pt x="18935" y="534835"/>
                  </a:lnTo>
                  <a:lnTo>
                    <a:pt x="33426" y="520331"/>
                  </a:lnTo>
                  <a:lnTo>
                    <a:pt x="33426" y="518121"/>
                  </a:lnTo>
                  <a:lnTo>
                    <a:pt x="33426" y="515899"/>
                  </a:lnTo>
                  <a:close/>
                </a:path>
                <a:path w="33654" h="535304">
                  <a:moveTo>
                    <a:pt x="33426" y="348767"/>
                  </a:moveTo>
                  <a:lnTo>
                    <a:pt x="18935" y="334276"/>
                  </a:lnTo>
                  <a:lnTo>
                    <a:pt x="14503" y="334276"/>
                  </a:lnTo>
                  <a:lnTo>
                    <a:pt x="0" y="348767"/>
                  </a:lnTo>
                  <a:lnTo>
                    <a:pt x="0" y="353199"/>
                  </a:lnTo>
                  <a:lnTo>
                    <a:pt x="14503" y="367703"/>
                  </a:lnTo>
                  <a:lnTo>
                    <a:pt x="18935" y="367703"/>
                  </a:lnTo>
                  <a:lnTo>
                    <a:pt x="33426" y="353199"/>
                  </a:lnTo>
                  <a:lnTo>
                    <a:pt x="33426" y="350989"/>
                  </a:lnTo>
                  <a:lnTo>
                    <a:pt x="33426" y="348767"/>
                  </a:lnTo>
                  <a:close/>
                </a:path>
                <a:path w="33654" h="535304">
                  <a:moveTo>
                    <a:pt x="33426" y="181635"/>
                  </a:moveTo>
                  <a:lnTo>
                    <a:pt x="18935" y="167132"/>
                  </a:lnTo>
                  <a:lnTo>
                    <a:pt x="14503" y="167132"/>
                  </a:lnTo>
                  <a:lnTo>
                    <a:pt x="0" y="181635"/>
                  </a:lnTo>
                  <a:lnTo>
                    <a:pt x="0" y="186067"/>
                  </a:lnTo>
                  <a:lnTo>
                    <a:pt x="14503" y="200558"/>
                  </a:lnTo>
                  <a:lnTo>
                    <a:pt x="18935" y="200558"/>
                  </a:lnTo>
                  <a:lnTo>
                    <a:pt x="33426" y="186067"/>
                  </a:lnTo>
                  <a:lnTo>
                    <a:pt x="33426" y="183845"/>
                  </a:lnTo>
                  <a:lnTo>
                    <a:pt x="33426" y="181635"/>
                  </a:lnTo>
                  <a:close/>
                </a:path>
                <a:path w="33654" h="535304">
                  <a:moveTo>
                    <a:pt x="33426" y="14503"/>
                  </a:moveTo>
                  <a:lnTo>
                    <a:pt x="18935" y="0"/>
                  </a:lnTo>
                  <a:lnTo>
                    <a:pt x="14503" y="0"/>
                  </a:lnTo>
                  <a:lnTo>
                    <a:pt x="0" y="14503"/>
                  </a:lnTo>
                  <a:lnTo>
                    <a:pt x="0" y="18935"/>
                  </a:lnTo>
                  <a:lnTo>
                    <a:pt x="14503" y="33426"/>
                  </a:lnTo>
                  <a:lnTo>
                    <a:pt x="18935" y="33426"/>
                  </a:lnTo>
                  <a:lnTo>
                    <a:pt x="33426" y="18935"/>
                  </a:lnTo>
                  <a:lnTo>
                    <a:pt x="33426" y="16713"/>
                  </a:lnTo>
                  <a:lnTo>
                    <a:pt x="33426" y="14503"/>
                  </a:lnTo>
                  <a:close/>
                </a:path>
              </a:pathLst>
            </a:custGeom>
            <a:solidFill>
              <a:srgbClr val="000000"/>
            </a:solidFill>
          </p:spPr>
          <p:txBody>
            <a:bodyPr wrap="square" lIns="0" tIns="0" rIns="0" bIns="0" rtlCol="0"/>
            <a:lstStyle/>
            <a:p>
              <a:endParaRPr/>
            </a:p>
          </p:txBody>
        </p:sp>
        <p:sp>
          <p:nvSpPr>
            <p:cNvPr id="25" name="object 25"/>
            <p:cNvSpPr/>
            <p:nvPr/>
          </p:nvSpPr>
          <p:spPr>
            <a:xfrm>
              <a:off x="7491779" y="1027846"/>
              <a:ext cx="2666365" cy="911225"/>
            </a:xfrm>
            <a:custGeom>
              <a:avLst/>
              <a:gdLst/>
              <a:ahLst/>
              <a:cxnLst/>
              <a:rect l="l" t="t" r="r" b="b"/>
              <a:pathLst>
                <a:path w="2666365" h="911225">
                  <a:moveTo>
                    <a:pt x="2607227" y="910880"/>
                  </a:moveTo>
                  <a:lnTo>
                    <a:pt x="58560" y="910880"/>
                  </a:lnTo>
                  <a:lnTo>
                    <a:pt x="54483" y="910478"/>
                  </a:lnTo>
                  <a:lnTo>
                    <a:pt x="15446" y="889612"/>
                  </a:lnTo>
                  <a:lnTo>
                    <a:pt x="0" y="852320"/>
                  </a:lnTo>
                  <a:lnTo>
                    <a:pt x="0" y="848205"/>
                  </a:lnTo>
                  <a:lnTo>
                    <a:pt x="0" y="58559"/>
                  </a:lnTo>
                  <a:lnTo>
                    <a:pt x="15446" y="21266"/>
                  </a:lnTo>
                  <a:lnTo>
                    <a:pt x="54483" y="401"/>
                  </a:lnTo>
                  <a:lnTo>
                    <a:pt x="58560" y="0"/>
                  </a:lnTo>
                  <a:lnTo>
                    <a:pt x="2607227" y="0"/>
                  </a:lnTo>
                  <a:lnTo>
                    <a:pt x="2644519" y="15447"/>
                  </a:lnTo>
                  <a:lnTo>
                    <a:pt x="2665385" y="54484"/>
                  </a:lnTo>
                  <a:lnTo>
                    <a:pt x="2665787" y="58559"/>
                  </a:lnTo>
                  <a:lnTo>
                    <a:pt x="2665787" y="852320"/>
                  </a:lnTo>
                  <a:lnTo>
                    <a:pt x="2650339" y="889612"/>
                  </a:lnTo>
                  <a:lnTo>
                    <a:pt x="2611302" y="910478"/>
                  </a:lnTo>
                  <a:lnTo>
                    <a:pt x="2607227" y="910880"/>
                  </a:lnTo>
                  <a:close/>
                </a:path>
              </a:pathLst>
            </a:custGeom>
            <a:solidFill>
              <a:srgbClr val="FEFBE7"/>
            </a:solidFill>
          </p:spPr>
          <p:txBody>
            <a:bodyPr wrap="square" lIns="0" tIns="0" rIns="0" bIns="0" rtlCol="0"/>
            <a:lstStyle/>
            <a:p>
              <a:endParaRPr dirty="0"/>
            </a:p>
          </p:txBody>
        </p:sp>
        <p:sp>
          <p:nvSpPr>
            <p:cNvPr id="26" name="object 26"/>
            <p:cNvSpPr/>
            <p:nvPr/>
          </p:nvSpPr>
          <p:spPr>
            <a:xfrm>
              <a:off x="7491780" y="1006982"/>
              <a:ext cx="2666365" cy="911225"/>
            </a:xfrm>
            <a:custGeom>
              <a:avLst/>
              <a:gdLst/>
              <a:ahLst/>
              <a:cxnLst/>
              <a:rect l="l" t="t" r="r" b="b"/>
              <a:pathLst>
                <a:path w="2666365" h="911225">
                  <a:moveTo>
                    <a:pt x="0" y="848205"/>
                  </a:moveTo>
                  <a:lnTo>
                    <a:pt x="0" y="62675"/>
                  </a:lnTo>
                  <a:lnTo>
                    <a:pt x="0" y="58559"/>
                  </a:lnTo>
                  <a:lnTo>
                    <a:pt x="401" y="54484"/>
                  </a:lnTo>
                  <a:lnTo>
                    <a:pt x="1204" y="50447"/>
                  </a:lnTo>
                  <a:lnTo>
                    <a:pt x="2006" y="46411"/>
                  </a:lnTo>
                  <a:lnTo>
                    <a:pt x="3195" y="42492"/>
                  </a:lnTo>
                  <a:lnTo>
                    <a:pt x="18356" y="18357"/>
                  </a:lnTo>
                  <a:lnTo>
                    <a:pt x="21266" y="15447"/>
                  </a:lnTo>
                  <a:lnTo>
                    <a:pt x="24431" y="12848"/>
                  </a:lnTo>
                  <a:lnTo>
                    <a:pt x="27853" y="10562"/>
                  </a:lnTo>
                  <a:lnTo>
                    <a:pt x="31275" y="8276"/>
                  </a:lnTo>
                  <a:lnTo>
                    <a:pt x="58560" y="0"/>
                  </a:lnTo>
                  <a:lnTo>
                    <a:pt x="62675" y="0"/>
                  </a:lnTo>
                  <a:lnTo>
                    <a:pt x="2603112" y="0"/>
                  </a:lnTo>
                  <a:lnTo>
                    <a:pt x="2607227" y="0"/>
                  </a:lnTo>
                  <a:lnTo>
                    <a:pt x="2611302" y="401"/>
                  </a:lnTo>
                  <a:lnTo>
                    <a:pt x="2647429" y="18357"/>
                  </a:lnTo>
                  <a:lnTo>
                    <a:pt x="2661014" y="38690"/>
                  </a:lnTo>
                  <a:lnTo>
                    <a:pt x="2662589" y="42492"/>
                  </a:lnTo>
                  <a:lnTo>
                    <a:pt x="2663779" y="46411"/>
                  </a:lnTo>
                  <a:lnTo>
                    <a:pt x="2664582" y="50447"/>
                  </a:lnTo>
                  <a:lnTo>
                    <a:pt x="2665385" y="54484"/>
                  </a:lnTo>
                  <a:lnTo>
                    <a:pt x="2665787" y="58559"/>
                  </a:lnTo>
                  <a:lnTo>
                    <a:pt x="2665787" y="62675"/>
                  </a:lnTo>
                  <a:lnTo>
                    <a:pt x="2665787" y="848205"/>
                  </a:lnTo>
                  <a:lnTo>
                    <a:pt x="2665787" y="852320"/>
                  </a:lnTo>
                  <a:lnTo>
                    <a:pt x="2665385" y="856396"/>
                  </a:lnTo>
                  <a:lnTo>
                    <a:pt x="2664582" y="860432"/>
                  </a:lnTo>
                  <a:lnTo>
                    <a:pt x="2663779" y="864468"/>
                  </a:lnTo>
                  <a:lnTo>
                    <a:pt x="2662589" y="868387"/>
                  </a:lnTo>
                  <a:lnTo>
                    <a:pt x="2661014" y="872189"/>
                  </a:lnTo>
                  <a:lnTo>
                    <a:pt x="2659440" y="875991"/>
                  </a:lnTo>
                  <a:lnTo>
                    <a:pt x="2630898" y="904534"/>
                  </a:lnTo>
                  <a:lnTo>
                    <a:pt x="2603112" y="910880"/>
                  </a:lnTo>
                  <a:lnTo>
                    <a:pt x="62675" y="910880"/>
                  </a:lnTo>
                  <a:lnTo>
                    <a:pt x="27853" y="900317"/>
                  </a:lnTo>
                  <a:lnTo>
                    <a:pt x="24431" y="898031"/>
                  </a:lnTo>
                  <a:lnTo>
                    <a:pt x="4770" y="872189"/>
                  </a:lnTo>
                  <a:lnTo>
                    <a:pt x="3195" y="868387"/>
                  </a:lnTo>
                  <a:lnTo>
                    <a:pt x="2006" y="864468"/>
                  </a:lnTo>
                  <a:lnTo>
                    <a:pt x="1204" y="860432"/>
                  </a:lnTo>
                  <a:lnTo>
                    <a:pt x="401" y="856395"/>
                  </a:lnTo>
                  <a:lnTo>
                    <a:pt x="0" y="852320"/>
                  </a:lnTo>
                  <a:lnTo>
                    <a:pt x="0" y="848205"/>
                  </a:lnTo>
                  <a:close/>
                </a:path>
              </a:pathLst>
            </a:custGeom>
            <a:ln w="8356">
              <a:solidFill>
                <a:srgbClr val="FEF08A"/>
              </a:solidFill>
            </a:ln>
          </p:spPr>
          <p:txBody>
            <a:bodyPr wrap="square" lIns="0" tIns="0" rIns="0" bIns="0" rtlCol="0"/>
            <a:lstStyle/>
            <a:p>
              <a:endParaRPr/>
            </a:p>
          </p:txBody>
        </p:sp>
        <p:pic>
          <p:nvPicPr>
            <p:cNvPr id="27" name="object 27"/>
            <p:cNvPicPr/>
            <p:nvPr/>
          </p:nvPicPr>
          <p:blipFill>
            <a:blip r:embed="rId11" cstate="print"/>
            <a:stretch>
              <a:fillRect/>
            </a:stretch>
          </p:blipFill>
          <p:spPr>
            <a:xfrm>
              <a:off x="7596239" y="1136511"/>
              <a:ext cx="100280" cy="133707"/>
            </a:xfrm>
            <a:prstGeom prst="rect">
              <a:avLst/>
            </a:prstGeom>
          </p:spPr>
        </p:pic>
      </p:grpSp>
      <p:sp>
        <p:nvSpPr>
          <p:cNvPr id="28" name="object 28"/>
          <p:cNvSpPr txBox="1"/>
          <p:nvPr/>
        </p:nvSpPr>
        <p:spPr>
          <a:xfrm>
            <a:off x="7763796" y="1107097"/>
            <a:ext cx="894715" cy="186055"/>
          </a:xfrm>
          <a:prstGeom prst="rect">
            <a:avLst/>
          </a:prstGeom>
        </p:spPr>
        <p:txBody>
          <a:bodyPr vert="horz" wrap="square" lIns="0" tIns="12700" rIns="0" bIns="0" rtlCol="0">
            <a:spAutoFit/>
          </a:bodyPr>
          <a:lstStyle/>
          <a:p>
            <a:pPr marL="12700">
              <a:lnSpc>
                <a:spcPct val="100000"/>
              </a:lnSpc>
              <a:spcBef>
                <a:spcPts val="100"/>
              </a:spcBef>
            </a:pPr>
            <a:r>
              <a:rPr sz="1050" b="1" spc="95" dirty="0">
                <a:solidFill>
                  <a:srgbClr val="A16107"/>
                </a:solidFill>
                <a:latin typeface="Gill Sans MT"/>
                <a:cs typeface="Gill Sans MT"/>
              </a:rPr>
              <a:t>Remember:</a:t>
            </a:r>
            <a:endParaRPr sz="1050">
              <a:latin typeface="Gill Sans MT"/>
              <a:cs typeface="Gill Sans MT"/>
            </a:endParaRPr>
          </a:p>
        </p:txBody>
      </p:sp>
      <p:sp>
        <p:nvSpPr>
          <p:cNvPr id="29" name="object 29"/>
          <p:cNvSpPr txBox="1"/>
          <p:nvPr/>
        </p:nvSpPr>
        <p:spPr>
          <a:xfrm>
            <a:off x="7583540" y="1307658"/>
            <a:ext cx="2402205" cy="166370"/>
          </a:xfrm>
          <a:prstGeom prst="rect">
            <a:avLst/>
          </a:prstGeom>
        </p:spPr>
        <p:txBody>
          <a:bodyPr vert="horz" wrap="square" lIns="0" tIns="15240" rIns="0" bIns="0" rtlCol="0">
            <a:spAutoFit/>
          </a:bodyPr>
          <a:lstStyle/>
          <a:p>
            <a:pPr marL="12700">
              <a:lnSpc>
                <a:spcPct val="100000"/>
              </a:lnSpc>
              <a:spcBef>
                <a:spcPts val="120"/>
              </a:spcBef>
            </a:pPr>
            <a:r>
              <a:rPr sz="900" spc="75" dirty="0">
                <a:latin typeface="Trebuchet MS"/>
                <a:cs typeface="Trebuchet MS"/>
              </a:rPr>
              <a:t>Risk</a:t>
            </a:r>
            <a:r>
              <a:rPr sz="900" spc="30" dirty="0">
                <a:latin typeface="Trebuchet MS"/>
                <a:cs typeface="Trebuchet MS"/>
              </a:rPr>
              <a:t> </a:t>
            </a:r>
            <a:r>
              <a:rPr sz="900" spc="90" dirty="0">
                <a:latin typeface="Trebuchet MS"/>
                <a:cs typeface="Trebuchet MS"/>
              </a:rPr>
              <a:t>management</a:t>
            </a:r>
            <a:r>
              <a:rPr sz="900" spc="30" dirty="0">
                <a:latin typeface="Trebuchet MS"/>
                <a:cs typeface="Trebuchet MS"/>
              </a:rPr>
              <a:t> </a:t>
            </a:r>
            <a:r>
              <a:rPr sz="900" spc="50" dirty="0">
                <a:latin typeface="Trebuchet MS"/>
                <a:cs typeface="Trebuchet MS"/>
              </a:rPr>
              <a:t>is</a:t>
            </a:r>
            <a:r>
              <a:rPr sz="900" spc="35" dirty="0">
                <a:latin typeface="Trebuchet MS"/>
                <a:cs typeface="Trebuchet MS"/>
              </a:rPr>
              <a:t> </a:t>
            </a:r>
            <a:r>
              <a:rPr sz="900" spc="50" dirty="0">
                <a:latin typeface="Trebuchet MS"/>
                <a:cs typeface="Trebuchet MS"/>
              </a:rPr>
              <a:t>not</a:t>
            </a:r>
            <a:r>
              <a:rPr sz="900" spc="30" dirty="0">
                <a:latin typeface="Trebuchet MS"/>
                <a:cs typeface="Trebuchet MS"/>
              </a:rPr>
              <a:t> </a:t>
            </a:r>
            <a:r>
              <a:rPr sz="900" spc="85" dirty="0">
                <a:latin typeface="Trebuchet MS"/>
                <a:cs typeface="Trebuchet MS"/>
              </a:rPr>
              <a:t>a</a:t>
            </a:r>
            <a:r>
              <a:rPr sz="900" spc="35" dirty="0">
                <a:latin typeface="Trebuchet MS"/>
                <a:cs typeface="Trebuchet MS"/>
              </a:rPr>
              <a:t> </a:t>
            </a:r>
            <a:r>
              <a:rPr sz="900" spc="55" dirty="0">
                <a:latin typeface="Trebuchet MS"/>
                <a:cs typeface="Trebuchet MS"/>
              </a:rPr>
              <a:t>one-</a:t>
            </a:r>
            <a:r>
              <a:rPr sz="900" spc="60" dirty="0">
                <a:latin typeface="Trebuchet MS"/>
                <a:cs typeface="Trebuchet MS"/>
              </a:rPr>
              <a:t>time</a:t>
            </a:r>
            <a:r>
              <a:rPr sz="900" spc="30" dirty="0">
                <a:latin typeface="Trebuchet MS"/>
                <a:cs typeface="Trebuchet MS"/>
              </a:rPr>
              <a:t> </a:t>
            </a:r>
            <a:r>
              <a:rPr sz="900" spc="50" dirty="0">
                <a:latin typeface="Trebuchet MS"/>
                <a:cs typeface="Trebuchet MS"/>
              </a:rPr>
              <a:t>task</a:t>
            </a:r>
            <a:endParaRPr sz="900" dirty="0">
              <a:latin typeface="Trebuchet MS"/>
              <a:cs typeface="Trebuchet MS"/>
            </a:endParaRPr>
          </a:p>
        </p:txBody>
      </p:sp>
      <p:sp>
        <p:nvSpPr>
          <p:cNvPr id="30" name="object 30"/>
          <p:cNvSpPr txBox="1"/>
          <p:nvPr/>
        </p:nvSpPr>
        <p:spPr>
          <a:xfrm>
            <a:off x="4909066" y="1406267"/>
            <a:ext cx="4914265" cy="2164715"/>
          </a:xfrm>
          <a:prstGeom prst="rect">
            <a:avLst/>
          </a:prstGeom>
        </p:spPr>
        <p:txBody>
          <a:bodyPr vert="horz" wrap="square" lIns="0" tIns="12065" rIns="0" bIns="0" rtlCol="0">
            <a:spAutoFit/>
          </a:bodyPr>
          <a:lstStyle/>
          <a:p>
            <a:pPr marL="38100" marR="30480">
              <a:lnSpc>
                <a:spcPct val="121900"/>
              </a:lnSpc>
              <a:spcBef>
                <a:spcPts val="95"/>
              </a:spcBef>
            </a:pPr>
            <a:r>
              <a:rPr sz="900" spc="10" dirty="0">
                <a:latin typeface="Trebuchet MS"/>
                <a:cs typeface="Trebuchet MS"/>
              </a:rPr>
              <a:t>Track</a:t>
            </a:r>
            <a:r>
              <a:rPr sz="900" spc="85" dirty="0">
                <a:latin typeface="Trebuchet MS"/>
                <a:cs typeface="Trebuchet MS"/>
              </a:rPr>
              <a:t> </a:t>
            </a:r>
            <a:r>
              <a:rPr sz="900" spc="10" dirty="0">
                <a:latin typeface="Trebuchet MS"/>
                <a:cs typeface="Trebuchet MS"/>
              </a:rPr>
              <a:t>identified</a:t>
            </a:r>
            <a:r>
              <a:rPr sz="900" spc="85" dirty="0">
                <a:latin typeface="Trebuchet MS"/>
                <a:cs typeface="Trebuchet MS"/>
              </a:rPr>
              <a:t> </a:t>
            </a:r>
            <a:r>
              <a:rPr sz="900" spc="65" dirty="0">
                <a:latin typeface="Trebuchet MS"/>
                <a:cs typeface="Trebuchet MS"/>
              </a:rPr>
              <a:t>risks</a:t>
            </a:r>
            <a:r>
              <a:rPr sz="900" spc="85" dirty="0">
                <a:latin typeface="Trebuchet MS"/>
                <a:cs typeface="Trebuchet MS"/>
              </a:rPr>
              <a:t> and </a:t>
            </a:r>
            <a:r>
              <a:rPr sz="900" spc="55" dirty="0">
                <a:latin typeface="Trebuchet MS"/>
                <a:cs typeface="Trebuchet MS"/>
              </a:rPr>
              <a:t>the</a:t>
            </a:r>
            <a:r>
              <a:rPr sz="900" spc="90" dirty="0">
                <a:latin typeface="Trebuchet MS"/>
                <a:cs typeface="Trebuchet MS"/>
              </a:rPr>
              <a:t> </a:t>
            </a:r>
            <a:r>
              <a:rPr sz="900" spc="55" dirty="0">
                <a:latin typeface="Trebuchet MS"/>
                <a:cs typeface="Trebuchet MS"/>
              </a:rPr>
              <a:t>effectiveness</a:t>
            </a:r>
            <a:r>
              <a:rPr sz="900" spc="85" dirty="0">
                <a:latin typeface="Trebuchet MS"/>
                <a:cs typeface="Trebuchet MS"/>
              </a:rPr>
              <a:t> </a:t>
            </a:r>
            <a:r>
              <a:rPr sz="900" spc="10" dirty="0" err="1">
                <a:latin typeface="Trebuchet MS"/>
                <a:cs typeface="Trebuchet MS"/>
              </a:rPr>
              <a:t>of</a:t>
            </a:r>
            <a:r>
              <a:rPr lang="en-US" sz="1350" spc="15" baseline="-21604" dirty="0" err="1">
                <a:latin typeface="Trebuchet MS"/>
                <a:cs typeface="Trebuchet MS"/>
              </a:rPr>
              <a:t>but</a:t>
            </a:r>
            <a:r>
              <a:rPr lang="en-US" sz="1350" spc="127" baseline="-21604" dirty="0">
                <a:latin typeface="Trebuchet MS"/>
                <a:cs typeface="Trebuchet MS"/>
              </a:rPr>
              <a:t> a </a:t>
            </a:r>
            <a:r>
              <a:rPr lang="en-US" sz="1350" spc="97" baseline="-21604" dirty="0">
                <a:latin typeface="Trebuchet MS"/>
                <a:cs typeface="Trebuchet MS"/>
              </a:rPr>
              <a:t>continuous</a:t>
            </a:r>
            <a:r>
              <a:rPr lang="en-US" sz="1350" spc="135" baseline="-21604" dirty="0">
                <a:latin typeface="Trebuchet MS"/>
                <a:cs typeface="Trebuchet MS"/>
              </a:rPr>
              <a:t> </a:t>
            </a:r>
            <a:r>
              <a:rPr lang="en-US" sz="1350" spc="75" baseline="-21604" dirty="0">
                <a:latin typeface="Trebuchet MS"/>
                <a:cs typeface="Trebuchet MS"/>
              </a:rPr>
              <a:t>cycle</a:t>
            </a:r>
            <a:r>
              <a:rPr lang="en-US" sz="1350" spc="127" baseline="-21604" dirty="0">
                <a:latin typeface="Trebuchet MS"/>
                <a:cs typeface="Trebuchet MS"/>
              </a:rPr>
              <a:t> </a:t>
            </a:r>
            <a:r>
              <a:rPr lang="en-US" sz="1350" spc="15" baseline="-21604" dirty="0">
                <a:latin typeface="Trebuchet MS"/>
                <a:cs typeface="Trebuchet MS"/>
              </a:rPr>
              <a:t>that</a:t>
            </a:r>
            <a:r>
              <a:rPr lang="en-US" sz="1350" spc="127" baseline="-21604" dirty="0">
                <a:latin typeface="Trebuchet MS"/>
                <a:cs typeface="Trebuchet MS"/>
              </a:rPr>
              <a:t> </a:t>
            </a:r>
            <a:r>
              <a:rPr lang="en-US" sz="1350" spc="112" baseline="-21604" dirty="0">
                <a:latin typeface="Trebuchet MS"/>
                <a:cs typeface="Trebuchet MS"/>
              </a:rPr>
              <a:t>adapts</a:t>
            </a:r>
            <a:r>
              <a:rPr lang="en-US" sz="1350" spc="127" baseline="-21604" dirty="0">
                <a:latin typeface="Trebuchet MS"/>
                <a:cs typeface="Trebuchet MS"/>
              </a:rPr>
              <a:t> </a:t>
            </a:r>
            <a:r>
              <a:rPr lang="en-US" sz="1350" spc="-37" baseline="-21604" dirty="0">
                <a:latin typeface="Trebuchet MS"/>
                <a:cs typeface="Trebuchet MS"/>
              </a:rPr>
              <a:t>to </a:t>
            </a:r>
            <a:r>
              <a:rPr lang="en-US" sz="900" spc="30" dirty="0">
                <a:latin typeface="Trebuchet MS"/>
                <a:cs typeface="Trebuchet MS"/>
              </a:rPr>
              <a:t>mitigation</a:t>
            </a:r>
            <a:r>
              <a:rPr lang="en-US" sz="900" spc="55" dirty="0">
                <a:latin typeface="Trebuchet MS"/>
                <a:cs typeface="Trebuchet MS"/>
              </a:rPr>
              <a:t> plans.</a:t>
            </a:r>
            <a:r>
              <a:rPr lang="en-US" sz="900" spc="60" dirty="0">
                <a:latin typeface="Trebuchet MS"/>
                <a:cs typeface="Trebuchet MS"/>
              </a:rPr>
              <a:t> Maintain</a:t>
            </a:r>
            <a:r>
              <a:rPr lang="en-US" sz="900" spc="55" dirty="0">
                <a:latin typeface="Trebuchet MS"/>
                <a:cs typeface="Trebuchet MS"/>
              </a:rPr>
              <a:t> vigilance</a:t>
            </a:r>
            <a:r>
              <a:rPr lang="en-US" sz="900" spc="60" dirty="0">
                <a:latin typeface="Trebuchet MS"/>
                <a:cs typeface="Trebuchet MS"/>
              </a:rPr>
              <a:t> </a:t>
            </a:r>
            <a:r>
              <a:rPr lang="en-US" sz="900" spc="30" dirty="0">
                <a:latin typeface="Trebuchet MS"/>
                <a:cs typeface="Trebuchet MS"/>
              </a:rPr>
              <a:t>for</a:t>
            </a:r>
            <a:r>
              <a:rPr lang="en-US" sz="900" spc="55" dirty="0">
                <a:latin typeface="Trebuchet MS"/>
                <a:cs typeface="Trebuchet MS"/>
              </a:rPr>
              <a:t> early </a:t>
            </a:r>
            <a:r>
              <a:rPr lang="en-US" sz="1350" spc="120" baseline="-21604" dirty="0">
                <a:latin typeface="Trebuchet MS"/>
                <a:cs typeface="Trebuchet MS"/>
              </a:rPr>
              <a:t>changing</a:t>
            </a:r>
            <a:r>
              <a:rPr lang="en-US" sz="1350" spc="82" baseline="-21604" dirty="0">
                <a:latin typeface="Trebuchet MS"/>
                <a:cs typeface="Trebuchet MS"/>
              </a:rPr>
              <a:t> </a:t>
            </a:r>
            <a:r>
              <a:rPr lang="en-US" sz="1350" spc="127" baseline="-21604" dirty="0">
                <a:latin typeface="Trebuchet MS"/>
                <a:cs typeface="Trebuchet MS"/>
              </a:rPr>
              <a:t>business</a:t>
            </a:r>
            <a:r>
              <a:rPr lang="en-US" sz="1350" spc="89" baseline="-21604" dirty="0">
                <a:latin typeface="Trebuchet MS"/>
                <a:cs typeface="Trebuchet MS"/>
              </a:rPr>
              <a:t> </a:t>
            </a:r>
            <a:r>
              <a:rPr lang="en-US" sz="1350" spc="-15" baseline="-21604" dirty="0">
                <a:latin typeface="Trebuchet MS"/>
                <a:cs typeface="Trebuchet MS"/>
              </a:rPr>
              <a:t>conditions.</a:t>
            </a:r>
            <a:endParaRPr lang="en-US" sz="1350" baseline="-21604" dirty="0">
              <a:latin typeface="Trebuchet MS"/>
              <a:cs typeface="Trebuchet MS"/>
            </a:endParaRPr>
          </a:p>
          <a:p>
            <a:pPr marL="38100">
              <a:lnSpc>
                <a:spcPts val="1000"/>
              </a:lnSpc>
              <a:spcBef>
                <a:spcPts val="235"/>
              </a:spcBef>
            </a:pPr>
            <a:r>
              <a:rPr lang="en-US" sz="900" spc="70" dirty="0">
                <a:latin typeface="Trebuchet MS"/>
                <a:cs typeface="Trebuchet MS"/>
              </a:rPr>
              <a:t>warning</a:t>
            </a:r>
            <a:r>
              <a:rPr lang="en-US" sz="900" spc="40" dirty="0">
                <a:latin typeface="Trebuchet MS"/>
                <a:cs typeface="Trebuchet MS"/>
              </a:rPr>
              <a:t> </a:t>
            </a:r>
            <a:r>
              <a:rPr lang="en-US" sz="900" spc="85" dirty="0">
                <a:latin typeface="Trebuchet MS"/>
                <a:cs typeface="Trebuchet MS"/>
              </a:rPr>
              <a:t>signs</a:t>
            </a:r>
            <a:r>
              <a:rPr lang="en-US" sz="900" spc="45" dirty="0">
                <a:latin typeface="Trebuchet MS"/>
                <a:cs typeface="Trebuchet MS"/>
              </a:rPr>
              <a:t> </a:t>
            </a:r>
            <a:r>
              <a:rPr lang="en-US" sz="900" dirty="0">
                <a:latin typeface="Trebuchet MS"/>
                <a:cs typeface="Trebuchet MS"/>
              </a:rPr>
              <a:t>of</a:t>
            </a:r>
            <a:r>
              <a:rPr lang="en-US" sz="900" spc="45" dirty="0">
                <a:latin typeface="Trebuchet MS"/>
                <a:cs typeface="Trebuchet MS"/>
              </a:rPr>
              <a:t> </a:t>
            </a:r>
            <a:r>
              <a:rPr lang="en-US" sz="900" spc="80" dirty="0">
                <a:latin typeface="Trebuchet MS"/>
                <a:cs typeface="Trebuchet MS"/>
              </a:rPr>
              <a:t>emerging</a:t>
            </a:r>
            <a:r>
              <a:rPr lang="en-US" sz="900" spc="45" dirty="0">
                <a:latin typeface="Trebuchet MS"/>
                <a:cs typeface="Trebuchet MS"/>
              </a:rPr>
              <a:t> </a:t>
            </a:r>
            <a:r>
              <a:rPr lang="en-US" sz="900" spc="55" dirty="0">
                <a:latin typeface="Trebuchet MS"/>
                <a:cs typeface="Trebuchet MS"/>
              </a:rPr>
              <a:t>issues.</a:t>
            </a:r>
            <a:endParaRPr lang="en-US" sz="900" dirty="0">
              <a:latin typeface="Trebuchet MS"/>
              <a:cs typeface="Trebuchet MS"/>
            </a:endParaRPr>
          </a:p>
          <a:p>
            <a:pPr marL="330200">
              <a:lnSpc>
                <a:spcPts val="1480"/>
              </a:lnSpc>
            </a:pPr>
            <a:r>
              <a:rPr sz="1300" b="1" spc="175" dirty="0">
                <a:solidFill>
                  <a:srgbClr val="B91B1B"/>
                </a:solidFill>
                <a:latin typeface="Gill Sans MT"/>
                <a:cs typeface="Gill Sans MT"/>
              </a:rPr>
              <a:t>5.</a:t>
            </a:r>
            <a:r>
              <a:rPr sz="1300" b="1" spc="95" dirty="0">
                <a:solidFill>
                  <a:srgbClr val="B91B1B"/>
                </a:solidFill>
                <a:latin typeface="Gill Sans MT"/>
                <a:cs typeface="Gill Sans MT"/>
              </a:rPr>
              <a:t> </a:t>
            </a:r>
            <a:r>
              <a:rPr sz="1300" b="1" spc="155" dirty="0">
                <a:solidFill>
                  <a:srgbClr val="B91B1B"/>
                </a:solidFill>
                <a:latin typeface="Gill Sans MT"/>
                <a:cs typeface="Gill Sans MT"/>
              </a:rPr>
              <a:t>Review</a:t>
            </a:r>
            <a:endParaRPr sz="1300" dirty="0">
              <a:latin typeface="Gill Sans MT"/>
              <a:cs typeface="Gill Sans MT"/>
            </a:endParaRPr>
          </a:p>
          <a:p>
            <a:pPr marL="38100" marR="2200910">
              <a:lnSpc>
                <a:spcPct val="121900"/>
              </a:lnSpc>
              <a:spcBef>
                <a:spcPts val="575"/>
              </a:spcBef>
            </a:pPr>
            <a:r>
              <a:rPr sz="900" spc="20" dirty="0">
                <a:latin typeface="Trebuchet MS"/>
                <a:cs typeface="Trebuchet MS"/>
              </a:rPr>
              <a:t>Periodically</a:t>
            </a:r>
            <a:r>
              <a:rPr sz="900" spc="114" dirty="0">
                <a:latin typeface="Trebuchet MS"/>
                <a:cs typeface="Trebuchet MS"/>
              </a:rPr>
              <a:t> </a:t>
            </a:r>
            <a:r>
              <a:rPr sz="900" spc="55" dirty="0">
                <a:latin typeface="Trebuchet MS"/>
                <a:cs typeface="Trebuchet MS"/>
              </a:rPr>
              <a:t>review</a:t>
            </a:r>
            <a:r>
              <a:rPr sz="900" spc="114" dirty="0">
                <a:latin typeface="Trebuchet MS"/>
                <a:cs typeface="Trebuchet MS"/>
              </a:rPr>
              <a:t> </a:t>
            </a:r>
            <a:r>
              <a:rPr sz="900" spc="55" dirty="0">
                <a:latin typeface="Trebuchet MS"/>
                <a:cs typeface="Trebuchet MS"/>
              </a:rPr>
              <a:t>the</a:t>
            </a:r>
            <a:r>
              <a:rPr sz="900" spc="114" dirty="0">
                <a:latin typeface="Trebuchet MS"/>
                <a:cs typeface="Trebuchet MS"/>
              </a:rPr>
              <a:t> </a:t>
            </a:r>
            <a:r>
              <a:rPr sz="900" spc="20" dirty="0">
                <a:latin typeface="Trebuchet MS"/>
                <a:cs typeface="Trebuchet MS"/>
              </a:rPr>
              <a:t>entire</a:t>
            </a:r>
            <a:r>
              <a:rPr sz="900" spc="120" dirty="0">
                <a:latin typeface="Trebuchet MS"/>
                <a:cs typeface="Trebuchet MS"/>
              </a:rPr>
              <a:t> </a:t>
            </a:r>
            <a:r>
              <a:rPr sz="900" spc="30" dirty="0">
                <a:latin typeface="Trebuchet MS"/>
                <a:cs typeface="Trebuchet MS"/>
              </a:rPr>
              <a:t>risk </a:t>
            </a:r>
            <a:r>
              <a:rPr sz="900" spc="90" dirty="0">
                <a:latin typeface="Trebuchet MS"/>
                <a:cs typeface="Trebuchet MS"/>
              </a:rPr>
              <a:t>management</a:t>
            </a:r>
            <a:r>
              <a:rPr sz="900" spc="50" dirty="0">
                <a:latin typeface="Trebuchet MS"/>
                <a:cs typeface="Trebuchet MS"/>
              </a:rPr>
              <a:t> </a:t>
            </a:r>
            <a:r>
              <a:rPr sz="900" spc="70" dirty="0">
                <a:latin typeface="Trebuchet MS"/>
                <a:cs typeface="Trebuchet MS"/>
              </a:rPr>
              <a:t>process</a:t>
            </a:r>
            <a:r>
              <a:rPr sz="900" spc="55" dirty="0">
                <a:latin typeface="Trebuchet MS"/>
                <a:cs typeface="Trebuchet MS"/>
              </a:rPr>
              <a:t> </a:t>
            </a:r>
            <a:r>
              <a:rPr sz="900" dirty="0">
                <a:latin typeface="Trebuchet MS"/>
                <a:cs typeface="Trebuchet MS"/>
              </a:rPr>
              <a:t>to</a:t>
            </a:r>
            <a:r>
              <a:rPr sz="900" spc="50" dirty="0">
                <a:latin typeface="Trebuchet MS"/>
                <a:cs typeface="Trebuchet MS"/>
              </a:rPr>
              <a:t> </a:t>
            </a:r>
            <a:r>
              <a:rPr sz="900" spc="90" dirty="0">
                <a:latin typeface="Trebuchet MS"/>
                <a:cs typeface="Trebuchet MS"/>
              </a:rPr>
              <a:t>make</a:t>
            </a:r>
            <a:r>
              <a:rPr sz="900" spc="55" dirty="0">
                <a:latin typeface="Trebuchet MS"/>
                <a:cs typeface="Trebuchet MS"/>
              </a:rPr>
              <a:t> </a:t>
            </a:r>
            <a:r>
              <a:rPr sz="900" spc="65" dirty="0">
                <a:latin typeface="Trebuchet MS"/>
                <a:cs typeface="Trebuchet MS"/>
              </a:rPr>
              <a:t>improvements </a:t>
            </a:r>
            <a:r>
              <a:rPr sz="900" spc="85" dirty="0">
                <a:latin typeface="Trebuchet MS"/>
                <a:cs typeface="Trebuchet MS"/>
              </a:rPr>
              <a:t>and</a:t>
            </a:r>
            <a:r>
              <a:rPr sz="900" spc="40" dirty="0">
                <a:latin typeface="Trebuchet MS"/>
                <a:cs typeface="Trebuchet MS"/>
              </a:rPr>
              <a:t> </a:t>
            </a:r>
            <a:r>
              <a:rPr sz="900" spc="65" dirty="0">
                <a:latin typeface="Trebuchet MS"/>
                <a:cs typeface="Trebuchet MS"/>
              </a:rPr>
              <a:t>adapt</a:t>
            </a:r>
            <a:r>
              <a:rPr sz="900" spc="45" dirty="0">
                <a:latin typeface="Trebuchet MS"/>
                <a:cs typeface="Trebuchet MS"/>
              </a:rPr>
              <a:t> </a:t>
            </a:r>
            <a:r>
              <a:rPr sz="900" dirty="0">
                <a:latin typeface="Trebuchet MS"/>
                <a:cs typeface="Trebuchet MS"/>
              </a:rPr>
              <a:t>to</a:t>
            </a:r>
            <a:r>
              <a:rPr sz="900" spc="45" dirty="0">
                <a:latin typeface="Trebuchet MS"/>
                <a:cs typeface="Trebuchet MS"/>
              </a:rPr>
              <a:t> </a:t>
            </a:r>
            <a:r>
              <a:rPr sz="900" spc="80" dirty="0">
                <a:latin typeface="Trebuchet MS"/>
                <a:cs typeface="Trebuchet MS"/>
              </a:rPr>
              <a:t>new</a:t>
            </a:r>
            <a:r>
              <a:rPr sz="900" spc="45" dirty="0">
                <a:latin typeface="Trebuchet MS"/>
                <a:cs typeface="Trebuchet MS"/>
              </a:rPr>
              <a:t> </a:t>
            </a:r>
            <a:r>
              <a:rPr sz="900" spc="85" dirty="0">
                <a:latin typeface="Trebuchet MS"/>
                <a:cs typeface="Trebuchet MS"/>
              </a:rPr>
              <a:t>business</a:t>
            </a:r>
            <a:r>
              <a:rPr sz="900" spc="45" dirty="0">
                <a:latin typeface="Trebuchet MS"/>
                <a:cs typeface="Trebuchet MS"/>
              </a:rPr>
              <a:t> </a:t>
            </a:r>
            <a:r>
              <a:rPr sz="900" spc="-10" dirty="0">
                <a:latin typeface="Trebuchet MS"/>
                <a:cs typeface="Trebuchet MS"/>
              </a:rPr>
              <a:t>conditions.</a:t>
            </a:r>
            <a:endParaRPr sz="900" dirty="0">
              <a:latin typeface="Trebuchet MS"/>
              <a:cs typeface="Trebuchet MS"/>
            </a:endParaRPr>
          </a:p>
          <a:p>
            <a:pPr marL="285115">
              <a:lnSpc>
                <a:spcPts val="1300"/>
              </a:lnSpc>
            </a:pPr>
            <a:r>
              <a:rPr sz="1150" b="1" spc="135" dirty="0">
                <a:latin typeface="Gill Sans MT"/>
                <a:cs typeface="Gill Sans MT"/>
              </a:rPr>
              <a:t>Key</a:t>
            </a:r>
            <a:r>
              <a:rPr sz="1150" b="1" spc="90" dirty="0">
                <a:latin typeface="Gill Sans MT"/>
                <a:cs typeface="Gill Sans MT"/>
              </a:rPr>
              <a:t> </a:t>
            </a:r>
            <a:r>
              <a:rPr sz="1150" b="1" spc="130" dirty="0">
                <a:latin typeface="Gill Sans MT"/>
                <a:cs typeface="Gill Sans MT"/>
              </a:rPr>
              <a:t>Benefits:</a:t>
            </a:r>
            <a:endParaRPr sz="1150" dirty="0">
              <a:latin typeface="Gill Sans MT"/>
              <a:cs typeface="Gill Sans MT"/>
            </a:endParaRPr>
          </a:p>
          <a:p>
            <a:pPr marL="452120" marR="2762885">
              <a:lnSpc>
                <a:spcPct val="121900"/>
              </a:lnSpc>
              <a:spcBef>
                <a:spcPts val="409"/>
              </a:spcBef>
            </a:pPr>
            <a:r>
              <a:rPr sz="900" spc="60" dirty="0">
                <a:latin typeface="Trebuchet MS"/>
                <a:cs typeface="Trebuchet MS"/>
              </a:rPr>
              <a:t>Prevents</a:t>
            </a:r>
            <a:r>
              <a:rPr sz="900" spc="35" dirty="0">
                <a:latin typeface="Trebuchet MS"/>
                <a:cs typeface="Trebuchet MS"/>
              </a:rPr>
              <a:t> </a:t>
            </a:r>
            <a:r>
              <a:rPr sz="900" spc="55" dirty="0">
                <a:latin typeface="Trebuchet MS"/>
                <a:cs typeface="Trebuchet MS"/>
              </a:rPr>
              <a:t>costly</a:t>
            </a:r>
            <a:r>
              <a:rPr sz="900" spc="35" dirty="0">
                <a:latin typeface="Trebuchet MS"/>
                <a:cs typeface="Trebuchet MS"/>
              </a:rPr>
              <a:t> </a:t>
            </a:r>
            <a:r>
              <a:rPr sz="900" spc="60" dirty="0">
                <a:latin typeface="Trebuchet MS"/>
                <a:cs typeface="Trebuchet MS"/>
              </a:rPr>
              <a:t>surprises </a:t>
            </a:r>
            <a:r>
              <a:rPr sz="900" spc="75" dirty="0">
                <a:latin typeface="Trebuchet MS"/>
                <a:cs typeface="Trebuchet MS"/>
              </a:rPr>
              <a:t>Improves</a:t>
            </a:r>
            <a:r>
              <a:rPr sz="900" spc="40" dirty="0">
                <a:latin typeface="Trebuchet MS"/>
                <a:cs typeface="Trebuchet MS"/>
              </a:rPr>
              <a:t> </a:t>
            </a:r>
            <a:r>
              <a:rPr sz="900" spc="60" dirty="0">
                <a:latin typeface="Trebuchet MS"/>
                <a:cs typeface="Trebuchet MS"/>
              </a:rPr>
              <a:t>resource</a:t>
            </a:r>
            <a:r>
              <a:rPr sz="900" spc="45" dirty="0">
                <a:latin typeface="Trebuchet MS"/>
                <a:cs typeface="Trebuchet MS"/>
              </a:rPr>
              <a:t> </a:t>
            </a:r>
            <a:r>
              <a:rPr sz="900" spc="-10" dirty="0">
                <a:latin typeface="Trebuchet MS"/>
                <a:cs typeface="Trebuchet MS"/>
              </a:rPr>
              <a:t>allocation </a:t>
            </a:r>
            <a:r>
              <a:rPr sz="900" spc="60" dirty="0">
                <a:latin typeface="Trebuchet MS"/>
                <a:cs typeface="Trebuchet MS"/>
              </a:rPr>
              <a:t>Builds</a:t>
            </a:r>
            <a:r>
              <a:rPr sz="900" spc="35" dirty="0">
                <a:latin typeface="Trebuchet MS"/>
                <a:cs typeface="Trebuchet MS"/>
              </a:rPr>
              <a:t> </a:t>
            </a:r>
            <a:r>
              <a:rPr sz="900" spc="85" dirty="0">
                <a:latin typeface="Trebuchet MS"/>
                <a:cs typeface="Trebuchet MS"/>
              </a:rPr>
              <a:t>business</a:t>
            </a:r>
            <a:r>
              <a:rPr sz="900" spc="40" dirty="0">
                <a:latin typeface="Trebuchet MS"/>
                <a:cs typeface="Trebuchet MS"/>
              </a:rPr>
              <a:t> </a:t>
            </a:r>
            <a:r>
              <a:rPr sz="900" spc="-10" dirty="0">
                <a:latin typeface="Trebuchet MS"/>
                <a:cs typeface="Trebuchet MS"/>
              </a:rPr>
              <a:t>resilience</a:t>
            </a:r>
            <a:endParaRPr sz="900" dirty="0">
              <a:latin typeface="Trebuchet MS"/>
              <a:cs typeface="Trebuchet MS"/>
            </a:endParaRPr>
          </a:p>
          <a:p>
            <a:pPr marL="452120">
              <a:lnSpc>
                <a:spcPct val="100000"/>
              </a:lnSpc>
              <a:spcBef>
                <a:spcPts val="240"/>
              </a:spcBef>
            </a:pPr>
            <a:r>
              <a:rPr sz="900" spc="75" dirty="0">
                <a:latin typeface="Trebuchet MS"/>
                <a:cs typeface="Trebuchet MS"/>
              </a:rPr>
              <a:t>Supports</a:t>
            </a:r>
            <a:r>
              <a:rPr sz="900" spc="55" dirty="0">
                <a:latin typeface="Trebuchet MS"/>
                <a:cs typeface="Trebuchet MS"/>
              </a:rPr>
              <a:t> informed</a:t>
            </a:r>
            <a:r>
              <a:rPr sz="900" spc="60" dirty="0">
                <a:latin typeface="Trebuchet MS"/>
                <a:cs typeface="Trebuchet MS"/>
              </a:rPr>
              <a:t> decision-</a:t>
            </a:r>
            <a:r>
              <a:rPr sz="900" spc="65" dirty="0">
                <a:latin typeface="Trebuchet MS"/>
                <a:cs typeface="Trebuchet MS"/>
              </a:rPr>
              <a:t>making</a:t>
            </a:r>
            <a:endParaRPr sz="900" dirty="0">
              <a:latin typeface="Trebuchet MS"/>
              <a:cs typeface="Trebuchet MS"/>
            </a:endParaRPr>
          </a:p>
        </p:txBody>
      </p:sp>
      <p:sp>
        <p:nvSpPr>
          <p:cNvPr id="31" name="object 13">
            <a:extLst>
              <a:ext uri="{FF2B5EF4-FFF2-40B4-BE49-F238E27FC236}">
                <a16:creationId xmlns:a16="http://schemas.microsoft.com/office/drawing/2014/main" id="{A1114F90-8236-5E05-29A1-8C324307520E}"/>
              </a:ext>
            </a:extLst>
          </p:cNvPr>
          <p:cNvSpPr/>
          <p:nvPr/>
        </p:nvSpPr>
        <p:spPr>
          <a:xfrm>
            <a:off x="209691" y="905722"/>
            <a:ext cx="10245955" cy="5283363"/>
          </a:xfrm>
          <a:custGeom>
            <a:avLst/>
            <a:gdLst/>
            <a:ahLst/>
            <a:cxnLst/>
            <a:rect l="l" t="t" r="r" b="b"/>
            <a:pathLst>
              <a:path w="8879205" h="3740150">
                <a:moveTo>
                  <a:pt x="0" y="3590992"/>
                </a:moveTo>
                <a:lnTo>
                  <a:pt x="0" y="148786"/>
                </a:lnTo>
                <a:lnTo>
                  <a:pt x="178" y="141477"/>
                </a:lnTo>
                <a:lnTo>
                  <a:pt x="8693" y="98669"/>
                </a:lnTo>
                <a:lnTo>
                  <a:pt x="29284" y="60146"/>
                </a:lnTo>
                <a:lnTo>
                  <a:pt x="60146" y="29284"/>
                </a:lnTo>
                <a:lnTo>
                  <a:pt x="98670" y="8693"/>
                </a:lnTo>
                <a:lnTo>
                  <a:pt x="141477" y="178"/>
                </a:lnTo>
                <a:lnTo>
                  <a:pt x="148786" y="0"/>
                </a:lnTo>
                <a:lnTo>
                  <a:pt x="8730173" y="0"/>
                </a:lnTo>
                <a:lnTo>
                  <a:pt x="8773364" y="6404"/>
                </a:lnTo>
                <a:lnTo>
                  <a:pt x="8812834" y="25075"/>
                </a:lnTo>
                <a:lnTo>
                  <a:pt x="8845188" y="54396"/>
                </a:lnTo>
                <a:lnTo>
                  <a:pt x="8867634" y="91848"/>
                </a:lnTo>
                <a:lnTo>
                  <a:pt x="8878245" y="134202"/>
                </a:lnTo>
                <a:lnTo>
                  <a:pt x="8878960" y="148786"/>
                </a:lnTo>
                <a:lnTo>
                  <a:pt x="8878960" y="3590992"/>
                </a:lnTo>
                <a:lnTo>
                  <a:pt x="8872554" y="3634183"/>
                </a:lnTo>
                <a:lnTo>
                  <a:pt x="8853885" y="3673653"/>
                </a:lnTo>
                <a:lnTo>
                  <a:pt x="8824563" y="3706007"/>
                </a:lnTo>
                <a:lnTo>
                  <a:pt x="8787111" y="3728452"/>
                </a:lnTo>
                <a:lnTo>
                  <a:pt x="8744757" y="3739064"/>
                </a:lnTo>
                <a:lnTo>
                  <a:pt x="8730173" y="3739779"/>
                </a:lnTo>
                <a:lnTo>
                  <a:pt x="148786" y="3739779"/>
                </a:lnTo>
                <a:lnTo>
                  <a:pt x="105595" y="3733373"/>
                </a:lnTo>
                <a:lnTo>
                  <a:pt x="66125" y="3714703"/>
                </a:lnTo>
                <a:lnTo>
                  <a:pt x="33771" y="3685382"/>
                </a:lnTo>
                <a:lnTo>
                  <a:pt x="11325" y="3647930"/>
                </a:lnTo>
                <a:lnTo>
                  <a:pt x="714" y="3605576"/>
                </a:lnTo>
                <a:lnTo>
                  <a:pt x="0" y="3590992"/>
                </a:lnTo>
                <a:close/>
              </a:path>
            </a:pathLst>
          </a:custGeom>
          <a:noFill/>
          <a:ln w="41275">
            <a:solidFill>
              <a:srgbClr val="00B0F0"/>
            </a:solidFill>
          </a:ln>
        </p:spPr>
        <p:txBody>
          <a:bodyPr wrap="square" lIns="0" tIns="0" rIns="0" bIns="0" rtlCol="0"/>
          <a:lstStyle/>
          <a:p>
            <a:endParaRPr dirty="0"/>
          </a:p>
        </p:txBody>
      </p:sp>
      <p:sp>
        <p:nvSpPr>
          <p:cNvPr id="35" name="Rectangle 34">
            <a:extLst>
              <a:ext uri="{FF2B5EF4-FFF2-40B4-BE49-F238E27FC236}">
                <a16:creationId xmlns:a16="http://schemas.microsoft.com/office/drawing/2014/main" id="{99475034-D755-CEEF-B2C7-0F2ACBABEB11}"/>
              </a:ext>
            </a:extLst>
          </p:cNvPr>
          <p:cNvSpPr/>
          <p:nvPr/>
        </p:nvSpPr>
        <p:spPr>
          <a:xfrm>
            <a:off x="2310601" y="445305"/>
            <a:ext cx="8712935" cy="40147"/>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6" name="Graphic 21">
            <a:extLst>
              <a:ext uri="{FF2B5EF4-FFF2-40B4-BE49-F238E27FC236}">
                <a16:creationId xmlns:a16="http://schemas.microsoft.com/office/drawing/2014/main" id="{D5E2968F-8F7D-787A-02BA-0AFA5375DAEC}"/>
              </a:ext>
            </a:extLst>
          </p:cNvPr>
          <p:cNvPicPr>
            <a:picLocks noChangeAspect="1"/>
          </p:cNvPicPr>
          <p:nvPr/>
        </p:nvPicPr>
        <p:blipFill rotWithShape="1">
          <a:blip r:embed="rId1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2929" y="11688"/>
            <a:ext cx="2024202" cy="945164"/>
          </a:xfrm>
          <a:prstGeom prst="rect">
            <a:avLst/>
          </a:prstGeom>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 name="Rectangle: Rounded Corners 40">
            <a:extLst>
              <a:ext uri="{FF2B5EF4-FFF2-40B4-BE49-F238E27FC236}">
                <a16:creationId xmlns:a16="http://schemas.microsoft.com/office/drawing/2014/main" id="{070E9F81-E4A0-F7EE-FBD9-91B96E6D5316}"/>
              </a:ext>
            </a:extLst>
          </p:cNvPr>
          <p:cNvSpPr/>
          <p:nvPr/>
        </p:nvSpPr>
        <p:spPr>
          <a:xfrm>
            <a:off x="7460039" y="554381"/>
            <a:ext cx="3468845" cy="559865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2" name="object 2"/>
          <p:cNvGrpSpPr/>
          <p:nvPr/>
        </p:nvGrpSpPr>
        <p:grpSpPr>
          <a:xfrm>
            <a:off x="0" y="0"/>
            <a:ext cx="10704932" cy="6016823"/>
            <a:chOff x="0" y="0"/>
            <a:chExt cx="10704932" cy="6016823"/>
          </a:xfrm>
        </p:grpSpPr>
        <p:pic>
          <p:nvPicPr>
            <p:cNvPr id="3" name="object 3"/>
            <p:cNvPicPr/>
            <p:nvPr/>
          </p:nvPicPr>
          <p:blipFill>
            <a:blip r:embed="rId3" cstate="print"/>
            <a:stretch>
              <a:fillRect/>
            </a:stretch>
          </p:blipFill>
          <p:spPr>
            <a:xfrm>
              <a:off x="0" y="0"/>
              <a:ext cx="10704932" cy="6016823"/>
            </a:xfrm>
            <a:prstGeom prst="rect">
              <a:avLst/>
            </a:prstGeom>
          </p:spPr>
        </p:pic>
        <p:sp>
          <p:nvSpPr>
            <p:cNvPr id="6" name="object 6"/>
            <p:cNvSpPr/>
            <p:nvPr/>
          </p:nvSpPr>
          <p:spPr>
            <a:xfrm>
              <a:off x="994447" y="986090"/>
              <a:ext cx="8724900" cy="4044950"/>
            </a:xfrm>
            <a:custGeom>
              <a:avLst/>
              <a:gdLst/>
              <a:ahLst/>
              <a:cxnLst/>
              <a:rect l="l" t="t" r="r" b="b"/>
              <a:pathLst>
                <a:path w="8724900" h="4044950">
                  <a:moveTo>
                    <a:pt x="8646314" y="4044642"/>
                  </a:moveTo>
                  <a:lnTo>
                    <a:pt x="78079" y="4044642"/>
                  </a:lnTo>
                  <a:lnTo>
                    <a:pt x="72645" y="4044107"/>
                  </a:lnTo>
                  <a:lnTo>
                    <a:pt x="32577" y="4027510"/>
                  </a:lnTo>
                  <a:lnTo>
                    <a:pt x="4261" y="3987985"/>
                  </a:lnTo>
                  <a:lnTo>
                    <a:pt x="0" y="3966562"/>
                  </a:lnTo>
                  <a:lnTo>
                    <a:pt x="0" y="3961075"/>
                  </a:lnTo>
                  <a:lnTo>
                    <a:pt x="0" y="78079"/>
                  </a:lnTo>
                  <a:lnTo>
                    <a:pt x="17131" y="32577"/>
                  </a:lnTo>
                  <a:lnTo>
                    <a:pt x="56656" y="4261"/>
                  </a:lnTo>
                  <a:lnTo>
                    <a:pt x="78079" y="0"/>
                  </a:lnTo>
                  <a:lnTo>
                    <a:pt x="8646314" y="0"/>
                  </a:lnTo>
                  <a:lnTo>
                    <a:pt x="8691817" y="17131"/>
                  </a:lnTo>
                  <a:lnTo>
                    <a:pt x="8720132" y="56656"/>
                  </a:lnTo>
                  <a:lnTo>
                    <a:pt x="8724394" y="78079"/>
                  </a:lnTo>
                  <a:lnTo>
                    <a:pt x="8724394" y="3966562"/>
                  </a:lnTo>
                  <a:lnTo>
                    <a:pt x="8707262" y="4012064"/>
                  </a:lnTo>
                  <a:lnTo>
                    <a:pt x="8667738" y="4040380"/>
                  </a:lnTo>
                  <a:lnTo>
                    <a:pt x="8651748" y="4044107"/>
                  </a:lnTo>
                  <a:lnTo>
                    <a:pt x="8646314" y="4044642"/>
                  </a:lnTo>
                  <a:close/>
                </a:path>
              </a:pathLst>
            </a:custGeom>
            <a:solidFill>
              <a:srgbClr val="FFFFFF">
                <a:alpha val="19999"/>
              </a:srgbClr>
            </a:solidFill>
          </p:spPr>
          <p:txBody>
            <a:bodyPr wrap="square" lIns="0" tIns="0" rIns="0" bIns="0" rtlCol="0"/>
            <a:lstStyle/>
            <a:p>
              <a:endParaRPr dirty="0"/>
            </a:p>
          </p:txBody>
        </p:sp>
        <p:sp>
          <p:nvSpPr>
            <p:cNvPr id="7" name="object 7"/>
            <p:cNvSpPr/>
            <p:nvPr/>
          </p:nvSpPr>
          <p:spPr>
            <a:xfrm>
              <a:off x="1428995" y="1353785"/>
              <a:ext cx="1838960" cy="1755139"/>
            </a:xfrm>
            <a:custGeom>
              <a:avLst/>
              <a:gdLst/>
              <a:ahLst/>
              <a:cxnLst/>
              <a:rect l="l" t="t" r="r" b="b"/>
              <a:pathLst>
                <a:path w="1838960" h="1755139">
                  <a:moveTo>
                    <a:pt x="1776010" y="1754906"/>
                  </a:moveTo>
                  <a:lnTo>
                    <a:pt x="62463" y="1754906"/>
                  </a:lnTo>
                  <a:lnTo>
                    <a:pt x="58116" y="1754478"/>
                  </a:lnTo>
                  <a:lnTo>
                    <a:pt x="22684" y="1738429"/>
                  </a:lnTo>
                  <a:lnTo>
                    <a:pt x="2140" y="1705400"/>
                  </a:lnTo>
                  <a:lnTo>
                    <a:pt x="0" y="1692442"/>
                  </a:lnTo>
                  <a:lnTo>
                    <a:pt x="0" y="1688053"/>
                  </a:lnTo>
                  <a:lnTo>
                    <a:pt x="0" y="62463"/>
                  </a:lnTo>
                  <a:lnTo>
                    <a:pt x="13705" y="26061"/>
                  </a:lnTo>
                  <a:lnTo>
                    <a:pt x="45325" y="3408"/>
                  </a:lnTo>
                  <a:lnTo>
                    <a:pt x="62463" y="0"/>
                  </a:lnTo>
                  <a:lnTo>
                    <a:pt x="1776010" y="0"/>
                  </a:lnTo>
                  <a:lnTo>
                    <a:pt x="1812411" y="13705"/>
                  </a:lnTo>
                  <a:lnTo>
                    <a:pt x="1835064" y="45325"/>
                  </a:lnTo>
                  <a:lnTo>
                    <a:pt x="1838473" y="62463"/>
                  </a:lnTo>
                  <a:lnTo>
                    <a:pt x="1838473" y="1692442"/>
                  </a:lnTo>
                  <a:lnTo>
                    <a:pt x="1824768" y="1728844"/>
                  </a:lnTo>
                  <a:lnTo>
                    <a:pt x="1793148" y="1751497"/>
                  </a:lnTo>
                  <a:lnTo>
                    <a:pt x="1780357" y="1754478"/>
                  </a:lnTo>
                  <a:lnTo>
                    <a:pt x="1776010" y="1754906"/>
                  </a:lnTo>
                  <a:close/>
                </a:path>
              </a:pathLst>
            </a:custGeom>
            <a:solidFill>
              <a:srgbClr val="FFFFFF">
                <a:alpha val="79998"/>
              </a:srgbClr>
            </a:solidFill>
          </p:spPr>
          <p:txBody>
            <a:bodyPr wrap="square" lIns="0" tIns="0" rIns="0" bIns="0" rtlCol="0"/>
            <a:lstStyle/>
            <a:p>
              <a:endParaRPr/>
            </a:p>
          </p:txBody>
        </p:sp>
        <p:pic>
          <p:nvPicPr>
            <p:cNvPr id="8" name="object 8"/>
            <p:cNvPicPr/>
            <p:nvPr/>
          </p:nvPicPr>
          <p:blipFill>
            <a:blip r:embed="rId4" cstate="print"/>
            <a:stretch>
              <a:fillRect/>
            </a:stretch>
          </p:blipFill>
          <p:spPr>
            <a:xfrm>
              <a:off x="1554346" y="1479135"/>
              <a:ext cx="175490" cy="233987"/>
            </a:xfrm>
            <a:prstGeom prst="rect">
              <a:avLst/>
            </a:prstGeom>
          </p:spPr>
        </p:pic>
      </p:grpSp>
      <p:sp>
        <p:nvSpPr>
          <p:cNvPr id="9" name="object 9"/>
          <p:cNvSpPr txBox="1"/>
          <p:nvPr/>
        </p:nvSpPr>
        <p:spPr>
          <a:xfrm>
            <a:off x="1428996" y="1735216"/>
            <a:ext cx="1807738" cy="225446"/>
          </a:xfrm>
          <a:prstGeom prst="rect">
            <a:avLst/>
          </a:prstGeom>
        </p:spPr>
        <p:txBody>
          <a:bodyPr vert="horz" wrap="square" lIns="0" tIns="12065" rIns="0" bIns="0" rtlCol="0">
            <a:spAutoFit/>
          </a:bodyPr>
          <a:lstStyle/>
          <a:p>
            <a:pPr marL="12700" marR="5080">
              <a:lnSpc>
                <a:spcPct val="113700"/>
              </a:lnSpc>
              <a:spcBef>
                <a:spcPts val="95"/>
              </a:spcBef>
            </a:pPr>
            <a:r>
              <a:rPr sz="1350" b="1" spc="-80" dirty="0">
                <a:latin typeface="Tahoma"/>
                <a:cs typeface="Tahoma"/>
              </a:rPr>
              <a:t>Documentation </a:t>
            </a:r>
            <a:r>
              <a:rPr sz="1350" b="1" spc="-10" dirty="0">
                <a:latin typeface="Tahoma"/>
                <a:cs typeface="Tahoma"/>
              </a:rPr>
              <a:t>Tools</a:t>
            </a:r>
            <a:endParaRPr sz="1350" dirty="0">
              <a:latin typeface="Tahoma"/>
              <a:cs typeface="Tahoma"/>
            </a:endParaRPr>
          </a:p>
        </p:txBody>
      </p:sp>
      <p:sp>
        <p:nvSpPr>
          <p:cNvPr id="10" name="object 10"/>
          <p:cNvSpPr txBox="1"/>
          <p:nvPr/>
        </p:nvSpPr>
        <p:spPr>
          <a:xfrm>
            <a:off x="1541514" y="2043964"/>
            <a:ext cx="1665883" cy="694055"/>
          </a:xfrm>
          <a:prstGeom prst="rect">
            <a:avLst/>
          </a:prstGeom>
        </p:spPr>
        <p:txBody>
          <a:bodyPr vert="horz" wrap="square" lIns="0" tIns="12065" rIns="0" bIns="0" rtlCol="0">
            <a:spAutoFit/>
          </a:bodyPr>
          <a:lstStyle/>
          <a:p>
            <a:pPr marL="12700" marR="5080" algn="just">
              <a:lnSpc>
                <a:spcPct val="109700"/>
              </a:lnSpc>
              <a:spcBef>
                <a:spcPts val="95"/>
              </a:spcBef>
            </a:pPr>
            <a:r>
              <a:rPr sz="1000" spc="-60" dirty="0">
                <a:latin typeface="Lucida Sans"/>
                <a:cs typeface="Lucida Sans"/>
              </a:rPr>
              <a:t>Track</a:t>
            </a:r>
            <a:r>
              <a:rPr sz="1000" spc="-75" dirty="0">
                <a:latin typeface="Lucida Sans"/>
                <a:cs typeface="Lucida Sans"/>
              </a:rPr>
              <a:t> </a:t>
            </a:r>
            <a:r>
              <a:rPr sz="1000" spc="-10" dirty="0">
                <a:latin typeface="Lucida Sans"/>
                <a:cs typeface="Lucida Sans"/>
              </a:rPr>
              <a:t>and</a:t>
            </a:r>
            <a:r>
              <a:rPr sz="1000" spc="-25" dirty="0">
                <a:latin typeface="Lucida Sans"/>
                <a:cs typeface="Lucida Sans"/>
              </a:rPr>
              <a:t> </a:t>
            </a:r>
            <a:r>
              <a:rPr sz="1000" spc="-10" dirty="0">
                <a:latin typeface="Lucida Sans"/>
                <a:cs typeface="Lucida Sans"/>
              </a:rPr>
              <a:t>document </a:t>
            </a:r>
            <a:r>
              <a:rPr sz="1000" spc="-20" dirty="0">
                <a:latin typeface="Lucida Sans"/>
                <a:cs typeface="Lucida Sans"/>
              </a:rPr>
              <a:t>potential</a:t>
            </a:r>
            <a:r>
              <a:rPr sz="1000" spc="-15" dirty="0">
                <a:latin typeface="Lucida Sans"/>
                <a:cs typeface="Lucida Sans"/>
              </a:rPr>
              <a:t> </a:t>
            </a:r>
            <a:r>
              <a:rPr sz="1000" spc="-10" dirty="0">
                <a:latin typeface="Lucida Sans"/>
                <a:cs typeface="Lucida Sans"/>
              </a:rPr>
              <a:t>risks </a:t>
            </a:r>
            <a:r>
              <a:rPr sz="1000" spc="-30" dirty="0">
                <a:latin typeface="Lucida Sans"/>
                <a:cs typeface="Lucida Sans"/>
              </a:rPr>
              <a:t>systematically</a:t>
            </a:r>
            <a:r>
              <a:rPr sz="1000" spc="-5" dirty="0">
                <a:latin typeface="Lucida Sans"/>
                <a:cs typeface="Lucida Sans"/>
              </a:rPr>
              <a:t> </a:t>
            </a:r>
            <a:r>
              <a:rPr sz="1000" spc="-20" dirty="0">
                <a:latin typeface="Lucida Sans"/>
                <a:cs typeface="Lucida Sans"/>
              </a:rPr>
              <a:t>with structured</a:t>
            </a:r>
            <a:r>
              <a:rPr sz="1000" spc="15" dirty="0">
                <a:latin typeface="Lucida Sans"/>
                <a:cs typeface="Lucida Sans"/>
              </a:rPr>
              <a:t> </a:t>
            </a:r>
            <a:r>
              <a:rPr sz="1000" spc="-10" dirty="0">
                <a:latin typeface="Lucida Sans"/>
                <a:cs typeface="Lucida Sans"/>
              </a:rPr>
              <a:t>templates</a:t>
            </a:r>
            <a:endParaRPr sz="1000" dirty="0">
              <a:latin typeface="Lucida Sans"/>
              <a:cs typeface="Lucida Sans"/>
            </a:endParaRPr>
          </a:p>
        </p:txBody>
      </p:sp>
      <p:grpSp>
        <p:nvGrpSpPr>
          <p:cNvPr id="11" name="object 11"/>
          <p:cNvGrpSpPr/>
          <p:nvPr/>
        </p:nvGrpSpPr>
        <p:grpSpPr>
          <a:xfrm>
            <a:off x="3434603" y="1353785"/>
            <a:ext cx="1838960" cy="1755139"/>
            <a:chOff x="3434603" y="1353785"/>
            <a:chExt cx="1838960" cy="1755139"/>
          </a:xfrm>
        </p:grpSpPr>
        <p:sp>
          <p:nvSpPr>
            <p:cNvPr id="12" name="object 12"/>
            <p:cNvSpPr/>
            <p:nvPr/>
          </p:nvSpPr>
          <p:spPr>
            <a:xfrm>
              <a:off x="3434603" y="1353785"/>
              <a:ext cx="1838960" cy="1755139"/>
            </a:xfrm>
            <a:custGeom>
              <a:avLst/>
              <a:gdLst/>
              <a:ahLst/>
              <a:cxnLst/>
              <a:rect l="l" t="t" r="r" b="b"/>
              <a:pathLst>
                <a:path w="1838960" h="1755139">
                  <a:moveTo>
                    <a:pt x="1776009" y="1754906"/>
                  </a:moveTo>
                  <a:lnTo>
                    <a:pt x="62464" y="1754906"/>
                  </a:lnTo>
                  <a:lnTo>
                    <a:pt x="58116" y="1754478"/>
                  </a:lnTo>
                  <a:lnTo>
                    <a:pt x="22684" y="1738429"/>
                  </a:lnTo>
                  <a:lnTo>
                    <a:pt x="2140" y="1705400"/>
                  </a:lnTo>
                  <a:lnTo>
                    <a:pt x="0" y="1692442"/>
                  </a:lnTo>
                  <a:lnTo>
                    <a:pt x="0" y="1688053"/>
                  </a:lnTo>
                  <a:lnTo>
                    <a:pt x="0" y="62463"/>
                  </a:lnTo>
                  <a:lnTo>
                    <a:pt x="13705" y="26061"/>
                  </a:lnTo>
                  <a:lnTo>
                    <a:pt x="45325" y="3408"/>
                  </a:lnTo>
                  <a:lnTo>
                    <a:pt x="62464" y="0"/>
                  </a:lnTo>
                  <a:lnTo>
                    <a:pt x="1776009" y="0"/>
                  </a:lnTo>
                  <a:lnTo>
                    <a:pt x="1812412" y="13705"/>
                  </a:lnTo>
                  <a:lnTo>
                    <a:pt x="1835064" y="45325"/>
                  </a:lnTo>
                  <a:lnTo>
                    <a:pt x="1838474" y="62463"/>
                  </a:lnTo>
                  <a:lnTo>
                    <a:pt x="1838474" y="1692442"/>
                  </a:lnTo>
                  <a:lnTo>
                    <a:pt x="1824767" y="1728844"/>
                  </a:lnTo>
                  <a:lnTo>
                    <a:pt x="1793148" y="1751497"/>
                  </a:lnTo>
                  <a:lnTo>
                    <a:pt x="1780357" y="1754478"/>
                  </a:lnTo>
                  <a:lnTo>
                    <a:pt x="1776009" y="1754906"/>
                  </a:lnTo>
                  <a:close/>
                </a:path>
              </a:pathLst>
            </a:custGeom>
            <a:solidFill>
              <a:srgbClr val="FFFFFF">
                <a:alpha val="79998"/>
              </a:srgbClr>
            </a:solidFill>
          </p:spPr>
          <p:txBody>
            <a:bodyPr wrap="square" lIns="0" tIns="0" rIns="0" bIns="0" rtlCol="0"/>
            <a:lstStyle/>
            <a:p>
              <a:endParaRPr/>
            </a:p>
          </p:txBody>
        </p:sp>
        <p:pic>
          <p:nvPicPr>
            <p:cNvPr id="13" name="object 13"/>
            <p:cNvPicPr/>
            <p:nvPr/>
          </p:nvPicPr>
          <p:blipFill>
            <a:blip r:embed="rId5" cstate="print"/>
            <a:stretch>
              <a:fillRect/>
            </a:stretch>
          </p:blipFill>
          <p:spPr>
            <a:xfrm>
              <a:off x="3559954" y="1479135"/>
              <a:ext cx="233987" cy="233987"/>
            </a:xfrm>
            <a:prstGeom prst="rect">
              <a:avLst/>
            </a:prstGeom>
          </p:spPr>
        </p:pic>
      </p:grpSp>
      <p:sp>
        <p:nvSpPr>
          <p:cNvPr id="14" name="object 14"/>
          <p:cNvSpPr txBox="1"/>
          <p:nvPr/>
        </p:nvSpPr>
        <p:spPr>
          <a:xfrm>
            <a:off x="3547123" y="1760446"/>
            <a:ext cx="1114425" cy="234315"/>
          </a:xfrm>
          <a:prstGeom prst="rect">
            <a:avLst/>
          </a:prstGeom>
        </p:spPr>
        <p:txBody>
          <a:bodyPr vert="horz" wrap="square" lIns="0" tIns="15240" rIns="0" bIns="0" rtlCol="0">
            <a:spAutoFit/>
          </a:bodyPr>
          <a:lstStyle/>
          <a:p>
            <a:pPr marL="12700">
              <a:lnSpc>
                <a:spcPct val="100000"/>
              </a:lnSpc>
              <a:spcBef>
                <a:spcPts val="120"/>
              </a:spcBef>
            </a:pPr>
            <a:r>
              <a:rPr sz="1350" b="1" spc="-65" dirty="0">
                <a:latin typeface="Tahoma"/>
                <a:cs typeface="Tahoma"/>
              </a:rPr>
              <a:t>Analysis</a:t>
            </a:r>
            <a:r>
              <a:rPr sz="1350" b="1" spc="-40" dirty="0">
                <a:latin typeface="Tahoma"/>
                <a:cs typeface="Tahoma"/>
              </a:rPr>
              <a:t> </a:t>
            </a:r>
            <a:r>
              <a:rPr sz="1350" b="1" spc="-95" dirty="0">
                <a:latin typeface="Tahoma"/>
                <a:cs typeface="Tahoma"/>
              </a:rPr>
              <a:t>Tools</a:t>
            </a:r>
            <a:endParaRPr sz="1350" dirty="0">
              <a:latin typeface="Tahoma"/>
              <a:cs typeface="Tahoma"/>
            </a:endParaRPr>
          </a:p>
        </p:txBody>
      </p:sp>
      <p:sp>
        <p:nvSpPr>
          <p:cNvPr id="15" name="object 15"/>
          <p:cNvSpPr txBox="1"/>
          <p:nvPr/>
        </p:nvSpPr>
        <p:spPr>
          <a:xfrm>
            <a:off x="3547122" y="2052366"/>
            <a:ext cx="1665883" cy="506229"/>
          </a:xfrm>
          <a:prstGeom prst="rect">
            <a:avLst/>
          </a:prstGeom>
        </p:spPr>
        <p:txBody>
          <a:bodyPr vert="horz" wrap="square" lIns="0" tIns="12065" rIns="0" bIns="0" rtlCol="0">
            <a:spAutoFit/>
          </a:bodyPr>
          <a:lstStyle/>
          <a:p>
            <a:pPr marL="12700" marR="5080" algn="just">
              <a:lnSpc>
                <a:spcPct val="109700"/>
              </a:lnSpc>
              <a:spcBef>
                <a:spcPts val="95"/>
              </a:spcBef>
            </a:pPr>
            <a:r>
              <a:rPr sz="1000" spc="-25" dirty="0">
                <a:latin typeface="Lucida Sans"/>
                <a:cs typeface="Lucida Sans"/>
              </a:rPr>
              <a:t>Evaluate</a:t>
            </a:r>
            <a:r>
              <a:rPr sz="1000" spc="5" dirty="0">
                <a:latin typeface="Lucida Sans"/>
                <a:cs typeface="Lucida Sans"/>
              </a:rPr>
              <a:t> </a:t>
            </a:r>
            <a:r>
              <a:rPr sz="1000" spc="-35" dirty="0">
                <a:latin typeface="Lucida Sans"/>
                <a:cs typeface="Lucida Sans"/>
              </a:rPr>
              <a:t>likelihood</a:t>
            </a:r>
            <a:r>
              <a:rPr sz="1000" spc="-10" dirty="0">
                <a:latin typeface="Lucida Sans"/>
                <a:cs typeface="Lucida Sans"/>
              </a:rPr>
              <a:t> </a:t>
            </a:r>
            <a:r>
              <a:rPr sz="1000" spc="-25" dirty="0">
                <a:latin typeface="Lucida Sans"/>
                <a:cs typeface="Lucida Sans"/>
              </a:rPr>
              <a:t>and </a:t>
            </a:r>
            <a:r>
              <a:rPr sz="1000" dirty="0">
                <a:latin typeface="Lucida Sans"/>
                <a:cs typeface="Lucida Sans"/>
              </a:rPr>
              <a:t>impact</a:t>
            </a:r>
            <a:r>
              <a:rPr sz="1000" spc="-25" dirty="0">
                <a:latin typeface="Lucida Sans"/>
                <a:cs typeface="Lucida Sans"/>
              </a:rPr>
              <a:t> </a:t>
            </a:r>
            <a:r>
              <a:rPr sz="1000" spc="-35" dirty="0">
                <a:latin typeface="Lucida Sans"/>
                <a:cs typeface="Lucida Sans"/>
              </a:rPr>
              <a:t>of</a:t>
            </a:r>
            <a:r>
              <a:rPr sz="1000" spc="-40" dirty="0">
                <a:latin typeface="Lucida Sans"/>
                <a:cs typeface="Lucida Sans"/>
              </a:rPr>
              <a:t> </a:t>
            </a:r>
            <a:r>
              <a:rPr sz="1000" spc="-50" dirty="0">
                <a:latin typeface="Lucida Sans"/>
                <a:cs typeface="Lucida Sans"/>
              </a:rPr>
              <a:t>risks</a:t>
            </a:r>
            <a:r>
              <a:rPr sz="1000" spc="-15" dirty="0">
                <a:latin typeface="Lucida Sans"/>
                <a:cs typeface="Lucida Sans"/>
              </a:rPr>
              <a:t> </a:t>
            </a:r>
            <a:r>
              <a:rPr sz="1000" spc="-20" dirty="0">
                <a:latin typeface="Lucida Sans"/>
                <a:cs typeface="Lucida Sans"/>
              </a:rPr>
              <a:t>through </a:t>
            </a:r>
            <a:r>
              <a:rPr sz="1000" spc="-25" dirty="0">
                <a:latin typeface="Lucida Sans"/>
                <a:cs typeface="Lucida Sans"/>
              </a:rPr>
              <a:t>quantitative</a:t>
            </a:r>
            <a:r>
              <a:rPr sz="1000" spc="10" dirty="0">
                <a:latin typeface="Lucida Sans"/>
                <a:cs typeface="Lucida Sans"/>
              </a:rPr>
              <a:t> </a:t>
            </a:r>
            <a:r>
              <a:rPr sz="1000" spc="-10" dirty="0">
                <a:latin typeface="Lucida Sans"/>
                <a:cs typeface="Lucida Sans"/>
              </a:rPr>
              <a:t>methods</a:t>
            </a:r>
            <a:endParaRPr sz="1000" dirty="0">
              <a:latin typeface="Lucida Sans"/>
              <a:cs typeface="Lucida Sans"/>
            </a:endParaRPr>
          </a:p>
        </p:txBody>
      </p:sp>
      <p:grpSp>
        <p:nvGrpSpPr>
          <p:cNvPr id="16" name="object 16"/>
          <p:cNvGrpSpPr/>
          <p:nvPr/>
        </p:nvGrpSpPr>
        <p:grpSpPr>
          <a:xfrm>
            <a:off x="5440211" y="1353785"/>
            <a:ext cx="1838960" cy="1755139"/>
            <a:chOff x="5440211" y="1353785"/>
            <a:chExt cx="1838960" cy="1755139"/>
          </a:xfrm>
        </p:grpSpPr>
        <p:sp>
          <p:nvSpPr>
            <p:cNvPr id="17" name="object 17"/>
            <p:cNvSpPr/>
            <p:nvPr/>
          </p:nvSpPr>
          <p:spPr>
            <a:xfrm>
              <a:off x="5440211" y="1353785"/>
              <a:ext cx="1838960" cy="1755139"/>
            </a:xfrm>
            <a:custGeom>
              <a:avLst/>
              <a:gdLst/>
              <a:ahLst/>
              <a:cxnLst/>
              <a:rect l="l" t="t" r="r" b="b"/>
              <a:pathLst>
                <a:path w="1838959" h="1755139">
                  <a:moveTo>
                    <a:pt x="1776009" y="1754906"/>
                  </a:moveTo>
                  <a:lnTo>
                    <a:pt x="62463" y="1754906"/>
                  </a:lnTo>
                  <a:lnTo>
                    <a:pt x="58115" y="1754478"/>
                  </a:lnTo>
                  <a:lnTo>
                    <a:pt x="22684" y="1738429"/>
                  </a:lnTo>
                  <a:lnTo>
                    <a:pt x="2140" y="1705400"/>
                  </a:lnTo>
                  <a:lnTo>
                    <a:pt x="0" y="1692442"/>
                  </a:lnTo>
                  <a:lnTo>
                    <a:pt x="0" y="1688053"/>
                  </a:lnTo>
                  <a:lnTo>
                    <a:pt x="0" y="62463"/>
                  </a:lnTo>
                  <a:lnTo>
                    <a:pt x="13705" y="26061"/>
                  </a:lnTo>
                  <a:lnTo>
                    <a:pt x="45324" y="3408"/>
                  </a:lnTo>
                  <a:lnTo>
                    <a:pt x="62463" y="0"/>
                  </a:lnTo>
                  <a:lnTo>
                    <a:pt x="1776009" y="0"/>
                  </a:lnTo>
                  <a:lnTo>
                    <a:pt x="1812411" y="13705"/>
                  </a:lnTo>
                  <a:lnTo>
                    <a:pt x="1835063" y="45325"/>
                  </a:lnTo>
                  <a:lnTo>
                    <a:pt x="1838473" y="62463"/>
                  </a:lnTo>
                  <a:lnTo>
                    <a:pt x="1838473" y="1692442"/>
                  </a:lnTo>
                  <a:lnTo>
                    <a:pt x="1824767" y="1728844"/>
                  </a:lnTo>
                  <a:lnTo>
                    <a:pt x="1793147" y="1751497"/>
                  </a:lnTo>
                  <a:lnTo>
                    <a:pt x="1780357" y="1754478"/>
                  </a:lnTo>
                  <a:lnTo>
                    <a:pt x="1776009" y="1754906"/>
                  </a:lnTo>
                  <a:close/>
                </a:path>
              </a:pathLst>
            </a:custGeom>
            <a:solidFill>
              <a:srgbClr val="FFFFFF">
                <a:alpha val="79998"/>
              </a:srgbClr>
            </a:solidFill>
          </p:spPr>
          <p:txBody>
            <a:bodyPr wrap="square" lIns="0" tIns="0" rIns="0" bIns="0" rtlCol="0"/>
            <a:lstStyle/>
            <a:p>
              <a:endParaRPr/>
            </a:p>
          </p:txBody>
        </p:sp>
        <p:pic>
          <p:nvPicPr>
            <p:cNvPr id="18" name="object 18"/>
            <p:cNvPicPr/>
            <p:nvPr/>
          </p:nvPicPr>
          <p:blipFill>
            <a:blip r:embed="rId6" cstate="print"/>
            <a:stretch>
              <a:fillRect/>
            </a:stretch>
          </p:blipFill>
          <p:spPr>
            <a:xfrm>
              <a:off x="5565561" y="1479135"/>
              <a:ext cx="233987" cy="233987"/>
            </a:xfrm>
            <a:prstGeom prst="rect">
              <a:avLst/>
            </a:prstGeom>
          </p:spPr>
        </p:pic>
      </p:grpSp>
      <p:sp>
        <p:nvSpPr>
          <p:cNvPr id="19" name="object 19"/>
          <p:cNvSpPr txBox="1"/>
          <p:nvPr/>
        </p:nvSpPr>
        <p:spPr>
          <a:xfrm>
            <a:off x="5552731" y="1760446"/>
            <a:ext cx="1156335" cy="234315"/>
          </a:xfrm>
          <a:prstGeom prst="rect">
            <a:avLst/>
          </a:prstGeom>
        </p:spPr>
        <p:txBody>
          <a:bodyPr vert="horz" wrap="square" lIns="0" tIns="15240" rIns="0" bIns="0" rtlCol="0">
            <a:spAutoFit/>
          </a:bodyPr>
          <a:lstStyle/>
          <a:p>
            <a:pPr marL="12700">
              <a:lnSpc>
                <a:spcPct val="100000"/>
              </a:lnSpc>
              <a:spcBef>
                <a:spcPts val="120"/>
              </a:spcBef>
            </a:pPr>
            <a:r>
              <a:rPr sz="1350" b="1" spc="-70" dirty="0">
                <a:latin typeface="Tahoma"/>
                <a:cs typeface="Tahoma"/>
              </a:rPr>
              <a:t>Planning</a:t>
            </a:r>
            <a:r>
              <a:rPr sz="1350" b="1" spc="-35" dirty="0">
                <a:latin typeface="Tahoma"/>
                <a:cs typeface="Tahoma"/>
              </a:rPr>
              <a:t> </a:t>
            </a:r>
            <a:r>
              <a:rPr sz="1350" b="1" spc="-95" dirty="0">
                <a:latin typeface="Tahoma"/>
                <a:cs typeface="Tahoma"/>
              </a:rPr>
              <a:t>Tools</a:t>
            </a:r>
            <a:endParaRPr sz="1350" dirty="0">
              <a:latin typeface="Tahoma"/>
              <a:cs typeface="Tahoma"/>
            </a:endParaRPr>
          </a:p>
        </p:txBody>
      </p:sp>
      <p:sp>
        <p:nvSpPr>
          <p:cNvPr id="20" name="object 20"/>
          <p:cNvSpPr txBox="1"/>
          <p:nvPr/>
        </p:nvSpPr>
        <p:spPr>
          <a:xfrm>
            <a:off x="5552731" y="2052366"/>
            <a:ext cx="1726440" cy="506229"/>
          </a:xfrm>
          <a:prstGeom prst="rect">
            <a:avLst/>
          </a:prstGeom>
        </p:spPr>
        <p:txBody>
          <a:bodyPr vert="horz" wrap="square" lIns="0" tIns="12065" rIns="0" bIns="0" rtlCol="0">
            <a:spAutoFit/>
          </a:bodyPr>
          <a:lstStyle/>
          <a:p>
            <a:pPr marL="12700" marR="5080">
              <a:lnSpc>
                <a:spcPct val="109700"/>
              </a:lnSpc>
              <a:spcBef>
                <a:spcPts val="95"/>
              </a:spcBef>
            </a:pPr>
            <a:r>
              <a:rPr sz="1000" spc="-30" dirty="0">
                <a:latin typeface="Lucida Sans"/>
                <a:cs typeface="Lucida Sans"/>
              </a:rPr>
              <a:t>Develop</a:t>
            </a:r>
            <a:r>
              <a:rPr sz="1000" spc="10" dirty="0">
                <a:latin typeface="Lucida Sans"/>
                <a:cs typeface="Lucida Sans"/>
              </a:rPr>
              <a:t> </a:t>
            </a:r>
            <a:r>
              <a:rPr sz="1000" spc="-30" dirty="0">
                <a:latin typeface="Lucida Sans"/>
                <a:cs typeface="Lucida Sans"/>
              </a:rPr>
              <a:t>contingency</a:t>
            </a:r>
            <a:r>
              <a:rPr sz="1000" spc="-55" dirty="0">
                <a:latin typeface="Lucida Sans"/>
                <a:cs typeface="Lucida Sans"/>
              </a:rPr>
              <a:t> </a:t>
            </a:r>
            <a:r>
              <a:rPr sz="1000" spc="-20" dirty="0">
                <a:latin typeface="Lucida Sans"/>
                <a:cs typeface="Lucida Sans"/>
              </a:rPr>
              <a:t>plans </a:t>
            </a:r>
            <a:r>
              <a:rPr sz="1000" spc="-10" dirty="0">
                <a:latin typeface="Lucida Sans"/>
                <a:cs typeface="Lucida Sans"/>
              </a:rPr>
              <a:t>and</a:t>
            </a:r>
            <a:r>
              <a:rPr sz="1000" spc="-45" dirty="0">
                <a:latin typeface="Lucida Sans"/>
                <a:cs typeface="Lucida Sans"/>
              </a:rPr>
              <a:t> </a:t>
            </a:r>
            <a:r>
              <a:rPr sz="1000" spc="-35" dirty="0">
                <a:latin typeface="Lucida Sans"/>
                <a:cs typeface="Lucida Sans"/>
              </a:rPr>
              <a:t>response</a:t>
            </a:r>
            <a:r>
              <a:rPr sz="1000" spc="-25" dirty="0">
                <a:latin typeface="Lucida Sans"/>
                <a:cs typeface="Lucida Sans"/>
              </a:rPr>
              <a:t> </a:t>
            </a:r>
            <a:r>
              <a:rPr sz="1000" spc="-10" dirty="0">
                <a:latin typeface="Lucida Sans"/>
                <a:cs typeface="Lucida Sans"/>
              </a:rPr>
              <a:t>strategies </a:t>
            </a:r>
            <a:r>
              <a:rPr sz="1000" spc="-25" dirty="0">
                <a:latin typeface="Lucida Sans"/>
                <a:cs typeface="Lucida Sans"/>
              </a:rPr>
              <a:t>for</a:t>
            </a:r>
            <a:r>
              <a:rPr sz="1000" spc="-20" dirty="0">
                <a:latin typeface="Lucida Sans"/>
                <a:cs typeface="Lucida Sans"/>
              </a:rPr>
              <a:t> </a:t>
            </a:r>
            <a:r>
              <a:rPr sz="1000" spc="-25" dirty="0">
                <a:latin typeface="Lucida Sans"/>
                <a:cs typeface="Lucida Sans"/>
              </a:rPr>
              <a:t>identified</a:t>
            </a:r>
            <a:r>
              <a:rPr sz="1000" spc="-15" dirty="0">
                <a:latin typeface="Lucida Sans"/>
                <a:cs typeface="Lucida Sans"/>
              </a:rPr>
              <a:t> </a:t>
            </a:r>
            <a:r>
              <a:rPr sz="1000" spc="-20" dirty="0">
                <a:latin typeface="Lucida Sans"/>
                <a:cs typeface="Lucida Sans"/>
              </a:rPr>
              <a:t>risks</a:t>
            </a:r>
            <a:endParaRPr sz="1000" dirty="0">
              <a:latin typeface="Lucida Sans"/>
              <a:cs typeface="Lucida Sans"/>
            </a:endParaRPr>
          </a:p>
        </p:txBody>
      </p:sp>
      <p:grpSp>
        <p:nvGrpSpPr>
          <p:cNvPr id="21" name="object 21"/>
          <p:cNvGrpSpPr/>
          <p:nvPr/>
        </p:nvGrpSpPr>
        <p:grpSpPr>
          <a:xfrm>
            <a:off x="7445819" y="1353785"/>
            <a:ext cx="1838960" cy="1755139"/>
            <a:chOff x="7445819" y="1353785"/>
            <a:chExt cx="1838960" cy="1755139"/>
          </a:xfrm>
        </p:grpSpPr>
        <p:sp>
          <p:nvSpPr>
            <p:cNvPr id="22" name="object 22"/>
            <p:cNvSpPr/>
            <p:nvPr/>
          </p:nvSpPr>
          <p:spPr>
            <a:xfrm>
              <a:off x="7445819" y="1353785"/>
              <a:ext cx="1838960" cy="1755139"/>
            </a:xfrm>
            <a:custGeom>
              <a:avLst/>
              <a:gdLst/>
              <a:ahLst/>
              <a:cxnLst/>
              <a:rect l="l" t="t" r="r" b="b"/>
              <a:pathLst>
                <a:path w="1838959" h="1755139">
                  <a:moveTo>
                    <a:pt x="1776010" y="1754906"/>
                  </a:moveTo>
                  <a:lnTo>
                    <a:pt x="62464" y="1754906"/>
                  </a:lnTo>
                  <a:lnTo>
                    <a:pt x="58116" y="1754478"/>
                  </a:lnTo>
                  <a:lnTo>
                    <a:pt x="22684" y="1738429"/>
                  </a:lnTo>
                  <a:lnTo>
                    <a:pt x="2141" y="1705400"/>
                  </a:lnTo>
                  <a:lnTo>
                    <a:pt x="0" y="1692442"/>
                  </a:lnTo>
                  <a:lnTo>
                    <a:pt x="0" y="1688053"/>
                  </a:lnTo>
                  <a:lnTo>
                    <a:pt x="0" y="62463"/>
                  </a:lnTo>
                  <a:lnTo>
                    <a:pt x="13705" y="26061"/>
                  </a:lnTo>
                  <a:lnTo>
                    <a:pt x="45324" y="3408"/>
                  </a:lnTo>
                  <a:lnTo>
                    <a:pt x="62464" y="0"/>
                  </a:lnTo>
                  <a:lnTo>
                    <a:pt x="1776010" y="0"/>
                  </a:lnTo>
                  <a:lnTo>
                    <a:pt x="1812412" y="13705"/>
                  </a:lnTo>
                  <a:lnTo>
                    <a:pt x="1835064" y="45325"/>
                  </a:lnTo>
                  <a:lnTo>
                    <a:pt x="1838473" y="62463"/>
                  </a:lnTo>
                  <a:lnTo>
                    <a:pt x="1838473" y="1692442"/>
                  </a:lnTo>
                  <a:lnTo>
                    <a:pt x="1824768" y="1728844"/>
                  </a:lnTo>
                  <a:lnTo>
                    <a:pt x="1793148" y="1751497"/>
                  </a:lnTo>
                  <a:lnTo>
                    <a:pt x="1780357" y="1754478"/>
                  </a:lnTo>
                  <a:lnTo>
                    <a:pt x="1776010" y="1754906"/>
                  </a:lnTo>
                  <a:close/>
                </a:path>
              </a:pathLst>
            </a:custGeom>
            <a:solidFill>
              <a:srgbClr val="FFFFFF">
                <a:alpha val="79998"/>
              </a:srgbClr>
            </a:solidFill>
          </p:spPr>
          <p:txBody>
            <a:bodyPr wrap="square" lIns="0" tIns="0" rIns="0" bIns="0" rtlCol="0"/>
            <a:lstStyle/>
            <a:p>
              <a:endParaRPr/>
            </a:p>
          </p:txBody>
        </p:sp>
        <p:pic>
          <p:nvPicPr>
            <p:cNvPr id="23" name="object 23"/>
            <p:cNvPicPr/>
            <p:nvPr/>
          </p:nvPicPr>
          <p:blipFill>
            <a:blip r:embed="rId7" cstate="print"/>
            <a:stretch>
              <a:fillRect/>
            </a:stretch>
          </p:blipFill>
          <p:spPr>
            <a:xfrm>
              <a:off x="7571169" y="1479135"/>
              <a:ext cx="292484" cy="233987"/>
            </a:xfrm>
            <a:prstGeom prst="rect">
              <a:avLst/>
            </a:prstGeom>
          </p:spPr>
        </p:pic>
      </p:grpSp>
      <p:sp>
        <p:nvSpPr>
          <p:cNvPr id="24" name="object 24"/>
          <p:cNvSpPr txBox="1"/>
          <p:nvPr/>
        </p:nvSpPr>
        <p:spPr>
          <a:xfrm>
            <a:off x="7558339" y="1760446"/>
            <a:ext cx="1323340" cy="234315"/>
          </a:xfrm>
          <a:prstGeom prst="rect">
            <a:avLst/>
          </a:prstGeom>
        </p:spPr>
        <p:txBody>
          <a:bodyPr vert="horz" wrap="square" lIns="0" tIns="15240" rIns="0" bIns="0" rtlCol="0">
            <a:spAutoFit/>
          </a:bodyPr>
          <a:lstStyle/>
          <a:p>
            <a:pPr marL="12700">
              <a:lnSpc>
                <a:spcPct val="100000"/>
              </a:lnSpc>
              <a:spcBef>
                <a:spcPts val="120"/>
              </a:spcBef>
            </a:pPr>
            <a:r>
              <a:rPr sz="1350" b="1" spc="-55" dirty="0">
                <a:latin typeface="Tahoma"/>
                <a:cs typeface="Tahoma"/>
              </a:rPr>
              <a:t>Digital </a:t>
            </a:r>
            <a:r>
              <a:rPr sz="1350" b="1" spc="-65" dirty="0">
                <a:latin typeface="Tahoma"/>
                <a:cs typeface="Tahoma"/>
              </a:rPr>
              <a:t>Solutions</a:t>
            </a:r>
            <a:endParaRPr sz="1350" dirty="0">
              <a:latin typeface="Tahoma"/>
              <a:cs typeface="Tahoma"/>
            </a:endParaRPr>
          </a:p>
        </p:txBody>
      </p:sp>
      <p:sp>
        <p:nvSpPr>
          <p:cNvPr id="25" name="object 25"/>
          <p:cNvSpPr txBox="1"/>
          <p:nvPr/>
        </p:nvSpPr>
        <p:spPr>
          <a:xfrm>
            <a:off x="7558339" y="2052366"/>
            <a:ext cx="1606247" cy="506229"/>
          </a:xfrm>
          <a:prstGeom prst="rect">
            <a:avLst/>
          </a:prstGeom>
        </p:spPr>
        <p:txBody>
          <a:bodyPr vert="horz" wrap="square" lIns="0" tIns="12065" rIns="0" bIns="0" rtlCol="0">
            <a:spAutoFit/>
          </a:bodyPr>
          <a:lstStyle/>
          <a:p>
            <a:pPr marL="12700" marR="5080">
              <a:lnSpc>
                <a:spcPct val="109700"/>
              </a:lnSpc>
              <a:spcBef>
                <a:spcPts val="95"/>
              </a:spcBef>
            </a:pPr>
            <a:r>
              <a:rPr sz="1000" dirty="0">
                <a:latin typeface="Lucida Sans"/>
                <a:cs typeface="Lucida Sans"/>
              </a:rPr>
              <a:t>Software</a:t>
            </a:r>
            <a:r>
              <a:rPr sz="1000" spc="-50" dirty="0">
                <a:latin typeface="Lucida Sans"/>
                <a:cs typeface="Lucida Sans"/>
              </a:rPr>
              <a:t> </a:t>
            </a:r>
            <a:r>
              <a:rPr sz="1000" spc="-10" dirty="0">
                <a:latin typeface="Lucida Sans"/>
                <a:cs typeface="Lucida Sans"/>
              </a:rPr>
              <a:t>platforms</a:t>
            </a:r>
            <a:r>
              <a:rPr sz="1000" spc="-65" dirty="0">
                <a:latin typeface="Lucida Sans"/>
                <a:cs typeface="Lucida Sans"/>
              </a:rPr>
              <a:t> </a:t>
            </a:r>
            <a:r>
              <a:rPr sz="1000" spc="-20" dirty="0">
                <a:latin typeface="Lucida Sans"/>
                <a:cs typeface="Lucida Sans"/>
              </a:rPr>
              <a:t>that </a:t>
            </a:r>
            <a:r>
              <a:rPr sz="1000" spc="-25" dirty="0">
                <a:latin typeface="Lucida Sans"/>
                <a:cs typeface="Lucida Sans"/>
              </a:rPr>
              <a:t>streamline</a:t>
            </a:r>
            <a:r>
              <a:rPr sz="1000" spc="-30" dirty="0">
                <a:latin typeface="Lucida Sans"/>
                <a:cs typeface="Lucida Sans"/>
              </a:rPr>
              <a:t> </a:t>
            </a:r>
            <a:r>
              <a:rPr sz="1000" spc="-20" dirty="0">
                <a:latin typeface="Lucida Sans"/>
                <a:cs typeface="Lucida Sans"/>
              </a:rPr>
              <a:t>the</a:t>
            </a:r>
            <a:r>
              <a:rPr sz="1000" spc="-30" dirty="0">
                <a:latin typeface="Lucida Sans"/>
                <a:cs typeface="Lucida Sans"/>
              </a:rPr>
              <a:t> entire risk </a:t>
            </a:r>
            <a:r>
              <a:rPr sz="1000" spc="-20" dirty="0">
                <a:latin typeface="Lucida Sans"/>
                <a:cs typeface="Lucida Sans"/>
              </a:rPr>
              <a:t>management</a:t>
            </a:r>
            <a:r>
              <a:rPr sz="1000" spc="10" dirty="0">
                <a:latin typeface="Lucida Sans"/>
                <a:cs typeface="Lucida Sans"/>
              </a:rPr>
              <a:t> </a:t>
            </a:r>
            <a:r>
              <a:rPr sz="1000" spc="-10" dirty="0">
                <a:latin typeface="Lucida Sans"/>
                <a:cs typeface="Lucida Sans"/>
              </a:rPr>
              <a:t>process</a:t>
            </a:r>
            <a:endParaRPr sz="1000" dirty="0">
              <a:latin typeface="Lucida Sans"/>
              <a:cs typeface="Lucida Sans"/>
            </a:endParaRPr>
          </a:p>
        </p:txBody>
      </p:sp>
      <p:sp>
        <p:nvSpPr>
          <p:cNvPr id="26" name="object 26"/>
          <p:cNvSpPr txBox="1"/>
          <p:nvPr/>
        </p:nvSpPr>
        <p:spPr>
          <a:xfrm>
            <a:off x="1574942" y="3334659"/>
            <a:ext cx="7559675" cy="1109471"/>
          </a:xfrm>
          <a:prstGeom prst="rect">
            <a:avLst/>
          </a:prstGeom>
        </p:spPr>
        <p:txBody>
          <a:bodyPr vert="horz" wrap="square" lIns="0" tIns="12065" rIns="0" bIns="0" rtlCol="0">
            <a:spAutoFit/>
          </a:bodyPr>
          <a:lstStyle/>
          <a:p>
            <a:pPr marL="12700" marR="5080" indent="-1905" algn="ctr">
              <a:lnSpc>
                <a:spcPct val="114399"/>
              </a:lnSpc>
              <a:spcBef>
                <a:spcPts val="95"/>
              </a:spcBef>
            </a:pPr>
            <a:r>
              <a:rPr sz="1600" b="1" spc="-30" dirty="0">
                <a:latin typeface="Lucida Sans"/>
                <a:cs typeface="Lucida Sans"/>
              </a:rPr>
              <a:t>Effective </a:t>
            </a:r>
            <a:r>
              <a:rPr sz="1600" b="1" spc="-50" dirty="0">
                <a:latin typeface="Lucida Sans"/>
                <a:cs typeface="Lucida Sans"/>
              </a:rPr>
              <a:t>risk</a:t>
            </a:r>
            <a:r>
              <a:rPr sz="1600" b="1" spc="-35" dirty="0">
                <a:latin typeface="Lucida Sans"/>
                <a:cs typeface="Lucida Sans"/>
              </a:rPr>
              <a:t> </a:t>
            </a:r>
            <a:r>
              <a:rPr sz="1600" b="1" spc="-20" dirty="0">
                <a:latin typeface="Lucida Sans"/>
                <a:cs typeface="Lucida Sans"/>
              </a:rPr>
              <a:t>management</a:t>
            </a:r>
            <a:r>
              <a:rPr sz="1600" b="1" spc="-35" dirty="0">
                <a:latin typeface="Lucida Sans"/>
                <a:cs typeface="Lucida Sans"/>
              </a:rPr>
              <a:t> </a:t>
            </a:r>
            <a:r>
              <a:rPr sz="1600" b="1" spc="-55" dirty="0">
                <a:latin typeface="Lucida Sans"/>
                <a:cs typeface="Lucida Sans"/>
              </a:rPr>
              <a:t>requires</a:t>
            </a:r>
            <a:r>
              <a:rPr sz="1600" b="1" spc="-35" dirty="0">
                <a:latin typeface="Lucida Sans"/>
                <a:cs typeface="Lucida Sans"/>
              </a:rPr>
              <a:t> </a:t>
            </a:r>
            <a:r>
              <a:rPr sz="1600" b="1" spc="-25" dirty="0">
                <a:latin typeface="Lucida Sans"/>
                <a:cs typeface="Lucida Sans"/>
              </a:rPr>
              <a:t>practical</a:t>
            </a:r>
            <a:r>
              <a:rPr sz="1600" b="1" spc="-55" dirty="0">
                <a:latin typeface="Lucida Sans"/>
                <a:cs typeface="Lucida Sans"/>
              </a:rPr>
              <a:t> </a:t>
            </a:r>
            <a:r>
              <a:rPr sz="1600" b="1" spc="-40" dirty="0">
                <a:latin typeface="Lucida Sans"/>
                <a:cs typeface="Lucida Sans"/>
              </a:rPr>
              <a:t>tools</a:t>
            </a:r>
            <a:r>
              <a:rPr sz="1600" b="1" spc="-35" dirty="0">
                <a:latin typeface="Lucida Sans"/>
                <a:cs typeface="Lucida Sans"/>
              </a:rPr>
              <a:t> </a:t>
            </a:r>
            <a:r>
              <a:rPr sz="1600" b="1" dirty="0">
                <a:latin typeface="Lucida Sans"/>
                <a:cs typeface="Lucida Sans"/>
              </a:rPr>
              <a:t>that</a:t>
            </a:r>
            <a:r>
              <a:rPr sz="1600" b="1" spc="-35" dirty="0">
                <a:latin typeface="Lucida Sans"/>
                <a:cs typeface="Lucida Sans"/>
              </a:rPr>
              <a:t> enable</a:t>
            </a:r>
            <a:r>
              <a:rPr sz="1600" b="1" spc="-25" dirty="0">
                <a:latin typeface="Lucida Sans"/>
                <a:cs typeface="Lucida Sans"/>
              </a:rPr>
              <a:t> </a:t>
            </a:r>
            <a:r>
              <a:rPr sz="1600" b="1" spc="-50" dirty="0">
                <a:latin typeface="Lucida Sans"/>
                <a:cs typeface="Lucida Sans"/>
              </a:rPr>
              <a:t>entrepreneurs</a:t>
            </a:r>
            <a:r>
              <a:rPr sz="1600" b="1" spc="-40" dirty="0">
                <a:latin typeface="Lucida Sans"/>
                <a:cs typeface="Lucida Sans"/>
              </a:rPr>
              <a:t> </a:t>
            </a:r>
            <a:r>
              <a:rPr sz="1600" b="1" spc="-20" dirty="0">
                <a:latin typeface="Lucida Sans"/>
                <a:cs typeface="Lucida Sans"/>
              </a:rPr>
              <a:t>to</a:t>
            </a:r>
            <a:r>
              <a:rPr sz="1600" b="1" spc="-75" dirty="0">
                <a:latin typeface="Lucida Sans"/>
                <a:cs typeface="Lucida Sans"/>
              </a:rPr>
              <a:t> </a:t>
            </a:r>
            <a:r>
              <a:rPr sz="1600" b="1" spc="-30" dirty="0">
                <a:latin typeface="Lucida Sans"/>
                <a:cs typeface="Lucida Sans"/>
              </a:rPr>
              <a:t>identify,</a:t>
            </a:r>
            <a:r>
              <a:rPr sz="1600" b="1" spc="-100" dirty="0">
                <a:latin typeface="Lucida Sans"/>
                <a:cs typeface="Lucida Sans"/>
              </a:rPr>
              <a:t> </a:t>
            </a:r>
            <a:r>
              <a:rPr sz="1600" b="1" spc="-80" dirty="0">
                <a:latin typeface="Lucida Sans"/>
                <a:cs typeface="Lucida Sans"/>
              </a:rPr>
              <a:t>assess,</a:t>
            </a:r>
            <a:r>
              <a:rPr sz="1600" b="1" spc="-105" dirty="0">
                <a:latin typeface="Lucida Sans"/>
                <a:cs typeface="Lucida Sans"/>
              </a:rPr>
              <a:t> </a:t>
            </a:r>
            <a:r>
              <a:rPr sz="1600" b="1" spc="-25" dirty="0">
                <a:latin typeface="Lucida Sans"/>
                <a:cs typeface="Lucida Sans"/>
              </a:rPr>
              <a:t>and</a:t>
            </a:r>
            <a:r>
              <a:rPr sz="1600" b="1" spc="-65" dirty="0">
                <a:latin typeface="Lucida Sans"/>
                <a:cs typeface="Lucida Sans"/>
              </a:rPr>
              <a:t> </a:t>
            </a:r>
            <a:r>
              <a:rPr sz="1600" b="1" spc="-10" dirty="0">
                <a:latin typeface="Lucida Sans"/>
                <a:cs typeface="Lucida Sans"/>
              </a:rPr>
              <a:t>mitigate </a:t>
            </a:r>
            <a:r>
              <a:rPr sz="1600" b="1" spc="-35" dirty="0">
                <a:latin typeface="Lucida Sans"/>
                <a:cs typeface="Lucida Sans"/>
              </a:rPr>
              <a:t>threats</a:t>
            </a:r>
            <a:r>
              <a:rPr sz="1600" b="1" spc="-30" dirty="0">
                <a:latin typeface="Lucida Sans"/>
                <a:cs typeface="Lucida Sans"/>
              </a:rPr>
              <a:t> </a:t>
            </a:r>
            <a:r>
              <a:rPr sz="1600" b="1" spc="-25" dirty="0">
                <a:latin typeface="Lucida Sans"/>
                <a:cs typeface="Lucida Sans"/>
              </a:rPr>
              <a:t>systematically</a:t>
            </a:r>
            <a:r>
              <a:rPr sz="1600" b="1" spc="-30" dirty="0">
                <a:latin typeface="Lucida Sans"/>
                <a:cs typeface="Lucida Sans"/>
              </a:rPr>
              <a:t> </a:t>
            </a:r>
            <a:r>
              <a:rPr sz="1600" b="1" spc="-40" dirty="0">
                <a:latin typeface="Lucida Sans"/>
                <a:cs typeface="Lucida Sans"/>
              </a:rPr>
              <a:t>rather</a:t>
            </a:r>
            <a:r>
              <a:rPr sz="1600" b="1" spc="-95" dirty="0">
                <a:latin typeface="Lucida Sans"/>
                <a:cs typeface="Lucida Sans"/>
              </a:rPr>
              <a:t> </a:t>
            </a:r>
            <a:r>
              <a:rPr sz="1600" b="1" spc="-10" dirty="0">
                <a:latin typeface="Lucida Sans"/>
                <a:cs typeface="Lucida Sans"/>
              </a:rPr>
              <a:t>than</a:t>
            </a:r>
            <a:r>
              <a:rPr sz="1600" b="1" spc="-35" dirty="0">
                <a:latin typeface="Lucida Sans"/>
                <a:cs typeface="Lucida Sans"/>
              </a:rPr>
              <a:t> </a:t>
            </a:r>
            <a:r>
              <a:rPr sz="1600" b="1" spc="-45" dirty="0">
                <a:latin typeface="Lucida Sans"/>
                <a:cs typeface="Lucida Sans"/>
              </a:rPr>
              <a:t>reactively.</a:t>
            </a:r>
            <a:r>
              <a:rPr sz="1600" b="1" spc="-100" dirty="0">
                <a:latin typeface="Lucida Sans"/>
                <a:cs typeface="Lucida Sans"/>
              </a:rPr>
              <a:t> </a:t>
            </a:r>
            <a:r>
              <a:rPr sz="1600" b="1" spc="-105" dirty="0">
                <a:latin typeface="Lucida Sans"/>
                <a:cs typeface="Lucida Sans"/>
              </a:rPr>
              <a:t>The</a:t>
            </a:r>
            <a:r>
              <a:rPr sz="1600" b="1" spc="-20" dirty="0">
                <a:latin typeface="Lucida Sans"/>
                <a:cs typeface="Lucida Sans"/>
              </a:rPr>
              <a:t> </a:t>
            </a:r>
            <a:r>
              <a:rPr sz="1600" b="1" spc="-25" dirty="0">
                <a:latin typeface="Lucida Sans"/>
                <a:cs typeface="Lucida Sans"/>
              </a:rPr>
              <a:t>following</a:t>
            </a:r>
            <a:r>
              <a:rPr sz="1600" b="1" spc="-85" dirty="0">
                <a:latin typeface="Lucida Sans"/>
                <a:cs typeface="Lucida Sans"/>
              </a:rPr>
              <a:t> </a:t>
            </a:r>
            <a:r>
              <a:rPr sz="1600" b="1" spc="-40" dirty="0">
                <a:latin typeface="Lucida Sans"/>
                <a:cs typeface="Lucida Sans"/>
              </a:rPr>
              <a:t>slides</a:t>
            </a:r>
            <a:r>
              <a:rPr sz="1600" b="1" spc="-30" dirty="0">
                <a:latin typeface="Lucida Sans"/>
                <a:cs typeface="Lucida Sans"/>
              </a:rPr>
              <a:t> </a:t>
            </a:r>
            <a:r>
              <a:rPr sz="1600" b="1" spc="-65" dirty="0">
                <a:latin typeface="Lucida Sans"/>
                <a:cs typeface="Lucida Sans"/>
              </a:rPr>
              <a:t>explore</a:t>
            </a:r>
            <a:r>
              <a:rPr sz="1600" b="1" spc="-15" dirty="0">
                <a:latin typeface="Lucida Sans"/>
                <a:cs typeface="Lucida Sans"/>
              </a:rPr>
              <a:t> </a:t>
            </a:r>
            <a:r>
              <a:rPr sz="1600" b="1" spc="-50" dirty="0">
                <a:latin typeface="Lucida Sans"/>
                <a:cs typeface="Lucida Sans"/>
              </a:rPr>
              <a:t>key</a:t>
            </a:r>
            <a:r>
              <a:rPr sz="1600" b="1" spc="-30" dirty="0">
                <a:latin typeface="Lucida Sans"/>
                <a:cs typeface="Lucida Sans"/>
              </a:rPr>
              <a:t> </a:t>
            </a:r>
            <a:r>
              <a:rPr sz="1600" b="1" spc="-25" dirty="0">
                <a:latin typeface="Lucida Sans"/>
                <a:cs typeface="Lucida Sans"/>
              </a:rPr>
              <a:t>instruments</a:t>
            </a:r>
            <a:r>
              <a:rPr sz="1600" b="1" spc="-30" dirty="0">
                <a:latin typeface="Lucida Sans"/>
                <a:cs typeface="Lucida Sans"/>
              </a:rPr>
              <a:t> </a:t>
            </a:r>
            <a:r>
              <a:rPr sz="1600" b="1" dirty="0">
                <a:latin typeface="Lucida Sans"/>
                <a:cs typeface="Lucida Sans"/>
              </a:rPr>
              <a:t>that</a:t>
            </a:r>
            <a:r>
              <a:rPr sz="1600" b="1" spc="-30" dirty="0">
                <a:latin typeface="Lucida Sans"/>
                <a:cs typeface="Lucida Sans"/>
              </a:rPr>
              <a:t> </a:t>
            </a:r>
            <a:r>
              <a:rPr sz="1600" b="1" spc="-25" dirty="0">
                <a:latin typeface="Lucida Sans"/>
                <a:cs typeface="Lucida Sans"/>
              </a:rPr>
              <a:t>can</a:t>
            </a:r>
            <a:r>
              <a:rPr sz="1600" b="1" spc="-35" dirty="0">
                <a:latin typeface="Lucida Sans"/>
                <a:cs typeface="Lucida Sans"/>
              </a:rPr>
              <a:t> </a:t>
            </a:r>
            <a:r>
              <a:rPr sz="1600" b="1" spc="-40" dirty="0">
                <a:latin typeface="Lucida Sans"/>
                <a:cs typeface="Lucida Sans"/>
              </a:rPr>
              <a:t>transform</a:t>
            </a:r>
            <a:r>
              <a:rPr sz="1600" b="1" spc="-45" dirty="0">
                <a:latin typeface="Lucida Sans"/>
                <a:cs typeface="Lucida Sans"/>
              </a:rPr>
              <a:t> </a:t>
            </a:r>
            <a:r>
              <a:rPr sz="1600" b="1" spc="-20" dirty="0">
                <a:latin typeface="Lucida Sans"/>
                <a:cs typeface="Lucida Sans"/>
              </a:rPr>
              <a:t>risk management</a:t>
            </a:r>
            <a:r>
              <a:rPr sz="1600" b="1" spc="-50" dirty="0">
                <a:latin typeface="Lucida Sans"/>
                <a:cs typeface="Lucida Sans"/>
              </a:rPr>
              <a:t> </a:t>
            </a:r>
            <a:r>
              <a:rPr sz="1600" b="1" spc="-40" dirty="0">
                <a:latin typeface="Lucida Sans"/>
                <a:cs typeface="Lucida Sans"/>
              </a:rPr>
              <a:t>from</a:t>
            </a:r>
            <a:r>
              <a:rPr sz="1600" b="1" spc="-65" dirty="0">
                <a:latin typeface="Lucida Sans"/>
                <a:cs typeface="Lucida Sans"/>
              </a:rPr>
              <a:t> </a:t>
            </a:r>
            <a:r>
              <a:rPr sz="1600" b="1" spc="-35" dirty="0">
                <a:latin typeface="Lucida Sans"/>
                <a:cs typeface="Lucida Sans"/>
              </a:rPr>
              <a:t>theory</a:t>
            </a:r>
            <a:r>
              <a:rPr sz="1600" b="1" spc="-45" dirty="0">
                <a:latin typeface="Lucida Sans"/>
                <a:cs typeface="Lucida Sans"/>
              </a:rPr>
              <a:t> </a:t>
            </a:r>
            <a:r>
              <a:rPr sz="1600" b="1" spc="-20" dirty="0">
                <a:latin typeface="Lucida Sans"/>
                <a:cs typeface="Lucida Sans"/>
              </a:rPr>
              <a:t>to</a:t>
            </a:r>
            <a:r>
              <a:rPr sz="1600" b="1" spc="-85" dirty="0">
                <a:latin typeface="Lucida Sans"/>
                <a:cs typeface="Lucida Sans"/>
              </a:rPr>
              <a:t> </a:t>
            </a:r>
            <a:r>
              <a:rPr sz="1600" b="1" spc="-10" dirty="0">
                <a:latin typeface="Lucida Sans"/>
                <a:cs typeface="Lucida Sans"/>
              </a:rPr>
              <a:t>practice.</a:t>
            </a:r>
            <a:endParaRPr sz="1600" b="1" dirty="0">
              <a:latin typeface="Lucida Sans"/>
              <a:cs typeface="Lucida Sans"/>
            </a:endParaRPr>
          </a:p>
        </p:txBody>
      </p:sp>
      <p:sp>
        <p:nvSpPr>
          <p:cNvPr id="27" name="object 27"/>
          <p:cNvSpPr txBox="1">
            <a:spLocks noGrp="1"/>
          </p:cNvSpPr>
          <p:nvPr>
            <p:ph type="title"/>
          </p:nvPr>
        </p:nvSpPr>
        <p:spPr>
          <a:xfrm>
            <a:off x="5523613" y="1056841"/>
            <a:ext cx="3896360" cy="326390"/>
          </a:xfrm>
          <a:prstGeom prst="rect">
            <a:avLst/>
          </a:prstGeom>
        </p:spPr>
        <p:txBody>
          <a:bodyPr vert="horz" wrap="square" lIns="0" tIns="15875" rIns="0" bIns="0" rtlCol="0">
            <a:spAutoFit/>
          </a:bodyPr>
          <a:lstStyle/>
          <a:p>
            <a:pPr marL="12700">
              <a:lnSpc>
                <a:spcPct val="100000"/>
              </a:lnSpc>
              <a:spcBef>
                <a:spcPts val="125"/>
              </a:spcBef>
            </a:pPr>
            <a:r>
              <a:rPr b="1" spc="-85" dirty="0">
                <a:solidFill>
                  <a:srgbClr val="00B0F0"/>
                </a:solidFill>
                <a:latin typeface="Arial"/>
                <a:cs typeface="Arial"/>
              </a:rPr>
              <a:t>TOOLS</a:t>
            </a:r>
            <a:r>
              <a:rPr b="1" spc="-50" dirty="0">
                <a:solidFill>
                  <a:srgbClr val="00B0F0"/>
                </a:solidFill>
                <a:latin typeface="Arial"/>
                <a:cs typeface="Arial"/>
              </a:rPr>
              <a:t> </a:t>
            </a:r>
            <a:r>
              <a:rPr b="1" spc="-40" dirty="0">
                <a:solidFill>
                  <a:srgbClr val="00B0F0"/>
                </a:solidFill>
                <a:latin typeface="Arial"/>
                <a:cs typeface="Arial"/>
              </a:rPr>
              <a:t>FOR</a:t>
            </a:r>
            <a:r>
              <a:rPr b="1" spc="-80" dirty="0">
                <a:solidFill>
                  <a:srgbClr val="00B0F0"/>
                </a:solidFill>
                <a:latin typeface="Arial"/>
                <a:cs typeface="Arial"/>
              </a:rPr>
              <a:t> </a:t>
            </a:r>
            <a:r>
              <a:rPr b="1" spc="-45" dirty="0">
                <a:solidFill>
                  <a:srgbClr val="00B0F0"/>
                </a:solidFill>
                <a:latin typeface="Arial"/>
                <a:cs typeface="Arial"/>
              </a:rPr>
              <a:t>RISK</a:t>
            </a:r>
            <a:r>
              <a:rPr b="1" spc="-50" dirty="0">
                <a:solidFill>
                  <a:srgbClr val="00B0F0"/>
                </a:solidFill>
                <a:latin typeface="Arial"/>
                <a:cs typeface="Arial"/>
              </a:rPr>
              <a:t> </a:t>
            </a:r>
            <a:r>
              <a:rPr b="1" spc="-10" dirty="0">
                <a:solidFill>
                  <a:srgbClr val="00B0F0"/>
                </a:solidFill>
                <a:latin typeface="Arial"/>
                <a:cs typeface="Arial"/>
              </a:rPr>
              <a:t>MANAGEMENT</a:t>
            </a:r>
          </a:p>
        </p:txBody>
      </p:sp>
      <p:grpSp>
        <p:nvGrpSpPr>
          <p:cNvPr id="30" name="object 10">
            <a:extLst>
              <a:ext uri="{FF2B5EF4-FFF2-40B4-BE49-F238E27FC236}">
                <a16:creationId xmlns:a16="http://schemas.microsoft.com/office/drawing/2014/main" id="{1A06C5DA-A867-15BF-01EB-61A8EB96CCC5}"/>
              </a:ext>
            </a:extLst>
          </p:cNvPr>
          <p:cNvGrpSpPr/>
          <p:nvPr/>
        </p:nvGrpSpPr>
        <p:grpSpPr>
          <a:xfrm>
            <a:off x="912863" y="969096"/>
            <a:ext cx="8879205" cy="4984924"/>
            <a:chOff x="760019" y="1749251"/>
            <a:chExt cx="8879205" cy="4984924"/>
          </a:xfrm>
          <a:noFill/>
        </p:grpSpPr>
        <p:sp>
          <p:nvSpPr>
            <p:cNvPr id="31" name="object 12">
              <a:extLst>
                <a:ext uri="{FF2B5EF4-FFF2-40B4-BE49-F238E27FC236}">
                  <a16:creationId xmlns:a16="http://schemas.microsoft.com/office/drawing/2014/main" id="{E443B69B-DAF9-11C1-DDAC-EF0B5DED8A0B}"/>
                </a:ext>
              </a:extLst>
            </p:cNvPr>
            <p:cNvSpPr/>
            <p:nvPr/>
          </p:nvSpPr>
          <p:spPr>
            <a:xfrm>
              <a:off x="760019" y="1749251"/>
              <a:ext cx="8879205" cy="3740150"/>
            </a:xfrm>
            <a:custGeom>
              <a:avLst/>
              <a:gdLst/>
              <a:ahLst/>
              <a:cxnLst/>
              <a:rect l="l" t="t" r="r" b="b"/>
              <a:pathLst>
                <a:path w="8879205" h="3740150">
                  <a:moveTo>
                    <a:pt x="8730173" y="3739779"/>
                  </a:moveTo>
                  <a:lnTo>
                    <a:pt x="148786" y="3739779"/>
                  </a:lnTo>
                  <a:lnTo>
                    <a:pt x="141477" y="3739600"/>
                  </a:lnTo>
                  <a:lnTo>
                    <a:pt x="98670" y="3731085"/>
                  </a:lnTo>
                  <a:lnTo>
                    <a:pt x="60146" y="3710494"/>
                  </a:lnTo>
                  <a:lnTo>
                    <a:pt x="29284" y="3679631"/>
                  </a:lnTo>
                  <a:lnTo>
                    <a:pt x="8693" y="3641109"/>
                  </a:lnTo>
                  <a:lnTo>
                    <a:pt x="178" y="3598302"/>
                  </a:lnTo>
                  <a:lnTo>
                    <a:pt x="0" y="3590992"/>
                  </a:lnTo>
                  <a:lnTo>
                    <a:pt x="0" y="148786"/>
                  </a:lnTo>
                  <a:lnTo>
                    <a:pt x="6404" y="105595"/>
                  </a:lnTo>
                  <a:lnTo>
                    <a:pt x="25075" y="66125"/>
                  </a:lnTo>
                  <a:lnTo>
                    <a:pt x="54396" y="33771"/>
                  </a:lnTo>
                  <a:lnTo>
                    <a:pt x="91848" y="11325"/>
                  </a:lnTo>
                  <a:lnTo>
                    <a:pt x="134203" y="714"/>
                  </a:lnTo>
                  <a:lnTo>
                    <a:pt x="148786" y="0"/>
                  </a:lnTo>
                  <a:lnTo>
                    <a:pt x="8730173" y="0"/>
                  </a:lnTo>
                  <a:lnTo>
                    <a:pt x="8773364" y="6404"/>
                  </a:lnTo>
                  <a:lnTo>
                    <a:pt x="8812834" y="25075"/>
                  </a:lnTo>
                  <a:lnTo>
                    <a:pt x="8845188" y="54396"/>
                  </a:lnTo>
                  <a:lnTo>
                    <a:pt x="8867634" y="91848"/>
                  </a:lnTo>
                  <a:lnTo>
                    <a:pt x="8878245" y="134202"/>
                  </a:lnTo>
                  <a:lnTo>
                    <a:pt x="8878960" y="148786"/>
                  </a:lnTo>
                  <a:lnTo>
                    <a:pt x="8878960" y="3590992"/>
                  </a:lnTo>
                  <a:lnTo>
                    <a:pt x="8872554" y="3634183"/>
                  </a:lnTo>
                  <a:lnTo>
                    <a:pt x="8853885" y="3673653"/>
                  </a:lnTo>
                  <a:lnTo>
                    <a:pt x="8824563" y="3706007"/>
                  </a:lnTo>
                  <a:lnTo>
                    <a:pt x="8787111" y="3728452"/>
                  </a:lnTo>
                  <a:lnTo>
                    <a:pt x="8744757" y="3739064"/>
                  </a:lnTo>
                  <a:lnTo>
                    <a:pt x="8730173" y="3739779"/>
                  </a:lnTo>
                  <a:close/>
                </a:path>
              </a:pathLst>
            </a:custGeom>
            <a:grpFill/>
          </p:spPr>
          <p:txBody>
            <a:bodyPr wrap="square" lIns="0" tIns="0" rIns="0" bIns="0" rtlCol="0"/>
            <a:lstStyle/>
            <a:p>
              <a:endParaRPr dirty="0"/>
            </a:p>
          </p:txBody>
        </p:sp>
        <p:sp>
          <p:nvSpPr>
            <p:cNvPr id="32" name="object 13">
              <a:extLst>
                <a:ext uri="{FF2B5EF4-FFF2-40B4-BE49-F238E27FC236}">
                  <a16:creationId xmlns:a16="http://schemas.microsoft.com/office/drawing/2014/main" id="{2076C652-39E6-0B72-1512-FBBDA9DC5A59}"/>
                </a:ext>
              </a:extLst>
            </p:cNvPr>
            <p:cNvSpPr/>
            <p:nvPr/>
          </p:nvSpPr>
          <p:spPr>
            <a:xfrm>
              <a:off x="760019" y="1749251"/>
              <a:ext cx="8879205" cy="4984924"/>
            </a:xfrm>
            <a:custGeom>
              <a:avLst/>
              <a:gdLst/>
              <a:ahLst/>
              <a:cxnLst/>
              <a:rect l="l" t="t" r="r" b="b"/>
              <a:pathLst>
                <a:path w="8879205" h="3740150">
                  <a:moveTo>
                    <a:pt x="0" y="3590992"/>
                  </a:moveTo>
                  <a:lnTo>
                    <a:pt x="0" y="148786"/>
                  </a:lnTo>
                  <a:lnTo>
                    <a:pt x="178" y="141477"/>
                  </a:lnTo>
                  <a:lnTo>
                    <a:pt x="8693" y="98669"/>
                  </a:lnTo>
                  <a:lnTo>
                    <a:pt x="29284" y="60146"/>
                  </a:lnTo>
                  <a:lnTo>
                    <a:pt x="60146" y="29284"/>
                  </a:lnTo>
                  <a:lnTo>
                    <a:pt x="98670" y="8693"/>
                  </a:lnTo>
                  <a:lnTo>
                    <a:pt x="141477" y="178"/>
                  </a:lnTo>
                  <a:lnTo>
                    <a:pt x="148786" y="0"/>
                  </a:lnTo>
                  <a:lnTo>
                    <a:pt x="8730173" y="0"/>
                  </a:lnTo>
                  <a:lnTo>
                    <a:pt x="8773364" y="6404"/>
                  </a:lnTo>
                  <a:lnTo>
                    <a:pt x="8812834" y="25075"/>
                  </a:lnTo>
                  <a:lnTo>
                    <a:pt x="8845188" y="54396"/>
                  </a:lnTo>
                  <a:lnTo>
                    <a:pt x="8867634" y="91848"/>
                  </a:lnTo>
                  <a:lnTo>
                    <a:pt x="8878245" y="134202"/>
                  </a:lnTo>
                  <a:lnTo>
                    <a:pt x="8878960" y="148786"/>
                  </a:lnTo>
                  <a:lnTo>
                    <a:pt x="8878960" y="3590992"/>
                  </a:lnTo>
                  <a:lnTo>
                    <a:pt x="8872554" y="3634183"/>
                  </a:lnTo>
                  <a:lnTo>
                    <a:pt x="8853885" y="3673653"/>
                  </a:lnTo>
                  <a:lnTo>
                    <a:pt x="8824563" y="3706007"/>
                  </a:lnTo>
                  <a:lnTo>
                    <a:pt x="8787111" y="3728452"/>
                  </a:lnTo>
                  <a:lnTo>
                    <a:pt x="8744757" y="3739064"/>
                  </a:lnTo>
                  <a:lnTo>
                    <a:pt x="8730173" y="3739779"/>
                  </a:lnTo>
                  <a:lnTo>
                    <a:pt x="148786" y="3739779"/>
                  </a:lnTo>
                  <a:lnTo>
                    <a:pt x="105595" y="3733373"/>
                  </a:lnTo>
                  <a:lnTo>
                    <a:pt x="66125" y="3714703"/>
                  </a:lnTo>
                  <a:lnTo>
                    <a:pt x="33771" y="3685382"/>
                  </a:lnTo>
                  <a:lnTo>
                    <a:pt x="11325" y="3647930"/>
                  </a:lnTo>
                  <a:lnTo>
                    <a:pt x="714" y="3605576"/>
                  </a:lnTo>
                  <a:lnTo>
                    <a:pt x="0" y="3590992"/>
                  </a:lnTo>
                  <a:close/>
                </a:path>
              </a:pathLst>
            </a:custGeom>
            <a:grpFill/>
            <a:ln w="41275">
              <a:solidFill>
                <a:srgbClr val="00B0F0"/>
              </a:solidFill>
            </a:ln>
          </p:spPr>
          <p:txBody>
            <a:bodyPr wrap="square" lIns="0" tIns="0" rIns="0" bIns="0" rtlCol="0"/>
            <a:lstStyle/>
            <a:p>
              <a:endParaRPr dirty="0"/>
            </a:p>
          </p:txBody>
        </p:sp>
        <p:pic>
          <p:nvPicPr>
            <p:cNvPr id="33" name="object 14">
              <a:extLst>
                <a:ext uri="{FF2B5EF4-FFF2-40B4-BE49-F238E27FC236}">
                  <a16:creationId xmlns:a16="http://schemas.microsoft.com/office/drawing/2014/main" id="{CC37EA59-4D1A-9207-EDE6-FE5F64442C55}"/>
                </a:ext>
              </a:extLst>
            </p:cNvPr>
            <p:cNvPicPr/>
            <p:nvPr/>
          </p:nvPicPr>
          <p:blipFill>
            <a:blip r:embed="rId8" cstate="print"/>
            <a:stretch>
              <a:fillRect/>
            </a:stretch>
          </p:blipFill>
          <p:spPr>
            <a:xfrm>
              <a:off x="965104" y="2380591"/>
              <a:ext cx="241276" cy="193020"/>
            </a:xfrm>
            <a:prstGeom prst="rect">
              <a:avLst/>
            </a:prstGeom>
            <a:grpFill/>
          </p:spPr>
        </p:pic>
        <p:pic>
          <p:nvPicPr>
            <p:cNvPr id="34" name="object 15">
              <a:extLst>
                <a:ext uri="{FF2B5EF4-FFF2-40B4-BE49-F238E27FC236}">
                  <a16:creationId xmlns:a16="http://schemas.microsoft.com/office/drawing/2014/main" id="{11007CD4-A6D9-E35F-15E4-D1B81658EF29}"/>
                </a:ext>
              </a:extLst>
            </p:cNvPr>
            <p:cNvPicPr/>
            <p:nvPr/>
          </p:nvPicPr>
          <p:blipFill>
            <a:blip r:embed="rId9" cstate="print"/>
            <a:stretch>
              <a:fillRect/>
            </a:stretch>
          </p:blipFill>
          <p:spPr>
            <a:xfrm>
              <a:off x="965104" y="2782717"/>
              <a:ext cx="241276" cy="193020"/>
            </a:xfrm>
            <a:prstGeom prst="rect">
              <a:avLst/>
            </a:prstGeom>
            <a:grpFill/>
          </p:spPr>
        </p:pic>
        <p:pic>
          <p:nvPicPr>
            <p:cNvPr id="35" name="object 16">
              <a:extLst>
                <a:ext uri="{FF2B5EF4-FFF2-40B4-BE49-F238E27FC236}">
                  <a16:creationId xmlns:a16="http://schemas.microsoft.com/office/drawing/2014/main" id="{CE9BBFFC-372E-F9A2-3A0F-DC63CA491125}"/>
                </a:ext>
              </a:extLst>
            </p:cNvPr>
            <p:cNvPicPr/>
            <p:nvPr/>
          </p:nvPicPr>
          <p:blipFill>
            <a:blip r:embed="rId10" cstate="print"/>
            <a:stretch>
              <a:fillRect/>
            </a:stretch>
          </p:blipFill>
          <p:spPr>
            <a:xfrm>
              <a:off x="965104" y="3192887"/>
              <a:ext cx="241276" cy="193020"/>
            </a:xfrm>
            <a:prstGeom prst="rect">
              <a:avLst/>
            </a:prstGeom>
            <a:grpFill/>
          </p:spPr>
        </p:pic>
        <p:pic>
          <p:nvPicPr>
            <p:cNvPr id="36" name="object 17">
              <a:extLst>
                <a:ext uri="{FF2B5EF4-FFF2-40B4-BE49-F238E27FC236}">
                  <a16:creationId xmlns:a16="http://schemas.microsoft.com/office/drawing/2014/main" id="{FF6AA0B1-55BA-9536-781A-12D26D214AF5}"/>
                </a:ext>
              </a:extLst>
            </p:cNvPr>
            <p:cNvPicPr/>
            <p:nvPr/>
          </p:nvPicPr>
          <p:blipFill>
            <a:blip r:embed="rId11" cstate="print"/>
            <a:stretch>
              <a:fillRect/>
            </a:stretch>
          </p:blipFill>
          <p:spPr>
            <a:xfrm>
              <a:off x="965104" y="4037353"/>
              <a:ext cx="241276" cy="193020"/>
            </a:xfrm>
            <a:prstGeom prst="rect">
              <a:avLst/>
            </a:prstGeom>
            <a:grpFill/>
          </p:spPr>
        </p:pic>
        <p:pic>
          <p:nvPicPr>
            <p:cNvPr id="37" name="object 18">
              <a:extLst>
                <a:ext uri="{FF2B5EF4-FFF2-40B4-BE49-F238E27FC236}">
                  <a16:creationId xmlns:a16="http://schemas.microsoft.com/office/drawing/2014/main" id="{97DEDD4A-E6A8-F74D-51AD-4F279D9A7ED4}"/>
                </a:ext>
              </a:extLst>
            </p:cNvPr>
            <p:cNvPicPr/>
            <p:nvPr/>
          </p:nvPicPr>
          <p:blipFill>
            <a:blip r:embed="rId12" cstate="print"/>
            <a:stretch>
              <a:fillRect/>
            </a:stretch>
          </p:blipFill>
          <p:spPr>
            <a:xfrm>
              <a:off x="965104" y="4439480"/>
              <a:ext cx="241276" cy="193020"/>
            </a:xfrm>
            <a:prstGeom prst="rect">
              <a:avLst/>
            </a:prstGeom>
            <a:grpFill/>
          </p:spPr>
        </p:pic>
        <p:pic>
          <p:nvPicPr>
            <p:cNvPr id="38" name="object 19">
              <a:extLst>
                <a:ext uri="{FF2B5EF4-FFF2-40B4-BE49-F238E27FC236}">
                  <a16:creationId xmlns:a16="http://schemas.microsoft.com/office/drawing/2014/main" id="{5B7B1E79-D8F2-0926-D4F7-B518F833E704}"/>
                </a:ext>
              </a:extLst>
            </p:cNvPr>
            <p:cNvPicPr/>
            <p:nvPr/>
          </p:nvPicPr>
          <p:blipFill>
            <a:blip r:embed="rId13" cstate="print"/>
            <a:stretch>
              <a:fillRect/>
            </a:stretch>
          </p:blipFill>
          <p:spPr>
            <a:xfrm>
              <a:off x="965104" y="4849649"/>
              <a:ext cx="241276" cy="193020"/>
            </a:xfrm>
            <a:prstGeom prst="rect">
              <a:avLst/>
            </a:prstGeom>
            <a:grpFill/>
          </p:spPr>
        </p:pic>
        <p:pic>
          <p:nvPicPr>
            <p:cNvPr id="39" name="object 20">
              <a:extLst>
                <a:ext uri="{FF2B5EF4-FFF2-40B4-BE49-F238E27FC236}">
                  <a16:creationId xmlns:a16="http://schemas.microsoft.com/office/drawing/2014/main" id="{1AACE569-151D-BA77-8B61-3262657636FF}"/>
                </a:ext>
              </a:extLst>
            </p:cNvPr>
            <p:cNvPicPr/>
            <p:nvPr/>
          </p:nvPicPr>
          <p:blipFill>
            <a:blip r:embed="rId14" cstate="print"/>
            <a:stretch>
              <a:fillRect/>
            </a:stretch>
          </p:blipFill>
          <p:spPr>
            <a:xfrm>
              <a:off x="965104" y="5694116"/>
              <a:ext cx="241276" cy="193020"/>
            </a:xfrm>
            <a:prstGeom prst="rect">
              <a:avLst/>
            </a:prstGeom>
            <a:grpFill/>
          </p:spPr>
        </p:pic>
        <p:pic>
          <p:nvPicPr>
            <p:cNvPr id="40" name="object 21">
              <a:extLst>
                <a:ext uri="{FF2B5EF4-FFF2-40B4-BE49-F238E27FC236}">
                  <a16:creationId xmlns:a16="http://schemas.microsoft.com/office/drawing/2014/main" id="{315C71E9-A751-5FA6-E9F9-F7686A224DFA}"/>
                </a:ext>
              </a:extLst>
            </p:cNvPr>
            <p:cNvPicPr/>
            <p:nvPr/>
          </p:nvPicPr>
          <p:blipFill>
            <a:blip r:embed="rId15" cstate="print"/>
            <a:stretch>
              <a:fillRect/>
            </a:stretch>
          </p:blipFill>
          <p:spPr>
            <a:xfrm>
              <a:off x="965104" y="6096243"/>
              <a:ext cx="241276" cy="193020"/>
            </a:xfrm>
            <a:prstGeom prst="rect">
              <a:avLst/>
            </a:prstGeom>
            <a:grpFill/>
          </p:spPr>
        </p:pic>
      </p:grpSp>
      <p:sp>
        <p:nvSpPr>
          <p:cNvPr id="42" name="Rectangle 41">
            <a:extLst>
              <a:ext uri="{FF2B5EF4-FFF2-40B4-BE49-F238E27FC236}">
                <a16:creationId xmlns:a16="http://schemas.microsoft.com/office/drawing/2014/main" id="{DF327F45-A528-2D0E-6754-B6401B3E180A}"/>
              </a:ext>
            </a:extLst>
          </p:cNvPr>
          <p:cNvSpPr/>
          <p:nvPr/>
        </p:nvSpPr>
        <p:spPr>
          <a:xfrm>
            <a:off x="2306113" y="538392"/>
            <a:ext cx="8712935" cy="40147"/>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3" name="Graphic 21">
            <a:extLst>
              <a:ext uri="{FF2B5EF4-FFF2-40B4-BE49-F238E27FC236}">
                <a16:creationId xmlns:a16="http://schemas.microsoft.com/office/drawing/2014/main" id="{B2E02B19-C0D8-541B-1515-1E3FFEF951C3}"/>
              </a:ext>
            </a:extLst>
          </p:cNvPr>
          <p:cNvPicPr>
            <a:picLocks noChangeAspect="1"/>
          </p:cNvPicPr>
          <p:nvPr/>
        </p:nvPicPr>
        <p:blipFill rotWithShape="1">
          <a:blip r:embed="rId1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58441" y="104775"/>
            <a:ext cx="2024202" cy="945164"/>
          </a:xfrm>
          <a:prstGeom prst="rect">
            <a:avLst/>
          </a:prstGeom>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564F62-381D-6D40-226F-D8EFFF8B5FF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2D0E916-56D3-E05D-5EF1-89F35388C982}"/>
              </a:ext>
            </a:extLst>
          </p:cNvPr>
          <p:cNvSpPr/>
          <p:nvPr/>
        </p:nvSpPr>
        <p:spPr>
          <a:xfrm>
            <a:off x="2306113" y="1038738"/>
            <a:ext cx="8712935" cy="40147"/>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B36F534F-126D-8883-1E91-5131C7E8B4FF}"/>
              </a:ext>
            </a:extLst>
          </p:cNvPr>
          <p:cNvSpPr/>
          <p:nvPr/>
        </p:nvSpPr>
        <p:spPr>
          <a:xfrm>
            <a:off x="7558824" y="1400175"/>
            <a:ext cx="3625271" cy="567485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53659D89-CD06-62B5-2766-BCCD0A13FF0C}"/>
              </a:ext>
            </a:extLst>
          </p:cNvPr>
          <p:cNvSpPr/>
          <p:nvPr/>
        </p:nvSpPr>
        <p:spPr>
          <a:xfrm>
            <a:off x="434390" y="1628774"/>
            <a:ext cx="9947860" cy="53340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2700" marR="71120" lvl="0" indent="0" algn="just" defTabSz="914400" eaLnBrk="1" fontAlgn="auto" latinLnBrk="0" hangingPunct="1">
              <a:lnSpc>
                <a:spcPct val="122300"/>
              </a:lnSpc>
              <a:spcBef>
                <a:spcPts val="105"/>
              </a:spcBef>
              <a:spcAft>
                <a:spcPts val="0"/>
              </a:spcAft>
              <a:buClrTx/>
              <a:buSzTx/>
              <a:buFontTx/>
              <a:buNone/>
              <a:tabLst/>
              <a:defRPr/>
            </a:pPr>
            <a:r>
              <a:rPr kumimoji="0" lang="en-US" b="1" i="0" u="none" strike="noStrike" kern="0" cap="none" spc="-85" normalizeH="0" baseline="0" noProof="0" dirty="0">
                <a:ln>
                  <a:noFill/>
                </a:ln>
                <a:solidFill>
                  <a:sysClr val="windowText" lastClr="000000"/>
                </a:solidFill>
                <a:effectLst/>
                <a:uLnTx/>
                <a:uFillTx/>
                <a:latin typeface="Lucida Sans"/>
                <a:cs typeface="Lucida Sans"/>
              </a:rPr>
              <a:t>Definition:</a:t>
            </a:r>
            <a:r>
              <a:rPr kumimoji="0" lang="en-US" b="1" i="0" u="none" strike="noStrike" kern="0" cap="none" spc="-7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30" normalizeH="0" baseline="0" noProof="0" dirty="0">
                <a:ln>
                  <a:noFill/>
                </a:ln>
                <a:solidFill>
                  <a:sysClr val="windowText" lastClr="000000"/>
                </a:solidFill>
                <a:effectLst/>
                <a:uLnTx/>
                <a:uFillTx/>
                <a:latin typeface="Lucida Sans"/>
                <a:cs typeface="Lucida Sans"/>
              </a:rPr>
              <a:t>A</a:t>
            </a:r>
            <a:r>
              <a:rPr kumimoji="0" lang="en-US" sz="1600" b="0" i="0" u="none" strike="noStrike" kern="0" cap="none" spc="-50" normalizeH="0" baseline="0" noProof="0" dirty="0">
                <a:ln>
                  <a:noFill/>
                </a:ln>
                <a:solidFill>
                  <a:sysClr val="windowText" lastClr="000000"/>
                </a:solidFill>
                <a:effectLst/>
                <a:uLnTx/>
                <a:uFillTx/>
                <a:latin typeface="Lucida Sans"/>
                <a:cs typeface="Lucida Sans"/>
              </a:rPr>
              <a:t> risk</a:t>
            </a:r>
            <a:r>
              <a:rPr kumimoji="0" lang="en-US" sz="1600" b="0" i="0" u="none" strike="noStrike" kern="0" cap="none" spc="-2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50" normalizeH="0" baseline="0" noProof="0" dirty="0">
                <a:ln>
                  <a:noFill/>
                </a:ln>
                <a:solidFill>
                  <a:sysClr val="windowText" lastClr="000000"/>
                </a:solidFill>
                <a:effectLst/>
                <a:uLnTx/>
                <a:uFillTx/>
                <a:latin typeface="Lucida Sans"/>
                <a:cs typeface="Lucida Sans"/>
              </a:rPr>
              <a:t>register</a:t>
            </a:r>
            <a:r>
              <a:rPr kumimoji="0" lang="en-US" sz="1600" b="0" i="0" u="none" strike="noStrike" kern="0" cap="none" spc="-9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55" normalizeH="0" baseline="0" noProof="0" dirty="0">
                <a:ln>
                  <a:noFill/>
                </a:ln>
                <a:solidFill>
                  <a:sysClr val="windowText" lastClr="000000"/>
                </a:solidFill>
                <a:effectLst/>
                <a:uLnTx/>
                <a:uFillTx/>
                <a:latin typeface="Lucida Sans"/>
                <a:cs typeface="Lucida Sans"/>
              </a:rPr>
              <a:t>is</a:t>
            </a:r>
            <a:r>
              <a:rPr kumimoji="0" lang="en-US" sz="1600" b="0" i="0" u="none" strike="noStrike" kern="0" cap="none" spc="-3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25" normalizeH="0" baseline="0" noProof="0" dirty="0">
                <a:ln>
                  <a:noFill/>
                </a:ln>
                <a:solidFill>
                  <a:sysClr val="windowText" lastClr="000000"/>
                </a:solidFill>
                <a:effectLst/>
                <a:uLnTx/>
                <a:uFillTx/>
                <a:latin typeface="Lucida Sans"/>
                <a:cs typeface="Lucida Sans"/>
              </a:rPr>
              <a:t>a</a:t>
            </a:r>
            <a:r>
              <a:rPr kumimoji="0" lang="en-US" sz="1600" b="0" i="0" u="none" strike="noStrike" kern="0" cap="none" spc="-9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30" normalizeH="0" baseline="0" noProof="0" dirty="0">
                <a:ln>
                  <a:noFill/>
                </a:ln>
                <a:solidFill>
                  <a:sysClr val="windowText" lastClr="000000"/>
                </a:solidFill>
                <a:effectLst/>
                <a:uLnTx/>
                <a:uFillTx/>
                <a:latin typeface="Lucida Sans"/>
                <a:cs typeface="Lucida Sans"/>
              </a:rPr>
              <a:t>central</a:t>
            </a:r>
            <a:r>
              <a:rPr kumimoji="0" lang="en-US" sz="1600" b="0" i="0" u="none" strike="noStrike" kern="0" cap="none" spc="-4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45" normalizeH="0" baseline="0" noProof="0" dirty="0">
                <a:ln>
                  <a:noFill/>
                </a:ln>
                <a:solidFill>
                  <a:sysClr val="windowText" lastClr="000000"/>
                </a:solidFill>
                <a:effectLst/>
                <a:uLnTx/>
                <a:uFillTx/>
                <a:latin typeface="Lucida Sans"/>
                <a:cs typeface="Lucida Sans"/>
              </a:rPr>
              <a:t>repository</a:t>
            </a:r>
            <a:r>
              <a:rPr kumimoji="0" lang="en-US" sz="1600" b="0" i="0" u="none" strike="noStrike" kern="0" cap="none" spc="-3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0" normalizeH="0" baseline="0" noProof="0" dirty="0">
                <a:ln>
                  <a:noFill/>
                </a:ln>
                <a:solidFill>
                  <a:sysClr val="windowText" lastClr="000000"/>
                </a:solidFill>
                <a:effectLst/>
                <a:uLnTx/>
                <a:uFillTx/>
                <a:latin typeface="Lucida Sans"/>
                <a:cs typeface="Lucida Sans"/>
              </a:rPr>
              <a:t>that</a:t>
            </a:r>
            <a:r>
              <a:rPr kumimoji="0" lang="en-US" sz="1600" b="0" i="0" u="none" strike="noStrike" kern="0" cap="none" spc="-25" normalizeH="0" baseline="0" noProof="0" dirty="0">
                <a:ln>
                  <a:noFill/>
                </a:ln>
                <a:solidFill>
                  <a:sysClr val="windowText" lastClr="000000"/>
                </a:solidFill>
                <a:effectLst/>
                <a:uLnTx/>
                <a:uFillTx/>
                <a:latin typeface="Lucida Sans"/>
                <a:cs typeface="Lucida Sans"/>
              </a:rPr>
              <a:t> documents identified</a:t>
            </a:r>
            <a:r>
              <a:rPr kumimoji="0" lang="en-US" sz="1600" b="0" i="0" u="none" strike="noStrike" kern="0" cap="none" spc="-5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70" normalizeH="0" baseline="0" noProof="0" dirty="0">
                <a:ln>
                  <a:noFill/>
                </a:ln>
                <a:solidFill>
                  <a:sysClr val="windowText" lastClr="000000"/>
                </a:solidFill>
                <a:effectLst/>
                <a:uLnTx/>
                <a:uFillTx/>
                <a:latin typeface="Lucida Sans"/>
                <a:cs typeface="Lucida Sans"/>
              </a:rPr>
              <a:t>risks,</a:t>
            </a:r>
            <a:r>
              <a:rPr kumimoji="0" lang="en-US" sz="1600" b="0" i="0" u="none" strike="noStrike" kern="0" cap="none" spc="-9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25" normalizeH="0" baseline="0" noProof="0" dirty="0">
                <a:ln>
                  <a:noFill/>
                </a:ln>
                <a:solidFill>
                  <a:sysClr val="windowText" lastClr="000000"/>
                </a:solidFill>
                <a:effectLst/>
                <a:uLnTx/>
                <a:uFillTx/>
                <a:latin typeface="Lucida Sans"/>
                <a:cs typeface="Lucida Sans"/>
              </a:rPr>
              <a:t>their</a:t>
            </a:r>
            <a:r>
              <a:rPr kumimoji="0" lang="en-US" sz="1600" b="0" i="0" u="none" strike="noStrike" kern="0" cap="none" spc="-9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60" normalizeH="0" baseline="0" noProof="0" dirty="0">
                <a:ln>
                  <a:noFill/>
                </a:ln>
                <a:solidFill>
                  <a:sysClr val="windowText" lastClr="000000"/>
                </a:solidFill>
                <a:effectLst/>
                <a:uLnTx/>
                <a:uFillTx/>
                <a:latin typeface="Lucida Sans"/>
                <a:cs typeface="Lucida Sans"/>
              </a:rPr>
              <a:t>severity,</a:t>
            </a:r>
            <a:r>
              <a:rPr kumimoji="0" lang="en-US" sz="1600" b="0" i="0" u="none" strike="noStrike" kern="0" cap="none" spc="-9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25" normalizeH="0" baseline="0" noProof="0" dirty="0">
                <a:ln>
                  <a:noFill/>
                </a:ln>
                <a:solidFill>
                  <a:sysClr val="windowText" lastClr="000000"/>
                </a:solidFill>
                <a:effectLst/>
                <a:uLnTx/>
                <a:uFillTx/>
                <a:latin typeface="Lucida Sans"/>
                <a:cs typeface="Lucida Sans"/>
              </a:rPr>
              <a:t>and</a:t>
            </a:r>
            <a:r>
              <a:rPr kumimoji="0" lang="en-US" sz="1600" b="0" i="0" u="none" strike="noStrike" kern="0" cap="none" spc="-5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25" normalizeH="0" baseline="0" noProof="0" dirty="0">
                <a:ln>
                  <a:noFill/>
                </a:ln>
                <a:solidFill>
                  <a:sysClr val="windowText" lastClr="000000"/>
                </a:solidFill>
                <a:effectLst/>
                <a:uLnTx/>
                <a:uFillTx/>
                <a:latin typeface="Lucida Sans"/>
                <a:cs typeface="Lucida Sans"/>
              </a:rPr>
              <a:t>the actions</a:t>
            </a:r>
            <a:r>
              <a:rPr kumimoji="0" lang="en-US" sz="1600" b="0" i="0" u="none" strike="noStrike" kern="0" cap="none" spc="-50" normalizeH="0" baseline="0" noProof="0" dirty="0">
                <a:ln>
                  <a:noFill/>
                </a:ln>
                <a:solidFill>
                  <a:sysClr val="windowText" lastClr="000000"/>
                </a:solidFill>
                <a:effectLst/>
                <a:uLnTx/>
                <a:uFillTx/>
                <a:latin typeface="Lucida Sans"/>
                <a:cs typeface="Lucida Sans"/>
              </a:rPr>
              <a:t> necessary</a:t>
            </a:r>
            <a:r>
              <a:rPr kumimoji="0" lang="en-US" sz="1600" b="0" i="0" u="none" strike="noStrike" kern="0" cap="none" spc="-4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20" normalizeH="0" baseline="0" noProof="0" dirty="0">
                <a:ln>
                  <a:noFill/>
                </a:ln>
                <a:solidFill>
                  <a:sysClr val="windowText" lastClr="000000"/>
                </a:solidFill>
                <a:effectLst/>
                <a:uLnTx/>
                <a:uFillTx/>
                <a:latin typeface="Lucida Sans"/>
                <a:cs typeface="Lucida Sans"/>
              </a:rPr>
              <a:t>to</a:t>
            </a:r>
            <a:r>
              <a:rPr kumimoji="0" lang="en-US" sz="1600" b="0" i="0" u="none" strike="noStrike" kern="0" cap="none" spc="-8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35" normalizeH="0" baseline="0" noProof="0" dirty="0">
                <a:ln>
                  <a:noFill/>
                </a:ln>
                <a:solidFill>
                  <a:sysClr val="windowText" lastClr="000000"/>
                </a:solidFill>
                <a:effectLst/>
                <a:uLnTx/>
                <a:uFillTx/>
                <a:latin typeface="Lucida Sans"/>
                <a:cs typeface="Lucida Sans"/>
              </a:rPr>
              <a:t>manage</a:t>
            </a:r>
            <a:r>
              <a:rPr kumimoji="0" lang="en-US" sz="1600" b="0" i="0" u="none" strike="noStrike" kern="0" cap="none" spc="-4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0" normalizeH="0" baseline="0" noProof="0" dirty="0">
                <a:ln>
                  <a:noFill/>
                </a:ln>
                <a:solidFill>
                  <a:sysClr val="windowText" lastClr="000000"/>
                </a:solidFill>
                <a:effectLst/>
                <a:uLnTx/>
                <a:uFillTx/>
                <a:latin typeface="Lucida Sans"/>
                <a:cs typeface="Lucida Sans"/>
              </a:rPr>
              <a:t>them</a:t>
            </a:r>
            <a:r>
              <a:rPr kumimoji="0" lang="en-US" sz="1600" b="0" i="0" u="none" strike="noStrike" kern="0" cap="none" spc="-6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40" normalizeH="0" baseline="0" noProof="0" dirty="0">
                <a:ln>
                  <a:noFill/>
                </a:ln>
                <a:solidFill>
                  <a:sysClr val="windowText" lastClr="000000"/>
                </a:solidFill>
                <a:effectLst/>
                <a:uLnTx/>
                <a:uFillTx/>
                <a:latin typeface="Lucida Sans"/>
                <a:cs typeface="Lucida Sans"/>
              </a:rPr>
              <a:t>throughout</a:t>
            </a:r>
            <a:r>
              <a:rPr kumimoji="0" lang="en-US" sz="1600" b="0" i="0" u="none" strike="noStrike" kern="0" cap="none" spc="-5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25" normalizeH="0" baseline="0" noProof="0" dirty="0">
                <a:ln>
                  <a:noFill/>
                </a:ln>
                <a:solidFill>
                  <a:sysClr val="windowText" lastClr="000000"/>
                </a:solidFill>
                <a:effectLst/>
                <a:uLnTx/>
                <a:uFillTx/>
                <a:latin typeface="Lucida Sans"/>
                <a:cs typeface="Lucida Sans"/>
              </a:rPr>
              <a:t>a</a:t>
            </a:r>
            <a:r>
              <a:rPr kumimoji="0" lang="en-US" sz="1600" b="0" i="0" u="none" strike="noStrike" kern="0" cap="none" spc="-11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45" normalizeH="0" baseline="0" noProof="0" dirty="0">
                <a:ln>
                  <a:noFill/>
                </a:ln>
                <a:solidFill>
                  <a:sysClr val="windowText" lastClr="000000"/>
                </a:solidFill>
                <a:effectLst/>
                <a:uLnTx/>
                <a:uFillTx/>
                <a:latin typeface="Lucida Sans"/>
                <a:cs typeface="Lucida Sans"/>
              </a:rPr>
              <a:t>project </a:t>
            </a:r>
            <a:r>
              <a:rPr kumimoji="0" lang="en-US" sz="1600" b="0" i="0" u="none" strike="noStrike" kern="0" cap="none" spc="-60" normalizeH="0" baseline="0" noProof="0" dirty="0">
                <a:ln>
                  <a:noFill/>
                </a:ln>
                <a:solidFill>
                  <a:sysClr val="windowText" lastClr="000000"/>
                </a:solidFill>
                <a:effectLst/>
                <a:uLnTx/>
                <a:uFillTx/>
                <a:latin typeface="Lucida Sans"/>
                <a:cs typeface="Lucida Sans"/>
              </a:rPr>
              <a:t>or</a:t>
            </a:r>
            <a:r>
              <a:rPr kumimoji="0" lang="en-US" sz="1600" b="0" i="0" u="none" strike="noStrike" kern="0" cap="none" spc="-11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45" normalizeH="0" baseline="0" noProof="0" dirty="0">
                <a:ln>
                  <a:noFill/>
                </a:ln>
                <a:solidFill>
                  <a:sysClr val="windowText" lastClr="000000"/>
                </a:solidFill>
                <a:effectLst/>
                <a:uLnTx/>
                <a:uFillTx/>
                <a:latin typeface="Lucida Sans"/>
                <a:cs typeface="Lucida Sans"/>
              </a:rPr>
              <a:t>business </a:t>
            </a:r>
            <a:r>
              <a:rPr kumimoji="0" lang="en-US" sz="1600" b="0" i="0" u="none" strike="noStrike" kern="0" cap="none" spc="-10" normalizeH="0" baseline="0" noProof="0" dirty="0">
                <a:ln>
                  <a:noFill/>
                </a:ln>
                <a:solidFill>
                  <a:sysClr val="windowText" lastClr="000000"/>
                </a:solidFill>
                <a:effectLst/>
                <a:uLnTx/>
                <a:uFillTx/>
                <a:latin typeface="Lucida Sans"/>
                <a:cs typeface="Lucida Sans"/>
              </a:rPr>
              <a:t>venture.</a:t>
            </a:r>
            <a:endParaRPr kumimoji="0" lang="en-US" sz="1600" b="0" i="0" u="none" strike="noStrike" kern="0" cap="none" spc="0" normalizeH="0" baseline="0" noProof="0" dirty="0">
              <a:ln>
                <a:noFill/>
              </a:ln>
              <a:solidFill>
                <a:sysClr val="windowText" lastClr="000000"/>
              </a:solidFill>
              <a:effectLst/>
              <a:uLnTx/>
              <a:uFillTx/>
              <a:latin typeface="Lucida Sans"/>
              <a:cs typeface="Lucida Sans"/>
            </a:endParaRPr>
          </a:p>
          <a:p>
            <a:pPr marL="0" marR="0" lvl="0" indent="0" algn="just" defTabSz="914400" eaLnBrk="1" fontAlgn="auto" latinLnBrk="0" hangingPunct="1">
              <a:lnSpc>
                <a:spcPct val="100000"/>
              </a:lnSpc>
              <a:spcBef>
                <a:spcPts val="95"/>
              </a:spcBef>
              <a:spcAft>
                <a:spcPts val="0"/>
              </a:spcAft>
              <a:buClrTx/>
              <a:buSzTx/>
              <a:buFontTx/>
              <a:buNone/>
              <a:tabLst/>
              <a:defRPr/>
            </a:pPr>
            <a:endParaRPr kumimoji="0" lang="en-US" sz="1400" b="0" i="0" u="none" strike="noStrike" kern="0" cap="none" spc="0" normalizeH="0" baseline="0" noProof="0" dirty="0">
              <a:ln>
                <a:noFill/>
              </a:ln>
              <a:solidFill>
                <a:sysClr val="windowText" lastClr="000000"/>
              </a:solidFill>
              <a:effectLst/>
              <a:uLnTx/>
              <a:uFillTx/>
              <a:latin typeface="Lucida Sans"/>
              <a:cs typeface="Lucida Sans"/>
            </a:endParaRPr>
          </a:p>
          <a:p>
            <a:pPr marL="12700" marR="0" lvl="0" indent="0" algn="just" defTabSz="914400" eaLnBrk="1" fontAlgn="auto" latinLnBrk="0" hangingPunct="1">
              <a:lnSpc>
                <a:spcPct val="100000"/>
              </a:lnSpc>
              <a:spcBef>
                <a:spcPts val="0"/>
              </a:spcBef>
              <a:spcAft>
                <a:spcPts val="0"/>
              </a:spcAft>
              <a:buClrTx/>
              <a:buSzTx/>
              <a:buFontTx/>
              <a:buNone/>
              <a:tabLst/>
              <a:defRPr/>
            </a:pPr>
            <a:r>
              <a:rPr kumimoji="0" lang="en-US" b="1" i="0" u="none" strike="noStrike" kern="0" cap="none" spc="-80" normalizeH="0" baseline="0" noProof="0" dirty="0">
                <a:ln>
                  <a:noFill/>
                </a:ln>
                <a:solidFill>
                  <a:sysClr val="windowText" lastClr="000000"/>
                </a:solidFill>
                <a:effectLst/>
                <a:uLnTx/>
                <a:uFillTx/>
                <a:latin typeface="Lucida Sans"/>
                <a:cs typeface="Lucida Sans"/>
              </a:rPr>
              <a:t>Key</a:t>
            </a:r>
            <a:r>
              <a:rPr kumimoji="0" lang="en-US" b="1" i="0" u="none" strike="noStrike" kern="0" cap="none" spc="-120" normalizeH="0" baseline="0" noProof="0" dirty="0">
                <a:ln>
                  <a:noFill/>
                </a:ln>
                <a:solidFill>
                  <a:sysClr val="windowText" lastClr="000000"/>
                </a:solidFill>
                <a:effectLst/>
                <a:uLnTx/>
                <a:uFillTx/>
                <a:latin typeface="Lucida Sans"/>
                <a:cs typeface="Lucida Sans"/>
              </a:rPr>
              <a:t> </a:t>
            </a:r>
            <a:r>
              <a:rPr kumimoji="0" lang="en-US" b="1" i="0" u="none" strike="noStrike" kern="0" cap="none" spc="-10" normalizeH="0" baseline="0" noProof="0" dirty="0">
                <a:ln>
                  <a:noFill/>
                </a:ln>
                <a:solidFill>
                  <a:sysClr val="windowText" lastClr="000000"/>
                </a:solidFill>
                <a:effectLst/>
                <a:uLnTx/>
                <a:uFillTx/>
                <a:latin typeface="Lucida Sans"/>
                <a:cs typeface="Lucida Sans"/>
              </a:rPr>
              <a:t>Components:</a:t>
            </a:r>
            <a:endParaRPr kumimoji="0" lang="en-US" b="0" i="0" u="none" strike="noStrike" kern="0" cap="none" spc="0" normalizeH="0" baseline="0" noProof="0" dirty="0">
              <a:ln>
                <a:noFill/>
              </a:ln>
              <a:solidFill>
                <a:sysClr val="windowText" lastClr="000000"/>
              </a:solidFill>
              <a:effectLst/>
              <a:uLnTx/>
              <a:uFillTx/>
              <a:latin typeface="Lucida Sans"/>
              <a:cs typeface="Lucida Sans"/>
            </a:endParaRPr>
          </a:p>
          <a:p>
            <a:pPr marL="431800" marR="0" lvl="0" indent="-285750" algn="just" defTabSz="914400" eaLnBrk="1" fontAlgn="auto" latinLnBrk="0" hangingPunct="1">
              <a:lnSpc>
                <a:spcPct val="100000"/>
              </a:lnSpc>
              <a:spcBef>
                <a:spcPts val="585"/>
              </a:spcBef>
              <a:spcAft>
                <a:spcPts val="0"/>
              </a:spcAft>
              <a:buClrTx/>
              <a:buSzTx/>
              <a:buFont typeface="Arial" panose="020B0604020202020204" pitchFamily="34" charset="0"/>
              <a:buChar char="•"/>
              <a:tabLst/>
              <a:defRPr/>
            </a:pPr>
            <a:r>
              <a:rPr kumimoji="0" lang="en-US" sz="1600" b="0" i="0" u="none" strike="noStrike" kern="0" cap="none" spc="-20" normalizeH="0" baseline="0" noProof="0" dirty="0">
                <a:ln>
                  <a:noFill/>
                </a:ln>
                <a:solidFill>
                  <a:sysClr val="windowText" lastClr="000000"/>
                </a:solidFill>
                <a:effectLst/>
                <a:uLnTx/>
                <a:uFillTx/>
                <a:latin typeface="Lucida Sans"/>
                <a:cs typeface="Lucida Sans"/>
              </a:rPr>
              <a:t>Risk</a:t>
            </a:r>
            <a:r>
              <a:rPr kumimoji="0" lang="en-US" sz="1600" b="0" i="0" u="none" strike="noStrike" kern="0" cap="none" spc="-5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35" normalizeH="0" baseline="0" noProof="0" dirty="0">
                <a:ln>
                  <a:noFill/>
                </a:ln>
                <a:solidFill>
                  <a:sysClr val="windowText" lastClr="000000"/>
                </a:solidFill>
                <a:effectLst/>
                <a:uLnTx/>
                <a:uFillTx/>
                <a:latin typeface="Lucida Sans"/>
                <a:cs typeface="Lucida Sans"/>
              </a:rPr>
              <a:t>ID</a:t>
            </a:r>
            <a:r>
              <a:rPr kumimoji="0" lang="en-US" sz="1600" b="0" i="0" u="none" strike="noStrike" kern="0" cap="none" spc="-11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25" normalizeH="0" baseline="0" noProof="0" dirty="0">
                <a:ln>
                  <a:noFill/>
                </a:ln>
                <a:solidFill>
                  <a:sysClr val="windowText" lastClr="000000"/>
                </a:solidFill>
                <a:effectLst/>
                <a:uLnTx/>
                <a:uFillTx/>
                <a:latin typeface="Lucida Sans"/>
                <a:cs typeface="Lucida Sans"/>
              </a:rPr>
              <a:t>and</a:t>
            </a:r>
            <a:r>
              <a:rPr kumimoji="0" lang="en-US" sz="1600" b="0" i="0" u="none" strike="noStrike" kern="0" cap="none" spc="-7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10" normalizeH="0" baseline="0" noProof="0" dirty="0">
                <a:ln>
                  <a:noFill/>
                </a:ln>
                <a:solidFill>
                  <a:sysClr val="windowText" lastClr="000000"/>
                </a:solidFill>
                <a:effectLst/>
                <a:uLnTx/>
                <a:uFillTx/>
                <a:latin typeface="Lucida Sans"/>
                <a:cs typeface="Lucida Sans"/>
              </a:rPr>
              <a:t>description</a:t>
            </a:r>
            <a:endParaRPr kumimoji="0" lang="en-US" sz="1600" b="0" i="0" u="none" strike="noStrike" kern="0" cap="none" spc="0" normalizeH="0" baseline="0" noProof="0" dirty="0">
              <a:ln>
                <a:noFill/>
              </a:ln>
              <a:solidFill>
                <a:sysClr val="windowText" lastClr="000000"/>
              </a:solidFill>
              <a:effectLst/>
              <a:uLnTx/>
              <a:uFillTx/>
              <a:latin typeface="Lucida Sans"/>
              <a:cs typeface="Lucida Sans"/>
            </a:endParaRPr>
          </a:p>
          <a:p>
            <a:pPr marL="431800" marR="3985260" lvl="0" indent="-285750" algn="just" defTabSz="914400" eaLnBrk="1" fontAlgn="auto" latinLnBrk="0" hangingPunct="1">
              <a:lnSpc>
                <a:spcPct val="124000"/>
              </a:lnSpc>
              <a:spcBef>
                <a:spcPts val="0"/>
              </a:spcBef>
              <a:spcAft>
                <a:spcPts val="0"/>
              </a:spcAft>
              <a:buClrTx/>
              <a:buSzTx/>
              <a:buFont typeface="Arial" panose="020B0604020202020204" pitchFamily="34" charset="0"/>
              <a:buChar char="•"/>
              <a:tabLst/>
              <a:defRPr/>
            </a:pPr>
            <a:r>
              <a:rPr kumimoji="0" lang="en-US" sz="1600" b="0" i="0" u="none" strike="noStrike" kern="0" cap="none" spc="-20" normalizeH="0" baseline="0" noProof="0" dirty="0">
                <a:ln>
                  <a:noFill/>
                </a:ln>
                <a:solidFill>
                  <a:sysClr val="windowText" lastClr="000000"/>
                </a:solidFill>
                <a:effectLst/>
                <a:uLnTx/>
                <a:uFillTx/>
                <a:latin typeface="Lucida Sans"/>
                <a:cs typeface="Lucida Sans"/>
              </a:rPr>
              <a:t>Risk</a:t>
            </a:r>
            <a:r>
              <a:rPr kumimoji="0" lang="en-US" sz="1600" b="0" i="0" u="none" strike="noStrike" kern="0" cap="none" spc="-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45" normalizeH="0" baseline="0" noProof="0" dirty="0">
                <a:ln>
                  <a:noFill/>
                </a:ln>
                <a:solidFill>
                  <a:sysClr val="windowText" lastClr="000000"/>
                </a:solidFill>
                <a:effectLst/>
                <a:uLnTx/>
                <a:uFillTx/>
                <a:latin typeface="Lucida Sans"/>
                <a:cs typeface="Lucida Sans"/>
              </a:rPr>
              <a:t>category</a:t>
            </a:r>
            <a:r>
              <a:rPr kumimoji="0" lang="en-US" sz="1600" b="0" i="0" u="none" strike="noStrike" kern="0" cap="none" spc="-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40" normalizeH="0" baseline="0" noProof="0" dirty="0">
                <a:ln>
                  <a:noFill/>
                </a:ln>
                <a:solidFill>
                  <a:sysClr val="windowText" lastClr="000000"/>
                </a:solidFill>
                <a:effectLst/>
                <a:uLnTx/>
                <a:uFillTx/>
                <a:latin typeface="Lucida Sans"/>
                <a:cs typeface="Lucida Sans"/>
              </a:rPr>
              <a:t>(financial,</a:t>
            </a:r>
            <a:r>
              <a:rPr kumimoji="0" lang="en-US" sz="1600" b="0" i="0" u="none" strike="noStrike" kern="0" cap="none" spc="-8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45" normalizeH="0" baseline="0" noProof="0" dirty="0">
                <a:ln>
                  <a:noFill/>
                </a:ln>
                <a:solidFill>
                  <a:sysClr val="windowText" lastClr="000000"/>
                </a:solidFill>
                <a:effectLst/>
                <a:uLnTx/>
                <a:uFillTx/>
                <a:latin typeface="Lucida Sans"/>
                <a:cs typeface="Lucida Sans"/>
              </a:rPr>
              <a:t>operational,</a:t>
            </a:r>
            <a:r>
              <a:rPr kumimoji="0" lang="en-US" sz="1600" b="0" i="0" u="none" strike="noStrike" kern="0" cap="none" spc="-8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45" normalizeH="0" baseline="0" noProof="0" dirty="0">
                <a:ln>
                  <a:noFill/>
                </a:ln>
                <a:solidFill>
                  <a:sysClr val="windowText" lastClr="000000"/>
                </a:solidFill>
                <a:effectLst/>
                <a:uLnTx/>
                <a:uFillTx/>
                <a:latin typeface="Lucida Sans"/>
                <a:cs typeface="Lucida Sans"/>
              </a:rPr>
              <a:t>etc.) </a:t>
            </a:r>
          </a:p>
          <a:p>
            <a:pPr marL="431800" marR="3985260" lvl="0" indent="-285750" algn="just" defTabSz="914400" eaLnBrk="1" fontAlgn="auto" latinLnBrk="0" hangingPunct="1">
              <a:lnSpc>
                <a:spcPct val="124000"/>
              </a:lnSpc>
              <a:spcBef>
                <a:spcPts val="0"/>
              </a:spcBef>
              <a:spcAft>
                <a:spcPts val="0"/>
              </a:spcAft>
              <a:buClrTx/>
              <a:buSzTx/>
              <a:buFont typeface="Arial" panose="020B0604020202020204" pitchFamily="34" charset="0"/>
              <a:buChar char="•"/>
              <a:tabLst/>
              <a:defRPr/>
            </a:pPr>
            <a:r>
              <a:rPr kumimoji="0" lang="en-US" sz="1600" b="0" i="0" u="none" strike="noStrike" kern="0" cap="none" spc="-20" normalizeH="0" baseline="0" noProof="0" dirty="0">
                <a:ln>
                  <a:noFill/>
                </a:ln>
                <a:solidFill>
                  <a:sysClr val="windowText" lastClr="000000"/>
                </a:solidFill>
                <a:effectLst/>
                <a:uLnTx/>
                <a:uFillTx/>
                <a:latin typeface="Lucida Sans"/>
                <a:cs typeface="Lucida Sans"/>
              </a:rPr>
              <a:t>Probability </a:t>
            </a:r>
            <a:r>
              <a:rPr kumimoji="0" lang="en-US" sz="1600" b="0" i="0" u="none" strike="noStrike" kern="0" cap="none" spc="-25" normalizeH="0" baseline="0" noProof="0" dirty="0">
                <a:ln>
                  <a:noFill/>
                </a:ln>
                <a:solidFill>
                  <a:sysClr val="windowText" lastClr="000000"/>
                </a:solidFill>
                <a:effectLst/>
                <a:uLnTx/>
                <a:uFillTx/>
                <a:latin typeface="Lucida Sans"/>
                <a:cs typeface="Lucida Sans"/>
              </a:rPr>
              <a:t>and</a:t>
            </a:r>
            <a:r>
              <a:rPr kumimoji="0" lang="en-US" sz="1600" b="0" i="0" u="none" strike="noStrike" kern="0" cap="none" spc="-6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0" normalizeH="0" baseline="0" noProof="0" dirty="0">
                <a:ln>
                  <a:noFill/>
                </a:ln>
                <a:solidFill>
                  <a:sysClr val="windowText" lastClr="000000"/>
                </a:solidFill>
                <a:effectLst/>
                <a:uLnTx/>
                <a:uFillTx/>
                <a:latin typeface="Lucida Sans"/>
                <a:cs typeface="Lucida Sans"/>
              </a:rPr>
              <a:t>impact</a:t>
            </a:r>
            <a:r>
              <a:rPr kumimoji="0" lang="en-US" sz="1600" b="0" i="0" u="none" strike="noStrike" kern="0" cap="none" spc="-3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10" normalizeH="0" baseline="0" noProof="0" dirty="0">
                <a:ln>
                  <a:noFill/>
                </a:ln>
                <a:solidFill>
                  <a:sysClr val="windowText" lastClr="000000"/>
                </a:solidFill>
                <a:effectLst/>
                <a:uLnTx/>
                <a:uFillTx/>
                <a:latin typeface="Lucida Sans"/>
                <a:cs typeface="Lucida Sans"/>
              </a:rPr>
              <a:t>ratings</a:t>
            </a:r>
            <a:endParaRPr kumimoji="0" lang="en-US" sz="1600" b="0" i="0" u="none" strike="noStrike" kern="0" cap="none" spc="0" normalizeH="0" baseline="0" noProof="0" dirty="0">
              <a:ln>
                <a:noFill/>
              </a:ln>
              <a:solidFill>
                <a:sysClr val="windowText" lastClr="000000"/>
              </a:solidFill>
              <a:effectLst/>
              <a:uLnTx/>
              <a:uFillTx/>
              <a:latin typeface="Lucida Sans"/>
              <a:cs typeface="Lucida Sans"/>
            </a:endParaRPr>
          </a:p>
          <a:p>
            <a:pPr marL="431800" marR="3746500" lvl="0" indent="-285750" algn="just" defTabSz="914400" eaLnBrk="1" fontAlgn="auto" latinLnBrk="0" hangingPunct="1">
              <a:lnSpc>
                <a:spcPct val="124000"/>
              </a:lnSpc>
              <a:spcBef>
                <a:spcPts val="0"/>
              </a:spcBef>
              <a:spcAft>
                <a:spcPts val="0"/>
              </a:spcAft>
              <a:buClrTx/>
              <a:buSzTx/>
              <a:buFont typeface="Arial" panose="020B0604020202020204" pitchFamily="34" charset="0"/>
              <a:buChar char="•"/>
              <a:tabLst/>
              <a:defRPr/>
            </a:pPr>
            <a:r>
              <a:rPr kumimoji="0" lang="en-US" sz="1600" b="0" i="0" u="none" strike="noStrike" kern="0" cap="none" spc="-20" normalizeH="0" baseline="0" noProof="0" dirty="0">
                <a:ln>
                  <a:noFill/>
                </a:ln>
                <a:solidFill>
                  <a:sysClr val="windowText" lastClr="000000"/>
                </a:solidFill>
                <a:effectLst/>
                <a:uLnTx/>
                <a:uFillTx/>
                <a:latin typeface="Lucida Sans"/>
                <a:cs typeface="Lucida Sans"/>
              </a:rPr>
              <a:t>Mitigation</a:t>
            </a:r>
            <a:r>
              <a:rPr kumimoji="0" lang="en-US" sz="1600" b="0" i="0" u="none" strike="noStrike" kern="0" cap="none" spc="-2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45" normalizeH="0" baseline="0" noProof="0" dirty="0">
                <a:ln>
                  <a:noFill/>
                </a:ln>
                <a:solidFill>
                  <a:sysClr val="windowText" lastClr="000000"/>
                </a:solidFill>
                <a:effectLst/>
                <a:uLnTx/>
                <a:uFillTx/>
                <a:latin typeface="Lucida Sans"/>
                <a:cs typeface="Lucida Sans"/>
              </a:rPr>
              <a:t>strategies</a:t>
            </a:r>
            <a:r>
              <a:rPr kumimoji="0" lang="en-US" sz="1600" b="0" i="0" u="none" strike="noStrike" kern="0" cap="none" spc="-1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25" normalizeH="0" baseline="0" noProof="0" dirty="0">
                <a:ln>
                  <a:noFill/>
                </a:ln>
                <a:solidFill>
                  <a:sysClr val="windowText" lastClr="000000"/>
                </a:solidFill>
                <a:effectLst/>
                <a:uLnTx/>
                <a:uFillTx/>
                <a:latin typeface="Lucida Sans"/>
                <a:cs typeface="Lucida Sans"/>
              </a:rPr>
              <a:t>and</a:t>
            </a:r>
            <a:r>
              <a:rPr kumimoji="0" lang="en-US" sz="1600" b="0" i="0" u="none" strike="noStrike" kern="0" cap="none" spc="-4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20" normalizeH="0" baseline="0" noProof="0" dirty="0">
                <a:ln>
                  <a:noFill/>
                </a:ln>
                <a:solidFill>
                  <a:sysClr val="windowText" lastClr="000000"/>
                </a:solidFill>
                <a:effectLst/>
                <a:uLnTx/>
                <a:uFillTx/>
                <a:latin typeface="Lucida Sans"/>
                <a:cs typeface="Lucida Sans"/>
              </a:rPr>
              <a:t>contingency</a:t>
            </a:r>
            <a:r>
              <a:rPr kumimoji="0" lang="en-US" sz="1600" b="0" i="0" u="none" strike="noStrike" kern="0" cap="none" spc="-1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25" normalizeH="0" baseline="0" noProof="0" dirty="0">
                <a:ln>
                  <a:noFill/>
                </a:ln>
                <a:solidFill>
                  <a:sysClr val="windowText" lastClr="000000"/>
                </a:solidFill>
                <a:effectLst/>
                <a:uLnTx/>
                <a:uFillTx/>
                <a:latin typeface="Lucida Sans"/>
                <a:cs typeface="Lucida Sans"/>
              </a:rPr>
              <a:t>plans</a:t>
            </a:r>
          </a:p>
          <a:p>
            <a:pPr marL="431800" marR="3746500" lvl="0" indent="-285750" algn="just" defTabSz="914400" eaLnBrk="1" fontAlgn="auto" latinLnBrk="0" hangingPunct="1">
              <a:lnSpc>
                <a:spcPct val="124000"/>
              </a:lnSpc>
              <a:spcBef>
                <a:spcPts val="0"/>
              </a:spcBef>
              <a:spcAft>
                <a:spcPts val="0"/>
              </a:spcAft>
              <a:buClrTx/>
              <a:buSzTx/>
              <a:buFont typeface="Arial" panose="020B0604020202020204" pitchFamily="34" charset="0"/>
              <a:buChar char="•"/>
              <a:tabLst/>
              <a:defRPr/>
            </a:pPr>
            <a:r>
              <a:rPr kumimoji="0" lang="en-US" sz="1600" b="0" i="0" u="none" strike="noStrike" kern="0" cap="none" spc="-20" normalizeH="0" baseline="0" noProof="0" dirty="0">
                <a:ln>
                  <a:noFill/>
                </a:ln>
                <a:solidFill>
                  <a:sysClr val="windowText" lastClr="000000"/>
                </a:solidFill>
                <a:effectLst/>
                <a:uLnTx/>
                <a:uFillTx/>
                <a:latin typeface="Lucida Sans"/>
                <a:cs typeface="Lucida Sans"/>
              </a:rPr>
              <a:t>Risk</a:t>
            </a:r>
            <a:r>
              <a:rPr kumimoji="0" lang="en-US" sz="1600" b="0" i="0" u="none" strike="noStrike" kern="0" cap="none" spc="-35" normalizeH="0" baseline="0" noProof="0" dirty="0">
                <a:ln>
                  <a:noFill/>
                </a:ln>
                <a:solidFill>
                  <a:sysClr val="windowText" lastClr="000000"/>
                </a:solidFill>
                <a:effectLst/>
                <a:uLnTx/>
                <a:uFillTx/>
                <a:latin typeface="Lucida Sans"/>
                <a:cs typeface="Lucida Sans"/>
              </a:rPr>
              <a:t> owner</a:t>
            </a:r>
            <a:r>
              <a:rPr kumimoji="0" lang="en-US" sz="1600" b="0" i="0" u="none" strike="noStrike" kern="0" cap="none" spc="-10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25" normalizeH="0" baseline="0" noProof="0" dirty="0">
                <a:ln>
                  <a:noFill/>
                </a:ln>
                <a:solidFill>
                  <a:sysClr val="windowText" lastClr="000000"/>
                </a:solidFill>
                <a:effectLst/>
                <a:uLnTx/>
                <a:uFillTx/>
                <a:latin typeface="Lucida Sans"/>
                <a:cs typeface="Lucida Sans"/>
              </a:rPr>
              <a:t>and</a:t>
            </a:r>
            <a:r>
              <a:rPr kumimoji="0" lang="en-US" sz="1600" b="0" i="0" u="none" strike="noStrike" kern="0" cap="none" spc="-6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40" normalizeH="0" baseline="0" noProof="0" dirty="0">
                <a:ln>
                  <a:noFill/>
                </a:ln>
                <a:solidFill>
                  <a:sysClr val="windowText" lastClr="000000"/>
                </a:solidFill>
                <a:effectLst/>
                <a:uLnTx/>
                <a:uFillTx/>
                <a:latin typeface="Lucida Sans"/>
                <a:cs typeface="Lucida Sans"/>
              </a:rPr>
              <a:t>status</a:t>
            </a:r>
            <a:r>
              <a:rPr kumimoji="0" lang="en-US" sz="1600" b="0" i="0" u="none" strike="noStrike" kern="0" cap="none" spc="-3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10" normalizeH="0" baseline="0" noProof="0" dirty="0">
                <a:ln>
                  <a:noFill/>
                </a:ln>
                <a:solidFill>
                  <a:sysClr val="windowText" lastClr="000000"/>
                </a:solidFill>
                <a:effectLst/>
                <a:uLnTx/>
                <a:uFillTx/>
                <a:latin typeface="Lucida Sans"/>
                <a:cs typeface="Lucida Sans"/>
              </a:rPr>
              <a:t>tracking</a:t>
            </a:r>
            <a:endParaRPr kumimoji="0" lang="en-US" sz="1600" b="0" i="0" u="none" strike="noStrike" kern="0" cap="none" spc="0" normalizeH="0" baseline="0" noProof="0" dirty="0">
              <a:ln>
                <a:noFill/>
              </a:ln>
              <a:solidFill>
                <a:sysClr val="windowText" lastClr="000000"/>
              </a:solidFill>
              <a:effectLst/>
              <a:uLnTx/>
              <a:uFillTx/>
              <a:latin typeface="Lucida Sans"/>
              <a:cs typeface="Lucida Sans"/>
            </a:endParaRPr>
          </a:p>
          <a:p>
            <a:pPr marL="0" marR="0" lvl="0" indent="0" algn="just" defTabSz="914400" eaLnBrk="1" fontAlgn="auto" latinLnBrk="0" hangingPunct="1">
              <a:lnSpc>
                <a:spcPct val="100000"/>
              </a:lnSpc>
              <a:spcBef>
                <a:spcPts val="95"/>
              </a:spcBef>
              <a:spcAft>
                <a:spcPts val="0"/>
              </a:spcAft>
              <a:buClrTx/>
              <a:buSzTx/>
              <a:buFontTx/>
              <a:buNone/>
              <a:tabLst/>
              <a:defRPr/>
            </a:pPr>
            <a:endParaRPr kumimoji="0" lang="en-US" sz="1400" b="0" i="0" u="none" strike="noStrike" kern="0" cap="none" spc="0" normalizeH="0" baseline="0" noProof="0" dirty="0">
              <a:ln>
                <a:noFill/>
              </a:ln>
              <a:solidFill>
                <a:sysClr val="windowText" lastClr="000000"/>
              </a:solidFill>
              <a:effectLst/>
              <a:uLnTx/>
              <a:uFillTx/>
              <a:latin typeface="Lucida Sans"/>
              <a:cs typeface="Lucida Sans"/>
            </a:endParaRPr>
          </a:p>
          <a:p>
            <a:pPr marL="12700" marR="0" lvl="0" indent="0" algn="just" defTabSz="914400" eaLnBrk="1" fontAlgn="auto" latinLnBrk="0" hangingPunct="1">
              <a:lnSpc>
                <a:spcPct val="100000"/>
              </a:lnSpc>
              <a:spcBef>
                <a:spcPts val="0"/>
              </a:spcBef>
              <a:spcAft>
                <a:spcPts val="0"/>
              </a:spcAft>
              <a:buClrTx/>
              <a:buSzTx/>
              <a:buFontTx/>
              <a:buNone/>
              <a:tabLst/>
              <a:defRPr/>
            </a:pPr>
            <a:r>
              <a:rPr kumimoji="0" lang="en-US" b="1" i="0" u="none" strike="noStrike" kern="0" cap="none" spc="-70" normalizeH="0" baseline="0" noProof="0" dirty="0">
                <a:ln>
                  <a:noFill/>
                </a:ln>
                <a:solidFill>
                  <a:sysClr val="windowText" lastClr="000000"/>
                </a:solidFill>
                <a:effectLst/>
                <a:uLnTx/>
                <a:uFillTx/>
                <a:latin typeface="Lucida Sans"/>
                <a:cs typeface="Lucida Sans"/>
              </a:rPr>
              <a:t>Maintenance</a:t>
            </a:r>
            <a:r>
              <a:rPr kumimoji="0" lang="en-US" b="1" i="0" u="none" strike="noStrike" kern="0" cap="none" spc="0" normalizeH="0" baseline="0" noProof="0" dirty="0">
                <a:ln>
                  <a:noFill/>
                </a:ln>
                <a:solidFill>
                  <a:sysClr val="windowText" lastClr="000000"/>
                </a:solidFill>
                <a:effectLst/>
                <a:uLnTx/>
                <a:uFillTx/>
                <a:latin typeface="Lucida Sans"/>
                <a:cs typeface="Lucida Sans"/>
              </a:rPr>
              <a:t> </a:t>
            </a:r>
            <a:r>
              <a:rPr kumimoji="0" lang="en-US" b="1" i="0" u="none" strike="noStrike" kern="0" cap="none" spc="-75" normalizeH="0" baseline="0" noProof="0" dirty="0">
                <a:ln>
                  <a:noFill/>
                </a:ln>
                <a:solidFill>
                  <a:sysClr val="windowText" lastClr="000000"/>
                </a:solidFill>
                <a:effectLst/>
                <a:uLnTx/>
                <a:uFillTx/>
                <a:latin typeface="Lucida Sans"/>
                <a:cs typeface="Lucida Sans"/>
              </a:rPr>
              <a:t>Best</a:t>
            </a:r>
            <a:r>
              <a:rPr kumimoji="0" lang="en-US" b="1" i="0" u="none" strike="noStrike" kern="0" cap="none" spc="-70" normalizeH="0" baseline="0" noProof="0" dirty="0">
                <a:ln>
                  <a:noFill/>
                </a:ln>
                <a:solidFill>
                  <a:sysClr val="windowText" lastClr="000000"/>
                </a:solidFill>
                <a:effectLst/>
                <a:uLnTx/>
                <a:uFillTx/>
                <a:latin typeface="Lucida Sans"/>
                <a:cs typeface="Lucida Sans"/>
              </a:rPr>
              <a:t> </a:t>
            </a:r>
            <a:r>
              <a:rPr kumimoji="0" lang="en-US" b="1" i="0" u="none" strike="noStrike" kern="0" cap="none" spc="-10" normalizeH="0" baseline="0" noProof="0" dirty="0">
                <a:ln>
                  <a:noFill/>
                </a:ln>
                <a:solidFill>
                  <a:sysClr val="windowText" lastClr="000000"/>
                </a:solidFill>
                <a:effectLst/>
                <a:uLnTx/>
                <a:uFillTx/>
                <a:latin typeface="Lucida Sans"/>
                <a:cs typeface="Lucida Sans"/>
              </a:rPr>
              <a:t>Practices:</a:t>
            </a:r>
            <a:endParaRPr kumimoji="0" lang="en-US" b="0" i="0" u="none" strike="noStrike" kern="0" cap="none" spc="0" normalizeH="0" baseline="0" noProof="0" dirty="0">
              <a:ln>
                <a:noFill/>
              </a:ln>
              <a:solidFill>
                <a:sysClr val="windowText" lastClr="000000"/>
              </a:solidFill>
              <a:effectLst/>
              <a:uLnTx/>
              <a:uFillTx/>
              <a:latin typeface="Lucida Sans"/>
              <a:cs typeface="Lucida Sans"/>
            </a:endParaRPr>
          </a:p>
          <a:p>
            <a:pPr marL="431800" marR="3807460" lvl="0" indent="-285750" algn="just" defTabSz="914400" eaLnBrk="1" fontAlgn="auto" latinLnBrk="0" hangingPunct="1">
              <a:lnSpc>
                <a:spcPct val="124000"/>
              </a:lnSpc>
              <a:spcBef>
                <a:spcPts val="254"/>
              </a:spcBef>
              <a:spcAft>
                <a:spcPts val="0"/>
              </a:spcAft>
              <a:buClrTx/>
              <a:buSzTx/>
              <a:buFont typeface="Arial" panose="020B0604020202020204" pitchFamily="34" charset="0"/>
              <a:buChar char="•"/>
              <a:tabLst/>
              <a:defRPr/>
            </a:pPr>
            <a:r>
              <a:rPr kumimoji="0" lang="en-US" sz="1600" b="0" i="0" u="none" strike="noStrike" kern="0" cap="none" spc="-40" normalizeH="0" baseline="0" noProof="0" dirty="0">
                <a:ln>
                  <a:noFill/>
                </a:ln>
                <a:solidFill>
                  <a:sysClr val="windowText" lastClr="000000"/>
                </a:solidFill>
                <a:effectLst/>
                <a:uLnTx/>
                <a:uFillTx/>
                <a:latin typeface="Lucida Sans"/>
                <a:cs typeface="Lucida Sans"/>
              </a:rPr>
              <a:t>Regular</a:t>
            </a:r>
            <a:r>
              <a:rPr kumimoji="0" lang="en-US" sz="1600" b="0" i="0" u="none" strike="noStrike" kern="0" cap="none" spc="-9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50" normalizeH="0" baseline="0" noProof="0" dirty="0">
                <a:ln>
                  <a:noFill/>
                </a:ln>
                <a:solidFill>
                  <a:sysClr val="windowText" lastClr="000000"/>
                </a:solidFill>
                <a:effectLst/>
                <a:uLnTx/>
                <a:uFillTx/>
                <a:latin typeface="Lucida Sans"/>
                <a:cs typeface="Lucida Sans"/>
              </a:rPr>
              <a:t>reviews</a:t>
            </a:r>
            <a:r>
              <a:rPr kumimoji="0" lang="en-US" sz="1600" b="0" i="0" u="none" strike="noStrike" kern="0" cap="none" spc="-35" normalizeH="0" baseline="0" noProof="0" dirty="0">
                <a:ln>
                  <a:noFill/>
                </a:ln>
                <a:solidFill>
                  <a:sysClr val="windowText" lastClr="000000"/>
                </a:solidFill>
                <a:effectLst/>
                <a:uLnTx/>
                <a:uFillTx/>
                <a:latin typeface="Lucida Sans"/>
                <a:cs typeface="Lucida Sans"/>
              </a:rPr>
              <a:t> (weekly</a:t>
            </a:r>
            <a:r>
              <a:rPr kumimoji="0" lang="en-US" sz="1600" b="0" i="0" u="none" strike="noStrike" kern="0" cap="none" spc="-3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60" normalizeH="0" baseline="0" noProof="0" dirty="0">
                <a:ln>
                  <a:noFill/>
                </a:ln>
                <a:solidFill>
                  <a:sysClr val="windowText" lastClr="000000"/>
                </a:solidFill>
                <a:effectLst/>
                <a:uLnTx/>
                <a:uFillTx/>
                <a:latin typeface="Lucida Sans"/>
                <a:cs typeface="Lucida Sans"/>
              </a:rPr>
              <a:t>or</a:t>
            </a:r>
            <a:r>
              <a:rPr kumimoji="0" lang="en-US" sz="1600" b="0" i="0" u="none" strike="noStrike" kern="0" cap="none" spc="-9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10" normalizeH="0" baseline="0" noProof="0" dirty="0">
                <a:ln>
                  <a:noFill/>
                </a:ln>
                <a:solidFill>
                  <a:sysClr val="windowText" lastClr="000000"/>
                </a:solidFill>
                <a:effectLst/>
                <a:uLnTx/>
                <a:uFillTx/>
                <a:latin typeface="Lucida Sans"/>
                <a:cs typeface="Lucida Sans"/>
              </a:rPr>
              <a:t>monthly)</a:t>
            </a:r>
            <a:r>
              <a:rPr kumimoji="0" lang="en-US" sz="1600" b="0" i="0" u="none" strike="noStrike" kern="0" cap="none" spc="500" normalizeH="0" baseline="0" noProof="0" dirty="0">
                <a:ln>
                  <a:noFill/>
                </a:ln>
                <a:solidFill>
                  <a:sysClr val="windowText" lastClr="000000"/>
                </a:solidFill>
                <a:effectLst/>
                <a:uLnTx/>
                <a:uFillTx/>
                <a:latin typeface="Lucida Sans"/>
                <a:cs typeface="Lucida Sans"/>
              </a:rPr>
              <a:t> </a:t>
            </a:r>
          </a:p>
          <a:p>
            <a:pPr marL="431800" marR="3807460" lvl="0" indent="-285750" algn="just" defTabSz="914400" eaLnBrk="1" fontAlgn="auto" latinLnBrk="0" hangingPunct="1">
              <a:lnSpc>
                <a:spcPct val="124000"/>
              </a:lnSpc>
              <a:spcBef>
                <a:spcPts val="254"/>
              </a:spcBef>
              <a:spcAft>
                <a:spcPts val="0"/>
              </a:spcAft>
              <a:buClrTx/>
              <a:buSzTx/>
              <a:buFont typeface="Arial" panose="020B0604020202020204" pitchFamily="34" charset="0"/>
              <a:buChar char="•"/>
              <a:tabLst/>
              <a:defRPr/>
            </a:pPr>
            <a:r>
              <a:rPr kumimoji="0" lang="en-US" sz="1600" b="0" i="0" u="none" strike="noStrike" kern="0" cap="none" spc="-25" normalizeH="0" baseline="0" noProof="0" dirty="0">
                <a:ln>
                  <a:noFill/>
                </a:ln>
                <a:solidFill>
                  <a:sysClr val="windowText" lastClr="000000"/>
                </a:solidFill>
                <a:effectLst/>
                <a:uLnTx/>
                <a:uFillTx/>
                <a:latin typeface="Lucida Sans"/>
                <a:cs typeface="Lucida Sans"/>
              </a:rPr>
              <a:t>Update</a:t>
            </a:r>
            <a:r>
              <a:rPr kumimoji="0" lang="en-US" sz="1600" b="0" i="0" u="none" strike="noStrike" kern="0" cap="none" spc="-2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40" normalizeH="0" baseline="0" noProof="0" dirty="0">
                <a:ln>
                  <a:noFill/>
                </a:ln>
                <a:solidFill>
                  <a:sysClr val="windowText" lastClr="000000"/>
                </a:solidFill>
                <a:effectLst/>
                <a:uLnTx/>
                <a:uFillTx/>
                <a:latin typeface="Lucida Sans"/>
                <a:cs typeface="Lucida Sans"/>
              </a:rPr>
              <a:t>after</a:t>
            </a:r>
            <a:r>
              <a:rPr kumimoji="0" lang="en-US" sz="1600" b="0" i="0" u="none" strike="noStrike" kern="0" cap="none" spc="-9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30" normalizeH="0" baseline="0" noProof="0" dirty="0">
                <a:ln>
                  <a:noFill/>
                </a:ln>
                <a:solidFill>
                  <a:sysClr val="windowText" lastClr="000000"/>
                </a:solidFill>
                <a:effectLst/>
                <a:uLnTx/>
                <a:uFillTx/>
                <a:latin typeface="Lucida Sans"/>
                <a:cs typeface="Lucida Sans"/>
              </a:rPr>
              <a:t>significant </a:t>
            </a:r>
            <a:r>
              <a:rPr kumimoji="0" lang="en-US" sz="1600" b="0" i="0" u="none" strike="noStrike" kern="0" cap="none" spc="-45" normalizeH="0" baseline="0" noProof="0" dirty="0">
                <a:ln>
                  <a:noFill/>
                </a:ln>
                <a:solidFill>
                  <a:sysClr val="windowText" lastClr="000000"/>
                </a:solidFill>
                <a:effectLst/>
                <a:uLnTx/>
                <a:uFillTx/>
                <a:latin typeface="Lucida Sans"/>
                <a:cs typeface="Lucida Sans"/>
              </a:rPr>
              <a:t>business</a:t>
            </a:r>
            <a:r>
              <a:rPr kumimoji="0" lang="en-US" sz="1600" b="0" i="0" u="none" strike="noStrike" kern="0" cap="none" spc="-3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10" normalizeH="0" baseline="0" noProof="0" dirty="0">
                <a:ln>
                  <a:noFill/>
                </a:ln>
                <a:solidFill>
                  <a:sysClr val="windowText" lastClr="000000"/>
                </a:solidFill>
                <a:effectLst/>
                <a:uLnTx/>
                <a:uFillTx/>
                <a:latin typeface="Lucida Sans"/>
                <a:cs typeface="Lucida Sans"/>
              </a:rPr>
              <a:t>changes </a:t>
            </a:r>
          </a:p>
          <a:p>
            <a:pPr marL="431800" marR="3807460" lvl="0" indent="-285750" algn="just" defTabSz="914400" eaLnBrk="1" fontAlgn="auto" latinLnBrk="0" hangingPunct="1">
              <a:lnSpc>
                <a:spcPct val="124000"/>
              </a:lnSpc>
              <a:spcBef>
                <a:spcPts val="254"/>
              </a:spcBef>
              <a:spcAft>
                <a:spcPts val="0"/>
              </a:spcAft>
              <a:buClrTx/>
              <a:buSzTx/>
              <a:buFont typeface="Arial" panose="020B0604020202020204" pitchFamily="34" charset="0"/>
              <a:buChar char="•"/>
              <a:tabLst/>
              <a:defRPr/>
            </a:pPr>
            <a:r>
              <a:rPr kumimoji="0" lang="en-US" sz="1600" b="0" i="0" u="none" strike="noStrike" kern="0" cap="none" spc="-75" normalizeH="0" baseline="0" noProof="0" dirty="0">
                <a:ln>
                  <a:noFill/>
                </a:ln>
                <a:solidFill>
                  <a:sysClr val="windowText" lastClr="000000"/>
                </a:solidFill>
                <a:effectLst/>
                <a:uLnTx/>
                <a:uFillTx/>
                <a:latin typeface="Lucida Sans"/>
                <a:cs typeface="Lucida Sans"/>
              </a:rPr>
              <a:t>Track</a:t>
            </a:r>
            <a:r>
              <a:rPr kumimoji="0" lang="en-US" sz="1600" b="0" i="0" u="none" strike="noStrike" kern="0" cap="none" spc="-5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10" normalizeH="0" baseline="0" noProof="0" dirty="0">
                <a:ln>
                  <a:noFill/>
                </a:ln>
                <a:solidFill>
                  <a:sysClr val="windowText" lastClr="000000"/>
                </a:solidFill>
                <a:effectLst/>
                <a:uLnTx/>
                <a:uFillTx/>
                <a:latin typeface="Lucida Sans"/>
                <a:cs typeface="Lucida Sans"/>
              </a:rPr>
              <a:t>mitigation</a:t>
            </a:r>
            <a:r>
              <a:rPr kumimoji="0" lang="en-US" sz="1600" b="0" i="0" u="none" strike="noStrike" kern="0" cap="none" spc="-5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65" normalizeH="0" baseline="0" noProof="0" dirty="0">
                <a:ln>
                  <a:noFill/>
                </a:ln>
                <a:solidFill>
                  <a:sysClr val="windowText" lastClr="000000"/>
                </a:solidFill>
                <a:effectLst/>
                <a:uLnTx/>
                <a:uFillTx/>
                <a:latin typeface="Lucida Sans"/>
                <a:cs typeface="Lucida Sans"/>
              </a:rPr>
              <a:t>progress</a:t>
            </a:r>
            <a:r>
              <a:rPr kumimoji="0" lang="en-US" sz="1600" b="0" i="0" u="none" strike="noStrike" kern="0" cap="none" spc="-4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25" normalizeH="0" baseline="0" noProof="0" dirty="0">
                <a:ln>
                  <a:noFill/>
                </a:ln>
                <a:solidFill>
                  <a:sysClr val="windowText" lastClr="000000"/>
                </a:solidFill>
                <a:effectLst/>
                <a:uLnTx/>
                <a:uFillTx/>
                <a:latin typeface="Lucida Sans"/>
                <a:cs typeface="Lucida Sans"/>
              </a:rPr>
              <a:t>and</a:t>
            </a:r>
            <a:r>
              <a:rPr kumimoji="0" lang="en-US" sz="1600" b="0" i="0" u="none" strike="noStrike" kern="0" cap="none" spc="-7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40" normalizeH="0" baseline="0" noProof="0" dirty="0">
                <a:ln>
                  <a:noFill/>
                </a:ln>
                <a:solidFill>
                  <a:sysClr val="windowText" lastClr="000000"/>
                </a:solidFill>
                <a:effectLst/>
                <a:uLnTx/>
                <a:uFillTx/>
                <a:latin typeface="Lucida Sans"/>
                <a:cs typeface="Lucida Sans"/>
              </a:rPr>
              <a:t>effectiveness </a:t>
            </a:r>
          </a:p>
          <a:p>
            <a:pPr marL="431800" marR="3807460" lvl="0" indent="-285750" algn="just" defTabSz="914400" eaLnBrk="1" fontAlgn="auto" latinLnBrk="0" hangingPunct="1">
              <a:lnSpc>
                <a:spcPct val="124000"/>
              </a:lnSpc>
              <a:spcBef>
                <a:spcPts val="254"/>
              </a:spcBef>
              <a:spcAft>
                <a:spcPts val="0"/>
              </a:spcAft>
              <a:buClrTx/>
              <a:buSzTx/>
              <a:buFont typeface="Arial" panose="020B0604020202020204" pitchFamily="34" charset="0"/>
              <a:buChar char="•"/>
              <a:tabLst/>
              <a:defRPr/>
            </a:pPr>
            <a:r>
              <a:rPr kumimoji="0" lang="en-US" sz="1600" b="0" i="0" u="none" strike="noStrike" kern="0" cap="none" spc="-40" normalizeH="0" baseline="0" noProof="0" dirty="0">
                <a:ln>
                  <a:noFill/>
                </a:ln>
                <a:solidFill>
                  <a:sysClr val="windowText" lastClr="000000"/>
                </a:solidFill>
                <a:effectLst/>
                <a:uLnTx/>
                <a:uFillTx/>
                <a:latin typeface="Lucida Sans"/>
                <a:cs typeface="Lucida Sans"/>
              </a:rPr>
              <a:t>Archive</a:t>
            </a:r>
            <a:r>
              <a:rPr kumimoji="0" lang="en-US" sz="1600" b="0" i="0" u="none" strike="noStrike" kern="0" cap="none" spc="-2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55" normalizeH="0" baseline="0" noProof="0" dirty="0">
                <a:ln>
                  <a:noFill/>
                </a:ln>
                <a:solidFill>
                  <a:sysClr val="windowText" lastClr="000000"/>
                </a:solidFill>
                <a:effectLst/>
                <a:uLnTx/>
                <a:uFillTx/>
                <a:latin typeface="Lucida Sans"/>
                <a:cs typeface="Lucida Sans"/>
              </a:rPr>
              <a:t>resolved risks</a:t>
            </a:r>
            <a:r>
              <a:rPr kumimoji="0" lang="en-US" sz="1600" b="0" i="0" u="none" strike="noStrike" kern="0" cap="none" spc="-3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55" normalizeH="0" baseline="0" noProof="0" dirty="0">
                <a:ln>
                  <a:noFill/>
                </a:ln>
                <a:solidFill>
                  <a:sysClr val="windowText" lastClr="000000"/>
                </a:solidFill>
                <a:effectLst/>
                <a:uLnTx/>
                <a:uFillTx/>
                <a:latin typeface="Lucida Sans"/>
                <a:cs typeface="Lucida Sans"/>
              </a:rPr>
              <a:t>for</a:t>
            </a:r>
            <a:r>
              <a:rPr kumimoji="0" lang="en-US" sz="1600" b="0" i="0" u="none" strike="noStrike" kern="0" cap="none" spc="-9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30" normalizeH="0" baseline="0" noProof="0" dirty="0">
                <a:ln>
                  <a:noFill/>
                </a:ln>
                <a:solidFill>
                  <a:sysClr val="windowText" lastClr="000000"/>
                </a:solidFill>
                <a:effectLst/>
                <a:uLnTx/>
                <a:uFillTx/>
                <a:latin typeface="Lucida Sans"/>
                <a:cs typeface="Lucida Sans"/>
              </a:rPr>
              <a:t>historical</a:t>
            </a:r>
            <a:r>
              <a:rPr kumimoji="0" lang="en-US" sz="1600" b="0" i="0" u="none" strike="noStrike" kern="0" cap="none" spc="-4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30" normalizeH="0" baseline="0" noProof="0" dirty="0">
                <a:ln>
                  <a:noFill/>
                </a:ln>
                <a:solidFill>
                  <a:sysClr val="windowText" lastClr="000000"/>
                </a:solidFill>
                <a:effectLst/>
                <a:uLnTx/>
                <a:uFillTx/>
                <a:latin typeface="Lucida Sans"/>
                <a:cs typeface="Lucida Sans"/>
              </a:rPr>
              <a:t>learning</a:t>
            </a:r>
            <a:endParaRPr kumimoji="0" lang="en-US" sz="1600" b="0" i="0" u="none" strike="noStrike" kern="0" cap="none" spc="0" normalizeH="0" baseline="0" noProof="0" dirty="0">
              <a:ln>
                <a:noFill/>
              </a:ln>
              <a:solidFill>
                <a:sysClr val="windowText" lastClr="000000"/>
              </a:solidFill>
              <a:effectLst/>
              <a:uLnTx/>
              <a:uFillTx/>
              <a:latin typeface="Lucida Sans"/>
              <a:cs typeface="Lucida Sans"/>
            </a:endParaRPr>
          </a:p>
          <a:p>
            <a:pPr marL="12700" marR="5080" lvl="0" indent="0" algn="just" defTabSz="914400" eaLnBrk="1" fontAlgn="auto" latinLnBrk="0" hangingPunct="1">
              <a:lnSpc>
                <a:spcPct val="122300"/>
              </a:lnSpc>
              <a:spcBef>
                <a:spcPts val="1010"/>
              </a:spcBef>
              <a:spcAft>
                <a:spcPts val="0"/>
              </a:spcAft>
              <a:buClrTx/>
              <a:buSzTx/>
              <a:buFontTx/>
              <a:buNone/>
              <a:tabLst/>
              <a:defRPr/>
            </a:pPr>
            <a:r>
              <a:rPr kumimoji="0" lang="en-US" b="1" i="0" u="none" strike="noStrike" kern="0" cap="none" spc="-65" normalizeH="0" baseline="0" noProof="0" dirty="0">
                <a:ln>
                  <a:noFill/>
                </a:ln>
                <a:solidFill>
                  <a:sysClr val="windowText" lastClr="000000"/>
                </a:solidFill>
                <a:effectLst/>
                <a:uLnTx/>
                <a:uFillTx/>
                <a:latin typeface="Lucida Sans"/>
                <a:cs typeface="Lucida Sans"/>
              </a:rPr>
              <a:t>Format</a:t>
            </a:r>
            <a:r>
              <a:rPr kumimoji="0" lang="en-US" b="1" i="0" u="none" strike="noStrike" kern="0" cap="none" spc="-75" normalizeH="0" baseline="0" noProof="0" dirty="0">
                <a:ln>
                  <a:noFill/>
                </a:ln>
                <a:solidFill>
                  <a:sysClr val="windowText" lastClr="000000"/>
                </a:solidFill>
                <a:effectLst/>
                <a:uLnTx/>
                <a:uFillTx/>
                <a:latin typeface="Lucida Sans"/>
                <a:cs typeface="Lucida Sans"/>
              </a:rPr>
              <a:t> </a:t>
            </a:r>
            <a:r>
              <a:rPr kumimoji="0" lang="en-US" b="1" i="0" u="none" strike="noStrike" kern="0" cap="none" spc="-95" normalizeH="0" baseline="0" noProof="0" dirty="0">
                <a:ln>
                  <a:noFill/>
                </a:ln>
                <a:solidFill>
                  <a:sysClr val="windowText" lastClr="000000"/>
                </a:solidFill>
                <a:effectLst/>
                <a:uLnTx/>
                <a:uFillTx/>
                <a:latin typeface="Lucida Sans"/>
                <a:cs typeface="Lucida Sans"/>
              </a:rPr>
              <a:t>Options:</a:t>
            </a:r>
            <a:r>
              <a:rPr kumimoji="0" lang="en-US" b="1" i="0" u="none" strike="noStrike" kern="0" cap="none" spc="-6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10" normalizeH="0" baseline="0" noProof="0" dirty="0">
                <a:ln>
                  <a:noFill/>
                </a:ln>
                <a:solidFill>
                  <a:sysClr val="windowText" lastClr="000000"/>
                </a:solidFill>
                <a:effectLst/>
                <a:uLnTx/>
                <a:uFillTx/>
                <a:latin typeface="Lucida Sans"/>
                <a:cs typeface="Lucida Sans"/>
              </a:rPr>
              <a:t>Simple</a:t>
            </a:r>
            <a:r>
              <a:rPr kumimoji="0" lang="en-US" sz="1600" b="0" i="0" u="none" strike="noStrike" kern="0" cap="none" spc="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45" normalizeH="0" baseline="0" noProof="0" dirty="0">
                <a:ln>
                  <a:noFill/>
                </a:ln>
                <a:solidFill>
                  <a:sysClr val="windowText" lastClr="000000"/>
                </a:solidFill>
                <a:effectLst/>
                <a:uLnTx/>
                <a:uFillTx/>
                <a:latin typeface="Lucida Sans"/>
                <a:cs typeface="Lucida Sans"/>
              </a:rPr>
              <a:t>spreadsheet</a:t>
            </a:r>
            <a:r>
              <a:rPr kumimoji="0" lang="en-US" sz="1600" b="0" i="0" u="none" strike="noStrike" kern="0" cap="none" spc="-2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55" normalizeH="0" baseline="0" noProof="0" dirty="0">
                <a:ln>
                  <a:noFill/>
                </a:ln>
                <a:solidFill>
                  <a:sysClr val="windowText" lastClr="000000"/>
                </a:solidFill>
                <a:effectLst/>
                <a:uLnTx/>
                <a:uFillTx/>
                <a:latin typeface="Lucida Sans"/>
                <a:cs typeface="Lucida Sans"/>
              </a:rPr>
              <a:t>for</a:t>
            </a:r>
            <a:r>
              <a:rPr kumimoji="0" lang="en-US" sz="1600" b="0" i="0" u="none" strike="noStrike" kern="0" cap="none" spc="-8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25" normalizeH="0" baseline="0" noProof="0" dirty="0">
                <a:ln>
                  <a:noFill/>
                </a:ln>
                <a:solidFill>
                  <a:sysClr val="windowText" lastClr="000000"/>
                </a:solidFill>
                <a:effectLst/>
                <a:uLnTx/>
                <a:uFillTx/>
                <a:latin typeface="Lucida Sans"/>
                <a:cs typeface="Lucida Sans"/>
              </a:rPr>
              <a:t>small</a:t>
            </a:r>
            <a:r>
              <a:rPr kumimoji="0" lang="en-US" sz="1600" b="0" i="0" u="none" strike="noStrike" kern="0" cap="none" spc="-3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60" normalizeH="0" baseline="0" noProof="0" dirty="0">
                <a:ln>
                  <a:noFill/>
                </a:ln>
                <a:solidFill>
                  <a:sysClr val="windowText" lastClr="000000"/>
                </a:solidFill>
                <a:effectLst/>
                <a:uLnTx/>
                <a:uFillTx/>
                <a:latin typeface="Lucida Sans"/>
                <a:cs typeface="Lucida Sans"/>
              </a:rPr>
              <a:t>ventures,</a:t>
            </a:r>
            <a:r>
              <a:rPr kumimoji="0" lang="en-US" sz="1600" b="0" i="0" u="none" strike="noStrike" kern="0" cap="none" spc="-8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25" normalizeH="0" baseline="0" noProof="0" dirty="0">
                <a:ln>
                  <a:noFill/>
                </a:ln>
                <a:solidFill>
                  <a:sysClr val="windowText" lastClr="000000"/>
                </a:solidFill>
                <a:effectLst/>
                <a:uLnTx/>
                <a:uFillTx/>
                <a:latin typeface="Lucida Sans"/>
                <a:cs typeface="Lucida Sans"/>
              </a:rPr>
              <a:t>dedicated</a:t>
            </a:r>
            <a:r>
              <a:rPr kumimoji="0" lang="en-US" sz="1600" b="0" i="0" u="none" strike="noStrike" kern="0" cap="none" spc="-45" normalizeH="0" baseline="0" noProof="0" dirty="0">
                <a:ln>
                  <a:noFill/>
                </a:ln>
                <a:solidFill>
                  <a:sysClr val="windowText" lastClr="000000"/>
                </a:solidFill>
                <a:effectLst/>
                <a:uLnTx/>
                <a:uFillTx/>
                <a:latin typeface="Lucida Sans"/>
                <a:cs typeface="Lucida Sans"/>
              </a:rPr>
              <a:t> software</a:t>
            </a:r>
            <a:r>
              <a:rPr kumimoji="0" lang="en-US" sz="1600" b="0" i="0" u="none" strike="noStrike" kern="0" cap="none" spc="-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55" normalizeH="0" baseline="0" noProof="0" dirty="0">
                <a:ln>
                  <a:noFill/>
                </a:ln>
                <a:solidFill>
                  <a:sysClr val="windowText" lastClr="000000"/>
                </a:solidFill>
                <a:effectLst/>
                <a:uLnTx/>
                <a:uFillTx/>
                <a:latin typeface="Lucida Sans"/>
                <a:cs typeface="Lucida Sans"/>
              </a:rPr>
              <a:t>for</a:t>
            </a:r>
            <a:r>
              <a:rPr kumimoji="0" lang="en-US" sz="1600" b="0" i="0" u="none" strike="noStrike" kern="0" cap="none" spc="-8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40" normalizeH="0" baseline="0" noProof="0" dirty="0">
                <a:ln>
                  <a:noFill/>
                </a:ln>
                <a:solidFill>
                  <a:sysClr val="windowText" lastClr="000000"/>
                </a:solidFill>
                <a:effectLst/>
                <a:uLnTx/>
                <a:uFillTx/>
                <a:latin typeface="Lucida Sans"/>
                <a:cs typeface="Lucida Sans"/>
              </a:rPr>
              <a:t>complex</a:t>
            </a:r>
            <a:r>
              <a:rPr kumimoji="0" lang="en-US" sz="1600" b="0" i="0" u="none" strike="noStrike" kern="0" cap="none" spc="-4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50" normalizeH="0" baseline="0" noProof="0" dirty="0">
                <a:ln>
                  <a:noFill/>
                </a:ln>
                <a:solidFill>
                  <a:sysClr val="windowText" lastClr="000000"/>
                </a:solidFill>
                <a:effectLst/>
                <a:uLnTx/>
                <a:uFillTx/>
                <a:latin typeface="Lucida Sans"/>
                <a:cs typeface="Lucida Sans"/>
              </a:rPr>
              <a:t>operations,</a:t>
            </a:r>
            <a:r>
              <a:rPr kumimoji="0" lang="en-US" sz="1600" b="0" i="0" u="none" strike="noStrike" kern="0" cap="none" spc="-9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25" normalizeH="0" baseline="0" noProof="0" dirty="0">
                <a:ln>
                  <a:noFill/>
                </a:ln>
                <a:solidFill>
                  <a:sysClr val="windowText" lastClr="000000"/>
                </a:solidFill>
                <a:effectLst/>
                <a:uLnTx/>
                <a:uFillTx/>
                <a:latin typeface="Lucida Sans"/>
                <a:cs typeface="Lucida Sans"/>
              </a:rPr>
              <a:t>or </a:t>
            </a:r>
            <a:r>
              <a:rPr kumimoji="0" lang="en-US" sz="1600" b="0" i="0" u="none" strike="noStrike" kern="0" cap="none" spc="-50" normalizeH="0" baseline="0" noProof="0" dirty="0">
                <a:ln>
                  <a:noFill/>
                </a:ln>
                <a:solidFill>
                  <a:sysClr val="windowText" lastClr="000000"/>
                </a:solidFill>
                <a:effectLst/>
                <a:uLnTx/>
                <a:uFillTx/>
                <a:latin typeface="Lucida Sans"/>
                <a:cs typeface="Lucida Sans"/>
              </a:rPr>
              <a:t>visual </a:t>
            </a:r>
            <a:r>
              <a:rPr kumimoji="0" lang="en-US" sz="1600" b="0" i="0" u="none" strike="noStrike" kern="0" cap="none" spc="-45" normalizeH="0" baseline="0" noProof="0" dirty="0">
                <a:ln>
                  <a:noFill/>
                </a:ln>
                <a:solidFill>
                  <a:sysClr val="windowText" lastClr="000000"/>
                </a:solidFill>
                <a:effectLst/>
                <a:uLnTx/>
                <a:uFillTx/>
                <a:latin typeface="Lucida Sans"/>
                <a:cs typeface="Lucida Sans"/>
              </a:rPr>
              <a:t>dashboards</a:t>
            </a:r>
            <a:r>
              <a:rPr kumimoji="0" lang="en-US" sz="1600" b="0" i="0" u="none" strike="noStrike" kern="0" cap="none" spc="-2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55" normalizeH="0" baseline="0" noProof="0" dirty="0">
                <a:ln>
                  <a:noFill/>
                </a:ln>
                <a:solidFill>
                  <a:sysClr val="windowText" lastClr="000000"/>
                </a:solidFill>
                <a:effectLst/>
                <a:uLnTx/>
                <a:uFillTx/>
                <a:latin typeface="Lucida Sans"/>
                <a:cs typeface="Lucida Sans"/>
              </a:rPr>
              <a:t>for</a:t>
            </a:r>
            <a:r>
              <a:rPr kumimoji="0" lang="en-US" sz="1600" b="0" i="0" u="none" strike="noStrike" kern="0" cap="none" spc="-9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20" normalizeH="0" baseline="0" noProof="0" dirty="0">
                <a:ln>
                  <a:noFill/>
                </a:ln>
                <a:solidFill>
                  <a:sysClr val="windowText" lastClr="000000"/>
                </a:solidFill>
                <a:effectLst/>
                <a:uLnTx/>
                <a:uFillTx/>
                <a:latin typeface="Lucida Sans"/>
                <a:cs typeface="Lucida Sans"/>
              </a:rPr>
              <a:t>team</a:t>
            </a:r>
            <a:r>
              <a:rPr kumimoji="0" lang="en-US" sz="1600" b="0" i="0" u="none" strike="noStrike" kern="0" cap="none" spc="-4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10" normalizeH="0" baseline="0" noProof="0" dirty="0">
                <a:ln>
                  <a:noFill/>
                </a:ln>
                <a:solidFill>
                  <a:sysClr val="windowText" lastClr="000000"/>
                </a:solidFill>
                <a:effectLst/>
                <a:uLnTx/>
                <a:uFillTx/>
                <a:latin typeface="Lucida Sans"/>
                <a:cs typeface="Lucida Sans"/>
              </a:rPr>
              <a:t>transparency.</a:t>
            </a:r>
            <a:endParaRPr kumimoji="0" lang="en-US" sz="1600" b="0" i="0" u="none" strike="noStrike" kern="0" cap="none" spc="0" normalizeH="0" baseline="0" noProof="0" dirty="0">
              <a:ln>
                <a:noFill/>
              </a:ln>
              <a:solidFill>
                <a:sysClr val="windowText" lastClr="000000"/>
              </a:solidFill>
              <a:effectLst/>
              <a:uLnTx/>
              <a:uFillTx/>
              <a:latin typeface="Lucida Sans"/>
              <a:cs typeface="Lucida Sans"/>
            </a:endParaRPr>
          </a:p>
        </p:txBody>
      </p:sp>
      <p:pic>
        <p:nvPicPr>
          <p:cNvPr id="2" name="Graphic 21">
            <a:extLst>
              <a:ext uri="{FF2B5EF4-FFF2-40B4-BE49-F238E27FC236}">
                <a16:creationId xmlns:a16="http://schemas.microsoft.com/office/drawing/2014/main" id="{9AF92B45-E0C3-F209-B847-CBE29F92E62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58441" y="605121"/>
            <a:ext cx="2024202" cy="945164"/>
          </a:xfrm>
          <a:prstGeom prst="rect">
            <a:avLst/>
          </a:prstGeom>
        </p:spPr>
      </p:pic>
      <p:sp>
        <p:nvSpPr>
          <p:cNvPr id="4" name="TextBox 3">
            <a:extLst>
              <a:ext uri="{FF2B5EF4-FFF2-40B4-BE49-F238E27FC236}">
                <a16:creationId xmlns:a16="http://schemas.microsoft.com/office/drawing/2014/main" id="{17926526-BC1E-0961-5217-C80D0FBEC1B0}"/>
              </a:ext>
            </a:extLst>
          </p:cNvPr>
          <p:cNvSpPr txBox="1"/>
          <p:nvPr/>
        </p:nvSpPr>
        <p:spPr>
          <a:xfrm>
            <a:off x="2182643" y="1259443"/>
            <a:ext cx="2789408" cy="369332"/>
          </a:xfrm>
          <a:prstGeom prst="rect">
            <a:avLst/>
          </a:prstGeom>
          <a:solidFill>
            <a:srgbClr val="00B0F0"/>
          </a:solidFill>
        </p:spPr>
        <p:txBody>
          <a:bodyPr wrap="square">
            <a:spAutoFit/>
          </a:bodyPr>
          <a:lstStyle/>
          <a:p>
            <a:pPr marL="12700">
              <a:lnSpc>
                <a:spcPct val="100000"/>
              </a:lnSpc>
              <a:spcBef>
                <a:spcPts val="100"/>
              </a:spcBef>
            </a:pPr>
            <a:r>
              <a:rPr lang="en-US" sz="1800" b="1" spc="-75" dirty="0">
                <a:solidFill>
                  <a:schemeClr val="bg1"/>
                </a:solidFill>
                <a:latin typeface="Arial"/>
                <a:cs typeface="Arial"/>
              </a:rPr>
              <a:t>RISK REGISTERS</a:t>
            </a:r>
          </a:p>
        </p:txBody>
      </p:sp>
    </p:spTree>
    <p:extLst>
      <p:ext uri="{BB962C8B-B14F-4D97-AF65-F5344CB8AC3E}">
        <p14:creationId xmlns:p14="http://schemas.microsoft.com/office/powerpoint/2010/main" val="278508946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 name="Rectangle: Rounded Corners 56">
            <a:extLst>
              <a:ext uri="{FF2B5EF4-FFF2-40B4-BE49-F238E27FC236}">
                <a16:creationId xmlns:a16="http://schemas.microsoft.com/office/drawing/2014/main" id="{4243F65C-9C77-CF35-E96C-ABE700C393E0}"/>
              </a:ext>
            </a:extLst>
          </p:cNvPr>
          <p:cNvSpPr/>
          <p:nvPr/>
        </p:nvSpPr>
        <p:spPr>
          <a:xfrm>
            <a:off x="10006529" y="781899"/>
            <a:ext cx="1144260" cy="610467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object 9"/>
          <p:cNvSpPr txBox="1"/>
          <p:nvPr/>
        </p:nvSpPr>
        <p:spPr>
          <a:xfrm>
            <a:off x="3288666" y="1370021"/>
            <a:ext cx="2541270" cy="315595"/>
          </a:xfrm>
          <a:prstGeom prst="rect">
            <a:avLst/>
          </a:prstGeom>
        </p:spPr>
        <p:txBody>
          <a:bodyPr vert="horz" wrap="square" lIns="0" tIns="12700" rIns="0" bIns="0" rtlCol="0">
            <a:spAutoFit/>
          </a:bodyPr>
          <a:lstStyle/>
          <a:p>
            <a:pPr marL="12700">
              <a:lnSpc>
                <a:spcPct val="100000"/>
              </a:lnSpc>
              <a:spcBef>
                <a:spcPts val="100"/>
              </a:spcBef>
            </a:pPr>
            <a:r>
              <a:rPr sz="1900" b="1" spc="-55" dirty="0">
                <a:latin typeface="Arial"/>
                <a:cs typeface="Arial"/>
              </a:rPr>
              <a:t>SCENARIO</a:t>
            </a:r>
            <a:r>
              <a:rPr sz="1900" b="1" spc="-70" dirty="0">
                <a:latin typeface="Arial"/>
                <a:cs typeface="Arial"/>
              </a:rPr>
              <a:t> </a:t>
            </a:r>
            <a:r>
              <a:rPr sz="1900" b="1" spc="-20" dirty="0">
                <a:latin typeface="Arial"/>
                <a:cs typeface="Arial"/>
              </a:rPr>
              <a:t>PLANNING</a:t>
            </a:r>
            <a:endParaRPr sz="1900" dirty="0">
              <a:latin typeface="Arial"/>
              <a:cs typeface="Arial"/>
            </a:endParaRPr>
          </a:p>
        </p:txBody>
      </p:sp>
      <p:grpSp>
        <p:nvGrpSpPr>
          <p:cNvPr id="10" name="object 10"/>
          <p:cNvGrpSpPr/>
          <p:nvPr/>
        </p:nvGrpSpPr>
        <p:grpSpPr>
          <a:xfrm>
            <a:off x="760019" y="1749251"/>
            <a:ext cx="8879205" cy="3740150"/>
            <a:chOff x="760019" y="1749251"/>
            <a:chExt cx="8879205" cy="3740150"/>
          </a:xfrm>
        </p:grpSpPr>
        <p:sp>
          <p:nvSpPr>
            <p:cNvPr id="12" name="object 12"/>
            <p:cNvSpPr/>
            <p:nvPr/>
          </p:nvSpPr>
          <p:spPr>
            <a:xfrm>
              <a:off x="760019" y="1749251"/>
              <a:ext cx="8879205" cy="3740150"/>
            </a:xfrm>
            <a:custGeom>
              <a:avLst/>
              <a:gdLst/>
              <a:ahLst/>
              <a:cxnLst/>
              <a:rect l="l" t="t" r="r" b="b"/>
              <a:pathLst>
                <a:path w="8879205" h="3740150">
                  <a:moveTo>
                    <a:pt x="8730173" y="3739779"/>
                  </a:moveTo>
                  <a:lnTo>
                    <a:pt x="148786" y="3739779"/>
                  </a:lnTo>
                  <a:lnTo>
                    <a:pt x="141477" y="3739600"/>
                  </a:lnTo>
                  <a:lnTo>
                    <a:pt x="98670" y="3731085"/>
                  </a:lnTo>
                  <a:lnTo>
                    <a:pt x="60146" y="3710494"/>
                  </a:lnTo>
                  <a:lnTo>
                    <a:pt x="29284" y="3679631"/>
                  </a:lnTo>
                  <a:lnTo>
                    <a:pt x="8693" y="3641109"/>
                  </a:lnTo>
                  <a:lnTo>
                    <a:pt x="178" y="3598302"/>
                  </a:lnTo>
                  <a:lnTo>
                    <a:pt x="0" y="3590992"/>
                  </a:lnTo>
                  <a:lnTo>
                    <a:pt x="0" y="148786"/>
                  </a:lnTo>
                  <a:lnTo>
                    <a:pt x="6404" y="105595"/>
                  </a:lnTo>
                  <a:lnTo>
                    <a:pt x="25075" y="66125"/>
                  </a:lnTo>
                  <a:lnTo>
                    <a:pt x="54396" y="33771"/>
                  </a:lnTo>
                  <a:lnTo>
                    <a:pt x="91848" y="11325"/>
                  </a:lnTo>
                  <a:lnTo>
                    <a:pt x="134203" y="714"/>
                  </a:lnTo>
                  <a:lnTo>
                    <a:pt x="148786" y="0"/>
                  </a:lnTo>
                  <a:lnTo>
                    <a:pt x="8730173" y="0"/>
                  </a:lnTo>
                  <a:lnTo>
                    <a:pt x="8773364" y="6404"/>
                  </a:lnTo>
                  <a:lnTo>
                    <a:pt x="8812834" y="25075"/>
                  </a:lnTo>
                  <a:lnTo>
                    <a:pt x="8845188" y="54396"/>
                  </a:lnTo>
                  <a:lnTo>
                    <a:pt x="8867634" y="91848"/>
                  </a:lnTo>
                  <a:lnTo>
                    <a:pt x="8878245" y="134202"/>
                  </a:lnTo>
                  <a:lnTo>
                    <a:pt x="8878960" y="148786"/>
                  </a:lnTo>
                  <a:lnTo>
                    <a:pt x="8878960" y="3590992"/>
                  </a:lnTo>
                  <a:lnTo>
                    <a:pt x="8872554" y="3634183"/>
                  </a:lnTo>
                  <a:lnTo>
                    <a:pt x="8853885" y="3673653"/>
                  </a:lnTo>
                  <a:lnTo>
                    <a:pt x="8824563" y="3706007"/>
                  </a:lnTo>
                  <a:lnTo>
                    <a:pt x="8787111" y="3728452"/>
                  </a:lnTo>
                  <a:lnTo>
                    <a:pt x="8744757" y="3739064"/>
                  </a:lnTo>
                  <a:lnTo>
                    <a:pt x="8730173" y="3739779"/>
                  </a:lnTo>
                  <a:close/>
                </a:path>
              </a:pathLst>
            </a:custGeom>
            <a:solidFill>
              <a:schemeClr val="bg1">
                <a:alpha val="5099"/>
              </a:schemeClr>
            </a:solidFill>
          </p:spPr>
          <p:txBody>
            <a:bodyPr wrap="square" lIns="0" tIns="0" rIns="0" bIns="0" rtlCol="0"/>
            <a:lstStyle/>
            <a:p>
              <a:endParaRPr dirty="0"/>
            </a:p>
          </p:txBody>
        </p:sp>
        <p:pic>
          <p:nvPicPr>
            <p:cNvPr id="14" name="object 14"/>
            <p:cNvPicPr/>
            <p:nvPr/>
          </p:nvPicPr>
          <p:blipFill>
            <a:blip r:embed="rId3" cstate="print"/>
            <a:stretch>
              <a:fillRect/>
            </a:stretch>
          </p:blipFill>
          <p:spPr>
            <a:xfrm>
              <a:off x="965104" y="1986506"/>
              <a:ext cx="144765" cy="257361"/>
            </a:xfrm>
            <a:prstGeom prst="rect">
              <a:avLst/>
            </a:prstGeom>
          </p:spPr>
        </p:pic>
      </p:grpSp>
      <p:sp>
        <p:nvSpPr>
          <p:cNvPr id="15" name="object 15"/>
          <p:cNvSpPr txBox="1"/>
          <p:nvPr/>
        </p:nvSpPr>
        <p:spPr>
          <a:xfrm>
            <a:off x="1196068" y="1932544"/>
            <a:ext cx="7725409" cy="770890"/>
          </a:xfrm>
          <a:prstGeom prst="rect">
            <a:avLst/>
          </a:prstGeom>
        </p:spPr>
        <p:txBody>
          <a:bodyPr vert="horz" wrap="square" lIns="0" tIns="14605" rIns="0" bIns="0" rtlCol="0">
            <a:spAutoFit/>
          </a:bodyPr>
          <a:lstStyle/>
          <a:p>
            <a:pPr marL="12700">
              <a:lnSpc>
                <a:spcPct val="100000"/>
              </a:lnSpc>
              <a:spcBef>
                <a:spcPts val="115"/>
              </a:spcBef>
            </a:pPr>
            <a:r>
              <a:rPr sz="1450" b="1" spc="-90" dirty="0">
                <a:latin typeface="Tahoma"/>
                <a:cs typeface="Tahoma"/>
              </a:rPr>
              <a:t>What</a:t>
            </a:r>
            <a:r>
              <a:rPr sz="1450" b="1" spc="-60" dirty="0">
                <a:latin typeface="Tahoma"/>
                <a:cs typeface="Tahoma"/>
              </a:rPr>
              <a:t> </a:t>
            </a:r>
            <a:r>
              <a:rPr sz="1450" b="1" spc="-80" dirty="0">
                <a:latin typeface="Tahoma"/>
                <a:cs typeface="Tahoma"/>
              </a:rPr>
              <a:t>is</a:t>
            </a:r>
            <a:r>
              <a:rPr sz="1450" b="1" spc="-100" dirty="0">
                <a:latin typeface="Tahoma"/>
                <a:cs typeface="Tahoma"/>
              </a:rPr>
              <a:t> Scenario</a:t>
            </a:r>
            <a:r>
              <a:rPr sz="1450" b="1" spc="-60" dirty="0">
                <a:latin typeface="Tahoma"/>
                <a:cs typeface="Tahoma"/>
              </a:rPr>
              <a:t> </a:t>
            </a:r>
            <a:r>
              <a:rPr sz="1450" b="1" spc="-10" dirty="0">
                <a:latin typeface="Tahoma"/>
                <a:cs typeface="Tahoma"/>
              </a:rPr>
              <a:t>Planning?</a:t>
            </a:r>
            <a:endParaRPr sz="1450" dirty="0">
              <a:latin typeface="Tahoma"/>
              <a:cs typeface="Tahoma"/>
            </a:endParaRPr>
          </a:p>
          <a:p>
            <a:pPr marL="60325" marR="5080">
              <a:lnSpc>
                <a:spcPct val="124700"/>
              </a:lnSpc>
              <a:spcBef>
                <a:spcPts val="815"/>
              </a:spcBef>
            </a:pPr>
            <a:r>
              <a:rPr sz="1100" spc="-20" dirty="0">
                <a:latin typeface="Lucida Sans"/>
                <a:cs typeface="Lucida Sans"/>
              </a:rPr>
              <a:t>A</a:t>
            </a:r>
            <a:r>
              <a:rPr sz="1100" spc="-60" dirty="0">
                <a:latin typeface="Lucida Sans"/>
                <a:cs typeface="Lucida Sans"/>
              </a:rPr>
              <a:t> </a:t>
            </a:r>
            <a:r>
              <a:rPr sz="1100" spc="-35" dirty="0">
                <a:latin typeface="Lucida Sans"/>
                <a:cs typeface="Lucida Sans"/>
              </a:rPr>
              <a:t>strategic</a:t>
            </a:r>
            <a:r>
              <a:rPr sz="1100" spc="-70" dirty="0">
                <a:latin typeface="Lucida Sans"/>
                <a:cs typeface="Lucida Sans"/>
              </a:rPr>
              <a:t> </a:t>
            </a:r>
            <a:r>
              <a:rPr sz="1100" spc="-25" dirty="0">
                <a:latin typeface="Lucida Sans"/>
                <a:cs typeface="Lucida Sans"/>
              </a:rPr>
              <a:t>tool</a:t>
            </a:r>
            <a:r>
              <a:rPr sz="1100" spc="-55" dirty="0">
                <a:latin typeface="Lucida Sans"/>
                <a:cs typeface="Lucida Sans"/>
              </a:rPr>
              <a:t> </a:t>
            </a:r>
            <a:r>
              <a:rPr sz="1100" dirty="0">
                <a:latin typeface="Lucida Sans"/>
                <a:cs typeface="Lucida Sans"/>
              </a:rPr>
              <a:t>that</a:t>
            </a:r>
            <a:r>
              <a:rPr sz="1100" spc="-35" dirty="0">
                <a:latin typeface="Lucida Sans"/>
                <a:cs typeface="Lucida Sans"/>
              </a:rPr>
              <a:t> </a:t>
            </a:r>
            <a:r>
              <a:rPr sz="1100" spc="-45" dirty="0">
                <a:latin typeface="Lucida Sans"/>
                <a:cs typeface="Lucida Sans"/>
              </a:rPr>
              <a:t>involves</a:t>
            </a:r>
            <a:r>
              <a:rPr sz="1100" spc="-30" dirty="0">
                <a:latin typeface="Lucida Sans"/>
                <a:cs typeface="Lucida Sans"/>
              </a:rPr>
              <a:t> creating</a:t>
            </a:r>
            <a:r>
              <a:rPr sz="1100" spc="-85" dirty="0">
                <a:latin typeface="Lucida Sans"/>
                <a:cs typeface="Lucida Sans"/>
              </a:rPr>
              <a:t> </a:t>
            </a:r>
            <a:r>
              <a:rPr sz="1100" spc="-20" dirty="0">
                <a:latin typeface="Lucida Sans"/>
                <a:cs typeface="Lucida Sans"/>
              </a:rPr>
              <a:t>and</a:t>
            </a:r>
            <a:r>
              <a:rPr sz="1100" spc="-65" dirty="0">
                <a:latin typeface="Lucida Sans"/>
                <a:cs typeface="Lucida Sans"/>
              </a:rPr>
              <a:t> </a:t>
            </a:r>
            <a:r>
              <a:rPr sz="1100" spc="-30" dirty="0">
                <a:latin typeface="Lucida Sans"/>
                <a:cs typeface="Lucida Sans"/>
              </a:rPr>
              <a:t>analyzing</a:t>
            </a:r>
            <a:r>
              <a:rPr sz="1100" spc="-85" dirty="0">
                <a:latin typeface="Lucida Sans"/>
                <a:cs typeface="Lucida Sans"/>
              </a:rPr>
              <a:t> </a:t>
            </a:r>
            <a:r>
              <a:rPr sz="1100" spc="-10" dirty="0">
                <a:latin typeface="Lucida Sans"/>
                <a:cs typeface="Lucida Sans"/>
              </a:rPr>
              <a:t>multiple</a:t>
            </a:r>
            <a:r>
              <a:rPr sz="1100" spc="-20" dirty="0">
                <a:latin typeface="Lucida Sans"/>
                <a:cs typeface="Lucida Sans"/>
              </a:rPr>
              <a:t> </a:t>
            </a:r>
            <a:r>
              <a:rPr sz="1100" spc="-30" dirty="0">
                <a:latin typeface="Lucida Sans"/>
                <a:cs typeface="Lucida Sans"/>
              </a:rPr>
              <a:t>plausible</a:t>
            </a:r>
            <a:r>
              <a:rPr sz="1100" spc="-25" dirty="0">
                <a:latin typeface="Lucida Sans"/>
                <a:cs typeface="Lucida Sans"/>
              </a:rPr>
              <a:t> </a:t>
            </a:r>
            <a:r>
              <a:rPr sz="1100" spc="-50" dirty="0">
                <a:latin typeface="Lucida Sans"/>
                <a:cs typeface="Lucida Sans"/>
              </a:rPr>
              <a:t>future</a:t>
            </a:r>
            <a:r>
              <a:rPr sz="1100" spc="-25" dirty="0">
                <a:latin typeface="Lucida Sans"/>
                <a:cs typeface="Lucida Sans"/>
              </a:rPr>
              <a:t> </a:t>
            </a:r>
            <a:r>
              <a:rPr sz="1100" spc="-45" dirty="0">
                <a:latin typeface="Lucida Sans"/>
                <a:cs typeface="Lucida Sans"/>
              </a:rPr>
              <a:t>scenarios</a:t>
            </a:r>
            <a:r>
              <a:rPr sz="1100" spc="-35" dirty="0">
                <a:latin typeface="Lucida Sans"/>
                <a:cs typeface="Lucida Sans"/>
              </a:rPr>
              <a:t> </a:t>
            </a:r>
            <a:r>
              <a:rPr sz="1100" spc="-20" dirty="0">
                <a:latin typeface="Lucida Sans"/>
                <a:cs typeface="Lucida Sans"/>
              </a:rPr>
              <a:t>to</a:t>
            </a:r>
            <a:r>
              <a:rPr sz="1100" spc="-65" dirty="0">
                <a:latin typeface="Lucida Sans"/>
                <a:cs typeface="Lucida Sans"/>
              </a:rPr>
              <a:t> </a:t>
            </a:r>
            <a:r>
              <a:rPr sz="1100" spc="-50" dirty="0">
                <a:latin typeface="Lucida Sans"/>
                <a:cs typeface="Lucida Sans"/>
              </a:rPr>
              <a:t>prepare</a:t>
            </a:r>
            <a:r>
              <a:rPr sz="1100" spc="-25" dirty="0">
                <a:latin typeface="Lucida Sans"/>
                <a:cs typeface="Lucida Sans"/>
              </a:rPr>
              <a:t> </a:t>
            </a:r>
            <a:r>
              <a:rPr sz="1100" spc="-50" dirty="0">
                <a:latin typeface="Lucida Sans"/>
                <a:cs typeface="Lucida Sans"/>
              </a:rPr>
              <a:t>for</a:t>
            </a:r>
            <a:r>
              <a:rPr sz="1100" spc="-90" dirty="0">
                <a:latin typeface="Lucida Sans"/>
                <a:cs typeface="Lucida Sans"/>
              </a:rPr>
              <a:t> </a:t>
            </a:r>
            <a:r>
              <a:rPr sz="1100" spc="-40" dirty="0">
                <a:latin typeface="Lucida Sans"/>
                <a:cs typeface="Lucida Sans"/>
              </a:rPr>
              <a:t>different</a:t>
            </a:r>
            <a:r>
              <a:rPr sz="1100" spc="-35" dirty="0">
                <a:latin typeface="Lucida Sans"/>
                <a:cs typeface="Lucida Sans"/>
              </a:rPr>
              <a:t> </a:t>
            </a:r>
            <a:r>
              <a:rPr sz="1100" spc="-10" dirty="0">
                <a:latin typeface="Lucida Sans"/>
                <a:cs typeface="Lucida Sans"/>
              </a:rPr>
              <a:t>possible </a:t>
            </a:r>
            <a:r>
              <a:rPr sz="1100" spc="-30" dirty="0">
                <a:latin typeface="Lucida Sans"/>
                <a:cs typeface="Lucida Sans"/>
              </a:rPr>
              <a:t>outcomes</a:t>
            </a:r>
            <a:r>
              <a:rPr sz="1100" spc="-35" dirty="0">
                <a:latin typeface="Lucida Sans"/>
                <a:cs typeface="Lucida Sans"/>
              </a:rPr>
              <a:t> </a:t>
            </a:r>
            <a:r>
              <a:rPr sz="1100" spc="-20" dirty="0">
                <a:latin typeface="Lucida Sans"/>
                <a:cs typeface="Lucida Sans"/>
              </a:rPr>
              <a:t>and</a:t>
            </a:r>
            <a:r>
              <a:rPr sz="1100" spc="-60" dirty="0">
                <a:latin typeface="Lucida Sans"/>
                <a:cs typeface="Lucida Sans"/>
              </a:rPr>
              <a:t> </a:t>
            </a:r>
            <a:r>
              <a:rPr sz="1100" spc="-35" dirty="0">
                <a:latin typeface="Lucida Sans"/>
                <a:cs typeface="Lucida Sans"/>
              </a:rPr>
              <a:t>develop</a:t>
            </a:r>
            <a:r>
              <a:rPr sz="1100" spc="-65" dirty="0">
                <a:latin typeface="Lucida Sans"/>
                <a:cs typeface="Lucida Sans"/>
              </a:rPr>
              <a:t> </a:t>
            </a:r>
            <a:r>
              <a:rPr sz="1100" spc="-30" dirty="0">
                <a:latin typeface="Lucida Sans"/>
                <a:cs typeface="Lucida Sans"/>
              </a:rPr>
              <a:t>adaptive</a:t>
            </a:r>
            <a:r>
              <a:rPr sz="1100" spc="-20" dirty="0">
                <a:latin typeface="Lucida Sans"/>
                <a:cs typeface="Lucida Sans"/>
              </a:rPr>
              <a:t> </a:t>
            </a:r>
            <a:r>
              <a:rPr sz="1100" spc="-10" dirty="0">
                <a:latin typeface="Lucida Sans"/>
                <a:cs typeface="Lucida Sans"/>
              </a:rPr>
              <a:t>strategies.</a:t>
            </a:r>
            <a:endParaRPr sz="1100" dirty="0">
              <a:latin typeface="Lucida Sans"/>
              <a:cs typeface="Lucida Sans"/>
            </a:endParaRPr>
          </a:p>
        </p:txBody>
      </p:sp>
      <p:grpSp>
        <p:nvGrpSpPr>
          <p:cNvPr id="16" name="object 16"/>
          <p:cNvGrpSpPr/>
          <p:nvPr/>
        </p:nvGrpSpPr>
        <p:grpSpPr>
          <a:xfrm>
            <a:off x="1005210" y="2959547"/>
            <a:ext cx="2541905" cy="917575"/>
            <a:chOff x="1005210" y="2959547"/>
            <a:chExt cx="2541905" cy="917575"/>
          </a:xfrm>
        </p:grpSpPr>
        <p:sp>
          <p:nvSpPr>
            <p:cNvPr id="17" name="object 17"/>
            <p:cNvSpPr/>
            <p:nvPr/>
          </p:nvSpPr>
          <p:spPr>
            <a:xfrm>
              <a:off x="1009338" y="2963674"/>
              <a:ext cx="2533650" cy="909319"/>
            </a:xfrm>
            <a:custGeom>
              <a:avLst/>
              <a:gdLst/>
              <a:ahLst/>
              <a:cxnLst/>
              <a:rect l="l" t="t" r="r" b="b"/>
              <a:pathLst>
                <a:path w="2533650" h="909320">
                  <a:moveTo>
                    <a:pt x="2462011" y="908806"/>
                  </a:moveTo>
                  <a:lnTo>
                    <a:pt x="71387" y="908806"/>
                  </a:lnTo>
                  <a:lnTo>
                    <a:pt x="66418" y="908317"/>
                  </a:lnTo>
                  <a:lnTo>
                    <a:pt x="29784" y="893142"/>
                  </a:lnTo>
                  <a:lnTo>
                    <a:pt x="3895" y="857005"/>
                  </a:lnTo>
                  <a:lnTo>
                    <a:pt x="0" y="837419"/>
                  </a:lnTo>
                  <a:lnTo>
                    <a:pt x="0" y="832402"/>
                  </a:lnTo>
                  <a:lnTo>
                    <a:pt x="0" y="71387"/>
                  </a:lnTo>
                  <a:lnTo>
                    <a:pt x="15663" y="29784"/>
                  </a:lnTo>
                  <a:lnTo>
                    <a:pt x="51800" y="3895"/>
                  </a:lnTo>
                  <a:lnTo>
                    <a:pt x="71387" y="0"/>
                  </a:lnTo>
                  <a:lnTo>
                    <a:pt x="2462011" y="0"/>
                  </a:lnTo>
                  <a:lnTo>
                    <a:pt x="2503613" y="15663"/>
                  </a:lnTo>
                  <a:lnTo>
                    <a:pt x="2529502" y="51800"/>
                  </a:lnTo>
                  <a:lnTo>
                    <a:pt x="2533398" y="71387"/>
                  </a:lnTo>
                  <a:lnTo>
                    <a:pt x="2533398" y="837419"/>
                  </a:lnTo>
                  <a:lnTo>
                    <a:pt x="2517735" y="879021"/>
                  </a:lnTo>
                  <a:lnTo>
                    <a:pt x="2481598" y="904910"/>
                  </a:lnTo>
                  <a:lnTo>
                    <a:pt x="2466980" y="908317"/>
                  </a:lnTo>
                  <a:lnTo>
                    <a:pt x="2462011" y="908806"/>
                  </a:lnTo>
                  <a:close/>
                </a:path>
              </a:pathLst>
            </a:custGeom>
            <a:solidFill>
              <a:srgbClr val="00BCD4">
                <a:alpha val="5099"/>
              </a:srgbClr>
            </a:solidFill>
          </p:spPr>
          <p:txBody>
            <a:bodyPr wrap="square" lIns="0" tIns="0" rIns="0" bIns="0" rtlCol="0"/>
            <a:lstStyle/>
            <a:p>
              <a:endParaRPr/>
            </a:p>
          </p:txBody>
        </p:sp>
        <p:sp>
          <p:nvSpPr>
            <p:cNvPr id="18" name="object 18"/>
            <p:cNvSpPr/>
            <p:nvPr/>
          </p:nvSpPr>
          <p:spPr>
            <a:xfrm>
              <a:off x="1009338" y="2963674"/>
              <a:ext cx="2533650" cy="909319"/>
            </a:xfrm>
            <a:custGeom>
              <a:avLst/>
              <a:gdLst/>
              <a:ahLst/>
              <a:cxnLst/>
              <a:rect l="l" t="t" r="r" b="b"/>
              <a:pathLst>
                <a:path w="2533650" h="909320">
                  <a:moveTo>
                    <a:pt x="0" y="832402"/>
                  </a:moveTo>
                  <a:lnTo>
                    <a:pt x="0" y="76404"/>
                  </a:lnTo>
                  <a:lnTo>
                    <a:pt x="0" y="71387"/>
                  </a:lnTo>
                  <a:lnTo>
                    <a:pt x="489" y="66418"/>
                  </a:lnTo>
                  <a:lnTo>
                    <a:pt x="15663" y="29784"/>
                  </a:lnTo>
                  <a:lnTo>
                    <a:pt x="22378" y="22378"/>
                  </a:lnTo>
                  <a:lnTo>
                    <a:pt x="25925" y="18830"/>
                  </a:lnTo>
                  <a:lnTo>
                    <a:pt x="61498" y="1467"/>
                  </a:lnTo>
                  <a:lnTo>
                    <a:pt x="71387" y="0"/>
                  </a:lnTo>
                  <a:lnTo>
                    <a:pt x="76404" y="0"/>
                  </a:lnTo>
                  <a:lnTo>
                    <a:pt x="2456995" y="0"/>
                  </a:lnTo>
                  <a:lnTo>
                    <a:pt x="2462011" y="0"/>
                  </a:lnTo>
                  <a:lnTo>
                    <a:pt x="2466980" y="489"/>
                  </a:lnTo>
                  <a:lnTo>
                    <a:pt x="2503613" y="15663"/>
                  </a:lnTo>
                  <a:lnTo>
                    <a:pt x="2511020" y="22378"/>
                  </a:lnTo>
                  <a:lnTo>
                    <a:pt x="2514568" y="25925"/>
                  </a:lnTo>
                  <a:lnTo>
                    <a:pt x="2531930" y="61498"/>
                  </a:lnTo>
                  <a:lnTo>
                    <a:pt x="2533399" y="76404"/>
                  </a:lnTo>
                  <a:lnTo>
                    <a:pt x="2533399" y="832402"/>
                  </a:lnTo>
                  <a:lnTo>
                    <a:pt x="2523309" y="870678"/>
                  </a:lnTo>
                  <a:lnTo>
                    <a:pt x="2495271" y="898716"/>
                  </a:lnTo>
                  <a:lnTo>
                    <a:pt x="2471900" y="907338"/>
                  </a:lnTo>
                  <a:lnTo>
                    <a:pt x="2466980" y="908317"/>
                  </a:lnTo>
                  <a:lnTo>
                    <a:pt x="2462011" y="908806"/>
                  </a:lnTo>
                  <a:lnTo>
                    <a:pt x="2456995" y="908806"/>
                  </a:lnTo>
                  <a:lnTo>
                    <a:pt x="76404" y="908806"/>
                  </a:lnTo>
                  <a:lnTo>
                    <a:pt x="71387" y="908806"/>
                  </a:lnTo>
                  <a:lnTo>
                    <a:pt x="66418" y="908317"/>
                  </a:lnTo>
                  <a:lnTo>
                    <a:pt x="61498" y="907338"/>
                  </a:lnTo>
                  <a:lnTo>
                    <a:pt x="56577" y="906359"/>
                  </a:lnTo>
                  <a:lnTo>
                    <a:pt x="22378" y="886428"/>
                  </a:lnTo>
                  <a:lnTo>
                    <a:pt x="2446" y="852228"/>
                  </a:lnTo>
                  <a:lnTo>
                    <a:pt x="1468" y="847307"/>
                  </a:lnTo>
                  <a:lnTo>
                    <a:pt x="489" y="842387"/>
                  </a:lnTo>
                  <a:lnTo>
                    <a:pt x="0" y="837419"/>
                  </a:lnTo>
                  <a:lnTo>
                    <a:pt x="0" y="832402"/>
                  </a:lnTo>
                  <a:close/>
                </a:path>
              </a:pathLst>
            </a:custGeom>
            <a:ln w="8042">
              <a:solidFill>
                <a:srgbClr val="00BCD4"/>
              </a:solidFill>
            </a:ln>
          </p:spPr>
          <p:txBody>
            <a:bodyPr wrap="square" lIns="0" tIns="0" rIns="0" bIns="0" rtlCol="0"/>
            <a:lstStyle/>
            <a:p>
              <a:endParaRPr/>
            </a:p>
          </p:txBody>
        </p:sp>
        <p:pic>
          <p:nvPicPr>
            <p:cNvPr id="19" name="object 19"/>
            <p:cNvPicPr/>
            <p:nvPr/>
          </p:nvPicPr>
          <p:blipFill>
            <a:blip r:embed="rId4" cstate="print"/>
            <a:stretch>
              <a:fillRect/>
            </a:stretch>
          </p:blipFill>
          <p:spPr>
            <a:xfrm>
              <a:off x="1093785" y="3072249"/>
              <a:ext cx="144765" cy="128680"/>
            </a:xfrm>
            <a:prstGeom prst="rect">
              <a:avLst/>
            </a:prstGeom>
          </p:spPr>
        </p:pic>
      </p:grpSp>
      <p:sp>
        <p:nvSpPr>
          <p:cNvPr id="20" name="object 20"/>
          <p:cNvSpPr txBox="1"/>
          <p:nvPr/>
        </p:nvSpPr>
        <p:spPr>
          <a:xfrm>
            <a:off x="1083472" y="2949517"/>
            <a:ext cx="2350135" cy="828040"/>
          </a:xfrm>
          <a:prstGeom prst="rect">
            <a:avLst/>
          </a:prstGeom>
        </p:spPr>
        <p:txBody>
          <a:bodyPr vert="horz" wrap="square" lIns="0" tIns="88900" rIns="0" bIns="0" rtlCol="0">
            <a:spAutoFit/>
          </a:bodyPr>
          <a:lstStyle/>
          <a:p>
            <a:pPr marL="253365">
              <a:lnSpc>
                <a:spcPct val="100000"/>
              </a:lnSpc>
              <a:spcBef>
                <a:spcPts val="700"/>
              </a:spcBef>
            </a:pPr>
            <a:r>
              <a:rPr sz="1150" b="1" spc="-85" dirty="0">
                <a:solidFill>
                  <a:srgbClr val="00BCD4"/>
                </a:solidFill>
                <a:latin typeface="Tahoma"/>
                <a:cs typeface="Tahoma"/>
              </a:rPr>
              <a:t>Best-</a:t>
            </a:r>
            <a:r>
              <a:rPr sz="1150" b="1" spc="-95" dirty="0">
                <a:solidFill>
                  <a:srgbClr val="00BCD4"/>
                </a:solidFill>
                <a:latin typeface="Tahoma"/>
                <a:cs typeface="Tahoma"/>
              </a:rPr>
              <a:t>Case</a:t>
            </a:r>
            <a:r>
              <a:rPr sz="1150" b="1" spc="40" dirty="0">
                <a:solidFill>
                  <a:srgbClr val="00BCD4"/>
                </a:solidFill>
                <a:latin typeface="Tahoma"/>
                <a:cs typeface="Tahoma"/>
              </a:rPr>
              <a:t> </a:t>
            </a:r>
            <a:r>
              <a:rPr sz="1150" b="1" spc="-10" dirty="0">
                <a:solidFill>
                  <a:srgbClr val="00BCD4"/>
                </a:solidFill>
                <a:latin typeface="Tahoma"/>
                <a:cs typeface="Tahoma"/>
              </a:rPr>
              <a:t>Scenario</a:t>
            </a:r>
            <a:endParaRPr sz="1150" dirty="0">
              <a:latin typeface="Tahoma"/>
              <a:cs typeface="Tahoma"/>
            </a:endParaRPr>
          </a:p>
          <a:p>
            <a:pPr marL="12700" marR="5080">
              <a:lnSpc>
                <a:spcPct val="116700"/>
              </a:lnSpc>
              <a:spcBef>
                <a:spcPts val="340"/>
              </a:spcBef>
            </a:pPr>
            <a:r>
              <a:rPr sz="950" dirty="0">
                <a:latin typeface="Lucida Sans"/>
                <a:cs typeface="Lucida Sans"/>
              </a:rPr>
              <a:t>Optimal</a:t>
            </a:r>
            <a:r>
              <a:rPr sz="950" spc="-45" dirty="0">
                <a:latin typeface="Lucida Sans"/>
                <a:cs typeface="Lucida Sans"/>
              </a:rPr>
              <a:t> </a:t>
            </a:r>
            <a:r>
              <a:rPr sz="950" spc="-10" dirty="0">
                <a:latin typeface="Lucida Sans"/>
                <a:cs typeface="Lucida Sans"/>
              </a:rPr>
              <a:t>market</a:t>
            </a:r>
            <a:r>
              <a:rPr sz="950" spc="-5" dirty="0">
                <a:latin typeface="Lucida Sans"/>
                <a:cs typeface="Lucida Sans"/>
              </a:rPr>
              <a:t> </a:t>
            </a:r>
            <a:r>
              <a:rPr sz="950" spc="-25" dirty="0">
                <a:latin typeface="Lucida Sans"/>
                <a:cs typeface="Lucida Sans"/>
              </a:rPr>
              <a:t>conditions,</a:t>
            </a:r>
            <a:r>
              <a:rPr sz="950" spc="-30" dirty="0">
                <a:latin typeface="Lucida Sans"/>
                <a:cs typeface="Lucida Sans"/>
              </a:rPr>
              <a:t> </a:t>
            </a:r>
            <a:r>
              <a:rPr sz="950" spc="-25" dirty="0">
                <a:latin typeface="Lucida Sans"/>
                <a:cs typeface="Lucida Sans"/>
              </a:rPr>
              <a:t>high</a:t>
            </a:r>
            <a:r>
              <a:rPr sz="950" spc="-60" dirty="0">
                <a:latin typeface="Lucida Sans"/>
                <a:cs typeface="Lucida Sans"/>
              </a:rPr>
              <a:t> </a:t>
            </a:r>
            <a:r>
              <a:rPr sz="950" spc="-10" dirty="0">
                <a:latin typeface="Lucida Sans"/>
                <a:cs typeface="Lucida Sans"/>
              </a:rPr>
              <a:t>growth, </a:t>
            </a:r>
            <a:r>
              <a:rPr sz="950" spc="-30" dirty="0">
                <a:latin typeface="Lucida Sans"/>
                <a:cs typeface="Lucida Sans"/>
              </a:rPr>
              <a:t>successful</a:t>
            </a:r>
            <a:r>
              <a:rPr sz="950" spc="-15" dirty="0">
                <a:latin typeface="Lucida Sans"/>
                <a:cs typeface="Lucida Sans"/>
              </a:rPr>
              <a:t> </a:t>
            </a:r>
            <a:r>
              <a:rPr sz="950" dirty="0">
                <a:latin typeface="Lucida Sans"/>
                <a:cs typeface="Lucida Sans"/>
              </a:rPr>
              <a:t>product</a:t>
            </a:r>
            <a:r>
              <a:rPr sz="950" spc="20" dirty="0">
                <a:latin typeface="Lucida Sans"/>
                <a:cs typeface="Lucida Sans"/>
              </a:rPr>
              <a:t> </a:t>
            </a:r>
            <a:r>
              <a:rPr sz="950" spc="-40" dirty="0">
                <a:latin typeface="Lucida Sans"/>
                <a:cs typeface="Lucida Sans"/>
              </a:rPr>
              <a:t>launches,</a:t>
            </a:r>
            <a:r>
              <a:rPr sz="950" dirty="0">
                <a:latin typeface="Lucida Sans"/>
                <a:cs typeface="Lucida Sans"/>
              </a:rPr>
              <a:t> </a:t>
            </a:r>
            <a:r>
              <a:rPr sz="950" spc="-10" dirty="0">
                <a:latin typeface="Lucida Sans"/>
                <a:cs typeface="Lucida Sans"/>
              </a:rPr>
              <a:t>favorable regulations</a:t>
            </a:r>
            <a:endParaRPr sz="950" dirty="0">
              <a:latin typeface="Lucida Sans"/>
              <a:cs typeface="Lucida Sans"/>
            </a:endParaRPr>
          </a:p>
        </p:txBody>
      </p:sp>
      <p:grpSp>
        <p:nvGrpSpPr>
          <p:cNvPr id="21" name="object 21"/>
          <p:cNvGrpSpPr/>
          <p:nvPr/>
        </p:nvGrpSpPr>
        <p:grpSpPr>
          <a:xfrm>
            <a:off x="3932694" y="2959547"/>
            <a:ext cx="2541905" cy="917575"/>
            <a:chOff x="3932694" y="2959547"/>
            <a:chExt cx="2541905" cy="917575"/>
          </a:xfrm>
        </p:grpSpPr>
        <p:sp>
          <p:nvSpPr>
            <p:cNvPr id="22" name="object 22"/>
            <p:cNvSpPr/>
            <p:nvPr/>
          </p:nvSpPr>
          <p:spPr>
            <a:xfrm>
              <a:off x="3936821" y="2963674"/>
              <a:ext cx="2533650" cy="909319"/>
            </a:xfrm>
            <a:custGeom>
              <a:avLst/>
              <a:gdLst/>
              <a:ahLst/>
              <a:cxnLst/>
              <a:rect l="l" t="t" r="r" b="b"/>
              <a:pathLst>
                <a:path w="2533650" h="909320">
                  <a:moveTo>
                    <a:pt x="2462011" y="908806"/>
                  </a:moveTo>
                  <a:lnTo>
                    <a:pt x="71387" y="908806"/>
                  </a:lnTo>
                  <a:lnTo>
                    <a:pt x="66418" y="908317"/>
                  </a:lnTo>
                  <a:lnTo>
                    <a:pt x="29784" y="893142"/>
                  </a:lnTo>
                  <a:lnTo>
                    <a:pt x="3895" y="857005"/>
                  </a:lnTo>
                  <a:lnTo>
                    <a:pt x="0" y="837419"/>
                  </a:lnTo>
                  <a:lnTo>
                    <a:pt x="0" y="832402"/>
                  </a:lnTo>
                  <a:lnTo>
                    <a:pt x="0" y="71387"/>
                  </a:lnTo>
                  <a:lnTo>
                    <a:pt x="15663" y="29784"/>
                  </a:lnTo>
                  <a:lnTo>
                    <a:pt x="51800" y="3895"/>
                  </a:lnTo>
                  <a:lnTo>
                    <a:pt x="71387" y="0"/>
                  </a:lnTo>
                  <a:lnTo>
                    <a:pt x="2462011" y="0"/>
                  </a:lnTo>
                  <a:lnTo>
                    <a:pt x="2503613" y="15663"/>
                  </a:lnTo>
                  <a:lnTo>
                    <a:pt x="2529502" y="51800"/>
                  </a:lnTo>
                  <a:lnTo>
                    <a:pt x="2533399" y="71387"/>
                  </a:lnTo>
                  <a:lnTo>
                    <a:pt x="2533399" y="837419"/>
                  </a:lnTo>
                  <a:lnTo>
                    <a:pt x="2517734" y="879021"/>
                  </a:lnTo>
                  <a:lnTo>
                    <a:pt x="2481597" y="904910"/>
                  </a:lnTo>
                  <a:lnTo>
                    <a:pt x="2466980" y="908317"/>
                  </a:lnTo>
                  <a:lnTo>
                    <a:pt x="2462011" y="908806"/>
                  </a:lnTo>
                  <a:close/>
                </a:path>
              </a:pathLst>
            </a:custGeom>
            <a:solidFill>
              <a:srgbClr val="00BCD4">
                <a:alpha val="5099"/>
              </a:srgbClr>
            </a:solidFill>
          </p:spPr>
          <p:txBody>
            <a:bodyPr wrap="square" lIns="0" tIns="0" rIns="0" bIns="0" rtlCol="0"/>
            <a:lstStyle/>
            <a:p>
              <a:endParaRPr/>
            </a:p>
          </p:txBody>
        </p:sp>
        <p:sp>
          <p:nvSpPr>
            <p:cNvPr id="23" name="object 23"/>
            <p:cNvSpPr/>
            <p:nvPr/>
          </p:nvSpPr>
          <p:spPr>
            <a:xfrm>
              <a:off x="3936821" y="2963674"/>
              <a:ext cx="2533650" cy="909319"/>
            </a:xfrm>
            <a:custGeom>
              <a:avLst/>
              <a:gdLst/>
              <a:ahLst/>
              <a:cxnLst/>
              <a:rect l="l" t="t" r="r" b="b"/>
              <a:pathLst>
                <a:path w="2533650" h="909320">
                  <a:moveTo>
                    <a:pt x="0" y="832402"/>
                  </a:moveTo>
                  <a:lnTo>
                    <a:pt x="0" y="76404"/>
                  </a:lnTo>
                  <a:lnTo>
                    <a:pt x="0" y="71387"/>
                  </a:lnTo>
                  <a:lnTo>
                    <a:pt x="489" y="66418"/>
                  </a:lnTo>
                  <a:lnTo>
                    <a:pt x="1468" y="61498"/>
                  </a:lnTo>
                  <a:lnTo>
                    <a:pt x="2446" y="56577"/>
                  </a:lnTo>
                  <a:lnTo>
                    <a:pt x="3895" y="51800"/>
                  </a:lnTo>
                  <a:lnTo>
                    <a:pt x="22378" y="22378"/>
                  </a:lnTo>
                  <a:lnTo>
                    <a:pt x="25925" y="18830"/>
                  </a:lnTo>
                  <a:lnTo>
                    <a:pt x="29784" y="15663"/>
                  </a:lnTo>
                  <a:lnTo>
                    <a:pt x="33956" y="12875"/>
                  </a:lnTo>
                  <a:lnTo>
                    <a:pt x="38127" y="10088"/>
                  </a:lnTo>
                  <a:lnTo>
                    <a:pt x="71387" y="0"/>
                  </a:lnTo>
                  <a:lnTo>
                    <a:pt x="76404" y="0"/>
                  </a:lnTo>
                  <a:lnTo>
                    <a:pt x="2456995" y="0"/>
                  </a:lnTo>
                  <a:lnTo>
                    <a:pt x="2462011" y="0"/>
                  </a:lnTo>
                  <a:lnTo>
                    <a:pt x="2466980" y="489"/>
                  </a:lnTo>
                  <a:lnTo>
                    <a:pt x="2503613" y="15663"/>
                  </a:lnTo>
                  <a:lnTo>
                    <a:pt x="2527582" y="47165"/>
                  </a:lnTo>
                  <a:lnTo>
                    <a:pt x="2531930" y="61498"/>
                  </a:lnTo>
                  <a:lnTo>
                    <a:pt x="2532909" y="66418"/>
                  </a:lnTo>
                  <a:lnTo>
                    <a:pt x="2533399" y="71387"/>
                  </a:lnTo>
                  <a:lnTo>
                    <a:pt x="2533399" y="76404"/>
                  </a:lnTo>
                  <a:lnTo>
                    <a:pt x="2533399" y="832402"/>
                  </a:lnTo>
                  <a:lnTo>
                    <a:pt x="2533399" y="837419"/>
                  </a:lnTo>
                  <a:lnTo>
                    <a:pt x="2532909" y="842387"/>
                  </a:lnTo>
                  <a:lnTo>
                    <a:pt x="2517734" y="879021"/>
                  </a:lnTo>
                  <a:lnTo>
                    <a:pt x="2499441" y="895929"/>
                  </a:lnTo>
                  <a:lnTo>
                    <a:pt x="2495270" y="898716"/>
                  </a:lnTo>
                  <a:lnTo>
                    <a:pt x="2471900" y="907338"/>
                  </a:lnTo>
                  <a:lnTo>
                    <a:pt x="2466980" y="908317"/>
                  </a:lnTo>
                  <a:lnTo>
                    <a:pt x="2462011" y="908806"/>
                  </a:lnTo>
                  <a:lnTo>
                    <a:pt x="2456995" y="908806"/>
                  </a:lnTo>
                  <a:lnTo>
                    <a:pt x="76404" y="908806"/>
                  </a:lnTo>
                  <a:lnTo>
                    <a:pt x="71387" y="908806"/>
                  </a:lnTo>
                  <a:lnTo>
                    <a:pt x="66418" y="908317"/>
                  </a:lnTo>
                  <a:lnTo>
                    <a:pt x="61498" y="907338"/>
                  </a:lnTo>
                  <a:lnTo>
                    <a:pt x="56577" y="906359"/>
                  </a:lnTo>
                  <a:lnTo>
                    <a:pt x="22378" y="886428"/>
                  </a:lnTo>
                  <a:lnTo>
                    <a:pt x="2446" y="852228"/>
                  </a:lnTo>
                  <a:lnTo>
                    <a:pt x="1468" y="847307"/>
                  </a:lnTo>
                  <a:lnTo>
                    <a:pt x="489" y="842387"/>
                  </a:lnTo>
                  <a:lnTo>
                    <a:pt x="0" y="837419"/>
                  </a:lnTo>
                  <a:lnTo>
                    <a:pt x="0" y="832402"/>
                  </a:lnTo>
                  <a:close/>
                </a:path>
              </a:pathLst>
            </a:custGeom>
            <a:ln w="8042">
              <a:solidFill>
                <a:srgbClr val="00BCD4"/>
              </a:solidFill>
            </a:ln>
          </p:spPr>
          <p:txBody>
            <a:bodyPr wrap="square" lIns="0" tIns="0" rIns="0" bIns="0" rtlCol="0"/>
            <a:lstStyle/>
            <a:p>
              <a:endParaRPr/>
            </a:p>
          </p:txBody>
        </p:sp>
        <p:pic>
          <p:nvPicPr>
            <p:cNvPr id="24" name="object 24"/>
            <p:cNvPicPr/>
            <p:nvPr/>
          </p:nvPicPr>
          <p:blipFill>
            <a:blip r:embed="rId5" cstate="print"/>
            <a:stretch>
              <a:fillRect/>
            </a:stretch>
          </p:blipFill>
          <p:spPr>
            <a:xfrm>
              <a:off x="4021268" y="3072249"/>
              <a:ext cx="112595" cy="128680"/>
            </a:xfrm>
            <a:prstGeom prst="rect">
              <a:avLst/>
            </a:prstGeom>
          </p:spPr>
        </p:pic>
      </p:grpSp>
      <p:sp>
        <p:nvSpPr>
          <p:cNvPr id="25" name="object 25"/>
          <p:cNvSpPr txBox="1"/>
          <p:nvPr/>
        </p:nvSpPr>
        <p:spPr>
          <a:xfrm>
            <a:off x="4006432" y="2949517"/>
            <a:ext cx="2256155" cy="828040"/>
          </a:xfrm>
          <a:prstGeom prst="rect">
            <a:avLst/>
          </a:prstGeom>
        </p:spPr>
        <p:txBody>
          <a:bodyPr vert="horz" wrap="square" lIns="0" tIns="88900" rIns="0" bIns="0" rtlCol="0">
            <a:spAutoFit/>
          </a:bodyPr>
          <a:lstStyle/>
          <a:p>
            <a:pPr marL="221615">
              <a:lnSpc>
                <a:spcPct val="100000"/>
              </a:lnSpc>
              <a:spcBef>
                <a:spcPts val="700"/>
              </a:spcBef>
            </a:pPr>
            <a:r>
              <a:rPr sz="1150" b="1" spc="-85" dirty="0">
                <a:solidFill>
                  <a:srgbClr val="00BCD4"/>
                </a:solidFill>
                <a:latin typeface="Tahoma"/>
                <a:cs typeface="Tahoma"/>
              </a:rPr>
              <a:t>Most-</a:t>
            </a:r>
            <a:r>
              <a:rPr sz="1150" b="1" spc="-70" dirty="0">
                <a:solidFill>
                  <a:srgbClr val="00BCD4"/>
                </a:solidFill>
                <a:latin typeface="Tahoma"/>
                <a:cs typeface="Tahoma"/>
              </a:rPr>
              <a:t>Likely</a:t>
            </a:r>
            <a:r>
              <a:rPr sz="1150" b="1" spc="-25" dirty="0">
                <a:solidFill>
                  <a:srgbClr val="00BCD4"/>
                </a:solidFill>
                <a:latin typeface="Tahoma"/>
                <a:cs typeface="Tahoma"/>
              </a:rPr>
              <a:t> </a:t>
            </a:r>
            <a:r>
              <a:rPr sz="1150" b="1" spc="-10" dirty="0">
                <a:solidFill>
                  <a:srgbClr val="00BCD4"/>
                </a:solidFill>
                <a:latin typeface="Tahoma"/>
                <a:cs typeface="Tahoma"/>
              </a:rPr>
              <a:t>Scenario</a:t>
            </a:r>
            <a:endParaRPr sz="1150" dirty="0">
              <a:latin typeface="Tahoma"/>
              <a:cs typeface="Tahoma"/>
            </a:endParaRPr>
          </a:p>
          <a:p>
            <a:pPr marL="12700" marR="5080">
              <a:lnSpc>
                <a:spcPct val="116700"/>
              </a:lnSpc>
              <a:spcBef>
                <a:spcPts val="340"/>
              </a:spcBef>
            </a:pPr>
            <a:r>
              <a:rPr sz="950" dirty="0">
                <a:latin typeface="Lucida Sans"/>
                <a:cs typeface="Lucida Sans"/>
              </a:rPr>
              <a:t>Expected</a:t>
            </a:r>
            <a:r>
              <a:rPr sz="950" spc="-15" dirty="0">
                <a:latin typeface="Lucida Sans"/>
                <a:cs typeface="Lucida Sans"/>
              </a:rPr>
              <a:t> </a:t>
            </a:r>
            <a:r>
              <a:rPr sz="950" spc="-10" dirty="0">
                <a:latin typeface="Lucida Sans"/>
                <a:cs typeface="Lucida Sans"/>
              </a:rPr>
              <a:t>market</a:t>
            </a:r>
            <a:r>
              <a:rPr sz="950" spc="-20" dirty="0">
                <a:latin typeface="Lucida Sans"/>
                <a:cs typeface="Lucida Sans"/>
              </a:rPr>
              <a:t> </a:t>
            </a:r>
            <a:r>
              <a:rPr sz="950" spc="-25" dirty="0">
                <a:latin typeface="Lucida Sans"/>
                <a:cs typeface="Lucida Sans"/>
              </a:rPr>
              <a:t>conditions,</a:t>
            </a:r>
            <a:r>
              <a:rPr sz="950" spc="-40" dirty="0">
                <a:latin typeface="Lucida Sans"/>
                <a:cs typeface="Lucida Sans"/>
              </a:rPr>
              <a:t> </a:t>
            </a:r>
            <a:r>
              <a:rPr sz="950" spc="-10" dirty="0">
                <a:latin typeface="Lucida Sans"/>
                <a:cs typeface="Lucida Sans"/>
              </a:rPr>
              <a:t>moderate growth,</a:t>
            </a:r>
            <a:r>
              <a:rPr sz="950" spc="-30" dirty="0">
                <a:latin typeface="Lucida Sans"/>
                <a:cs typeface="Lucida Sans"/>
              </a:rPr>
              <a:t> </a:t>
            </a:r>
            <a:r>
              <a:rPr sz="950" spc="-10" dirty="0">
                <a:latin typeface="Lucida Sans"/>
                <a:cs typeface="Lucida Sans"/>
              </a:rPr>
              <a:t>typical</a:t>
            </a:r>
            <a:r>
              <a:rPr sz="950" spc="-35" dirty="0">
                <a:latin typeface="Lucida Sans"/>
                <a:cs typeface="Lucida Sans"/>
              </a:rPr>
              <a:t> </a:t>
            </a:r>
            <a:r>
              <a:rPr sz="950" spc="-40" dirty="0">
                <a:latin typeface="Lucida Sans"/>
                <a:cs typeface="Lucida Sans"/>
              </a:rPr>
              <a:t>challenges,</a:t>
            </a:r>
            <a:r>
              <a:rPr sz="950" spc="-25" dirty="0">
                <a:latin typeface="Lucida Sans"/>
                <a:cs typeface="Lucida Sans"/>
              </a:rPr>
              <a:t> </a:t>
            </a:r>
            <a:r>
              <a:rPr sz="950" spc="-10" dirty="0">
                <a:latin typeface="Lucida Sans"/>
                <a:cs typeface="Lucida Sans"/>
              </a:rPr>
              <a:t>current </a:t>
            </a:r>
            <a:r>
              <a:rPr sz="950" spc="-25" dirty="0">
                <a:latin typeface="Lucida Sans"/>
                <a:cs typeface="Lucida Sans"/>
              </a:rPr>
              <a:t>regulatory</a:t>
            </a:r>
            <a:r>
              <a:rPr sz="950" spc="-15" dirty="0">
                <a:latin typeface="Lucida Sans"/>
                <a:cs typeface="Lucida Sans"/>
              </a:rPr>
              <a:t> </a:t>
            </a:r>
            <a:r>
              <a:rPr sz="950" spc="-10" dirty="0">
                <a:latin typeface="Lucida Sans"/>
                <a:cs typeface="Lucida Sans"/>
              </a:rPr>
              <a:t>environment</a:t>
            </a:r>
            <a:endParaRPr sz="950" dirty="0">
              <a:latin typeface="Lucida Sans"/>
              <a:cs typeface="Lucida Sans"/>
            </a:endParaRPr>
          </a:p>
        </p:txBody>
      </p:sp>
      <p:grpSp>
        <p:nvGrpSpPr>
          <p:cNvPr id="26" name="object 26"/>
          <p:cNvGrpSpPr/>
          <p:nvPr/>
        </p:nvGrpSpPr>
        <p:grpSpPr>
          <a:xfrm>
            <a:off x="6852134" y="2959547"/>
            <a:ext cx="2541905" cy="917575"/>
            <a:chOff x="6852134" y="2959547"/>
            <a:chExt cx="2541905" cy="917575"/>
          </a:xfrm>
        </p:grpSpPr>
        <p:sp>
          <p:nvSpPr>
            <p:cNvPr id="27" name="object 27"/>
            <p:cNvSpPr/>
            <p:nvPr/>
          </p:nvSpPr>
          <p:spPr>
            <a:xfrm>
              <a:off x="6856261" y="2963674"/>
              <a:ext cx="2533650" cy="909319"/>
            </a:xfrm>
            <a:custGeom>
              <a:avLst/>
              <a:gdLst/>
              <a:ahLst/>
              <a:cxnLst/>
              <a:rect l="l" t="t" r="r" b="b"/>
              <a:pathLst>
                <a:path w="2533650" h="909320">
                  <a:moveTo>
                    <a:pt x="2462011" y="908806"/>
                  </a:moveTo>
                  <a:lnTo>
                    <a:pt x="71387" y="908806"/>
                  </a:lnTo>
                  <a:lnTo>
                    <a:pt x="66418" y="908317"/>
                  </a:lnTo>
                  <a:lnTo>
                    <a:pt x="29784" y="893142"/>
                  </a:lnTo>
                  <a:lnTo>
                    <a:pt x="3896" y="857005"/>
                  </a:lnTo>
                  <a:lnTo>
                    <a:pt x="0" y="837419"/>
                  </a:lnTo>
                  <a:lnTo>
                    <a:pt x="0" y="832402"/>
                  </a:lnTo>
                  <a:lnTo>
                    <a:pt x="0" y="71387"/>
                  </a:lnTo>
                  <a:lnTo>
                    <a:pt x="15663" y="29784"/>
                  </a:lnTo>
                  <a:lnTo>
                    <a:pt x="51800" y="3895"/>
                  </a:lnTo>
                  <a:lnTo>
                    <a:pt x="71387" y="0"/>
                  </a:lnTo>
                  <a:lnTo>
                    <a:pt x="2462011" y="0"/>
                  </a:lnTo>
                  <a:lnTo>
                    <a:pt x="2503613" y="15663"/>
                  </a:lnTo>
                  <a:lnTo>
                    <a:pt x="2529502" y="51800"/>
                  </a:lnTo>
                  <a:lnTo>
                    <a:pt x="2533399" y="71387"/>
                  </a:lnTo>
                  <a:lnTo>
                    <a:pt x="2533399" y="837419"/>
                  </a:lnTo>
                  <a:lnTo>
                    <a:pt x="2517733" y="879021"/>
                  </a:lnTo>
                  <a:lnTo>
                    <a:pt x="2481598" y="904910"/>
                  </a:lnTo>
                  <a:lnTo>
                    <a:pt x="2466979" y="908317"/>
                  </a:lnTo>
                  <a:lnTo>
                    <a:pt x="2462011" y="908806"/>
                  </a:lnTo>
                  <a:close/>
                </a:path>
              </a:pathLst>
            </a:custGeom>
            <a:solidFill>
              <a:srgbClr val="00BCD4">
                <a:alpha val="5099"/>
              </a:srgbClr>
            </a:solidFill>
          </p:spPr>
          <p:txBody>
            <a:bodyPr wrap="square" lIns="0" tIns="0" rIns="0" bIns="0" rtlCol="0"/>
            <a:lstStyle/>
            <a:p>
              <a:endParaRPr/>
            </a:p>
          </p:txBody>
        </p:sp>
        <p:sp>
          <p:nvSpPr>
            <p:cNvPr id="28" name="object 28"/>
            <p:cNvSpPr/>
            <p:nvPr/>
          </p:nvSpPr>
          <p:spPr>
            <a:xfrm>
              <a:off x="6856261" y="2963674"/>
              <a:ext cx="2533650" cy="909319"/>
            </a:xfrm>
            <a:custGeom>
              <a:avLst/>
              <a:gdLst/>
              <a:ahLst/>
              <a:cxnLst/>
              <a:rect l="l" t="t" r="r" b="b"/>
              <a:pathLst>
                <a:path w="2533650" h="909320">
                  <a:moveTo>
                    <a:pt x="0" y="832402"/>
                  </a:moveTo>
                  <a:lnTo>
                    <a:pt x="0" y="76404"/>
                  </a:lnTo>
                  <a:lnTo>
                    <a:pt x="0" y="71387"/>
                  </a:lnTo>
                  <a:lnTo>
                    <a:pt x="489" y="66418"/>
                  </a:lnTo>
                  <a:lnTo>
                    <a:pt x="1468" y="61498"/>
                  </a:lnTo>
                  <a:lnTo>
                    <a:pt x="2447" y="56577"/>
                  </a:lnTo>
                  <a:lnTo>
                    <a:pt x="3896" y="51800"/>
                  </a:lnTo>
                  <a:lnTo>
                    <a:pt x="5815" y="47165"/>
                  </a:lnTo>
                  <a:lnTo>
                    <a:pt x="7735" y="42530"/>
                  </a:lnTo>
                  <a:lnTo>
                    <a:pt x="10088" y="38127"/>
                  </a:lnTo>
                  <a:lnTo>
                    <a:pt x="12876" y="33955"/>
                  </a:lnTo>
                  <a:lnTo>
                    <a:pt x="15663" y="29784"/>
                  </a:lnTo>
                  <a:lnTo>
                    <a:pt x="18831" y="25925"/>
                  </a:lnTo>
                  <a:lnTo>
                    <a:pt x="22378" y="22378"/>
                  </a:lnTo>
                  <a:lnTo>
                    <a:pt x="25925" y="18830"/>
                  </a:lnTo>
                  <a:lnTo>
                    <a:pt x="29784" y="15663"/>
                  </a:lnTo>
                  <a:lnTo>
                    <a:pt x="33956" y="12875"/>
                  </a:lnTo>
                  <a:lnTo>
                    <a:pt x="38127" y="10088"/>
                  </a:lnTo>
                  <a:lnTo>
                    <a:pt x="71387" y="0"/>
                  </a:lnTo>
                  <a:lnTo>
                    <a:pt x="76404" y="0"/>
                  </a:lnTo>
                  <a:lnTo>
                    <a:pt x="2456995" y="0"/>
                  </a:lnTo>
                  <a:lnTo>
                    <a:pt x="2462011" y="0"/>
                  </a:lnTo>
                  <a:lnTo>
                    <a:pt x="2466979" y="489"/>
                  </a:lnTo>
                  <a:lnTo>
                    <a:pt x="2471899" y="1467"/>
                  </a:lnTo>
                  <a:lnTo>
                    <a:pt x="2476820" y="2446"/>
                  </a:lnTo>
                  <a:lnTo>
                    <a:pt x="2499441" y="12875"/>
                  </a:lnTo>
                  <a:lnTo>
                    <a:pt x="2503613" y="15663"/>
                  </a:lnTo>
                  <a:lnTo>
                    <a:pt x="2507473" y="18830"/>
                  </a:lnTo>
                  <a:lnTo>
                    <a:pt x="2511020" y="22378"/>
                  </a:lnTo>
                  <a:lnTo>
                    <a:pt x="2514567" y="25925"/>
                  </a:lnTo>
                  <a:lnTo>
                    <a:pt x="2517734" y="29784"/>
                  </a:lnTo>
                  <a:lnTo>
                    <a:pt x="2520521" y="33955"/>
                  </a:lnTo>
                  <a:lnTo>
                    <a:pt x="2523309" y="38127"/>
                  </a:lnTo>
                  <a:lnTo>
                    <a:pt x="2531930" y="61498"/>
                  </a:lnTo>
                  <a:lnTo>
                    <a:pt x="2532909" y="66418"/>
                  </a:lnTo>
                  <a:lnTo>
                    <a:pt x="2533399" y="71387"/>
                  </a:lnTo>
                  <a:lnTo>
                    <a:pt x="2533399" y="76404"/>
                  </a:lnTo>
                  <a:lnTo>
                    <a:pt x="2533399" y="832402"/>
                  </a:lnTo>
                  <a:lnTo>
                    <a:pt x="2533399" y="837419"/>
                  </a:lnTo>
                  <a:lnTo>
                    <a:pt x="2532909" y="842387"/>
                  </a:lnTo>
                  <a:lnTo>
                    <a:pt x="2531930" y="847307"/>
                  </a:lnTo>
                  <a:lnTo>
                    <a:pt x="2530952" y="852228"/>
                  </a:lnTo>
                  <a:lnTo>
                    <a:pt x="2520520" y="874849"/>
                  </a:lnTo>
                  <a:lnTo>
                    <a:pt x="2517733" y="879021"/>
                  </a:lnTo>
                  <a:lnTo>
                    <a:pt x="2499441" y="895929"/>
                  </a:lnTo>
                  <a:lnTo>
                    <a:pt x="2495271" y="898716"/>
                  </a:lnTo>
                  <a:lnTo>
                    <a:pt x="2490868" y="901070"/>
                  </a:lnTo>
                  <a:lnTo>
                    <a:pt x="2486233" y="902990"/>
                  </a:lnTo>
                  <a:lnTo>
                    <a:pt x="2481598" y="904910"/>
                  </a:lnTo>
                  <a:lnTo>
                    <a:pt x="2476820" y="906359"/>
                  </a:lnTo>
                  <a:lnTo>
                    <a:pt x="2471899" y="907338"/>
                  </a:lnTo>
                  <a:lnTo>
                    <a:pt x="2466979" y="908317"/>
                  </a:lnTo>
                  <a:lnTo>
                    <a:pt x="2462011" y="908806"/>
                  </a:lnTo>
                  <a:lnTo>
                    <a:pt x="2456995" y="908806"/>
                  </a:lnTo>
                  <a:lnTo>
                    <a:pt x="76404" y="908806"/>
                  </a:lnTo>
                  <a:lnTo>
                    <a:pt x="71387" y="908806"/>
                  </a:lnTo>
                  <a:lnTo>
                    <a:pt x="66418" y="908317"/>
                  </a:lnTo>
                  <a:lnTo>
                    <a:pt x="61498" y="907338"/>
                  </a:lnTo>
                  <a:lnTo>
                    <a:pt x="56578" y="906359"/>
                  </a:lnTo>
                  <a:lnTo>
                    <a:pt x="33956" y="895930"/>
                  </a:lnTo>
                  <a:lnTo>
                    <a:pt x="29784" y="893142"/>
                  </a:lnTo>
                  <a:lnTo>
                    <a:pt x="25925" y="889975"/>
                  </a:lnTo>
                  <a:lnTo>
                    <a:pt x="22378" y="886428"/>
                  </a:lnTo>
                  <a:lnTo>
                    <a:pt x="18831" y="882880"/>
                  </a:lnTo>
                  <a:lnTo>
                    <a:pt x="15663" y="879021"/>
                  </a:lnTo>
                  <a:lnTo>
                    <a:pt x="12876" y="874849"/>
                  </a:lnTo>
                  <a:lnTo>
                    <a:pt x="10088" y="870678"/>
                  </a:lnTo>
                  <a:lnTo>
                    <a:pt x="1468" y="847307"/>
                  </a:lnTo>
                  <a:lnTo>
                    <a:pt x="489" y="842387"/>
                  </a:lnTo>
                  <a:lnTo>
                    <a:pt x="0" y="837419"/>
                  </a:lnTo>
                  <a:lnTo>
                    <a:pt x="0" y="832402"/>
                  </a:lnTo>
                  <a:close/>
                </a:path>
              </a:pathLst>
            </a:custGeom>
            <a:ln w="8042">
              <a:solidFill>
                <a:srgbClr val="00BCD4"/>
              </a:solidFill>
            </a:ln>
          </p:spPr>
          <p:txBody>
            <a:bodyPr wrap="square" lIns="0" tIns="0" rIns="0" bIns="0" rtlCol="0"/>
            <a:lstStyle/>
            <a:p>
              <a:endParaRPr/>
            </a:p>
          </p:txBody>
        </p:sp>
        <p:pic>
          <p:nvPicPr>
            <p:cNvPr id="29" name="object 29"/>
            <p:cNvPicPr/>
            <p:nvPr/>
          </p:nvPicPr>
          <p:blipFill>
            <a:blip r:embed="rId6" cstate="print"/>
            <a:stretch>
              <a:fillRect/>
            </a:stretch>
          </p:blipFill>
          <p:spPr>
            <a:xfrm>
              <a:off x="6940709" y="3072249"/>
              <a:ext cx="144765" cy="128680"/>
            </a:xfrm>
            <a:prstGeom prst="rect">
              <a:avLst/>
            </a:prstGeom>
          </p:spPr>
        </p:pic>
      </p:grpSp>
      <p:sp>
        <p:nvSpPr>
          <p:cNvPr id="30" name="object 30"/>
          <p:cNvSpPr txBox="1"/>
          <p:nvPr/>
        </p:nvSpPr>
        <p:spPr>
          <a:xfrm>
            <a:off x="6929391" y="2949517"/>
            <a:ext cx="1915795" cy="828040"/>
          </a:xfrm>
          <a:prstGeom prst="rect">
            <a:avLst/>
          </a:prstGeom>
        </p:spPr>
        <p:txBody>
          <a:bodyPr vert="horz" wrap="square" lIns="0" tIns="88900" rIns="0" bIns="0" rtlCol="0">
            <a:spAutoFit/>
          </a:bodyPr>
          <a:lstStyle/>
          <a:p>
            <a:pPr marL="253365">
              <a:lnSpc>
                <a:spcPct val="100000"/>
              </a:lnSpc>
              <a:spcBef>
                <a:spcPts val="700"/>
              </a:spcBef>
            </a:pPr>
            <a:r>
              <a:rPr sz="1150" b="1" spc="-90" dirty="0">
                <a:solidFill>
                  <a:srgbClr val="00BCD4"/>
                </a:solidFill>
                <a:latin typeface="Tahoma"/>
                <a:cs typeface="Tahoma"/>
              </a:rPr>
              <a:t>Worst-</a:t>
            </a:r>
            <a:r>
              <a:rPr sz="1150" b="1" spc="-95" dirty="0">
                <a:solidFill>
                  <a:srgbClr val="00BCD4"/>
                </a:solidFill>
                <a:latin typeface="Tahoma"/>
                <a:cs typeface="Tahoma"/>
              </a:rPr>
              <a:t>Case</a:t>
            </a:r>
            <a:r>
              <a:rPr sz="1150" b="1" spc="60" dirty="0">
                <a:solidFill>
                  <a:srgbClr val="00BCD4"/>
                </a:solidFill>
                <a:latin typeface="Tahoma"/>
                <a:cs typeface="Tahoma"/>
              </a:rPr>
              <a:t> </a:t>
            </a:r>
            <a:r>
              <a:rPr sz="1150" b="1" spc="-10" dirty="0">
                <a:solidFill>
                  <a:srgbClr val="00BCD4"/>
                </a:solidFill>
                <a:latin typeface="Tahoma"/>
                <a:cs typeface="Tahoma"/>
              </a:rPr>
              <a:t>Scenario</a:t>
            </a:r>
            <a:endParaRPr sz="1150" dirty="0">
              <a:latin typeface="Tahoma"/>
              <a:cs typeface="Tahoma"/>
            </a:endParaRPr>
          </a:p>
          <a:p>
            <a:pPr marL="12700" marR="5080">
              <a:lnSpc>
                <a:spcPct val="116700"/>
              </a:lnSpc>
              <a:spcBef>
                <a:spcPts val="340"/>
              </a:spcBef>
            </a:pPr>
            <a:r>
              <a:rPr sz="950" spc="-20" dirty="0">
                <a:latin typeface="Lucida Sans"/>
                <a:cs typeface="Lucida Sans"/>
              </a:rPr>
              <a:t>Market </a:t>
            </a:r>
            <a:r>
              <a:rPr sz="950" spc="-10" dirty="0">
                <a:latin typeface="Lucida Sans"/>
                <a:cs typeface="Lucida Sans"/>
              </a:rPr>
              <a:t>downturn,</a:t>
            </a:r>
            <a:r>
              <a:rPr sz="950" spc="-45" dirty="0">
                <a:latin typeface="Lucida Sans"/>
                <a:cs typeface="Lucida Sans"/>
              </a:rPr>
              <a:t> </a:t>
            </a:r>
            <a:r>
              <a:rPr sz="950" spc="-20" dirty="0">
                <a:latin typeface="Lucida Sans"/>
                <a:cs typeface="Lucida Sans"/>
              </a:rPr>
              <a:t>funding</a:t>
            </a:r>
            <a:r>
              <a:rPr sz="950" spc="-35" dirty="0">
                <a:latin typeface="Lucida Sans"/>
                <a:cs typeface="Lucida Sans"/>
              </a:rPr>
              <a:t> issues, </a:t>
            </a:r>
            <a:r>
              <a:rPr sz="950" dirty="0">
                <a:latin typeface="Lucida Sans"/>
                <a:cs typeface="Lucida Sans"/>
              </a:rPr>
              <a:t>competitive</a:t>
            </a:r>
            <a:r>
              <a:rPr sz="950" spc="-30" dirty="0">
                <a:latin typeface="Lucida Sans"/>
                <a:cs typeface="Lucida Sans"/>
              </a:rPr>
              <a:t> threats,</a:t>
            </a:r>
            <a:r>
              <a:rPr sz="950" spc="-50" dirty="0">
                <a:latin typeface="Lucida Sans"/>
                <a:cs typeface="Lucida Sans"/>
              </a:rPr>
              <a:t> </a:t>
            </a:r>
            <a:r>
              <a:rPr sz="950" spc="-10" dirty="0">
                <a:latin typeface="Lucida Sans"/>
                <a:cs typeface="Lucida Sans"/>
              </a:rPr>
              <a:t>unfavorable </a:t>
            </a:r>
            <a:r>
              <a:rPr sz="950" spc="-25" dirty="0">
                <a:latin typeface="Lucida Sans"/>
                <a:cs typeface="Lucida Sans"/>
              </a:rPr>
              <a:t>regulatory</a:t>
            </a:r>
            <a:r>
              <a:rPr sz="950" spc="-15" dirty="0">
                <a:latin typeface="Lucida Sans"/>
                <a:cs typeface="Lucida Sans"/>
              </a:rPr>
              <a:t> </a:t>
            </a:r>
            <a:r>
              <a:rPr sz="950" spc="-10" dirty="0">
                <a:latin typeface="Lucida Sans"/>
                <a:cs typeface="Lucida Sans"/>
              </a:rPr>
              <a:t>changes</a:t>
            </a:r>
            <a:endParaRPr sz="950" dirty="0">
              <a:latin typeface="Lucida Sans"/>
              <a:cs typeface="Lucida Sans"/>
            </a:endParaRPr>
          </a:p>
        </p:txBody>
      </p:sp>
      <p:grpSp>
        <p:nvGrpSpPr>
          <p:cNvPr id="31" name="object 31"/>
          <p:cNvGrpSpPr/>
          <p:nvPr/>
        </p:nvGrpSpPr>
        <p:grpSpPr>
          <a:xfrm>
            <a:off x="965104" y="4141906"/>
            <a:ext cx="4592320" cy="1737360"/>
            <a:chOff x="965104" y="4141906"/>
            <a:chExt cx="4592320" cy="1737360"/>
          </a:xfrm>
        </p:grpSpPr>
        <p:pic>
          <p:nvPicPr>
            <p:cNvPr id="32" name="object 32"/>
            <p:cNvPicPr/>
            <p:nvPr/>
          </p:nvPicPr>
          <p:blipFill>
            <a:blip r:embed="rId7" cstate="print"/>
            <a:stretch>
              <a:fillRect/>
            </a:stretch>
          </p:blipFill>
          <p:spPr>
            <a:xfrm>
              <a:off x="965104" y="4141906"/>
              <a:ext cx="193020" cy="257361"/>
            </a:xfrm>
            <a:prstGeom prst="rect">
              <a:avLst/>
            </a:prstGeom>
          </p:spPr>
        </p:pic>
        <p:pic>
          <p:nvPicPr>
            <p:cNvPr id="33" name="object 33"/>
            <p:cNvPicPr/>
            <p:nvPr/>
          </p:nvPicPr>
          <p:blipFill>
            <a:blip r:embed="rId8" cstate="print"/>
            <a:stretch>
              <a:fillRect/>
            </a:stretch>
          </p:blipFill>
          <p:spPr>
            <a:xfrm>
              <a:off x="1254635" y="4495778"/>
              <a:ext cx="144765" cy="225191"/>
            </a:xfrm>
            <a:prstGeom prst="rect">
              <a:avLst/>
            </a:prstGeom>
          </p:spPr>
        </p:pic>
        <p:pic>
          <p:nvPicPr>
            <p:cNvPr id="34" name="object 34"/>
            <p:cNvPicPr/>
            <p:nvPr/>
          </p:nvPicPr>
          <p:blipFill>
            <a:blip r:embed="rId9" cstate="print"/>
            <a:stretch>
              <a:fillRect/>
            </a:stretch>
          </p:blipFill>
          <p:spPr>
            <a:xfrm>
              <a:off x="5412627" y="4495778"/>
              <a:ext cx="144765" cy="225191"/>
            </a:xfrm>
            <a:prstGeom prst="rect">
              <a:avLst/>
            </a:prstGeom>
          </p:spPr>
        </p:pic>
        <p:pic>
          <p:nvPicPr>
            <p:cNvPr id="35" name="object 35"/>
            <p:cNvPicPr/>
            <p:nvPr/>
          </p:nvPicPr>
          <p:blipFill>
            <a:blip r:embed="rId10" cstate="print"/>
            <a:stretch>
              <a:fillRect/>
            </a:stretch>
          </p:blipFill>
          <p:spPr>
            <a:xfrm>
              <a:off x="1254635" y="4881820"/>
              <a:ext cx="144765" cy="225191"/>
            </a:xfrm>
            <a:prstGeom prst="rect">
              <a:avLst/>
            </a:prstGeom>
          </p:spPr>
        </p:pic>
        <p:pic>
          <p:nvPicPr>
            <p:cNvPr id="36" name="object 36"/>
            <p:cNvPicPr/>
            <p:nvPr/>
          </p:nvPicPr>
          <p:blipFill>
            <a:blip r:embed="rId11" cstate="print"/>
            <a:stretch>
              <a:fillRect/>
            </a:stretch>
          </p:blipFill>
          <p:spPr>
            <a:xfrm>
              <a:off x="5412627" y="4881820"/>
              <a:ext cx="112595" cy="225191"/>
            </a:xfrm>
            <a:prstGeom prst="rect">
              <a:avLst/>
            </a:prstGeom>
          </p:spPr>
        </p:pic>
        <p:pic>
          <p:nvPicPr>
            <p:cNvPr id="37" name="object 37"/>
            <p:cNvPicPr/>
            <p:nvPr/>
          </p:nvPicPr>
          <p:blipFill>
            <a:blip r:embed="rId12" cstate="print"/>
            <a:stretch>
              <a:fillRect/>
            </a:stretch>
          </p:blipFill>
          <p:spPr>
            <a:xfrm>
              <a:off x="965104" y="5332201"/>
              <a:ext cx="217148" cy="257361"/>
            </a:xfrm>
            <a:prstGeom prst="rect">
              <a:avLst/>
            </a:prstGeom>
          </p:spPr>
        </p:pic>
        <p:pic>
          <p:nvPicPr>
            <p:cNvPr id="38" name="object 38"/>
            <p:cNvPicPr/>
            <p:nvPr/>
          </p:nvPicPr>
          <p:blipFill>
            <a:blip r:embed="rId13" cstate="print"/>
            <a:stretch>
              <a:fillRect/>
            </a:stretch>
          </p:blipFill>
          <p:spPr>
            <a:xfrm>
              <a:off x="1914123" y="5653903"/>
              <a:ext cx="160850" cy="225191"/>
            </a:xfrm>
            <a:prstGeom prst="rect">
              <a:avLst/>
            </a:prstGeom>
          </p:spPr>
        </p:pic>
      </p:grpSp>
      <p:sp>
        <p:nvSpPr>
          <p:cNvPr id="39" name="object 39"/>
          <p:cNvSpPr txBox="1"/>
          <p:nvPr/>
        </p:nvSpPr>
        <p:spPr>
          <a:xfrm>
            <a:off x="1244323" y="4087944"/>
            <a:ext cx="2430145" cy="248920"/>
          </a:xfrm>
          <a:prstGeom prst="rect">
            <a:avLst/>
          </a:prstGeom>
        </p:spPr>
        <p:txBody>
          <a:bodyPr vert="horz" wrap="square" lIns="0" tIns="14605" rIns="0" bIns="0" rtlCol="0">
            <a:spAutoFit/>
          </a:bodyPr>
          <a:lstStyle/>
          <a:p>
            <a:pPr marL="12700">
              <a:lnSpc>
                <a:spcPct val="100000"/>
              </a:lnSpc>
              <a:spcBef>
                <a:spcPts val="115"/>
              </a:spcBef>
            </a:pPr>
            <a:r>
              <a:rPr sz="1450" b="1" spc="-95" dirty="0">
                <a:latin typeface="Tahoma"/>
                <a:cs typeface="Tahoma"/>
              </a:rPr>
              <a:t>Benefits</a:t>
            </a:r>
            <a:r>
              <a:rPr sz="1450" b="1" spc="-85" dirty="0">
                <a:latin typeface="Tahoma"/>
                <a:cs typeface="Tahoma"/>
              </a:rPr>
              <a:t> </a:t>
            </a:r>
            <a:r>
              <a:rPr sz="1450" b="1" spc="-75" dirty="0">
                <a:latin typeface="Tahoma"/>
                <a:cs typeface="Tahoma"/>
              </a:rPr>
              <a:t>of</a:t>
            </a:r>
            <a:r>
              <a:rPr sz="1450" b="1" spc="-55" dirty="0">
                <a:latin typeface="Tahoma"/>
                <a:cs typeface="Tahoma"/>
              </a:rPr>
              <a:t> </a:t>
            </a:r>
            <a:r>
              <a:rPr sz="1450" b="1" spc="-100" dirty="0">
                <a:latin typeface="Tahoma"/>
                <a:cs typeface="Tahoma"/>
              </a:rPr>
              <a:t>Scenario</a:t>
            </a:r>
            <a:r>
              <a:rPr sz="1450" b="1" spc="-40" dirty="0">
                <a:latin typeface="Tahoma"/>
                <a:cs typeface="Tahoma"/>
              </a:rPr>
              <a:t> </a:t>
            </a:r>
            <a:r>
              <a:rPr sz="1450" b="1" spc="-70" dirty="0">
                <a:latin typeface="Tahoma"/>
                <a:cs typeface="Tahoma"/>
              </a:rPr>
              <a:t>Planning</a:t>
            </a:r>
            <a:endParaRPr sz="1450" dirty="0">
              <a:latin typeface="Tahoma"/>
              <a:cs typeface="Tahoma"/>
            </a:endParaRPr>
          </a:p>
        </p:txBody>
      </p:sp>
      <p:sp>
        <p:nvSpPr>
          <p:cNvPr id="40" name="object 40"/>
          <p:cNvSpPr txBox="1"/>
          <p:nvPr/>
        </p:nvSpPr>
        <p:spPr>
          <a:xfrm>
            <a:off x="1453429" y="4445378"/>
            <a:ext cx="2981960" cy="186690"/>
          </a:xfrm>
          <a:prstGeom prst="rect">
            <a:avLst/>
          </a:prstGeom>
        </p:spPr>
        <p:txBody>
          <a:bodyPr vert="horz" wrap="square" lIns="0" tIns="13335" rIns="0" bIns="0" rtlCol="0">
            <a:spAutoFit/>
          </a:bodyPr>
          <a:lstStyle/>
          <a:p>
            <a:pPr marL="12700">
              <a:lnSpc>
                <a:spcPct val="100000"/>
              </a:lnSpc>
              <a:spcBef>
                <a:spcPts val="105"/>
              </a:spcBef>
            </a:pPr>
            <a:r>
              <a:rPr sz="1050" spc="-45" dirty="0">
                <a:latin typeface="Lucida Sans"/>
                <a:cs typeface="Lucida Sans"/>
              </a:rPr>
              <a:t>Improves</a:t>
            </a:r>
            <a:r>
              <a:rPr sz="1050" spc="-25" dirty="0">
                <a:latin typeface="Lucida Sans"/>
                <a:cs typeface="Lucida Sans"/>
              </a:rPr>
              <a:t> </a:t>
            </a:r>
            <a:r>
              <a:rPr sz="1050" spc="-40" dirty="0">
                <a:latin typeface="Lucida Sans"/>
                <a:cs typeface="Lucida Sans"/>
              </a:rPr>
              <a:t>strategic</a:t>
            </a:r>
            <a:r>
              <a:rPr sz="1050" spc="-50" dirty="0">
                <a:latin typeface="Lucida Sans"/>
                <a:cs typeface="Lucida Sans"/>
              </a:rPr>
              <a:t> </a:t>
            </a:r>
            <a:r>
              <a:rPr sz="1050" spc="-40" dirty="0">
                <a:latin typeface="Lucida Sans"/>
                <a:cs typeface="Lucida Sans"/>
              </a:rPr>
              <a:t>thinking</a:t>
            </a:r>
            <a:r>
              <a:rPr sz="1050" spc="20" dirty="0">
                <a:latin typeface="Lucida Sans"/>
                <a:cs typeface="Lucida Sans"/>
              </a:rPr>
              <a:t> </a:t>
            </a:r>
            <a:r>
              <a:rPr sz="1050" spc="-30" dirty="0">
                <a:latin typeface="Lucida Sans"/>
                <a:cs typeface="Lucida Sans"/>
              </a:rPr>
              <a:t>and</a:t>
            </a:r>
            <a:r>
              <a:rPr sz="1050" spc="-35" dirty="0">
                <a:latin typeface="Lucida Sans"/>
                <a:cs typeface="Lucida Sans"/>
              </a:rPr>
              <a:t> </a:t>
            </a:r>
            <a:r>
              <a:rPr sz="1050" spc="-50" dirty="0">
                <a:latin typeface="Lucida Sans"/>
                <a:cs typeface="Lucida Sans"/>
              </a:rPr>
              <a:t>decision-</a:t>
            </a:r>
            <a:r>
              <a:rPr sz="1050" spc="-10" dirty="0">
                <a:latin typeface="Lucida Sans"/>
                <a:cs typeface="Lucida Sans"/>
              </a:rPr>
              <a:t>making</a:t>
            </a:r>
            <a:endParaRPr sz="1050" dirty="0">
              <a:latin typeface="Lucida Sans"/>
              <a:cs typeface="Lucida Sans"/>
            </a:endParaRPr>
          </a:p>
        </p:txBody>
      </p:sp>
      <p:sp>
        <p:nvSpPr>
          <p:cNvPr id="41" name="object 41"/>
          <p:cNvSpPr txBox="1"/>
          <p:nvPr/>
        </p:nvSpPr>
        <p:spPr>
          <a:xfrm>
            <a:off x="5606143" y="4445378"/>
            <a:ext cx="2760345" cy="186690"/>
          </a:xfrm>
          <a:prstGeom prst="rect">
            <a:avLst/>
          </a:prstGeom>
        </p:spPr>
        <p:txBody>
          <a:bodyPr vert="horz" wrap="square" lIns="0" tIns="13335" rIns="0" bIns="0" rtlCol="0">
            <a:spAutoFit/>
          </a:bodyPr>
          <a:lstStyle/>
          <a:p>
            <a:pPr marL="12700">
              <a:lnSpc>
                <a:spcPct val="100000"/>
              </a:lnSpc>
              <a:spcBef>
                <a:spcPts val="105"/>
              </a:spcBef>
            </a:pPr>
            <a:r>
              <a:rPr sz="1050" spc="-35" dirty="0">
                <a:latin typeface="Lucida Sans"/>
                <a:cs typeface="Lucida Sans"/>
              </a:rPr>
              <a:t>Builds</a:t>
            </a:r>
            <a:r>
              <a:rPr sz="1050" spc="-55" dirty="0">
                <a:latin typeface="Lucida Sans"/>
                <a:cs typeface="Lucida Sans"/>
              </a:rPr>
              <a:t> </a:t>
            </a:r>
            <a:r>
              <a:rPr sz="1050" spc="-50" dirty="0">
                <a:latin typeface="Lucida Sans"/>
                <a:cs typeface="Lucida Sans"/>
              </a:rPr>
              <a:t>resilience</a:t>
            </a:r>
            <a:r>
              <a:rPr sz="1050" spc="30" dirty="0">
                <a:latin typeface="Lucida Sans"/>
                <a:cs typeface="Lucida Sans"/>
              </a:rPr>
              <a:t> </a:t>
            </a:r>
            <a:r>
              <a:rPr sz="1050" spc="-45" dirty="0">
                <a:latin typeface="Lucida Sans"/>
                <a:cs typeface="Lucida Sans"/>
              </a:rPr>
              <a:t>against</a:t>
            </a:r>
            <a:r>
              <a:rPr sz="1050" spc="-60" dirty="0">
                <a:latin typeface="Lucida Sans"/>
                <a:cs typeface="Lucida Sans"/>
              </a:rPr>
              <a:t> </a:t>
            </a:r>
            <a:r>
              <a:rPr sz="1050" spc="-25" dirty="0">
                <a:latin typeface="Lucida Sans"/>
                <a:cs typeface="Lucida Sans"/>
              </a:rPr>
              <a:t>market</a:t>
            </a:r>
            <a:r>
              <a:rPr sz="1050" spc="-55" dirty="0">
                <a:latin typeface="Lucida Sans"/>
                <a:cs typeface="Lucida Sans"/>
              </a:rPr>
              <a:t> </a:t>
            </a:r>
            <a:r>
              <a:rPr sz="1050" spc="-10" dirty="0">
                <a:latin typeface="Lucida Sans"/>
                <a:cs typeface="Lucida Sans"/>
              </a:rPr>
              <a:t>uncertainties</a:t>
            </a:r>
            <a:endParaRPr sz="1050" dirty="0">
              <a:latin typeface="Lucida Sans"/>
              <a:cs typeface="Lucida Sans"/>
            </a:endParaRPr>
          </a:p>
        </p:txBody>
      </p:sp>
      <p:sp>
        <p:nvSpPr>
          <p:cNvPr id="42" name="object 42"/>
          <p:cNvSpPr txBox="1"/>
          <p:nvPr/>
        </p:nvSpPr>
        <p:spPr>
          <a:xfrm>
            <a:off x="1453429" y="4831420"/>
            <a:ext cx="2318385" cy="186690"/>
          </a:xfrm>
          <a:prstGeom prst="rect">
            <a:avLst/>
          </a:prstGeom>
        </p:spPr>
        <p:txBody>
          <a:bodyPr vert="horz" wrap="square" lIns="0" tIns="13335" rIns="0" bIns="0" rtlCol="0">
            <a:spAutoFit/>
          </a:bodyPr>
          <a:lstStyle/>
          <a:p>
            <a:pPr marL="12700">
              <a:lnSpc>
                <a:spcPct val="100000"/>
              </a:lnSpc>
              <a:spcBef>
                <a:spcPts val="105"/>
              </a:spcBef>
            </a:pPr>
            <a:r>
              <a:rPr sz="1050" spc="-50" dirty="0">
                <a:latin typeface="Lucida Sans"/>
                <a:cs typeface="Lucida Sans"/>
              </a:rPr>
              <a:t>Helps identify</a:t>
            </a:r>
            <a:r>
              <a:rPr sz="1050" spc="-40" dirty="0">
                <a:latin typeface="Lucida Sans"/>
                <a:cs typeface="Lucida Sans"/>
              </a:rPr>
              <a:t> </a:t>
            </a:r>
            <a:r>
              <a:rPr sz="1050" spc="-45" dirty="0">
                <a:latin typeface="Lucida Sans"/>
                <a:cs typeface="Lucida Sans"/>
              </a:rPr>
              <a:t>early</a:t>
            </a:r>
            <a:r>
              <a:rPr sz="1050" spc="-40" dirty="0">
                <a:latin typeface="Lucida Sans"/>
                <a:cs typeface="Lucida Sans"/>
              </a:rPr>
              <a:t> </a:t>
            </a:r>
            <a:r>
              <a:rPr sz="1050" spc="-35" dirty="0">
                <a:latin typeface="Lucida Sans"/>
                <a:cs typeface="Lucida Sans"/>
              </a:rPr>
              <a:t>warning</a:t>
            </a:r>
            <a:r>
              <a:rPr sz="1050" spc="-10" dirty="0">
                <a:latin typeface="Lucida Sans"/>
                <a:cs typeface="Lucida Sans"/>
              </a:rPr>
              <a:t> </a:t>
            </a:r>
            <a:r>
              <a:rPr sz="1050" spc="-30" dirty="0">
                <a:latin typeface="Lucida Sans"/>
                <a:cs typeface="Lucida Sans"/>
              </a:rPr>
              <a:t>indicators</a:t>
            </a:r>
            <a:endParaRPr sz="1050" dirty="0">
              <a:latin typeface="Lucida Sans"/>
              <a:cs typeface="Lucida Sans"/>
            </a:endParaRPr>
          </a:p>
        </p:txBody>
      </p:sp>
      <p:sp>
        <p:nvSpPr>
          <p:cNvPr id="43" name="object 43"/>
          <p:cNvSpPr txBox="1"/>
          <p:nvPr/>
        </p:nvSpPr>
        <p:spPr>
          <a:xfrm>
            <a:off x="5573972" y="4831420"/>
            <a:ext cx="2961640" cy="186690"/>
          </a:xfrm>
          <a:prstGeom prst="rect">
            <a:avLst/>
          </a:prstGeom>
        </p:spPr>
        <p:txBody>
          <a:bodyPr vert="horz" wrap="square" lIns="0" tIns="13335" rIns="0" bIns="0" rtlCol="0">
            <a:spAutoFit/>
          </a:bodyPr>
          <a:lstStyle/>
          <a:p>
            <a:pPr marL="12700">
              <a:lnSpc>
                <a:spcPct val="100000"/>
              </a:lnSpc>
              <a:spcBef>
                <a:spcPts val="105"/>
              </a:spcBef>
            </a:pPr>
            <a:r>
              <a:rPr sz="1050" spc="-35" dirty="0">
                <a:latin typeface="Lucida Sans"/>
                <a:cs typeface="Lucida Sans"/>
              </a:rPr>
              <a:t>Enables</a:t>
            </a:r>
            <a:r>
              <a:rPr sz="1050" spc="-50" dirty="0">
                <a:latin typeface="Lucida Sans"/>
                <a:cs typeface="Lucida Sans"/>
              </a:rPr>
              <a:t> </a:t>
            </a:r>
            <a:r>
              <a:rPr sz="1050" spc="-45" dirty="0">
                <a:latin typeface="Lucida Sans"/>
                <a:cs typeface="Lucida Sans"/>
              </a:rPr>
              <a:t>quicker</a:t>
            </a:r>
            <a:r>
              <a:rPr sz="1050" spc="-35" dirty="0">
                <a:latin typeface="Lucida Sans"/>
                <a:cs typeface="Lucida Sans"/>
              </a:rPr>
              <a:t> </a:t>
            </a:r>
            <a:r>
              <a:rPr sz="1050" spc="-70" dirty="0">
                <a:latin typeface="Lucida Sans"/>
                <a:cs typeface="Lucida Sans"/>
              </a:rPr>
              <a:t>response</a:t>
            </a:r>
            <a:r>
              <a:rPr sz="1050" spc="40" dirty="0">
                <a:latin typeface="Lucida Sans"/>
                <a:cs typeface="Lucida Sans"/>
              </a:rPr>
              <a:t> </a:t>
            </a:r>
            <a:r>
              <a:rPr sz="1050" spc="-45" dirty="0">
                <a:latin typeface="Lucida Sans"/>
                <a:cs typeface="Lucida Sans"/>
              </a:rPr>
              <a:t>to</a:t>
            </a:r>
            <a:r>
              <a:rPr sz="1050" spc="-65" dirty="0">
                <a:latin typeface="Lucida Sans"/>
                <a:cs typeface="Lucida Sans"/>
              </a:rPr>
              <a:t> </a:t>
            </a:r>
            <a:r>
              <a:rPr sz="1050" spc="-35" dirty="0">
                <a:latin typeface="Lucida Sans"/>
                <a:cs typeface="Lucida Sans"/>
              </a:rPr>
              <a:t>changing</a:t>
            </a:r>
            <a:r>
              <a:rPr sz="1050" spc="-15" dirty="0">
                <a:latin typeface="Lucida Sans"/>
                <a:cs typeface="Lucida Sans"/>
              </a:rPr>
              <a:t> </a:t>
            </a:r>
            <a:r>
              <a:rPr sz="1050" spc="-30" dirty="0">
                <a:latin typeface="Lucida Sans"/>
                <a:cs typeface="Lucida Sans"/>
              </a:rPr>
              <a:t>conditions</a:t>
            </a:r>
            <a:endParaRPr sz="1050" dirty="0">
              <a:latin typeface="Lucida Sans"/>
              <a:cs typeface="Lucida Sans"/>
            </a:endParaRPr>
          </a:p>
        </p:txBody>
      </p:sp>
      <p:sp>
        <p:nvSpPr>
          <p:cNvPr id="44" name="object 44"/>
          <p:cNvSpPr txBox="1"/>
          <p:nvPr/>
        </p:nvSpPr>
        <p:spPr>
          <a:xfrm>
            <a:off x="1268451" y="5278240"/>
            <a:ext cx="2047239" cy="248920"/>
          </a:xfrm>
          <a:prstGeom prst="rect">
            <a:avLst/>
          </a:prstGeom>
        </p:spPr>
        <p:txBody>
          <a:bodyPr vert="horz" wrap="square" lIns="0" tIns="14605" rIns="0" bIns="0" rtlCol="0">
            <a:spAutoFit/>
          </a:bodyPr>
          <a:lstStyle/>
          <a:p>
            <a:pPr marL="12700">
              <a:lnSpc>
                <a:spcPct val="100000"/>
              </a:lnSpc>
              <a:spcBef>
                <a:spcPts val="115"/>
              </a:spcBef>
            </a:pPr>
            <a:r>
              <a:rPr sz="1450" b="1" spc="-100" dirty="0">
                <a:latin typeface="Tahoma"/>
                <a:cs typeface="Tahoma"/>
              </a:rPr>
              <a:t>Implementation</a:t>
            </a:r>
            <a:r>
              <a:rPr sz="1450" b="1" spc="-25" dirty="0">
                <a:latin typeface="Tahoma"/>
                <a:cs typeface="Tahoma"/>
              </a:rPr>
              <a:t> </a:t>
            </a:r>
            <a:r>
              <a:rPr sz="1450" b="1" spc="-70" dirty="0">
                <a:latin typeface="Tahoma"/>
                <a:cs typeface="Tahoma"/>
              </a:rPr>
              <a:t>Process</a:t>
            </a:r>
            <a:endParaRPr sz="1450">
              <a:latin typeface="Tahoma"/>
              <a:cs typeface="Tahoma"/>
            </a:endParaRPr>
          </a:p>
        </p:txBody>
      </p:sp>
      <p:sp>
        <p:nvSpPr>
          <p:cNvPr id="45" name="object 45"/>
          <p:cNvSpPr txBox="1"/>
          <p:nvPr/>
        </p:nvSpPr>
        <p:spPr>
          <a:xfrm>
            <a:off x="1272472" y="5893940"/>
            <a:ext cx="1437640" cy="175895"/>
          </a:xfrm>
          <a:prstGeom prst="rect">
            <a:avLst/>
          </a:prstGeom>
        </p:spPr>
        <p:txBody>
          <a:bodyPr vert="horz" wrap="square" lIns="0" tIns="17145" rIns="0" bIns="0" rtlCol="0">
            <a:spAutoFit/>
          </a:bodyPr>
          <a:lstStyle/>
          <a:p>
            <a:pPr marL="12700">
              <a:lnSpc>
                <a:spcPct val="100000"/>
              </a:lnSpc>
              <a:spcBef>
                <a:spcPts val="135"/>
              </a:spcBef>
            </a:pPr>
            <a:r>
              <a:rPr sz="950" spc="-25" dirty="0">
                <a:latin typeface="Lucida Sans"/>
                <a:cs typeface="Lucida Sans"/>
              </a:rPr>
              <a:t>Identify </a:t>
            </a:r>
            <a:r>
              <a:rPr sz="950" spc="-50" dirty="0">
                <a:latin typeface="Lucida Sans"/>
                <a:cs typeface="Lucida Sans"/>
              </a:rPr>
              <a:t>key</a:t>
            </a:r>
            <a:r>
              <a:rPr sz="950" spc="-25" dirty="0">
                <a:latin typeface="Lucida Sans"/>
                <a:cs typeface="Lucida Sans"/>
              </a:rPr>
              <a:t> </a:t>
            </a:r>
            <a:r>
              <a:rPr sz="950" spc="-10" dirty="0">
                <a:latin typeface="Lucida Sans"/>
                <a:cs typeface="Lucida Sans"/>
              </a:rPr>
              <a:t>uncertainties</a:t>
            </a:r>
            <a:endParaRPr sz="950">
              <a:latin typeface="Lucida Sans"/>
              <a:cs typeface="Lucida Sans"/>
            </a:endParaRPr>
          </a:p>
        </p:txBody>
      </p:sp>
      <p:pic>
        <p:nvPicPr>
          <p:cNvPr id="46" name="object 46"/>
          <p:cNvPicPr/>
          <p:nvPr/>
        </p:nvPicPr>
        <p:blipFill>
          <a:blip r:embed="rId14" cstate="print"/>
          <a:stretch>
            <a:fillRect/>
          </a:stretch>
        </p:blipFill>
        <p:spPr>
          <a:xfrm>
            <a:off x="3586971" y="5653903"/>
            <a:ext cx="160850" cy="225191"/>
          </a:xfrm>
          <a:prstGeom prst="rect">
            <a:avLst/>
          </a:prstGeom>
        </p:spPr>
      </p:pic>
      <p:sp>
        <p:nvSpPr>
          <p:cNvPr id="47" name="object 47"/>
          <p:cNvSpPr txBox="1"/>
          <p:nvPr/>
        </p:nvSpPr>
        <p:spPr>
          <a:xfrm>
            <a:off x="3173903" y="5875362"/>
            <a:ext cx="988694" cy="363220"/>
          </a:xfrm>
          <a:prstGeom prst="rect">
            <a:avLst/>
          </a:prstGeom>
        </p:spPr>
        <p:txBody>
          <a:bodyPr vert="horz" wrap="square" lIns="0" tIns="11430" rIns="0" bIns="0" rtlCol="0">
            <a:spAutoFit/>
          </a:bodyPr>
          <a:lstStyle/>
          <a:p>
            <a:pPr marL="217170" marR="5080" indent="-205104">
              <a:lnSpc>
                <a:spcPct val="116700"/>
              </a:lnSpc>
              <a:spcBef>
                <a:spcPts val="90"/>
              </a:spcBef>
            </a:pPr>
            <a:r>
              <a:rPr sz="950" spc="-25" dirty="0">
                <a:latin typeface="Lucida Sans"/>
                <a:cs typeface="Lucida Sans"/>
              </a:rPr>
              <a:t>Develop scenario </a:t>
            </a:r>
            <a:r>
              <a:rPr sz="950" spc="-10" dirty="0">
                <a:latin typeface="Lucida Sans"/>
                <a:cs typeface="Lucida Sans"/>
              </a:rPr>
              <a:t>narratives</a:t>
            </a:r>
            <a:endParaRPr sz="950">
              <a:latin typeface="Lucida Sans"/>
              <a:cs typeface="Lucida Sans"/>
            </a:endParaRPr>
          </a:p>
        </p:txBody>
      </p:sp>
      <p:pic>
        <p:nvPicPr>
          <p:cNvPr id="48" name="object 48"/>
          <p:cNvPicPr/>
          <p:nvPr/>
        </p:nvPicPr>
        <p:blipFill>
          <a:blip r:embed="rId15" cstate="print"/>
          <a:stretch>
            <a:fillRect/>
          </a:stretch>
        </p:blipFill>
        <p:spPr>
          <a:xfrm>
            <a:off x="5267861" y="5653903"/>
            <a:ext cx="160850" cy="225191"/>
          </a:xfrm>
          <a:prstGeom prst="rect">
            <a:avLst/>
          </a:prstGeom>
        </p:spPr>
      </p:pic>
      <p:sp>
        <p:nvSpPr>
          <p:cNvPr id="49" name="object 49"/>
          <p:cNvSpPr txBox="1"/>
          <p:nvPr/>
        </p:nvSpPr>
        <p:spPr>
          <a:xfrm>
            <a:off x="4745591" y="5893940"/>
            <a:ext cx="1196340" cy="175895"/>
          </a:xfrm>
          <a:prstGeom prst="rect">
            <a:avLst/>
          </a:prstGeom>
        </p:spPr>
        <p:txBody>
          <a:bodyPr vert="horz" wrap="square" lIns="0" tIns="17145" rIns="0" bIns="0" rtlCol="0">
            <a:spAutoFit/>
          </a:bodyPr>
          <a:lstStyle/>
          <a:p>
            <a:pPr marL="12700">
              <a:lnSpc>
                <a:spcPct val="100000"/>
              </a:lnSpc>
              <a:spcBef>
                <a:spcPts val="135"/>
              </a:spcBef>
            </a:pPr>
            <a:r>
              <a:rPr sz="950" spc="-40" dirty="0">
                <a:latin typeface="Lucida Sans"/>
                <a:cs typeface="Lucida Sans"/>
              </a:rPr>
              <a:t>Analyze</a:t>
            </a:r>
            <a:r>
              <a:rPr sz="950" spc="-15" dirty="0">
                <a:latin typeface="Lucida Sans"/>
                <a:cs typeface="Lucida Sans"/>
              </a:rPr>
              <a:t> </a:t>
            </a:r>
            <a:r>
              <a:rPr sz="950" spc="-10" dirty="0">
                <a:latin typeface="Lucida Sans"/>
                <a:cs typeface="Lucida Sans"/>
              </a:rPr>
              <a:t>implications</a:t>
            </a:r>
            <a:endParaRPr sz="950">
              <a:latin typeface="Lucida Sans"/>
              <a:cs typeface="Lucida Sans"/>
            </a:endParaRPr>
          </a:p>
        </p:txBody>
      </p:sp>
      <p:pic>
        <p:nvPicPr>
          <p:cNvPr id="50" name="object 50"/>
          <p:cNvPicPr/>
          <p:nvPr/>
        </p:nvPicPr>
        <p:blipFill>
          <a:blip r:embed="rId16" cstate="print"/>
          <a:stretch>
            <a:fillRect/>
          </a:stretch>
        </p:blipFill>
        <p:spPr>
          <a:xfrm>
            <a:off x="6932666" y="5653903"/>
            <a:ext cx="184978" cy="225191"/>
          </a:xfrm>
          <a:prstGeom prst="rect">
            <a:avLst/>
          </a:prstGeom>
        </p:spPr>
      </p:pic>
      <p:sp>
        <p:nvSpPr>
          <p:cNvPr id="51" name="object 51"/>
          <p:cNvSpPr txBox="1"/>
          <p:nvPr/>
        </p:nvSpPr>
        <p:spPr>
          <a:xfrm>
            <a:off x="6309236" y="5893940"/>
            <a:ext cx="1421765" cy="175895"/>
          </a:xfrm>
          <a:prstGeom prst="rect">
            <a:avLst/>
          </a:prstGeom>
        </p:spPr>
        <p:txBody>
          <a:bodyPr vert="horz" wrap="square" lIns="0" tIns="17145" rIns="0" bIns="0" rtlCol="0">
            <a:spAutoFit/>
          </a:bodyPr>
          <a:lstStyle/>
          <a:p>
            <a:pPr marL="12700">
              <a:lnSpc>
                <a:spcPct val="100000"/>
              </a:lnSpc>
              <a:spcBef>
                <a:spcPts val="135"/>
              </a:spcBef>
            </a:pPr>
            <a:r>
              <a:rPr sz="950" spc="-20" dirty="0">
                <a:latin typeface="Lucida Sans"/>
                <a:cs typeface="Lucida Sans"/>
              </a:rPr>
              <a:t>Create</a:t>
            </a:r>
            <a:r>
              <a:rPr sz="950" spc="-15" dirty="0">
                <a:latin typeface="Lucida Sans"/>
                <a:cs typeface="Lucida Sans"/>
              </a:rPr>
              <a:t> </a:t>
            </a:r>
            <a:r>
              <a:rPr sz="950" spc="-35" dirty="0">
                <a:latin typeface="Lucida Sans"/>
                <a:cs typeface="Lucida Sans"/>
              </a:rPr>
              <a:t>flexible</a:t>
            </a:r>
            <a:r>
              <a:rPr sz="950" spc="-10" dirty="0">
                <a:latin typeface="Lucida Sans"/>
                <a:cs typeface="Lucida Sans"/>
              </a:rPr>
              <a:t> strategies</a:t>
            </a:r>
            <a:endParaRPr sz="950">
              <a:latin typeface="Lucida Sans"/>
              <a:cs typeface="Lucida Sans"/>
            </a:endParaRPr>
          </a:p>
        </p:txBody>
      </p:sp>
      <p:pic>
        <p:nvPicPr>
          <p:cNvPr id="52" name="object 52"/>
          <p:cNvPicPr/>
          <p:nvPr/>
        </p:nvPicPr>
        <p:blipFill>
          <a:blip r:embed="rId17" cstate="print"/>
          <a:stretch>
            <a:fillRect/>
          </a:stretch>
        </p:blipFill>
        <p:spPr>
          <a:xfrm>
            <a:off x="8605515" y="5653903"/>
            <a:ext cx="184978" cy="225191"/>
          </a:xfrm>
          <a:prstGeom prst="rect">
            <a:avLst/>
          </a:prstGeom>
        </p:spPr>
      </p:pic>
      <p:sp>
        <p:nvSpPr>
          <p:cNvPr id="53" name="object 53"/>
          <p:cNvSpPr txBox="1"/>
          <p:nvPr/>
        </p:nvSpPr>
        <p:spPr>
          <a:xfrm>
            <a:off x="8158391" y="5893940"/>
            <a:ext cx="1075690" cy="175895"/>
          </a:xfrm>
          <a:prstGeom prst="rect">
            <a:avLst/>
          </a:prstGeom>
        </p:spPr>
        <p:txBody>
          <a:bodyPr vert="horz" wrap="square" lIns="0" tIns="17145" rIns="0" bIns="0" rtlCol="0">
            <a:spAutoFit/>
          </a:bodyPr>
          <a:lstStyle/>
          <a:p>
            <a:pPr marL="12700">
              <a:lnSpc>
                <a:spcPct val="100000"/>
              </a:lnSpc>
              <a:spcBef>
                <a:spcPts val="135"/>
              </a:spcBef>
            </a:pPr>
            <a:r>
              <a:rPr sz="950" spc="-10" dirty="0">
                <a:latin typeface="Lucida Sans"/>
                <a:cs typeface="Lucida Sans"/>
              </a:rPr>
              <a:t>Monitor</a:t>
            </a:r>
            <a:r>
              <a:rPr sz="950" spc="-65" dirty="0">
                <a:latin typeface="Lucida Sans"/>
                <a:cs typeface="Lucida Sans"/>
              </a:rPr>
              <a:t> </a:t>
            </a:r>
            <a:r>
              <a:rPr sz="950" spc="-10" dirty="0">
                <a:latin typeface="Lucida Sans"/>
                <a:cs typeface="Lucida Sans"/>
              </a:rPr>
              <a:t>indicators</a:t>
            </a:r>
            <a:endParaRPr sz="950">
              <a:latin typeface="Lucida Sans"/>
              <a:cs typeface="Lucida Sans"/>
            </a:endParaRPr>
          </a:p>
        </p:txBody>
      </p:sp>
      <p:sp>
        <p:nvSpPr>
          <p:cNvPr id="56" name="Rectangle: Rounded Corners 55">
            <a:extLst>
              <a:ext uri="{FF2B5EF4-FFF2-40B4-BE49-F238E27FC236}">
                <a16:creationId xmlns:a16="http://schemas.microsoft.com/office/drawing/2014/main" id="{448C1532-FB33-408F-F735-14E348B974A5}"/>
              </a:ext>
            </a:extLst>
          </p:cNvPr>
          <p:cNvSpPr/>
          <p:nvPr/>
        </p:nvSpPr>
        <p:spPr>
          <a:xfrm>
            <a:off x="225691" y="1340856"/>
            <a:ext cx="9947860" cy="5334001"/>
          </a:xfrm>
          <a:prstGeom prst="roundRect">
            <a:avLst>
              <a:gd name="adj" fmla="val 6140"/>
            </a:avLst>
          </a:prstGeom>
          <a:no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2700" marR="71120" lvl="0" indent="0" algn="just" defTabSz="914400" eaLnBrk="1" fontAlgn="auto" latinLnBrk="0" hangingPunct="1">
              <a:lnSpc>
                <a:spcPct val="122300"/>
              </a:lnSpc>
              <a:spcBef>
                <a:spcPts val="105"/>
              </a:spcBef>
              <a:spcAft>
                <a:spcPts val="0"/>
              </a:spcAft>
              <a:buClrTx/>
              <a:buSzTx/>
              <a:buFontTx/>
              <a:buNone/>
              <a:tabLst/>
              <a:defRPr/>
            </a:pPr>
            <a:endParaRPr kumimoji="0" lang="en-US" sz="1600" b="0" i="0" u="none" strike="noStrike" kern="0" cap="none" spc="0" normalizeH="0" baseline="0" noProof="0" dirty="0">
              <a:ln>
                <a:noFill/>
              </a:ln>
              <a:solidFill>
                <a:sysClr val="windowText" lastClr="000000"/>
              </a:solidFill>
              <a:effectLst/>
              <a:uLnTx/>
              <a:uFillTx/>
              <a:latin typeface="Lucida Sans"/>
              <a:cs typeface="Lucida Sans"/>
            </a:endParaRPr>
          </a:p>
        </p:txBody>
      </p:sp>
      <p:sp>
        <p:nvSpPr>
          <p:cNvPr id="58" name="Rectangle 57">
            <a:extLst>
              <a:ext uri="{FF2B5EF4-FFF2-40B4-BE49-F238E27FC236}">
                <a16:creationId xmlns:a16="http://schemas.microsoft.com/office/drawing/2014/main" id="{9A1BE9C7-92ED-0803-08EC-665E79AD0C63}"/>
              </a:ext>
            </a:extLst>
          </p:cNvPr>
          <p:cNvSpPr/>
          <p:nvPr/>
        </p:nvSpPr>
        <p:spPr>
          <a:xfrm>
            <a:off x="2306113" y="1038738"/>
            <a:ext cx="8712935" cy="40147"/>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9" name="Graphic 21">
            <a:extLst>
              <a:ext uri="{FF2B5EF4-FFF2-40B4-BE49-F238E27FC236}">
                <a16:creationId xmlns:a16="http://schemas.microsoft.com/office/drawing/2014/main" id="{A47EA983-C294-6BCB-6AA9-3D192CEAB0BF}"/>
              </a:ext>
            </a:extLst>
          </p:cNvPr>
          <p:cNvPicPr>
            <a:picLocks noChangeAspect="1"/>
          </p:cNvPicPr>
          <p:nvPr/>
        </p:nvPicPr>
        <p:blipFill rotWithShape="1">
          <a:blip r:embed="rId18"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04648" y="455011"/>
            <a:ext cx="2024202" cy="945164"/>
          </a:xfrm>
          <a:prstGeom prst="rect">
            <a:avLst/>
          </a:prstGeom>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F3B3F7-A5CE-B283-1F02-EF2844F246D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C10E567-FB42-487B-D6A6-D97E8A0EC76D}"/>
              </a:ext>
            </a:extLst>
          </p:cNvPr>
          <p:cNvSpPr/>
          <p:nvPr/>
        </p:nvSpPr>
        <p:spPr>
          <a:xfrm>
            <a:off x="2306113" y="1038738"/>
            <a:ext cx="8712935" cy="40147"/>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299BD7CC-D90F-D3C3-D10A-0FACE0BC753F}"/>
              </a:ext>
            </a:extLst>
          </p:cNvPr>
          <p:cNvSpPr/>
          <p:nvPr/>
        </p:nvSpPr>
        <p:spPr>
          <a:xfrm>
            <a:off x="7558824" y="1400175"/>
            <a:ext cx="3625271" cy="552245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1172341-F431-029F-DDDD-3FFD5433E949}"/>
              </a:ext>
            </a:extLst>
          </p:cNvPr>
          <p:cNvSpPr/>
          <p:nvPr/>
        </p:nvSpPr>
        <p:spPr>
          <a:xfrm>
            <a:off x="434390" y="1628774"/>
            <a:ext cx="9947860" cy="496512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2700" marR="0" lvl="0" indent="0" algn="just" defTabSz="914400" eaLnBrk="1" fontAlgn="auto" latinLnBrk="0" hangingPunct="1">
              <a:lnSpc>
                <a:spcPct val="100000"/>
              </a:lnSpc>
              <a:spcBef>
                <a:spcPts val="114"/>
              </a:spcBef>
              <a:spcAft>
                <a:spcPts val="0"/>
              </a:spcAft>
              <a:buClrTx/>
              <a:buSzTx/>
              <a:buFontTx/>
              <a:buNone/>
              <a:tabLst/>
              <a:defRPr/>
            </a:pPr>
            <a:r>
              <a:rPr kumimoji="0" lang="en-US" b="0" i="0" u="none" strike="noStrike" kern="0" cap="none" spc="-50" normalizeH="0" baseline="0" noProof="0" dirty="0">
                <a:ln>
                  <a:noFill/>
                </a:ln>
                <a:solidFill>
                  <a:srgbClr val="333333"/>
                </a:solidFill>
                <a:effectLst/>
                <a:uLnTx/>
                <a:uFillTx/>
                <a:latin typeface="Lucida Sans"/>
                <a:ea typeface="+mn-ea"/>
              </a:rPr>
              <a:t>Developing</a:t>
            </a:r>
            <a:r>
              <a:rPr kumimoji="0" lang="en-US" b="0" i="0" u="none" strike="noStrike" kern="0" cap="none" spc="-35" normalizeH="0" baseline="0" noProof="0" dirty="0">
                <a:ln>
                  <a:noFill/>
                </a:ln>
                <a:solidFill>
                  <a:srgbClr val="333333"/>
                </a:solidFill>
                <a:effectLst/>
                <a:uLnTx/>
                <a:uFillTx/>
                <a:latin typeface="Lucida Sans"/>
                <a:ea typeface="+mn-ea"/>
              </a:rPr>
              <a:t> </a:t>
            </a:r>
            <a:r>
              <a:rPr kumimoji="0" lang="en-US" b="0" i="0" u="none" strike="noStrike" kern="0" cap="none" spc="-55" normalizeH="0" baseline="0" noProof="0" dirty="0">
                <a:ln>
                  <a:noFill/>
                </a:ln>
                <a:solidFill>
                  <a:srgbClr val="333333"/>
                </a:solidFill>
                <a:effectLst/>
                <a:uLnTx/>
                <a:uFillTx/>
                <a:latin typeface="Lucida Sans"/>
                <a:ea typeface="+mn-ea"/>
              </a:rPr>
              <a:t>procedures</a:t>
            </a:r>
            <a:r>
              <a:rPr kumimoji="0" lang="en-US" b="0" i="0" u="none" strike="noStrike" kern="0" cap="none" spc="-90" normalizeH="0" baseline="0" noProof="0" dirty="0">
                <a:ln>
                  <a:noFill/>
                </a:ln>
                <a:solidFill>
                  <a:srgbClr val="333333"/>
                </a:solidFill>
                <a:effectLst/>
                <a:uLnTx/>
                <a:uFillTx/>
                <a:latin typeface="Lucida Sans"/>
                <a:ea typeface="+mn-ea"/>
              </a:rPr>
              <a:t> </a:t>
            </a:r>
            <a:r>
              <a:rPr kumimoji="0" lang="en-US" b="0" i="0" u="none" strike="noStrike" kern="0" cap="none" spc="-55" normalizeH="0" baseline="0" noProof="0" dirty="0">
                <a:ln>
                  <a:noFill/>
                </a:ln>
                <a:solidFill>
                  <a:srgbClr val="333333"/>
                </a:solidFill>
                <a:effectLst/>
                <a:uLnTx/>
                <a:uFillTx/>
                <a:latin typeface="Lucida Sans"/>
                <a:ea typeface="+mn-ea"/>
              </a:rPr>
              <a:t>to</a:t>
            </a:r>
            <a:r>
              <a:rPr kumimoji="0" lang="en-US" b="0" i="0" u="none" strike="noStrike" kern="0" cap="none" spc="-80" normalizeH="0" baseline="0" noProof="0" dirty="0">
                <a:ln>
                  <a:noFill/>
                </a:ln>
                <a:solidFill>
                  <a:srgbClr val="333333"/>
                </a:solidFill>
                <a:effectLst/>
                <a:uLnTx/>
                <a:uFillTx/>
                <a:latin typeface="Lucida Sans"/>
                <a:ea typeface="+mn-ea"/>
              </a:rPr>
              <a:t> </a:t>
            </a:r>
            <a:r>
              <a:rPr kumimoji="0" lang="en-US" b="0" i="0" u="none" strike="noStrike" kern="0" cap="none" spc="-60" normalizeH="0" baseline="0" noProof="0" dirty="0">
                <a:ln>
                  <a:noFill/>
                </a:ln>
                <a:solidFill>
                  <a:srgbClr val="333333"/>
                </a:solidFill>
                <a:effectLst/>
                <a:uLnTx/>
                <a:uFillTx/>
                <a:latin typeface="Lucida Sans"/>
                <a:ea typeface="+mn-ea"/>
              </a:rPr>
              <a:t>ensure</a:t>
            </a:r>
            <a:r>
              <a:rPr kumimoji="0" lang="en-US" b="0" i="0" u="none" strike="noStrike" kern="0" cap="none" spc="50" normalizeH="0" baseline="0" noProof="0" dirty="0">
                <a:ln>
                  <a:noFill/>
                </a:ln>
                <a:solidFill>
                  <a:srgbClr val="333333"/>
                </a:solidFill>
                <a:effectLst/>
                <a:uLnTx/>
                <a:uFillTx/>
                <a:latin typeface="Lucida Sans"/>
                <a:ea typeface="+mn-ea"/>
              </a:rPr>
              <a:t> </a:t>
            </a:r>
            <a:r>
              <a:rPr kumimoji="0" lang="en-US" b="0" i="0" u="none" strike="noStrike" kern="0" cap="none" spc="-60" normalizeH="0" baseline="0" noProof="0" dirty="0">
                <a:ln>
                  <a:noFill/>
                </a:ln>
                <a:solidFill>
                  <a:srgbClr val="333333"/>
                </a:solidFill>
                <a:effectLst/>
                <a:uLnTx/>
                <a:uFillTx/>
                <a:latin typeface="Lucida Sans"/>
                <a:ea typeface="+mn-ea"/>
              </a:rPr>
              <a:t>essential</a:t>
            </a:r>
            <a:r>
              <a:rPr kumimoji="0" lang="en-US" b="0" i="0" u="none" strike="noStrike" kern="0" cap="none" spc="-85" normalizeH="0" baseline="0" noProof="0" dirty="0">
                <a:ln>
                  <a:noFill/>
                </a:ln>
                <a:solidFill>
                  <a:srgbClr val="333333"/>
                </a:solidFill>
                <a:effectLst/>
                <a:uLnTx/>
                <a:uFillTx/>
                <a:latin typeface="Lucida Sans"/>
                <a:ea typeface="+mn-ea"/>
              </a:rPr>
              <a:t> </a:t>
            </a:r>
            <a:r>
              <a:rPr kumimoji="0" lang="en-US" b="0" i="0" u="none" strike="noStrike" kern="0" cap="none" spc="-75" normalizeH="0" baseline="0" noProof="0" dirty="0">
                <a:ln>
                  <a:noFill/>
                </a:ln>
                <a:solidFill>
                  <a:srgbClr val="333333"/>
                </a:solidFill>
                <a:effectLst/>
                <a:uLnTx/>
                <a:uFillTx/>
                <a:latin typeface="Lucida Sans"/>
                <a:ea typeface="+mn-ea"/>
              </a:rPr>
              <a:t>business</a:t>
            </a:r>
            <a:r>
              <a:rPr kumimoji="0" lang="en-US" b="0" i="0" u="none" strike="noStrike" kern="0" cap="none" spc="-95" normalizeH="0" baseline="0" noProof="0" dirty="0">
                <a:ln>
                  <a:noFill/>
                </a:ln>
                <a:solidFill>
                  <a:srgbClr val="333333"/>
                </a:solidFill>
                <a:effectLst/>
                <a:uLnTx/>
                <a:uFillTx/>
                <a:latin typeface="Lucida Sans"/>
                <a:ea typeface="+mn-ea"/>
              </a:rPr>
              <a:t> </a:t>
            </a:r>
            <a:r>
              <a:rPr kumimoji="0" lang="en-US" b="0" i="0" u="none" strike="noStrike" kern="0" cap="none" spc="-60" normalizeH="0" baseline="0" noProof="0" dirty="0">
                <a:ln>
                  <a:noFill/>
                </a:ln>
                <a:solidFill>
                  <a:srgbClr val="333333"/>
                </a:solidFill>
                <a:effectLst/>
                <a:uLnTx/>
                <a:uFillTx/>
                <a:latin typeface="Lucida Sans"/>
                <a:ea typeface="+mn-ea"/>
              </a:rPr>
              <a:t>functions</a:t>
            </a:r>
            <a:r>
              <a:rPr kumimoji="0" lang="en-US" b="0" i="0" u="none" strike="noStrike" kern="0" cap="none" spc="-95" normalizeH="0" baseline="0" noProof="0" dirty="0">
                <a:ln>
                  <a:noFill/>
                </a:ln>
                <a:solidFill>
                  <a:srgbClr val="333333"/>
                </a:solidFill>
                <a:effectLst/>
                <a:uLnTx/>
                <a:uFillTx/>
                <a:latin typeface="Lucida Sans"/>
                <a:ea typeface="+mn-ea"/>
              </a:rPr>
              <a:t> </a:t>
            </a:r>
            <a:r>
              <a:rPr kumimoji="0" lang="en-US" b="0" i="0" u="none" strike="noStrike" kern="0" cap="none" spc="-35" normalizeH="0" baseline="0" noProof="0" dirty="0">
                <a:ln>
                  <a:noFill/>
                </a:ln>
                <a:solidFill>
                  <a:srgbClr val="333333"/>
                </a:solidFill>
                <a:effectLst/>
                <a:uLnTx/>
                <a:uFillTx/>
                <a:latin typeface="Lucida Sans"/>
                <a:ea typeface="+mn-ea"/>
              </a:rPr>
              <a:t>continue</a:t>
            </a:r>
            <a:r>
              <a:rPr kumimoji="0" lang="en-US" b="0" i="0" u="none" strike="noStrike" kern="0" cap="none" spc="50" normalizeH="0" baseline="0" noProof="0" dirty="0">
                <a:ln>
                  <a:noFill/>
                </a:ln>
                <a:solidFill>
                  <a:srgbClr val="333333"/>
                </a:solidFill>
                <a:effectLst/>
                <a:uLnTx/>
                <a:uFillTx/>
                <a:latin typeface="Lucida Sans"/>
                <a:ea typeface="+mn-ea"/>
              </a:rPr>
              <a:t> </a:t>
            </a:r>
            <a:r>
              <a:rPr kumimoji="0" lang="en-US" b="0" i="0" u="none" strike="noStrike" kern="0" cap="none" spc="-45" normalizeH="0" baseline="0" noProof="0" dirty="0">
                <a:ln>
                  <a:noFill/>
                </a:ln>
                <a:solidFill>
                  <a:srgbClr val="333333"/>
                </a:solidFill>
                <a:effectLst/>
                <a:uLnTx/>
                <a:uFillTx/>
                <a:latin typeface="Lucida Sans"/>
                <a:ea typeface="+mn-ea"/>
              </a:rPr>
              <a:t>during</a:t>
            </a:r>
            <a:r>
              <a:rPr kumimoji="0" lang="en-US" b="0" i="0" u="none" strike="noStrike" kern="0" cap="none" spc="-30" normalizeH="0" baseline="0" noProof="0" dirty="0">
                <a:ln>
                  <a:noFill/>
                </a:ln>
                <a:solidFill>
                  <a:srgbClr val="333333"/>
                </a:solidFill>
                <a:effectLst/>
                <a:uLnTx/>
                <a:uFillTx/>
                <a:latin typeface="Lucida Sans"/>
                <a:ea typeface="+mn-ea"/>
              </a:rPr>
              <a:t> </a:t>
            </a:r>
            <a:r>
              <a:rPr kumimoji="0" lang="en-US" b="0" i="0" u="none" strike="noStrike" kern="0" cap="none" spc="-50" normalizeH="0" baseline="0" noProof="0" dirty="0">
                <a:ln>
                  <a:noFill/>
                </a:ln>
                <a:solidFill>
                  <a:srgbClr val="333333"/>
                </a:solidFill>
                <a:effectLst/>
                <a:uLnTx/>
                <a:uFillTx/>
                <a:latin typeface="Lucida Sans"/>
                <a:ea typeface="+mn-ea"/>
              </a:rPr>
              <a:t>major</a:t>
            </a:r>
            <a:r>
              <a:rPr kumimoji="0" lang="en-US" b="0" i="0" u="none" strike="noStrike" kern="0" cap="none" spc="-70" normalizeH="0" baseline="0" noProof="0" dirty="0">
                <a:ln>
                  <a:noFill/>
                </a:ln>
                <a:solidFill>
                  <a:srgbClr val="333333"/>
                </a:solidFill>
                <a:effectLst/>
                <a:uLnTx/>
                <a:uFillTx/>
                <a:latin typeface="Lucida Sans"/>
                <a:ea typeface="+mn-ea"/>
              </a:rPr>
              <a:t> </a:t>
            </a:r>
            <a:r>
              <a:rPr kumimoji="0" lang="en-US" b="0" i="0" u="none" strike="noStrike" kern="0" cap="none" spc="-10" normalizeH="0" baseline="0" noProof="0" dirty="0">
                <a:ln>
                  <a:noFill/>
                </a:ln>
                <a:solidFill>
                  <a:srgbClr val="333333"/>
                </a:solidFill>
                <a:effectLst/>
                <a:uLnTx/>
                <a:uFillTx/>
                <a:latin typeface="Lucida Sans"/>
                <a:ea typeface="+mn-ea"/>
              </a:rPr>
              <a:t>disruptions</a:t>
            </a:r>
          </a:p>
          <a:p>
            <a:pPr marL="0" marR="0" lvl="0" indent="0" algn="just" defTabSz="914400" eaLnBrk="1" fontAlgn="auto" latinLnBrk="0" hangingPunct="1">
              <a:lnSpc>
                <a:spcPct val="100000"/>
              </a:lnSpc>
              <a:spcBef>
                <a:spcPts val="680"/>
              </a:spcBef>
              <a:spcAft>
                <a:spcPts val="0"/>
              </a:spcAft>
              <a:buClrTx/>
              <a:buSzTx/>
              <a:buFontTx/>
              <a:buNone/>
              <a:tabLst/>
              <a:defRPr/>
            </a:pPr>
            <a:endParaRPr kumimoji="0" lang="en-US" sz="1600" b="0" i="0" u="none" strike="noStrike" kern="0" cap="none" spc="0" normalizeH="0" baseline="0" noProof="0" dirty="0">
              <a:ln>
                <a:noFill/>
              </a:ln>
              <a:solidFill>
                <a:srgbClr val="333333"/>
              </a:solidFill>
              <a:effectLst/>
              <a:uLnTx/>
              <a:uFillTx/>
              <a:latin typeface="Lucida Sans"/>
              <a:ea typeface="+mn-ea"/>
            </a:endParaRPr>
          </a:p>
          <a:p>
            <a:pPr marL="648970" marR="721360" lvl="0" indent="-285750" algn="just" defTabSz="914400" eaLnBrk="1" fontAlgn="auto" latinLnBrk="0" hangingPunct="1">
              <a:lnSpc>
                <a:spcPct val="113100"/>
              </a:lnSpc>
              <a:spcBef>
                <a:spcPts val="5"/>
              </a:spcBef>
              <a:spcAft>
                <a:spcPts val="0"/>
              </a:spcAft>
              <a:buClrTx/>
              <a:buSzTx/>
              <a:buFont typeface="Wingdings" panose="05000000000000000000" pitchFamily="2" charset="2"/>
              <a:buChar char="q"/>
              <a:tabLst/>
              <a:defRPr/>
            </a:pPr>
            <a:r>
              <a:rPr kumimoji="0" lang="en-US" b="1" i="0" u="none" strike="noStrike" kern="0" cap="none" spc="-85" normalizeH="0" baseline="0" noProof="0" dirty="0">
                <a:ln>
                  <a:noFill/>
                </a:ln>
                <a:solidFill>
                  <a:srgbClr val="00B0F0"/>
                </a:solidFill>
                <a:effectLst/>
                <a:uLnTx/>
                <a:uFillTx/>
                <a:latin typeface="Lucida Sans"/>
                <a:ea typeface="+mn-ea"/>
                <a:cs typeface="Lucida Sans"/>
              </a:rPr>
              <a:t>Definition:</a:t>
            </a:r>
            <a:r>
              <a:rPr kumimoji="0" lang="en-US" b="1" i="0" u="none" strike="noStrike" kern="0" cap="none" spc="-70" normalizeH="0" baseline="0" noProof="0" dirty="0">
                <a:ln>
                  <a:noFill/>
                </a:ln>
                <a:solidFill>
                  <a:srgbClr val="00B0F0"/>
                </a:solidFill>
                <a:effectLst/>
                <a:uLnTx/>
                <a:uFillTx/>
                <a:latin typeface="Lucida Sans"/>
                <a:ea typeface="+mn-ea"/>
                <a:cs typeface="Lucida Sans"/>
              </a:rPr>
              <a:t> </a:t>
            </a:r>
            <a:r>
              <a:rPr kumimoji="0" lang="en-US" sz="1600" b="0" i="0" u="none" strike="noStrike" kern="0" cap="none" spc="-10" normalizeH="0" baseline="0" noProof="0" dirty="0">
                <a:ln>
                  <a:noFill/>
                </a:ln>
                <a:solidFill>
                  <a:srgbClr val="000000"/>
                </a:solidFill>
                <a:effectLst/>
                <a:uLnTx/>
                <a:uFillTx/>
                <a:latin typeface="Verdana"/>
                <a:ea typeface="+mn-ea"/>
                <a:cs typeface="Verdana"/>
              </a:rPr>
              <a:t>A</a:t>
            </a:r>
            <a:r>
              <a:rPr kumimoji="0" lang="en-US" sz="1600" b="0" i="0" u="none" strike="noStrike" kern="0" cap="none" spc="-85" normalizeH="0" baseline="0" noProof="0" dirty="0">
                <a:ln>
                  <a:noFill/>
                </a:ln>
                <a:solidFill>
                  <a:srgbClr val="000000"/>
                </a:solidFill>
                <a:effectLst/>
                <a:uLnTx/>
                <a:uFillTx/>
                <a:latin typeface="Verdana"/>
                <a:ea typeface="+mn-ea"/>
                <a:cs typeface="Verdana"/>
              </a:rPr>
              <a:t> </a:t>
            </a:r>
            <a:r>
              <a:rPr kumimoji="0" lang="en-US" sz="1600" b="0" i="0" u="none" strike="noStrike" kern="0" cap="none" spc="-40" normalizeH="0" baseline="0" noProof="0" dirty="0">
                <a:ln>
                  <a:noFill/>
                </a:ln>
                <a:solidFill>
                  <a:srgbClr val="000000"/>
                </a:solidFill>
                <a:effectLst/>
                <a:uLnTx/>
                <a:uFillTx/>
                <a:latin typeface="Verdana"/>
                <a:ea typeface="+mn-ea"/>
                <a:cs typeface="Verdana"/>
              </a:rPr>
              <a:t>documented</a:t>
            </a:r>
            <a:r>
              <a:rPr kumimoji="0" lang="en-US" sz="1600" b="0" i="0" u="none" strike="noStrike" kern="0" cap="none" spc="-95" normalizeH="0" baseline="0" noProof="0" dirty="0">
                <a:ln>
                  <a:noFill/>
                </a:ln>
                <a:solidFill>
                  <a:srgbClr val="000000"/>
                </a:solidFill>
                <a:effectLst/>
                <a:uLnTx/>
                <a:uFillTx/>
                <a:latin typeface="Verdana"/>
                <a:ea typeface="+mn-ea"/>
                <a:cs typeface="Verdana"/>
              </a:rPr>
              <a:t> </a:t>
            </a:r>
            <a:r>
              <a:rPr kumimoji="0" lang="en-US" sz="1600" b="0" i="0" u="none" strike="noStrike" kern="0" cap="none" spc="-75" normalizeH="0" baseline="0" noProof="0" dirty="0">
                <a:ln>
                  <a:noFill/>
                </a:ln>
                <a:solidFill>
                  <a:srgbClr val="000000"/>
                </a:solidFill>
                <a:effectLst/>
                <a:uLnTx/>
                <a:uFillTx/>
                <a:latin typeface="Verdana"/>
                <a:ea typeface="+mn-ea"/>
                <a:cs typeface="Verdana"/>
              </a:rPr>
              <a:t>strategy</a:t>
            </a:r>
            <a:r>
              <a:rPr kumimoji="0" lang="en-US" sz="1600" b="0" i="0" u="none" strike="noStrike" kern="0" cap="none" spc="-60" normalizeH="0" baseline="0" noProof="0" dirty="0">
                <a:ln>
                  <a:noFill/>
                </a:ln>
                <a:solidFill>
                  <a:srgbClr val="000000"/>
                </a:solidFill>
                <a:effectLst/>
                <a:uLnTx/>
                <a:uFillTx/>
                <a:latin typeface="Verdana"/>
                <a:ea typeface="+mn-ea"/>
                <a:cs typeface="Verdana"/>
              </a:rPr>
              <a:t> </a:t>
            </a:r>
            <a:r>
              <a:rPr kumimoji="0" lang="en-US" sz="1600" b="0" i="0" u="none" strike="noStrike" kern="0" cap="none" spc="-20" normalizeH="0" baseline="0" noProof="0" dirty="0">
                <a:ln>
                  <a:noFill/>
                </a:ln>
                <a:solidFill>
                  <a:srgbClr val="000000"/>
                </a:solidFill>
                <a:effectLst/>
                <a:uLnTx/>
                <a:uFillTx/>
                <a:latin typeface="Verdana"/>
                <a:ea typeface="+mn-ea"/>
                <a:cs typeface="Verdana"/>
              </a:rPr>
              <a:t>outlining</a:t>
            </a:r>
            <a:r>
              <a:rPr kumimoji="0" lang="en-US" sz="1600" b="0" i="0" u="none" strike="noStrike" kern="0" cap="none" spc="-120" normalizeH="0" baseline="0" noProof="0" dirty="0">
                <a:ln>
                  <a:noFill/>
                </a:ln>
                <a:solidFill>
                  <a:srgbClr val="000000"/>
                </a:solidFill>
                <a:effectLst/>
                <a:uLnTx/>
                <a:uFillTx/>
                <a:latin typeface="Verdana"/>
                <a:ea typeface="+mn-ea"/>
                <a:cs typeface="Verdana"/>
              </a:rPr>
              <a:t> </a:t>
            </a:r>
            <a:r>
              <a:rPr kumimoji="0" lang="en-US" sz="1600" b="0" i="0" u="none" strike="noStrike" kern="0" cap="none" spc="-25" normalizeH="0" baseline="0" noProof="0" dirty="0">
                <a:ln>
                  <a:noFill/>
                </a:ln>
                <a:solidFill>
                  <a:srgbClr val="000000"/>
                </a:solidFill>
                <a:effectLst/>
                <a:uLnTx/>
                <a:uFillTx/>
                <a:latin typeface="Verdana"/>
                <a:ea typeface="+mn-ea"/>
                <a:cs typeface="Verdana"/>
              </a:rPr>
              <a:t>how</a:t>
            </a:r>
            <a:r>
              <a:rPr kumimoji="0" lang="en-US" sz="1600" b="0" i="0" u="none" strike="noStrike" kern="0" cap="none" spc="-120" normalizeH="0" baseline="0" noProof="0" dirty="0">
                <a:ln>
                  <a:noFill/>
                </a:ln>
                <a:solidFill>
                  <a:srgbClr val="000000"/>
                </a:solidFill>
                <a:effectLst/>
                <a:uLnTx/>
                <a:uFillTx/>
                <a:latin typeface="Verdana"/>
                <a:ea typeface="+mn-ea"/>
                <a:cs typeface="Verdana"/>
              </a:rPr>
              <a:t> </a:t>
            </a:r>
            <a:r>
              <a:rPr kumimoji="0" lang="en-US" sz="1600" b="0" i="0" u="none" strike="noStrike" kern="0" cap="none" spc="-75" normalizeH="0" baseline="0" noProof="0" dirty="0">
                <a:ln>
                  <a:noFill/>
                </a:ln>
                <a:solidFill>
                  <a:srgbClr val="000000"/>
                </a:solidFill>
                <a:effectLst/>
                <a:uLnTx/>
                <a:uFillTx/>
                <a:latin typeface="Verdana"/>
                <a:ea typeface="+mn-ea"/>
                <a:cs typeface="Verdana"/>
              </a:rPr>
              <a:t>a</a:t>
            </a:r>
            <a:r>
              <a:rPr kumimoji="0" lang="en-US" sz="1600" b="0" i="0" u="none" strike="noStrike" kern="0" cap="none" spc="-130" normalizeH="0" baseline="0" noProof="0" dirty="0">
                <a:ln>
                  <a:noFill/>
                </a:ln>
                <a:solidFill>
                  <a:srgbClr val="000000"/>
                </a:solidFill>
                <a:effectLst/>
                <a:uLnTx/>
                <a:uFillTx/>
                <a:latin typeface="Verdana"/>
                <a:ea typeface="+mn-ea"/>
                <a:cs typeface="Verdana"/>
              </a:rPr>
              <a:t> </a:t>
            </a:r>
            <a:r>
              <a:rPr kumimoji="0" lang="en-US" sz="1600" b="0" i="0" u="none" strike="noStrike" kern="0" cap="none" spc="-60" normalizeH="0" baseline="0" noProof="0" dirty="0">
                <a:ln>
                  <a:noFill/>
                </a:ln>
                <a:solidFill>
                  <a:srgbClr val="000000"/>
                </a:solidFill>
                <a:effectLst/>
                <a:uLnTx/>
                <a:uFillTx/>
                <a:latin typeface="Verdana"/>
                <a:ea typeface="+mn-ea"/>
                <a:cs typeface="Verdana"/>
              </a:rPr>
              <a:t>business </a:t>
            </a:r>
            <a:r>
              <a:rPr kumimoji="0" lang="en-US" sz="1600" b="0" i="0" u="none" strike="noStrike" kern="0" cap="none" spc="-10" normalizeH="0" baseline="0" noProof="0" dirty="0">
                <a:ln>
                  <a:noFill/>
                </a:ln>
                <a:solidFill>
                  <a:srgbClr val="000000"/>
                </a:solidFill>
                <a:effectLst/>
                <a:uLnTx/>
                <a:uFillTx/>
                <a:latin typeface="Verdana"/>
                <a:ea typeface="+mn-ea"/>
                <a:cs typeface="Verdana"/>
              </a:rPr>
              <a:t>will</a:t>
            </a:r>
            <a:r>
              <a:rPr kumimoji="0" lang="en-US" sz="1600" b="0" i="0" u="none" strike="noStrike" kern="0" cap="none" spc="-75" normalizeH="0" baseline="0" noProof="0" dirty="0">
                <a:ln>
                  <a:noFill/>
                </a:ln>
                <a:solidFill>
                  <a:srgbClr val="000000"/>
                </a:solidFill>
                <a:effectLst/>
                <a:uLnTx/>
                <a:uFillTx/>
                <a:latin typeface="Verdana"/>
                <a:ea typeface="+mn-ea"/>
                <a:cs typeface="Verdana"/>
              </a:rPr>
              <a:t> </a:t>
            </a:r>
            <a:r>
              <a:rPr kumimoji="0" lang="en-US" sz="1600" b="0" i="0" u="none" strike="noStrike" kern="0" cap="none" spc="-40" normalizeH="0" baseline="0" noProof="0" dirty="0">
                <a:ln>
                  <a:noFill/>
                </a:ln>
                <a:solidFill>
                  <a:srgbClr val="000000"/>
                </a:solidFill>
                <a:effectLst/>
                <a:uLnTx/>
                <a:uFillTx/>
                <a:latin typeface="Verdana"/>
                <a:ea typeface="+mn-ea"/>
                <a:cs typeface="Verdana"/>
              </a:rPr>
              <a:t>continue</a:t>
            </a:r>
            <a:r>
              <a:rPr kumimoji="0" lang="en-US" sz="1600" b="0" i="0" u="none" strike="noStrike" kern="0" cap="none" spc="-50" normalizeH="0" baseline="0" noProof="0" dirty="0">
                <a:ln>
                  <a:noFill/>
                </a:ln>
                <a:solidFill>
                  <a:srgbClr val="000000"/>
                </a:solidFill>
                <a:effectLst/>
                <a:uLnTx/>
                <a:uFillTx/>
                <a:latin typeface="Verdana"/>
                <a:ea typeface="+mn-ea"/>
                <a:cs typeface="Verdana"/>
              </a:rPr>
              <a:t> </a:t>
            </a:r>
            <a:r>
              <a:rPr kumimoji="0" lang="en-US" sz="1600" b="0" i="0" u="none" strike="noStrike" kern="0" cap="none" spc="-55" normalizeH="0" baseline="0" noProof="0" dirty="0">
                <a:ln>
                  <a:noFill/>
                </a:ln>
                <a:solidFill>
                  <a:srgbClr val="000000"/>
                </a:solidFill>
                <a:effectLst/>
                <a:uLnTx/>
                <a:uFillTx/>
                <a:latin typeface="Verdana"/>
                <a:ea typeface="+mn-ea"/>
                <a:cs typeface="Verdana"/>
              </a:rPr>
              <a:t>operations</a:t>
            </a:r>
            <a:r>
              <a:rPr kumimoji="0" lang="en-US" sz="1600" b="0" i="0" u="none" strike="noStrike" kern="0" cap="none" spc="-60" normalizeH="0" baseline="0" noProof="0" dirty="0">
                <a:ln>
                  <a:noFill/>
                </a:ln>
                <a:solidFill>
                  <a:srgbClr val="000000"/>
                </a:solidFill>
                <a:effectLst/>
                <a:uLnTx/>
                <a:uFillTx/>
                <a:latin typeface="Verdana"/>
                <a:ea typeface="+mn-ea"/>
                <a:cs typeface="Verdana"/>
              </a:rPr>
              <a:t> </a:t>
            </a:r>
            <a:r>
              <a:rPr kumimoji="0" lang="en-US" sz="1600" b="0" i="0" u="none" strike="noStrike" kern="0" cap="none" spc="-10" normalizeH="0" baseline="0" noProof="0" dirty="0">
                <a:ln>
                  <a:noFill/>
                </a:ln>
                <a:solidFill>
                  <a:srgbClr val="000000"/>
                </a:solidFill>
                <a:effectLst/>
                <a:uLnTx/>
                <a:uFillTx/>
                <a:latin typeface="Verdana"/>
                <a:ea typeface="+mn-ea"/>
                <a:cs typeface="Verdana"/>
              </a:rPr>
              <a:t>during </a:t>
            </a:r>
            <a:r>
              <a:rPr kumimoji="0" lang="en-US" sz="1600" b="0" i="0" u="none" strike="noStrike" kern="0" cap="none" spc="-35" normalizeH="0" baseline="0" noProof="0" dirty="0">
                <a:ln>
                  <a:noFill/>
                </a:ln>
                <a:solidFill>
                  <a:srgbClr val="000000"/>
                </a:solidFill>
                <a:effectLst/>
                <a:uLnTx/>
                <a:uFillTx/>
                <a:latin typeface="Verdana"/>
                <a:ea typeface="+mn-ea"/>
                <a:cs typeface="Verdana"/>
              </a:rPr>
              <a:t>unplanned</a:t>
            </a:r>
            <a:r>
              <a:rPr kumimoji="0" lang="en-US" sz="1600" b="0" i="0" u="none" strike="noStrike" kern="0" cap="none" spc="-105" normalizeH="0" baseline="0" noProof="0" dirty="0">
                <a:ln>
                  <a:noFill/>
                </a:ln>
                <a:solidFill>
                  <a:srgbClr val="000000"/>
                </a:solidFill>
                <a:effectLst/>
                <a:uLnTx/>
                <a:uFillTx/>
                <a:latin typeface="Verdana"/>
                <a:ea typeface="+mn-ea"/>
                <a:cs typeface="Verdana"/>
              </a:rPr>
              <a:t> </a:t>
            </a:r>
            <a:r>
              <a:rPr kumimoji="0" lang="en-US" sz="1600" b="0" i="0" u="none" strike="noStrike" kern="0" cap="none" spc="-40" normalizeH="0" baseline="0" noProof="0" dirty="0">
                <a:ln>
                  <a:noFill/>
                </a:ln>
                <a:solidFill>
                  <a:srgbClr val="000000"/>
                </a:solidFill>
                <a:effectLst/>
                <a:uLnTx/>
                <a:uFillTx/>
                <a:latin typeface="Verdana"/>
                <a:ea typeface="+mn-ea"/>
                <a:cs typeface="Verdana"/>
              </a:rPr>
              <a:t>disruptions</a:t>
            </a:r>
            <a:r>
              <a:rPr kumimoji="0" lang="en-US" sz="1600" b="0" i="0" u="none" strike="noStrike" kern="0" cap="none" spc="-65" normalizeH="0" baseline="0" noProof="0" dirty="0">
                <a:ln>
                  <a:noFill/>
                </a:ln>
                <a:solidFill>
                  <a:srgbClr val="000000"/>
                </a:solidFill>
                <a:effectLst/>
                <a:uLnTx/>
                <a:uFillTx/>
                <a:latin typeface="Verdana"/>
                <a:ea typeface="+mn-ea"/>
                <a:cs typeface="Verdana"/>
              </a:rPr>
              <a:t> </a:t>
            </a:r>
            <a:r>
              <a:rPr kumimoji="0" lang="en-US" sz="1600" b="0" i="0" u="none" strike="noStrike" kern="0" cap="none" spc="-10" normalizeH="0" baseline="0" noProof="0" dirty="0">
                <a:ln>
                  <a:noFill/>
                </a:ln>
                <a:solidFill>
                  <a:srgbClr val="000000"/>
                </a:solidFill>
                <a:effectLst/>
                <a:uLnTx/>
                <a:uFillTx/>
                <a:latin typeface="Verdana"/>
                <a:ea typeface="+mn-ea"/>
                <a:cs typeface="Verdana"/>
              </a:rPr>
              <a:t>in</a:t>
            </a:r>
            <a:r>
              <a:rPr kumimoji="0" lang="en-US" sz="1600" b="0" i="0" u="none" strike="noStrike" kern="0" cap="none" spc="-75" normalizeH="0" baseline="0" noProof="0" dirty="0">
                <a:ln>
                  <a:noFill/>
                </a:ln>
                <a:solidFill>
                  <a:srgbClr val="000000"/>
                </a:solidFill>
                <a:effectLst/>
                <a:uLnTx/>
                <a:uFillTx/>
                <a:latin typeface="Verdana"/>
                <a:ea typeface="+mn-ea"/>
                <a:cs typeface="Verdana"/>
              </a:rPr>
              <a:t> </a:t>
            </a:r>
            <a:r>
              <a:rPr kumimoji="0" lang="en-US" sz="1600" b="0" i="0" u="none" strike="noStrike" kern="0" cap="none" spc="-10" normalizeH="0" baseline="0" noProof="0" dirty="0">
                <a:ln>
                  <a:noFill/>
                </a:ln>
                <a:solidFill>
                  <a:srgbClr val="000000"/>
                </a:solidFill>
                <a:effectLst/>
                <a:uLnTx/>
                <a:uFillTx/>
                <a:latin typeface="Verdana"/>
                <a:ea typeface="+mn-ea"/>
                <a:cs typeface="Verdana"/>
              </a:rPr>
              <a:t>service</a:t>
            </a:r>
            <a:endParaRPr kumimoji="0" lang="en-US" sz="1600" b="0" i="0" u="none" strike="noStrike" kern="0" cap="none" spc="0" normalizeH="0" baseline="0" noProof="0" dirty="0">
              <a:ln>
                <a:noFill/>
              </a:ln>
              <a:solidFill>
                <a:srgbClr val="333333"/>
              </a:solidFill>
              <a:effectLst/>
              <a:uLnTx/>
              <a:uFillTx/>
              <a:latin typeface="Verdana"/>
              <a:ea typeface="+mn-ea"/>
              <a:cs typeface="Verdana"/>
            </a:endParaRPr>
          </a:p>
          <a:p>
            <a:pPr marL="690880" marR="5080" lvl="0" indent="-285750" algn="just" defTabSz="914400" eaLnBrk="1" fontAlgn="auto" latinLnBrk="0" hangingPunct="1">
              <a:lnSpc>
                <a:spcPct val="113100"/>
              </a:lnSpc>
              <a:spcBef>
                <a:spcPts val="750"/>
              </a:spcBef>
              <a:spcAft>
                <a:spcPts val="0"/>
              </a:spcAft>
              <a:buClrTx/>
              <a:buSzTx/>
              <a:buFont typeface="Wingdings" panose="05000000000000000000" pitchFamily="2" charset="2"/>
              <a:buChar char="q"/>
              <a:tabLst/>
              <a:defRPr/>
            </a:pPr>
            <a:r>
              <a:rPr kumimoji="0" lang="en-US" b="1" i="0" u="none" strike="noStrike" kern="0" cap="none" spc="-100" normalizeH="0" baseline="0" noProof="0" dirty="0">
                <a:ln>
                  <a:noFill/>
                </a:ln>
                <a:solidFill>
                  <a:srgbClr val="00B0F0"/>
                </a:solidFill>
                <a:effectLst/>
                <a:uLnTx/>
                <a:uFillTx/>
                <a:latin typeface="Lucida Sans"/>
                <a:ea typeface="+mn-ea"/>
                <a:cs typeface="Lucida Sans"/>
              </a:rPr>
              <a:t>Covered</a:t>
            </a:r>
            <a:r>
              <a:rPr kumimoji="0" lang="en-US" b="1" i="0" u="none" strike="noStrike" kern="0" cap="none" spc="-70" normalizeH="0" baseline="0" noProof="0" dirty="0">
                <a:ln>
                  <a:noFill/>
                </a:ln>
                <a:solidFill>
                  <a:srgbClr val="00B0F0"/>
                </a:solidFill>
                <a:effectLst/>
                <a:uLnTx/>
                <a:uFillTx/>
                <a:latin typeface="Lucida Sans"/>
                <a:ea typeface="+mn-ea"/>
                <a:cs typeface="Lucida Sans"/>
              </a:rPr>
              <a:t> </a:t>
            </a:r>
            <a:r>
              <a:rPr kumimoji="0" lang="en-US" b="1" i="0" u="none" strike="noStrike" kern="0" cap="none" spc="-75" normalizeH="0" baseline="0" noProof="0" dirty="0">
                <a:ln>
                  <a:noFill/>
                </a:ln>
                <a:solidFill>
                  <a:srgbClr val="00B0F0"/>
                </a:solidFill>
                <a:effectLst/>
                <a:uLnTx/>
                <a:uFillTx/>
                <a:latin typeface="Lucida Sans"/>
                <a:ea typeface="+mn-ea"/>
                <a:cs typeface="Lucida Sans"/>
              </a:rPr>
              <a:t>Incidents:</a:t>
            </a:r>
            <a:r>
              <a:rPr kumimoji="0" lang="en-US" b="1" i="0" u="none" strike="noStrike" kern="0" cap="none" spc="-60" normalizeH="0" baseline="0" noProof="0" dirty="0">
                <a:ln>
                  <a:noFill/>
                </a:ln>
                <a:solidFill>
                  <a:srgbClr val="00B0F0"/>
                </a:solidFill>
                <a:effectLst/>
                <a:uLnTx/>
                <a:uFillTx/>
                <a:latin typeface="Lucida Sans"/>
                <a:ea typeface="+mn-ea"/>
                <a:cs typeface="Lucida Sans"/>
              </a:rPr>
              <a:t> </a:t>
            </a:r>
            <a:r>
              <a:rPr kumimoji="0" lang="en-US" sz="1600" b="0" i="0" u="none" strike="noStrike" kern="0" cap="none" spc="-60" normalizeH="0" baseline="0" noProof="0" dirty="0">
                <a:ln>
                  <a:noFill/>
                </a:ln>
                <a:solidFill>
                  <a:srgbClr val="000000"/>
                </a:solidFill>
                <a:effectLst/>
                <a:uLnTx/>
                <a:uFillTx/>
                <a:latin typeface="Verdana"/>
                <a:ea typeface="+mn-ea"/>
                <a:cs typeface="Verdana"/>
              </a:rPr>
              <a:t>Natural</a:t>
            </a:r>
            <a:r>
              <a:rPr kumimoji="0" lang="en-US" sz="1600" b="0" i="0" u="none" strike="noStrike" kern="0" cap="none" spc="-70" normalizeH="0" baseline="0" noProof="0" dirty="0">
                <a:ln>
                  <a:noFill/>
                </a:ln>
                <a:solidFill>
                  <a:srgbClr val="000000"/>
                </a:solidFill>
                <a:effectLst/>
                <a:uLnTx/>
                <a:uFillTx/>
                <a:latin typeface="Verdana"/>
                <a:ea typeface="+mn-ea"/>
                <a:cs typeface="Verdana"/>
              </a:rPr>
              <a:t> </a:t>
            </a:r>
            <a:r>
              <a:rPr kumimoji="0" lang="en-US" sz="1600" b="0" i="0" u="none" strike="noStrike" kern="0" cap="none" spc="-75" normalizeH="0" baseline="0" noProof="0" dirty="0">
                <a:ln>
                  <a:noFill/>
                </a:ln>
                <a:solidFill>
                  <a:srgbClr val="000000"/>
                </a:solidFill>
                <a:effectLst/>
                <a:uLnTx/>
                <a:uFillTx/>
                <a:latin typeface="Verdana"/>
                <a:ea typeface="+mn-ea"/>
                <a:cs typeface="Verdana"/>
              </a:rPr>
              <a:t>disasters,</a:t>
            </a:r>
            <a:r>
              <a:rPr kumimoji="0" lang="en-US" sz="1600" b="0" i="0" u="none" strike="noStrike" kern="0" cap="none" spc="-125" normalizeH="0" baseline="0" noProof="0" dirty="0">
                <a:ln>
                  <a:noFill/>
                </a:ln>
                <a:solidFill>
                  <a:srgbClr val="000000"/>
                </a:solidFill>
                <a:effectLst/>
                <a:uLnTx/>
                <a:uFillTx/>
                <a:latin typeface="Verdana"/>
                <a:ea typeface="+mn-ea"/>
                <a:cs typeface="Verdana"/>
              </a:rPr>
              <a:t> </a:t>
            </a:r>
            <a:r>
              <a:rPr kumimoji="0" lang="en-US" sz="1600" b="0" i="0" u="none" strike="noStrike" kern="0" cap="none" spc="-65" normalizeH="0" baseline="0" noProof="0" dirty="0">
                <a:ln>
                  <a:noFill/>
                </a:ln>
                <a:solidFill>
                  <a:srgbClr val="000000"/>
                </a:solidFill>
                <a:effectLst/>
                <a:uLnTx/>
                <a:uFillTx/>
                <a:latin typeface="Verdana"/>
                <a:ea typeface="+mn-ea"/>
                <a:cs typeface="Verdana"/>
              </a:rPr>
              <a:t>cyber</a:t>
            </a:r>
            <a:r>
              <a:rPr kumimoji="0" lang="en-US" sz="1600" b="0" i="0" u="none" strike="noStrike" kern="0" cap="none" spc="-114" normalizeH="0" baseline="0" noProof="0" dirty="0">
                <a:ln>
                  <a:noFill/>
                </a:ln>
                <a:solidFill>
                  <a:srgbClr val="000000"/>
                </a:solidFill>
                <a:effectLst/>
                <a:uLnTx/>
                <a:uFillTx/>
                <a:latin typeface="Verdana"/>
                <a:ea typeface="+mn-ea"/>
                <a:cs typeface="Verdana"/>
              </a:rPr>
              <a:t> </a:t>
            </a:r>
            <a:r>
              <a:rPr kumimoji="0" lang="en-US" sz="1600" b="0" i="0" u="none" strike="noStrike" kern="0" cap="none" spc="-70" normalizeH="0" baseline="0" noProof="0" dirty="0">
                <a:ln>
                  <a:noFill/>
                </a:ln>
                <a:solidFill>
                  <a:srgbClr val="000000"/>
                </a:solidFill>
                <a:effectLst/>
                <a:uLnTx/>
                <a:uFillTx/>
                <a:latin typeface="Verdana"/>
                <a:ea typeface="+mn-ea"/>
                <a:cs typeface="Verdana"/>
              </a:rPr>
              <a:t>attacks,</a:t>
            </a:r>
            <a:r>
              <a:rPr kumimoji="0" lang="en-US" sz="1600" b="0" i="0" u="none" strike="noStrike" kern="0" cap="none" spc="-125" normalizeH="0" baseline="0" noProof="0" dirty="0">
                <a:ln>
                  <a:noFill/>
                </a:ln>
                <a:solidFill>
                  <a:srgbClr val="000000"/>
                </a:solidFill>
                <a:effectLst/>
                <a:uLnTx/>
                <a:uFillTx/>
                <a:latin typeface="Verdana"/>
                <a:ea typeface="+mn-ea"/>
                <a:cs typeface="Verdana"/>
              </a:rPr>
              <a:t> </a:t>
            </a:r>
            <a:r>
              <a:rPr kumimoji="0" lang="en-US" sz="1600" b="0" i="0" u="none" strike="noStrike" kern="0" cap="none" spc="-50" normalizeH="0" baseline="0" noProof="0" dirty="0">
                <a:ln>
                  <a:noFill/>
                </a:ln>
                <a:solidFill>
                  <a:srgbClr val="000000"/>
                </a:solidFill>
                <a:effectLst/>
                <a:uLnTx/>
                <a:uFillTx/>
                <a:latin typeface="Verdana"/>
                <a:ea typeface="+mn-ea"/>
                <a:cs typeface="Verdana"/>
              </a:rPr>
              <a:t>supply </a:t>
            </a:r>
            <a:r>
              <a:rPr kumimoji="0" lang="en-US" sz="1600" b="0" i="0" u="none" strike="noStrike" kern="0" cap="none" spc="-35" normalizeH="0" baseline="0" noProof="0" dirty="0">
                <a:ln>
                  <a:noFill/>
                </a:ln>
                <a:solidFill>
                  <a:srgbClr val="000000"/>
                </a:solidFill>
                <a:effectLst/>
                <a:uLnTx/>
                <a:uFillTx/>
                <a:latin typeface="Verdana"/>
                <a:ea typeface="+mn-ea"/>
                <a:cs typeface="Verdana"/>
              </a:rPr>
              <a:t>chain</a:t>
            </a:r>
            <a:r>
              <a:rPr kumimoji="0" lang="en-US" sz="1600" b="0" i="0" u="none" strike="noStrike" kern="0" cap="none" spc="-65" normalizeH="0" baseline="0" noProof="0" dirty="0">
                <a:ln>
                  <a:noFill/>
                </a:ln>
                <a:solidFill>
                  <a:srgbClr val="000000"/>
                </a:solidFill>
                <a:effectLst/>
                <a:uLnTx/>
                <a:uFillTx/>
                <a:latin typeface="Verdana"/>
                <a:ea typeface="+mn-ea"/>
                <a:cs typeface="Verdana"/>
              </a:rPr>
              <a:t> </a:t>
            </a:r>
            <a:r>
              <a:rPr kumimoji="0" lang="en-US" sz="1600" b="0" i="0" u="none" strike="noStrike" kern="0" cap="none" spc="-80" normalizeH="0" baseline="0" noProof="0" dirty="0">
                <a:ln>
                  <a:noFill/>
                </a:ln>
                <a:solidFill>
                  <a:srgbClr val="000000"/>
                </a:solidFill>
                <a:effectLst/>
                <a:uLnTx/>
                <a:uFillTx/>
                <a:latin typeface="Verdana"/>
                <a:ea typeface="+mn-ea"/>
                <a:cs typeface="Verdana"/>
              </a:rPr>
              <a:t>failures,</a:t>
            </a:r>
            <a:r>
              <a:rPr kumimoji="0" lang="en-US" sz="1600" b="0" i="0" u="none" strike="noStrike" kern="0" cap="none" spc="-125" normalizeH="0" baseline="0" noProof="0" dirty="0">
                <a:ln>
                  <a:noFill/>
                </a:ln>
                <a:solidFill>
                  <a:srgbClr val="000000"/>
                </a:solidFill>
                <a:effectLst/>
                <a:uLnTx/>
                <a:uFillTx/>
                <a:latin typeface="Verdana"/>
                <a:ea typeface="+mn-ea"/>
                <a:cs typeface="Verdana"/>
              </a:rPr>
              <a:t> </a:t>
            </a:r>
            <a:r>
              <a:rPr kumimoji="0" lang="en-US" sz="1600" b="0" i="0" u="none" strike="noStrike" kern="0" cap="none" spc="-95" normalizeH="0" baseline="0" noProof="0" dirty="0">
                <a:ln>
                  <a:noFill/>
                </a:ln>
                <a:solidFill>
                  <a:srgbClr val="000000"/>
                </a:solidFill>
                <a:effectLst/>
                <a:uLnTx/>
                <a:uFillTx/>
                <a:latin typeface="Verdana"/>
                <a:ea typeface="+mn-ea"/>
                <a:cs typeface="Verdana"/>
              </a:rPr>
              <a:t>key</a:t>
            </a:r>
            <a:r>
              <a:rPr kumimoji="0" lang="en-US" sz="1600" b="0" i="0" u="none" strike="noStrike" kern="0" cap="none" spc="-50" normalizeH="0" baseline="0" noProof="0" dirty="0">
                <a:ln>
                  <a:noFill/>
                </a:ln>
                <a:solidFill>
                  <a:srgbClr val="000000"/>
                </a:solidFill>
                <a:effectLst/>
                <a:uLnTx/>
                <a:uFillTx/>
                <a:latin typeface="Verdana"/>
                <a:ea typeface="+mn-ea"/>
                <a:cs typeface="Verdana"/>
              </a:rPr>
              <a:t> </a:t>
            </a:r>
            <a:r>
              <a:rPr kumimoji="0" lang="en-US" sz="1600" b="0" i="0" u="none" strike="noStrike" kern="0" cap="none" spc="-55" normalizeH="0" baseline="0" noProof="0" dirty="0">
                <a:ln>
                  <a:noFill/>
                </a:ln>
                <a:solidFill>
                  <a:srgbClr val="000000"/>
                </a:solidFill>
                <a:effectLst/>
                <a:uLnTx/>
                <a:uFillTx/>
                <a:latin typeface="Verdana"/>
                <a:ea typeface="+mn-ea"/>
                <a:cs typeface="Verdana"/>
              </a:rPr>
              <a:t>personnel</a:t>
            </a:r>
            <a:r>
              <a:rPr kumimoji="0" lang="en-US" sz="1600" b="0" i="0" u="none" strike="noStrike" kern="0" cap="none" spc="-70" normalizeH="0" baseline="0" noProof="0" dirty="0">
                <a:ln>
                  <a:noFill/>
                </a:ln>
                <a:solidFill>
                  <a:srgbClr val="000000"/>
                </a:solidFill>
                <a:effectLst/>
                <a:uLnTx/>
                <a:uFillTx/>
                <a:latin typeface="Verdana"/>
                <a:ea typeface="+mn-ea"/>
                <a:cs typeface="Verdana"/>
              </a:rPr>
              <a:t> </a:t>
            </a:r>
            <a:r>
              <a:rPr kumimoji="0" lang="en-US" sz="1600" b="0" i="0" u="none" strike="noStrike" kern="0" cap="none" spc="-85" normalizeH="0" baseline="0" noProof="0" dirty="0">
                <a:ln>
                  <a:noFill/>
                </a:ln>
                <a:solidFill>
                  <a:srgbClr val="000000"/>
                </a:solidFill>
                <a:effectLst/>
                <a:uLnTx/>
                <a:uFillTx/>
                <a:latin typeface="Verdana"/>
                <a:ea typeface="+mn-ea"/>
                <a:cs typeface="Verdana"/>
              </a:rPr>
              <a:t>loss,</a:t>
            </a:r>
            <a:r>
              <a:rPr kumimoji="0" lang="en-US" sz="1600" b="0" i="0" u="none" strike="noStrike" kern="0" cap="none" spc="-125" normalizeH="0" baseline="0" noProof="0" dirty="0">
                <a:ln>
                  <a:noFill/>
                </a:ln>
                <a:solidFill>
                  <a:srgbClr val="000000"/>
                </a:solidFill>
                <a:effectLst/>
                <a:uLnTx/>
                <a:uFillTx/>
                <a:latin typeface="Verdana"/>
                <a:ea typeface="+mn-ea"/>
                <a:cs typeface="Verdana"/>
              </a:rPr>
              <a:t> </a:t>
            </a:r>
            <a:r>
              <a:rPr kumimoji="0" lang="en-US" sz="1600" b="0" i="0" u="none" strike="noStrike" kern="0" cap="none" spc="-10" normalizeH="0" baseline="0" noProof="0" dirty="0">
                <a:ln>
                  <a:noFill/>
                </a:ln>
                <a:solidFill>
                  <a:srgbClr val="000000"/>
                </a:solidFill>
                <a:effectLst/>
                <a:uLnTx/>
                <a:uFillTx/>
                <a:latin typeface="Verdana"/>
                <a:ea typeface="+mn-ea"/>
                <a:cs typeface="Verdana"/>
              </a:rPr>
              <a:t>pandemic situations</a:t>
            </a:r>
            <a:endParaRPr kumimoji="0" lang="en-US" sz="1600" b="0" i="0" u="none" strike="noStrike" kern="0" cap="none" spc="0" normalizeH="0" baseline="0" noProof="0" dirty="0">
              <a:ln>
                <a:noFill/>
              </a:ln>
              <a:solidFill>
                <a:srgbClr val="333333"/>
              </a:solidFill>
              <a:effectLst/>
              <a:uLnTx/>
              <a:uFillTx/>
              <a:latin typeface="Verdana"/>
              <a:ea typeface="+mn-ea"/>
              <a:cs typeface="Verdana"/>
            </a:endParaRPr>
          </a:p>
          <a:p>
            <a:pPr marL="648970" marR="0" lvl="0" indent="-285750" algn="just" defTabSz="914400" eaLnBrk="1" fontAlgn="auto" latinLnBrk="0" hangingPunct="1">
              <a:lnSpc>
                <a:spcPct val="100000"/>
              </a:lnSpc>
              <a:spcBef>
                <a:spcPts val="935"/>
              </a:spcBef>
              <a:spcAft>
                <a:spcPts val="0"/>
              </a:spcAft>
              <a:buClrTx/>
              <a:buSzTx/>
              <a:buFont typeface="Wingdings" panose="05000000000000000000" pitchFamily="2" charset="2"/>
              <a:buChar char="q"/>
              <a:tabLst/>
              <a:defRPr/>
            </a:pPr>
            <a:r>
              <a:rPr kumimoji="0" lang="en-US" b="1" i="0" u="none" strike="noStrike" kern="0" cap="none" spc="-80" normalizeH="0" baseline="0" noProof="0" dirty="0">
                <a:ln>
                  <a:noFill/>
                </a:ln>
                <a:solidFill>
                  <a:srgbClr val="00B0F0"/>
                </a:solidFill>
                <a:effectLst/>
                <a:uLnTx/>
                <a:uFillTx/>
                <a:latin typeface="Lucida Sans"/>
                <a:ea typeface="+mn-ea"/>
                <a:cs typeface="Lucida Sans"/>
              </a:rPr>
              <a:t>Key</a:t>
            </a:r>
            <a:r>
              <a:rPr kumimoji="0" lang="en-US" b="1" i="0" u="none" strike="noStrike" kern="0" cap="none" spc="-120" normalizeH="0" baseline="0" noProof="0" dirty="0">
                <a:ln>
                  <a:noFill/>
                </a:ln>
                <a:solidFill>
                  <a:srgbClr val="00B0F0"/>
                </a:solidFill>
                <a:effectLst/>
                <a:uLnTx/>
                <a:uFillTx/>
                <a:latin typeface="Lucida Sans"/>
                <a:ea typeface="+mn-ea"/>
                <a:cs typeface="Lucida Sans"/>
              </a:rPr>
              <a:t> </a:t>
            </a:r>
            <a:r>
              <a:rPr kumimoji="0" lang="en-US" b="1" i="0" u="none" strike="noStrike" kern="0" cap="none" spc="-10" normalizeH="0" baseline="0" noProof="0" dirty="0">
                <a:ln>
                  <a:noFill/>
                </a:ln>
                <a:solidFill>
                  <a:srgbClr val="00B0F0"/>
                </a:solidFill>
                <a:effectLst/>
                <a:uLnTx/>
                <a:uFillTx/>
                <a:latin typeface="Lucida Sans"/>
                <a:ea typeface="+mn-ea"/>
                <a:cs typeface="Lucida Sans"/>
              </a:rPr>
              <a:t>Components:</a:t>
            </a:r>
            <a:endParaRPr kumimoji="0" lang="en-US" b="0" i="0" u="none" strike="noStrike" kern="0" cap="none" spc="0" normalizeH="0" baseline="0" noProof="0" dirty="0">
              <a:ln>
                <a:noFill/>
              </a:ln>
              <a:solidFill>
                <a:srgbClr val="333333"/>
              </a:solidFill>
              <a:effectLst/>
              <a:uLnTx/>
              <a:uFillTx/>
              <a:latin typeface="Lucida Sans"/>
              <a:ea typeface="+mn-ea"/>
              <a:cs typeface="Lucida Sans"/>
            </a:endParaRPr>
          </a:p>
          <a:p>
            <a:pPr marL="782955" marR="0" lvl="0" indent="-285750" algn="just" defTabSz="914400" eaLnBrk="1" fontAlgn="auto" latinLnBrk="0" hangingPunct="1">
              <a:lnSpc>
                <a:spcPct val="100000"/>
              </a:lnSpc>
              <a:spcBef>
                <a:spcPts val="455"/>
              </a:spcBef>
              <a:spcAft>
                <a:spcPts val="0"/>
              </a:spcAft>
              <a:buClrTx/>
              <a:buSzTx/>
              <a:buFont typeface="Wingdings" panose="05000000000000000000" pitchFamily="2" charset="2"/>
              <a:buChar char="q"/>
              <a:tabLst/>
              <a:defRPr/>
            </a:pPr>
            <a:r>
              <a:rPr kumimoji="0" lang="en-US" sz="1600" b="0" i="0" u="none" strike="noStrike" kern="0" cap="none" spc="-45" normalizeH="0" baseline="0" noProof="0" dirty="0">
                <a:ln>
                  <a:noFill/>
                </a:ln>
                <a:solidFill>
                  <a:srgbClr val="000000"/>
                </a:solidFill>
                <a:effectLst/>
                <a:uLnTx/>
                <a:uFillTx/>
                <a:latin typeface="Verdana"/>
                <a:ea typeface="+mn-ea"/>
                <a:cs typeface="Verdana"/>
              </a:rPr>
              <a:t>Risk</a:t>
            </a:r>
            <a:r>
              <a:rPr kumimoji="0" lang="en-US" sz="1600" b="0" i="0" u="none" strike="noStrike" kern="0" cap="none" spc="-70" normalizeH="0" baseline="0" noProof="0" dirty="0">
                <a:ln>
                  <a:noFill/>
                </a:ln>
                <a:solidFill>
                  <a:srgbClr val="000000"/>
                </a:solidFill>
                <a:effectLst/>
                <a:uLnTx/>
                <a:uFillTx/>
                <a:latin typeface="Verdana"/>
                <a:ea typeface="+mn-ea"/>
                <a:cs typeface="Verdana"/>
              </a:rPr>
              <a:t> assessment</a:t>
            </a:r>
            <a:r>
              <a:rPr kumimoji="0" lang="en-US" sz="1600" b="0" i="0" u="none" strike="noStrike" kern="0" cap="none" spc="-65" normalizeH="0" baseline="0" noProof="0" dirty="0">
                <a:ln>
                  <a:noFill/>
                </a:ln>
                <a:solidFill>
                  <a:srgbClr val="000000"/>
                </a:solidFill>
                <a:effectLst/>
                <a:uLnTx/>
                <a:uFillTx/>
                <a:latin typeface="Verdana"/>
                <a:ea typeface="+mn-ea"/>
                <a:cs typeface="Verdana"/>
              </a:rPr>
              <a:t> </a:t>
            </a:r>
            <a:r>
              <a:rPr kumimoji="0" lang="en-US" sz="1600" b="0" i="0" u="none" strike="noStrike" kern="0" cap="none" spc="-40" normalizeH="0" baseline="0" noProof="0" dirty="0">
                <a:ln>
                  <a:noFill/>
                </a:ln>
                <a:solidFill>
                  <a:srgbClr val="000000"/>
                </a:solidFill>
                <a:effectLst/>
                <a:uLnTx/>
                <a:uFillTx/>
                <a:latin typeface="Verdana"/>
                <a:ea typeface="+mn-ea"/>
                <a:cs typeface="Verdana"/>
              </a:rPr>
              <a:t>and</a:t>
            </a:r>
            <a:r>
              <a:rPr kumimoji="0" lang="en-US" sz="1600" b="0" i="0" u="none" strike="noStrike" kern="0" cap="none" spc="-100" normalizeH="0" baseline="0" noProof="0" dirty="0">
                <a:ln>
                  <a:noFill/>
                </a:ln>
                <a:solidFill>
                  <a:srgbClr val="000000"/>
                </a:solidFill>
                <a:effectLst/>
                <a:uLnTx/>
                <a:uFillTx/>
                <a:latin typeface="Verdana"/>
                <a:ea typeface="+mn-ea"/>
                <a:cs typeface="Verdana"/>
              </a:rPr>
              <a:t> </a:t>
            </a:r>
            <a:r>
              <a:rPr kumimoji="0" lang="en-US" sz="1600" b="0" i="0" u="none" strike="noStrike" kern="0" cap="none" spc="-60" normalizeH="0" baseline="0" noProof="0" dirty="0">
                <a:ln>
                  <a:noFill/>
                </a:ln>
                <a:solidFill>
                  <a:srgbClr val="000000"/>
                </a:solidFill>
                <a:effectLst/>
                <a:uLnTx/>
                <a:uFillTx/>
                <a:latin typeface="Verdana"/>
                <a:ea typeface="+mn-ea"/>
                <a:cs typeface="Verdana"/>
              </a:rPr>
              <a:t>business</a:t>
            </a:r>
            <a:r>
              <a:rPr kumimoji="0" lang="en-US" sz="1600" b="0" i="0" u="none" strike="noStrike" kern="0" cap="none" spc="-65" normalizeH="0" baseline="0" noProof="0" dirty="0">
                <a:ln>
                  <a:noFill/>
                </a:ln>
                <a:solidFill>
                  <a:srgbClr val="000000"/>
                </a:solidFill>
                <a:effectLst/>
                <a:uLnTx/>
                <a:uFillTx/>
                <a:latin typeface="Verdana"/>
                <a:ea typeface="+mn-ea"/>
                <a:cs typeface="Verdana"/>
              </a:rPr>
              <a:t> </a:t>
            </a:r>
            <a:r>
              <a:rPr kumimoji="0" lang="en-US" sz="1600" b="0" i="0" u="none" strike="noStrike" kern="0" cap="none" spc="-30" normalizeH="0" baseline="0" noProof="0" dirty="0">
                <a:ln>
                  <a:noFill/>
                </a:ln>
                <a:solidFill>
                  <a:srgbClr val="000000"/>
                </a:solidFill>
                <a:effectLst/>
                <a:uLnTx/>
                <a:uFillTx/>
                <a:latin typeface="Verdana"/>
                <a:ea typeface="+mn-ea"/>
                <a:cs typeface="Verdana"/>
              </a:rPr>
              <a:t>impact</a:t>
            </a:r>
            <a:r>
              <a:rPr kumimoji="0" lang="en-US" sz="1600" b="0" i="0" u="none" strike="noStrike" kern="0" cap="none" spc="-65" normalizeH="0" baseline="0" noProof="0" dirty="0">
                <a:ln>
                  <a:noFill/>
                </a:ln>
                <a:solidFill>
                  <a:srgbClr val="000000"/>
                </a:solidFill>
                <a:effectLst/>
                <a:uLnTx/>
                <a:uFillTx/>
                <a:latin typeface="Verdana"/>
                <a:ea typeface="+mn-ea"/>
                <a:cs typeface="Verdana"/>
              </a:rPr>
              <a:t> </a:t>
            </a:r>
            <a:r>
              <a:rPr kumimoji="0" lang="en-US" sz="1600" b="0" i="0" u="none" strike="noStrike" kern="0" cap="none" spc="-10" normalizeH="0" baseline="0" noProof="0" dirty="0">
                <a:ln>
                  <a:noFill/>
                </a:ln>
                <a:solidFill>
                  <a:srgbClr val="000000"/>
                </a:solidFill>
                <a:effectLst/>
                <a:uLnTx/>
                <a:uFillTx/>
                <a:latin typeface="Verdana"/>
                <a:ea typeface="+mn-ea"/>
                <a:cs typeface="Verdana"/>
              </a:rPr>
              <a:t>analysis</a:t>
            </a:r>
            <a:endParaRPr kumimoji="0" lang="en-US" sz="1600" b="0" i="0" u="none" strike="noStrike" kern="0" cap="none" spc="0" normalizeH="0" baseline="0" noProof="0" dirty="0">
              <a:ln>
                <a:noFill/>
              </a:ln>
              <a:solidFill>
                <a:srgbClr val="333333"/>
              </a:solidFill>
              <a:effectLst/>
              <a:uLnTx/>
              <a:uFillTx/>
              <a:latin typeface="Verdana"/>
              <a:ea typeface="+mn-ea"/>
              <a:cs typeface="Verdana"/>
            </a:endParaRPr>
          </a:p>
          <a:p>
            <a:pPr marL="782955" marR="2891790" lvl="0" indent="-285750" algn="just" defTabSz="914400" eaLnBrk="1" fontAlgn="auto" latinLnBrk="0" hangingPunct="1">
              <a:lnSpc>
                <a:spcPct val="114399"/>
              </a:lnSpc>
              <a:spcBef>
                <a:spcPts val="0"/>
              </a:spcBef>
              <a:spcAft>
                <a:spcPts val="0"/>
              </a:spcAft>
              <a:buClrTx/>
              <a:buSzTx/>
              <a:buFont typeface="Wingdings" panose="05000000000000000000" pitchFamily="2" charset="2"/>
              <a:buChar char="q"/>
              <a:tabLst/>
              <a:defRPr/>
            </a:pPr>
            <a:r>
              <a:rPr kumimoji="0" lang="en-US" sz="1600" b="0" i="0" u="none" strike="noStrike" kern="0" cap="none" spc="-90" normalizeH="0" baseline="0" noProof="0" dirty="0">
                <a:ln>
                  <a:noFill/>
                </a:ln>
                <a:solidFill>
                  <a:srgbClr val="000000"/>
                </a:solidFill>
                <a:effectLst/>
                <a:uLnTx/>
                <a:uFillTx/>
                <a:latin typeface="Verdana"/>
                <a:ea typeface="+mn-ea"/>
                <a:cs typeface="Verdana"/>
              </a:rPr>
              <a:t>Recovery</a:t>
            </a:r>
            <a:r>
              <a:rPr kumimoji="0" lang="en-US" sz="1600" b="0" i="0" u="none" strike="noStrike" kern="0" cap="none" spc="-45" normalizeH="0" baseline="0" noProof="0" dirty="0">
                <a:ln>
                  <a:noFill/>
                </a:ln>
                <a:solidFill>
                  <a:srgbClr val="000000"/>
                </a:solidFill>
                <a:effectLst/>
                <a:uLnTx/>
                <a:uFillTx/>
                <a:latin typeface="Verdana"/>
                <a:ea typeface="+mn-ea"/>
                <a:cs typeface="Verdana"/>
              </a:rPr>
              <a:t> </a:t>
            </a:r>
            <a:r>
              <a:rPr kumimoji="0" lang="en-US" sz="1600" b="0" i="0" u="none" strike="noStrike" kern="0" cap="none" spc="-70" normalizeH="0" baseline="0" noProof="0" dirty="0">
                <a:ln>
                  <a:noFill/>
                </a:ln>
                <a:solidFill>
                  <a:srgbClr val="000000"/>
                </a:solidFill>
                <a:effectLst/>
                <a:uLnTx/>
                <a:uFillTx/>
                <a:latin typeface="Verdana"/>
                <a:ea typeface="+mn-ea"/>
                <a:cs typeface="Verdana"/>
              </a:rPr>
              <a:t>strategies</a:t>
            </a:r>
            <a:r>
              <a:rPr kumimoji="0" lang="en-US" sz="1600" b="0" i="0" u="none" strike="noStrike" kern="0" cap="none" spc="-45" normalizeH="0" baseline="0" noProof="0" dirty="0">
                <a:ln>
                  <a:noFill/>
                </a:ln>
                <a:solidFill>
                  <a:srgbClr val="000000"/>
                </a:solidFill>
                <a:effectLst/>
                <a:uLnTx/>
                <a:uFillTx/>
                <a:latin typeface="Verdana"/>
                <a:ea typeface="+mn-ea"/>
                <a:cs typeface="Verdana"/>
              </a:rPr>
              <a:t> </a:t>
            </a:r>
            <a:r>
              <a:rPr kumimoji="0" lang="en-US" sz="1600" b="0" i="0" u="none" strike="noStrike" kern="0" cap="none" spc="-40" normalizeH="0" baseline="0" noProof="0" dirty="0">
                <a:ln>
                  <a:noFill/>
                </a:ln>
                <a:solidFill>
                  <a:srgbClr val="000000"/>
                </a:solidFill>
                <a:effectLst/>
                <a:uLnTx/>
                <a:uFillTx/>
                <a:latin typeface="Verdana"/>
                <a:ea typeface="+mn-ea"/>
                <a:cs typeface="Verdana"/>
              </a:rPr>
              <a:t>and</a:t>
            </a:r>
            <a:r>
              <a:rPr kumimoji="0" lang="en-US" sz="1600" b="0" i="0" u="none" strike="noStrike" kern="0" cap="none" spc="-75" normalizeH="0" baseline="0" noProof="0" dirty="0">
                <a:ln>
                  <a:noFill/>
                </a:ln>
                <a:solidFill>
                  <a:srgbClr val="000000"/>
                </a:solidFill>
                <a:effectLst/>
                <a:uLnTx/>
                <a:uFillTx/>
                <a:latin typeface="Verdana"/>
                <a:ea typeface="+mn-ea"/>
                <a:cs typeface="Verdana"/>
              </a:rPr>
              <a:t> </a:t>
            </a:r>
            <a:r>
              <a:rPr kumimoji="0" lang="en-US" sz="1600" b="0" i="0" u="none" strike="noStrike" kern="0" cap="none" spc="-65" normalizeH="0" baseline="0" noProof="0" dirty="0">
                <a:ln>
                  <a:noFill/>
                </a:ln>
                <a:solidFill>
                  <a:srgbClr val="000000"/>
                </a:solidFill>
                <a:effectLst/>
                <a:uLnTx/>
                <a:uFillTx/>
                <a:latin typeface="Verdana"/>
                <a:ea typeface="+mn-ea"/>
                <a:cs typeface="Verdana"/>
              </a:rPr>
              <a:t>alternate</a:t>
            </a:r>
            <a:r>
              <a:rPr kumimoji="0" lang="en-US" sz="1600" b="0" i="0" u="none" strike="noStrike" kern="0" cap="none" spc="-35" normalizeH="0" baseline="0" noProof="0" dirty="0">
                <a:ln>
                  <a:noFill/>
                </a:ln>
                <a:solidFill>
                  <a:srgbClr val="000000"/>
                </a:solidFill>
                <a:effectLst/>
                <a:uLnTx/>
                <a:uFillTx/>
                <a:latin typeface="Verdana"/>
                <a:ea typeface="+mn-ea"/>
                <a:cs typeface="Verdana"/>
              </a:rPr>
              <a:t> </a:t>
            </a:r>
            <a:r>
              <a:rPr kumimoji="0" lang="en-US" sz="1600" b="0" i="0" u="none" strike="noStrike" kern="0" cap="none" spc="-50" normalizeH="0" baseline="0" noProof="0" dirty="0">
                <a:ln>
                  <a:noFill/>
                </a:ln>
                <a:solidFill>
                  <a:srgbClr val="000000"/>
                </a:solidFill>
                <a:effectLst/>
                <a:uLnTx/>
                <a:uFillTx/>
                <a:latin typeface="Verdana"/>
                <a:ea typeface="+mn-ea"/>
                <a:cs typeface="Verdana"/>
              </a:rPr>
              <a:t>operational</a:t>
            </a:r>
            <a:r>
              <a:rPr kumimoji="0" lang="en-US" sz="1600" b="0" i="0" u="none" strike="noStrike" kern="0" cap="none" spc="-60" normalizeH="0" baseline="0" noProof="0" dirty="0">
                <a:ln>
                  <a:noFill/>
                </a:ln>
                <a:solidFill>
                  <a:srgbClr val="000000"/>
                </a:solidFill>
                <a:effectLst/>
                <a:uLnTx/>
                <a:uFillTx/>
                <a:latin typeface="Verdana"/>
                <a:ea typeface="+mn-ea"/>
                <a:cs typeface="Verdana"/>
              </a:rPr>
              <a:t> </a:t>
            </a:r>
            <a:r>
              <a:rPr kumimoji="0" lang="en-US" sz="1600" b="0" i="0" u="none" strike="noStrike" kern="0" cap="none" spc="-10" normalizeH="0" baseline="0" noProof="0" dirty="0">
                <a:ln>
                  <a:noFill/>
                </a:ln>
                <a:solidFill>
                  <a:srgbClr val="000000"/>
                </a:solidFill>
                <a:effectLst/>
                <a:uLnTx/>
                <a:uFillTx/>
                <a:latin typeface="Verdana"/>
                <a:ea typeface="+mn-ea"/>
                <a:cs typeface="Verdana"/>
              </a:rPr>
              <a:t>procedures</a:t>
            </a:r>
            <a:endParaRPr kumimoji="0" lang="ar-EG" sz="1600" b="0" i="0" u="none" strike="noStrike" kern="0" cap="none" spc="-10" normalizeH="0" baseline="0" noProof="0" dirty="0">
              <a:ln>
                <a:noFill/>
              </a:ln>
              <a:solidFill>
                <a:srgbClr val="000000"/>
              </a:solidFill>
              <a:effectLst/>
              <a:uLnTx/>
              <a:uFillTx/>
              <a:latin typeface="Verdana"/>
              <a:ea typeface="+mn-ea"/>
              <a:cs typeface="Verdana"/>
            </a:endParaRPr>
          </a:p>
          <a:p>
            <a:pPr marL="782955" marR="2891790" lvl="0" indent="-285750" algn="just" defTabSz="914400" eaLnBrk="1" fontAlgn="auto" latinLnBrk="0" hangingPunct="1">
              <a:lnSpc>
                <a:spcPct val="114399"/>
              </a:lnSpc>
              <a:spcBef>
                <a:spcPts val="0"/>
              </a:spcBef>
              <a:spcAft>
                <a:spcPts val="0"/>
              </a:spcAft>
              <a:buClrTx/>
              <a:buSzTx/>
              <a:buFont typeface="Wingdings" panose="05000000000000000000" pitchFamily="2" charset="2"/>
              <a:buChar char="q"/>
              <a:tabLst/>
              <a:defRPr/>
            </a:pPr>
            <a:r>
              <a:rPr kumimoji="0" lang="en-US" sz="1600" b="0" i="0" u="none" strike="noStrike" kern="0" cap="none" spc="-65" normalizeH="0" baseline="0" noProof="0" dirty="0">
                <a:ln>
                  <a:noFill/>
                </a:ln>
                <a:solidFill>
                  <a:srgbClr val="000000"/>
                </a:solidFill>
                <a:effectLst/>
                <a:uLnTx/>
                <a:uFillTx/>
                <a:latin typeface="Verdana"/>
                <a:ea typeface="+mn-ea"/>
                <a:cs typeface="Verdana"/>
              </a:rPr>
              <a:t>Emergency</a:t>
            </a:r>
            <a:r>
              <a:rPr kumimoji="0" lang="en-US" sz="1600" b="0" i="0" u="none" strike="noStrike" kern="0" cap="none" spc="-50" normalizeH="0" baseline="0" noProof="0" dirty="0">
                <a:ln>
                  <a:noFill/>
                </a:ln>
                <a:solidFill>
                  <a:srgbClr val="000000"/>
                </a:solidFill>
                <a:effectLst/>
                <a:uLnTx/>
                <a:uFillTx/>
                <a:latin typeface="Verdana"/>
                <a:ea typeface="+mn-ea"/>
                <a:cs typeface="Verdana"/>
              </a:rPr>
              <a:t> </a:t>
            </a:r>
            <a:r>
              <a:rPr kumimoji="0" lang="en-US" sz="1600" b="0" i="0" u="none" strike="noStrike" kern="0" cap="none" spc="-75" normalizeH="0" baseline="0" noProof="0" dirty="0">
                <a:ln>
                  <a:noFill/>
                </a:ln>
                <a:solidFill>
                  <a:srgbClr val="000000"/>
                </a:solidFill>
                <a:effectLst/>
                <a:uLnTx/>
                <a:uFillTx/>
                <a:latin typeface="Verdana"/>
                <a:ea typeface="+mn-ea"/>
                <a:cs typeface="Verdana"/>
              </a:rPr>
              <a:t>response</a:t>
            </a:r>
            <a:r>
              <a:rPr kumimoji="0" lang="en-US" sz="1600" b="0" i="0" u="none" strike="noStrike" kern="0" cap="none" spc="-40" normalizeH="0" baseline="0" noProof="0" dirty="0">
                <a:ln>
                  <a:noFill/>
                </a:ln>
                <a:solidFill>
                  <a:srgbClr val="000000"/>
                </a:solidFill>
                <a:effectLst/>
                <a:uLnTx/>
                <a:uFillTx/>
                <a:latin typeface="Verdana"/>
                <a:ea typeface="+mn-ea"/>
                <a:cs typeface="Verdana"/>
              </a:rPr>
              <a:t> </a:t>
            </a:r>
            <a:r>
              <a:rPr kumimoji="0" lang="en-US" sz="1600" b="0" i="0" u="none" strike="noStrike" kern="0" cap="none" spc="-45" normalizeH="0" baseline="0" noProof="0" dirty="0">
                <a:ln>
                  <a:noFill/>
                </a:ln>
                <a:solidFill>
                  <a:srgbClr val="000000"/>
                </a:solidFill>
                <a:effectLst/>
                <a:uLnTx/>
                <a:uFillTx/>
                <a:latin typeface="Verdana"/>
                <a:ea typeface="+mn-ea"/>
                <a:cs typeface="Verdana"/>
              </a:rPr>
              <a:t>protocols</a:t>
            </a:r>
            <a:r>
              <a:rPr kumimoji="0" lang="en-US" sz="1600" b="0" i="0" u="none" strike="noStrike" kern="0" cap="none" spc="-50" normalizeH="0" baseline="0" noProof="0" dirty="0">
                <a:ln>
                  <a:noFill/>
                </a:ln>
                <a:solidFill>
                  <a:srgbClr val="000000"/>
                </a:solidFill>
                <a:effectLst/>
                <a:uLnTx/>
                <a:uFillTx/>
                <a:latin typeface="Verdana"/>
                <a:ea typeface="+mn-ea"/>
                <a:cs typeface="Verdana"/>
              </a:rPr>
              <a:t> </a:t>
            </a:r>
            <a:r>
              <a:rPr kumimoji="0" lang="en-US" sz="1600" b="0" i="0" u="none" strike="noStrike" kern="0" cap="none" spc="-40" normalizeH="0" baseline="0" noProof="0" dirty="0">
                <a:ln>
                  <a:noFill/>
                </a:ln>
                <a:solidFill>
                  <a:srgbClr val="000000"/>
                </a:solidFill>
                <a:effectLst/>
                <a:uLnTx/>
                <a:uFillTx/>
                <a:latin typeface="Verdana"/>
                <a:ea typeface="+mn-ea"/>
                <a:cs typeface="Verdana"/>
              </a:rPr>
              <a:t>and</a:t>
            </a:r>
            <a:r>
              <a:rPr kumimoji="0" lang="en-US" sz="1600" b="0" i="0" u="none" strike="noStrike" kern="0" cap="none" spc="-85" normalizeH="0" baseline="0" noProof="0" dirty="0">
                <a:ln>
                  <a:noFill/>
                </a:ln>
                <a:solidFill>
                  <a:srgbClr val="000000"/>
                </a:solidFill>
                <a:effectLst/>
                <a:uLnTx/>
                <a:uFillTx/>
                <a:latin typeface="Verdana"/>
                <a:ea typeface="+mn-ea"/>
                <a:cs typeface="Verdana"/>
              </a:rPr>
              <a:t> </a:t>
            </a:r>
            <a:r>
              <a:rPr kumimoji="0" lang="en-US" sz="1600" b="0" i="0" u="none" strike="noStrike" kern="0" cap="none" spc="-30" normalizeH="0" baseline="0" noProof="0" dirty="0">
                <a:ln>
                  <a:noFill/>
                </a:ln>
                <a:solidFill>
                  <a:srgbClr val="000000"/>
                </a:solidFill>
                <a:effectLst/>
                <a:uLnTx/>
                <a:uFillTx/>
                <a:latin typeface="Verdana"/>
                <a:ea typeface="+mn-ea"/>
                <a:cs typeface="Verdana"/>
              </a:rPr>
              <a:t>communication</a:t>
            </a:r>
            <a:r>
              <a:rPr kumimoji="0" lang="en-US" sz="1600" b="0" i="0" u="none" strike="noStrike" kern="0" cap="none" spc="-60" normalizeH="0" baseline="0" noProof="0" dirty="0">
                <a:ln>
                  <a:noFill/>
                </a:ln>
                <a:solidFill>
                  <a:srgbClr val="000000"/>
                </a:solidFill>
                <a:effectLst/>
                <a:uLnTx/>
                <a:uFillTx/>
                <a:latin typeface="Verdana"/>
                <a:ea typeface="+mn-ea"/>
                <a:cs typeface="Verdana"/>
              </a:rPr>
              <a:t> </a:t>
            </a:r>
            <a:r>
              <a:rPr kumimoji="0" lang="en-US" sz="1600" b="0" i="0" u="none" strike="noStrike" kern="0" cap="none" spc="-10" normalizeH="0" baseline="0" noProof="0" dirty="0">
                <a:ln>
                  <a:noFill/>
                </a:ln>
                <a:solidFill>
                  <a:srgbClr val="000000"/>
                </a:solidFill>
                <a:effectLst/>
                <a:uLnTx/>
                <a:uFillTx/>
                <a:latin typeface="Verdana"/>
                <a:ea typeface="+mn-ea"/>
                <a:cs typeface="Verdana"/>
              </a:rPr>
              <a:t>plans</a:t>
            </a:r>
            <a:endParaRPr kumimoji="0" lang="ar-EG" sz="1600" b="0" i="0" u="none" strike="noStrike" kern="0" cap="none" spc="-10" normalizeH="0" baseline="0" noProof="0" dirty="0">
              <a:ln>
                <a:noFill/>
              </a:ln>
              <a:solidFill>
                <a:srgbClr val="000000"/>
              </a:solidFill>
              <a:effectLst/>
              <a:uLnTx/>
              <a:uFillTx/>
              <a:latin typeface="Verdana"/>
              <a:ea typeface="+mn-ea"/>
              <a:cs typeface="Verdana"/>
            </a:endParaRPr>
          </a:p>
          <a:p>
            <a:pPr marL="782955" marR="2891790" lvl="0" indent="-285750" algn="just" defTabSz="914400" eaLnBrk="1" fontAlgn="auto" latinLnBrk="0" hangingPunct="1">
              <a:lnSpc>
                <a:spcPct val="114399"/>
              </a:lnSpc>
              <a:spcBef>
                <a:spcPts val="0"/>
              </a:spcBef>
              <a:spcAft>
                <a:spcPts val="0"/>
              </a:spcAft>
              <a:buClrTx/>
              <a:buSzTx/>
              <a:buFont typeface="Wingdings" panose="05000000000000000000" pitchFamily="2" charset="2"/>
              <a:buChar char="q"/>
              <a:tabLst/>
              <a:defRPr/>
            </a:pPr>
            <a:r>
              <a:rPr kumimoji="0" lang="en-US" sz="1600" b="0" i="0" u="none" strike="noStrike" kern="0" cap="none" spc="-60" normalizeH="0" baseline="0" noProof="0" dirty="0">
                <a:ln>
                  <a:noFill/>
                </a:ln>
                <a:solidFill>
                  <a:srgbClr val="000000"/>
                </a:solidFill>
                <a:effectLst/>
                <a:uLnTx/>
                <a:uFillTx/>
                <a:latin typeface="Verdana"/>
                <a:ea typeface="+mn-ea"/>
                <a:cs typeface="Verdana"/>
              </a:rPr>
              <a:t>Roles</a:t>
            </a:r>
            <a:r>
              <a:rPr kumimoji="0" lang="en-US" sz="1600" b="0" i="0" u="none" strike="noStrike" kern="0" cap="none" spc="-55" normalizeH="0" baseline="0" noProof="0" dirty="0">
                <a:ln>
                  <a:noFill/>
                </a:ln>
                <a:solidFill>
                  <a:srgbClr val="000000"/>
                </a:solidFill>
                <a:effectLst/>
                <a:uLnTx/>
                <a:uFillTx/>
                <a:latin typeface="Verdana"/>
                <a:ea typeface="+mn-ea"/>
                <a:cs typeface="Verdana"/>
              </a:rPr>
              <a:t> </a:t>
            </a:r>
            <a:r>
              <a:rPr kumimoji="0" lang="en-US" sz="1600" b="0" i="0" u="none" strike="noStrike" kern="0" cap="none" spc="-40" normalizeH="0" baseline="0" noProof="0" dirty="0">
                <a:ln>
                  <a:noFill/>
                </a:ln>
                <a:solidFill>
                  <a:srgbClr val="000000"/>
                </a:solidFill>
                <a:effectLst/>
                <a:uLnTx/>
                <a:uFillTx/>
                <a:latin typeface="Verdana"/>
                <a:ea typeface="+mn-ea"/>
                <a:cs typeface="Verdana"/>
              </a:rPr>
              <a:t>and</a:t>
            </a:r>
            <a:r>
              <a:rPr kumimoji="0" lang="en-US" sz="1600" b="0" i="0" u="none" strike="noStrike" kern="0" cap="none" spc="-90" normalizeH="0" baseline="0" noProof="0" dirty="0">
                <a:ln>
                  <a:noFill/>
                </a:ln>
                <a:solidFill>
                  <a:srgbClr val="000000"/>
                </a:solidFill>
                <a:effectLst/>
                <a:uLnTx/>
                <a:uFillTx/>
                <a:latin typeface="Verdana"/>
                <a:ea typeface="+mn-ea"/>
                <a:cs typeface="Verdana"/>
              </a:rPr>
              <a:t> </a:t>
            </a:r>
            <a:r>
              <a:rPr kumimoji="0" lang="en-US" sz="1600" b="0" i="0" u="none" strike="noStrike" kern="0" cap="none" spc="-40" normalizeH="0" baseline="0" noProof="0" dirty="0">
                <a:ln>
                  <a:noFill/>
                </a:ln>
                <a:solidFill>
                  <a:srgbClr val="000000"/>
                </a:solidFill>
                <a:effectLst/>
                <a:uLnTx/>
                <a:uFillTx/>
                <a:latin typeface="Verdana"/>
                <a:ea typeface="+mn-ea"/>
                <a:cs typeface="Verdana"/>
              </a:rPr>
              <a:t>responsibilities</a:t>
            </a:r>
            <a:r>
              <a:rPr kumimoji="0" lang="en-US" sz="1600" b="0" i="0" u="none" strike="noStrike" kern="0" cap="none" spc="-55" normalizeH="0" baseline="0" noProof="0" dirty="0">
                <a:ln>
                  <a:noFill/>
                </a:ln>
                <a:solidFill>
                  <a:srgbClr val="000000"/>
                </a:solidFill>
                <a:effectLst/>
                <a:uLnTx/>
                <a:uFillTx/>
                <a:latin typeface="Verdana"/>
                <a:ea typeface="+mn-ea"/>
                <a:cs typeface="Verdana"/>
              </a:rPr>
              <a:t> </a:t>
            </a:r>
            <a:r>
              <a:rPr kumimoji="0" lang="en-US" sz="1600" b="0" i="0" u="none" strike="noStrike" kern="0" cap="none" spc="-40" normalizeH="0" baseline="0" noProof="0" dirty="0">
                <a:ln>
                  <a:noFill/>
                </a:ln>
                <a:solidFill>
                  <a:srgbClr val="000000"/>
                </a:solidFill>
                <a:effectLst/>
                <a:uLnTx/>
                <a:uFillTx/>
                <a:latin typeface="Verdana"/>
                <a:ea typeface="+mn-ea"/>
                <a:cs typeface="Verdana"/>
              </a:rPr>
              <a:t>during</a:t>
            </a:r>
            <a:r>
              <a:rPr kumimoji="0" lang="en-US" sz="1600" b="0" i="0" u="none" strike="noStrike" kern="0" cap="none" spc="-114" normalizeH="0" baseline="0" noProof="0" dirty="0">
                <a:ln>
                  <a:noFill/>
                </a:ln>
                <a:solidFill>
                  <a:srgbClr val="000000"/>
                </a:solidFill>
                <a:effectLst/>
                <a:uLnTx/>
                <a:uFillTx/>
                <a:latin typeface="Verdana"/>
                <a:ea typeface="+mn-ea"/>
                <a:cs typeface="Verdana"/>
              </a:rPr>
              <a:t> </a:t>
            </a:r>
            <a:r>
              <a:rPr kumimoji="0" lang="en-US" sz="1600" b="0" i="0" u="none" strike="noStrike" kern="0" cap="none" spc="-10" normalizeH="0" baseline="0" noProof="0" dirty="0">
                <a:ln>
                  <a:noFill/>
                </a:ln>
                <a:solidFill>
                  <a:srgbClr val="000000"/>
                </a:solidFill>
                <a:effectLst/>
                <a:uLnTx/>
                <a:uFillTx/>
                <a:latin typeface="Verdana"/>
                <a:ea typeface="+mn-ea"/>
                <a:cs typeface="Verdana"/>
              </a:rPr>
              <a:t>crisis</a:t>
            </a:r>
            <a:endParaRPr kumimoji="0" lang="en-US" sz="1600" b="0" i="0" u="none" strike="noStrike" kern="0" cap="none" spc="0" normalizeH="0" baseline="0" noProof="0" dirty="0">
              <a:ln>
                <a:noFill/>
              </a:ln>
              <a:solidFill>
                <a:srgbClr val="333333"/>
              </a:solidFill>
              <a:effectLst/>
              <a:uLnTx/>
              <a:uFillTx/>
              <a:latin typeface="Verdana"/>
              <a:ea typeface="+mn-ea"/>
              <a:cs typeface="Verdana"/>
            </a:endParaRPr>
          </a:p>
          <a:p>
            <a:pPr marL="690880" marR="0" lvl="0" indent="-285750" algn="just" defTabSz="914400" eaLnBrk="1" fontAlgn="auto" latinLnBrk="0" hangingPunct="1">
              <a:lnSpc>
                <a:spcPct val="100000"/>
              </a:lnSpc>
              <a:spcBef>
                <a:spcPts val="940"/>
              </a:spcBef>
              <a:spcAft>
                <a:spcPts val="0"/>
              </a:spcAft>
              <a:buClrTx/>
              <a:buSzTx/>
              <a:buFont typeface="Wingdings" panose="05000000000000000000" pitchFamily="2" charset="2"/>
              <a:buChar char="q"/>
              <a:tabLst/>
              <a:defRPr/>
            </a:pPr>
            <a:r>
              <a:rPr kumimoji="0" lang="en-US" b="1" i="0" u="none" strike="noStrike" kern="0" cap="none" spc="-65" normalizeH="0" baseline="0" noProof="0" dirty="0">
                <a:ln>
                  <a:noFill/>
                </a:ln>
                <a:solidFill>
                  <a:srgbClr val="00B0F0"/>
                </a:solidFill>
                <a:effectLst/>
                <a:uLnTx/>
                <a:uFillTx/>
                <a:latin typeface="Lucida Sans"/>
                <a:ea typeface="+mn-ea"/>
                <a:cs typeface="Lucida Sans"/>
              </a:rPr>
              <a:t>Maintenance:</a:t>
            </a:r>
            <a:r>
              <a:rPr kumimoji="0" lang="en-US" b="1" i="0" u="none" strike="noStrike" kern="0" cap="none" spc="-55" normalizeH="0" baseline="0" noProof="0" dirty="0">
                <a:ln>
                  <a:noFill/>
                </a:ln>
                <a:solidFill>
                  <a:srgbClr val="00B0F0"/>
                </a:solidFill>
                <a:effectLst/>
                <a:uLnTx/>
                <a:uFillTx/>
                <a:latin typeface="Lucida Sans"/>
                <a:ea typeface="+mn-ea"/>
                <a:cs typeface="Lucida Sans"/>
              </a:rPr>
              <a:t> </a:t>
            </a:r>
            <a:r>
              <a:rPr kumimoji="0" lang="en-US" sz="1600" b="0" i="0" u="none" strike="noStrike" kern="0" cap="none" spc="-65" normalizeH="0" baseline="0" noProof="0" dirty="0">
                <a:ln>
                  <a:noFill/>
                </a:ln>
                <a:solidFill>
                  <a:srgbClr val="000000"/>
                </a:solidFill>
                <a:effectLst/>
                <a:uLnTx/>
                <a:uFillTx/>
                <a:latin typeface="Verdana"/>
                <a:ea typeface="+mn-ea"/>
                <a:cs typeface="Verdana"/>
              </a:rPr>
              <a:t>Regular</a:t>
            </a:r>
            <a:r>
              <a:rPr kumimoji="0" lang="en-US" sz="1600" b="0" i="0" u="none" strike="noStrike" kern="0" cap="none" spc="-114" normalizeH="0" baseline="0" noProof="0" dirty="0">
                <a:ln>
                  <a:noFill/>
                </a:ln>
                <a:solidFill>
                  <a:srgbClr val="000000"/>
                </a:solidFill>
                <a:effectLst/>
                <a:uLnTx/>
                <a:uFillTx/>
                <a:latin typeface="Verdana"/>
                <a:ea typeface="+mn-ea"/>
                <a:cs typeface="Verdana"/>
              </a:rPr>
              <a:t> </a:t>
            </a:r>
            <a:r>
              <a:rPr kumimoji="0" lang="en-US" sz="1600" b="0" i="0" u="none" strike="noStrike" kern="0" cap="none" spc="-60" normalizeH="0" baseline="0" noProof="0" dirty="0">
                <a:ln>
                  <a:noFill/>
                </a:ln>
                <a:solidFill>
                  <a:srgbClr val="000000"/>
                </a:solidFill>
                <a:effectLst/>
                <a:uLnTx/>
                <a:uFillTx/>
                <a:latin typeface="Verdana"/>
                <a:ea typeface="+mn-ea"/>
                <a:cs typeface="Verdana"/>
              </a:rPr>
              <a:t>testing,</a:t>
            </a:r>
            <a:r>
              <a:rPr kumimoji="0" lang="en-US" sz="1600" b="0" i="0" u="none" strike="noStrike" kern="0" cap="none" spc="-120" normalizeH="0" baseline="0" noProof="0" dirty="0">
                <a:ln>
                  <a:noFill/>
                </a:ln>
                <a:solidFill>
                  <a:srgbClr val="000000"/>
                </a:solidFill>
                <a:effectLst/>
                <a:uLnTx/>
                <a:uFillTx/>
                <a:latin typeface="Verdana"/>
                <a:ea typeface="+mn-ea"/>
                <a:cs typeface="Verdana"/>
              </a:rPr>
              <a:t> </a:t>
            </a:r>
            <a:r>
              <a:rPr kumimoji="0" lang="en-US" sz="1600" b="0" i="0" u="none" strike="noStrike" kern="0" cap="none" spc="-75" normalizeH="0" baseline="0" noProof="0" dirty="0">
                <a:ln>
                  <a:noFill/>
                </a:ln>
                <a:solidFill>
                  <a:srgbClr val="000000"/>
                </a:solidFill>
                <a:effectLst/>
                <a:uLnTx/>
                <a:uFillTx/>
                <a:latin typeface="Verdana"/>
                <a:ea typeface="+mn-ea"/>
                <a:cs typeface="Verdana"/>
              </a:rPr>
              <a:t>updates,</a:t>
            </a:r>
            <a:r>
              <a:rPr kumimoji="0" lang="en-US" sz="1600" b="0" i="0" u="none" strike="noStrike" kern="0" cap="none" spc="-120" normalizeH="0" baseline="0" noProof="0" dirty="0">
                <a:ln>
                  <a:noFill/>
                </a:ln>
                <a:solidFill>
                  <a:srgbClr val="000000"/>
                </a:solidFill>
                <a:effectLst/>
                <a:uLnTx/>
                <a:uFillTx/>
                <a:latin typeface="Verdana"/>
                <a:ea typeface="+mn-ea"/>
                <a:cs typeface="Verdana"/>
              </a:rPr>
              <a:t> </a:t>
            </a:r>
            <a:r>
              <a:rPr kumimoji="0" lang="en-US" sz="1600" b="0" i="0" u="none" strike="noStrike" kern="0" cap="none" spc="-40" normalizeH="0" baseline="0" noProof="0" dirty="0">
                <a:ln>
                  <a:noFill/>
                </a:ln>
                <a:solidFill>
                  <a:srgbClr val="000000"/>
                </a:solidFill>
                <a:effectLst/>
                <a:uLnTx/>
                <a:uFillTx/>
                <a:latin typeface="Verdana"/>
                <a:ea typeface="+mn-ea"/>
                <a:cs typeface="Verdana"/>
              </a:rPr>
              <a:t>and</a:t>
            </a:r>
            <a:r>
              <a:rPr kumimoji="0" lang="en-US" sz="1600" b="0" i="0" u="none" strike="noStrike" kern="0" cap="none" spc="-80" normalizeH="0" baseline="0" noProof="0" dirty="0">
                <a:ln>
                  <a:noFill/>
                </a:ln>
                <a:solidFill>
                  <a:srgbClr val="000000"/>
                </a:solidFill>
                <a:effectLst/>
                <a:uLnTx/>
                <a:uFillTx/>
                <a:latin typeface="Verdana"/>
                <a:ea typeface="+mn-ea"/>
                <a:cs typeface="Verdana"/>
              </a:rPr>
              <a:t> </a:t>
            </a:r>
            <a:r>
              <a:rPr kumimoji="0" lang="en-US" sz="1600" b="0" i="0" u="none" strike="noStrike" kern="0" cap="none" spc="-65" normalizeH="0" baseline="0" noProof="0" dirty="0">
                <a:ln>
                  <a:noFill/>
                </a:ln>
                <a:solidFill>
                  <a:srgbClr val="000000"/>
                </a:solidFill>
                <a:effectLst/>
                <a:uLnTx/>
                <a:uFillTx/>
                <a:latin typeface="Verdana"/>
                <a:ea typeface="+mn-ea"/>
                <a:cs typeface="Verdana"/>
              </a:rPr>
              <a:t>employee</a:t>
            </a:r>
            <a:r>
              <a:rPr kumimoji="0" lang="en-US" sz="1600" b="0" i="0" u="none" strike="noStrike" kern="0" cap="none" spc="-35" normalizeH="0" baseline="0" noProof="0" dirty="0">
                <a:ln>
                  <a:noFill/>
                </a:ln>
                <a:solidFill>
                  <a:srgbClr val="000000"/>
                </a:solidFill>
                <a:effectLst/>
                <a:uLnTx/>
                <a:uFillTx/>
                <a:latin typeface="Verdana"/>
                <a:ea typeface="+mn-ea"/>
                <a:cs typeface="Verdana"/>
              </a:rPr>
              <a:t> training</a:t>
            </a:r>
            <a:r>
              <a:rPr kumimoji="0" lang="en-US" sz="1600" b="0" i="0" u="none" strike="noStrike" kern="0" cap="none" spc="-105" normalizeH="0" baseline="0" noProof="0" dirty="0">
                <a:ln>
                  <a:noFill/>
                </a:ln>
                <a:solidFill>
                  <a:srgbClr val="000000"/>
                </a:solidFill>
                <a:effectLst/>
                <a:uLnTx/>
                <a:uFillTx/>
                <a:latin typeface="Verdana"/>
                <a:ea typeface="+mn-ea"/>
                <a:cs typeface="Verdana"/>
              </a:rPr>
              <a:t> </a:t>
            </a:r>
            <a:r>
              <a:rPr kumimoji="0" lang="en-US" sz="1600" b="0" i="0" u="none" strike="noStrike" kern="0" cap="none" spc="-25" normalizeH="0" baseline="0" noProof="0" dirty="0">
                <a:ln>
                  <a:noFill/>
                </a:ln>
                <a:solidFill>
                  <a:srgbClr val="000000"/>
                </a:solidFill>
                <a:effectLst/>
                <a:uLnTx/>
                <a:uFillTx/>
                <a:latin typeface="Verdana"/>
                <a:ea typeface="+mn-ea"/>
                <a:cs typeface="Verdana"/>
              </a:rPr>
              <a:t>to</a:t>
            </a:r>
            <a:r>
              <a:rPr kumimoji="0" lang="en-US" sz="1600" b="0" i="0" u="none" strike="noStrike" kern="0" cap="none" spc="-90" normalizeH="0" baseline="0" noProof="0" dirty="0">
                <a:ln>
                  <a:noFill/>
                </a:ln>
                <a:solidFill>
                  <a:srgbClr val="000000"/>
                </a:solidFill>
                <a:effectLst/>
                <a:uLnTx/>
                <a:uFillTx/>
                <a:latin typeface="Verdana"/>
                <a:ea typeface="+mn-ea"/>
                <a:cs typeface="Verdana"/>
              </a:rPr>
              <a:t> ensure</a:t>
            </a:r>
            <a:r>
              <a:rPr kumimoji="0" lang="en-US" sz="1600" b="0" i="0" u="none" strike="noStrike" kern="0" cap="none" spc="-30" normalizeH="0" baseline="0" noProof="0" dirty="0">
                <a:ln>
                  <a:noFill/>
                </a:ln>
                <a:solidFill>
                  <a:srgbClr val="000000"/>
                </a:solidFill>
                <a:effectLst/>
                <a:uLnTx/>
                <a:uFillTx/>
                <a:latin typeface="Verdana"/>
                <a:ea typeface="+mn-ea"/>
                <a:cs typeface="Verdana"/>
              </a:rPr>
              <a:t> </a:t>
            </a:r>
            <a:r>
              <a:rPr kumimoji="0" lang="en-US" sz="1600" b="0" i="0" u="none" strike="noStrike" kern="0" cap="none" spc="-75" normalizeH="0" baseline="0" noProof="0" dirty="0">
                <a:ln>
                  <a:noFill/>
                </a:ln>
                <a:solidFill>
                  <a:srgbClr val="000000"/>
                </a:solidFill>
                <a:effectLst/>
                <a:uLnTx/>
                <a:uFillTx/>
                <a:latin typeface="Verdana"/>
                <a:ea typeface="+mn-ea"/>
                <a:cs typeface="Verdana"/>
              </a:rPr>
              <a:t>effectiveness</a:t>
            </a:r>
            <a:r>
              <a:rPr kumimoji="0" lang="en-US" sz="1600" b="0" i="0" u="none" strike="noStrike" kern="0" cap="none" spc="-45" normalizeH="0" baseline="0" noProof="0" dirty="0">
                <a:ln>
                  <a:noFill/>
                </a:ln>
                <a:solidFill>
                  <a:srgbClr val="000000"/>
                </a:solidFill>
                <a:effectLst/>
                <a:uLnTx/>
                <a:uFillTx/>
                <a:latin typeface="Verdana"/>
                <a:ea typeface="+mn-ea"/>
                <a:cs typeface="Verdana"/>
              </a:rPr>
              <a:t> </a:t>
            </a:r>
            <a:r>
              <a:rPr kumimoji="0" lang="en-US" sz="1600" b="0" i="0" u="none" strike="noStrike" kern="0" cap="none" spc="-50" normalizeH="0" baseline="0" noProof="0" dirty="0">
                <a:ln>
                  <a:noFill/>
                </a:ln>
                <a:solidFill>
                  <a:srgbClr val="000000"/>
                </a:solidFill>
                <a:effectLst/>
                <a:uLnTx/>
                <a:uFillTx/>
                <a:latin typeface="Verdana"/>
                <a:ea typeface="+mn-ea"/>
                <a:cs typeface="Verdana"/>
              </a:rPr>
              <a:t>when</a:t>
            </a:r>
            <a:r>
              <a:rPr kumimoji="0" lang="en-US" sz="1600" b="0" i="0" u="none" strike="noStrike" kern="0" cap="none" spc="-60" normalizeH="0" baseline="0" noProof="0" dirty="0">
                <a:ln>
                  <a:noFill/>
                </a:ln>
                <a:solidFill>
                  <a:srgbClr val="000000"/>
                </a:solidFill>
                <a:effectLst/>
                <a:uLnTx/>
                <a:uFillTx/>
                <a:latin typeface="Verdana"/>
                <a:ea typeface="+mn-ea"/>
                <a:cs typeface="Verdana"/>
              </a:rPr>
              <a:t> </a:t>
            </a:r>
            <a:r>
              <a:rPr kumimoji="0" lang="en-US" sz="1600" b="0" i="0" u="none" strike="noStrike" kern="0" cap="none" spc="-10" normalizeH="0" baseline="0" noProof="0" dirty="0">
                <a:ln>
                  <a:noFill/>
                </a:ln>
                <a:solidFill>
                  <a:srgbClr val="000000"/>
                </a:solidFill>
                <a:effectLst/>
                <a:uLnTx/>
                <a:uFillTx/>
                <a:latin typeface="Verdana"/>
                <a:ea typeface="+mn-ea"/>
                <a:cs typeface="Verdana"/>
              </a:rPr>
              <a:t>needed</a:t>
            </a:r>
            <a:endParaRPr kumimoji="0" lang="en-US" sz="1600" b="0" i="0" u="none" strike="noStrike" kern="0" cap="none" spc="0" normalizeH="0" baseline="0" noProof="0" dirty="0">
              <a:ln>
                <a:noFill/>
              </a:ln>
              <a:solidFill>
                <a:srgbClr val="333333"/>
              </a:solidFill>
              <a:effectLst/>
              <a:uLnTx/>
              <a:uFillTx/>
              <a:latin typeface="Verdana"/>
              <a:ea typeface="+mn-ea"/>
              <a:cs typeface="Verdana"/>
            </a:endParaRPr>
          </a:p>
        </p:txBody>
      </p:sp>
      <p:pic>
        <p:nvPicPr>
          <p:cNvPr id="2" name="Graphic 21">
            <a:extLst>
              <a:ext uri="{FF2B5EF4-FFF2-40B4-BE49-F238E27FC236}">
                <a16:creationId xmlns:a16="http://schemas.microsoft.com/office/drawing/2014/main" id="{387D8808-FE6B-DD9E-F8C6-36CDFE68D43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58441" y="605121"/>
            <a:ext cx="2024202" cy="945164"/>
          </a:xfrm>
          <a:prstGeom prst="rect">
            <a:avLst/>
          </a:prstGeom>
        </p:spPr>
      </p:pic>
      <p:sp>
        <p:nvSpPr>
          <p:cNvPr id="4" name="TextBox 3">
            <a:extLst>
              <a:ext uri="{FF2B5EF4-FFF2-40B4-BE49-F238E27FC236}">
                <a16:creationId xmlns:a16="http://schemas.microsoft.com/office/drawing/2014/main" id="{90110963-472F-1EC0-389C-95088F05F9D1}"/>
              </a:ext>
            </a:extLst>
          </p:cNvPr>
          <p:cNvSpPr txBox="1"/>
          <p:nvPr/>
        </p:nvSpPr>
        <p:spPr>
          <a:xfrm>
            <a:off x="2182642" y="1259443"/>
            <a:ext cx="5075407" cy="369332"/>
          </a:xfrm>
          <a:prstGeom prst="rect">
            <a:avLst/>
          </a:prstGeom>
          <a:solidFill>
            <a:srgbClr val="00B0F0"/>
          </a:solidFill>
        </p:spPr>
        <p:txBody>
          <a:bodyPr wrap="square">
            <a:spAutoFit/>
          </a:bodyPr>
          <a:lstStyle/>
          <a:p>
            <a:pPr marL="12700">
              <a:lnSpc>
                <a:spcPct val="100000"/>
              </a:lnSpc>
              <a:spcBef>
                <a:spcPts val="100"/>
              </a:spcBef>
            </a:pPr>
            <a:r>
              <a:rPr lang="en-US" sz="1800" b="1" spc="-75" dirty="0">
                <a:solidFill>
                  <a:schemeClr val="bg1"/>
                </a:solidFill>
                <a:latin typeface="Arial"/>
                <a:cs typeface="Arial"/>
              </a:rPr>
              <a:t>BUSINESS CONTINUITY PLANS</a:t>
            </a:r>
          </a:p>
        </p:txBody>
      </p:sp>
    </p:spTree>
    <p:extLst>
      <p:ext uri="{BB962C8B-B14F-4D97-AF65-F5344CB8AC3E}">
        <p14:creationId xmlns:p14="http://schemas.microsoft.com/office/powerpoint/2010/main" val="377546457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 name="Rectangle: Rounded Corners 48">
            <a:extLst>
              <a:ext uri="{FF2B5EF4-FFF2-40B4-BE49-F238E27FC236}">
                <a16:creationId xmlns:a16="http://schemas.microsoft.com/office/drawing/2014/main" id="{31F945F5-A5E6-9439-C426-68D61159C3D3}"/>
              </a:ext>
            </a:extLst>
          </p:cNvPr>
          <p:cNvSpPr/>
          <p:nvPr/>
        </p:nvSpPr>
        <p:spPr>
          <a:xfrm>
            <a:off x="7867650" y="1247775"/>
            <a:ext cx="3316445" cy="629018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object 9"/>
          <p:cNvSpPr txBox="1"/>
          <p:nvPr/>
        </p:nvSpPr>
        <p:spPr>
          <a:xfrm>
            <a:off x="2152650" y="1441133"/>
            <a:ext cx="5165725" cy="315595"/>
          </a:xfrm>
          <a:prstGeom prst="rect">
            <a:avLst/>
          </a:prstGeom>
        </p:spPr>
        <p:txBody>
          <a:bodyPr vert="horz" wrap="square" lIns="0" tIns="12700" rIns="0" bIns="0" rtlCol="0">
            <a:spAutoFit/>
          </a:bodyPr>
          <a:lstStyle/>
          <a:p>
            <a:pPr marL="12700">
              <a:lnSpc>
                <a:spcPct val="100000"/>
              </a:lnSpc>
              <a:spcBef>
                <a:spcPts val="100"/>
              </a:spcBef>
            </a:pPr>
            <a:r>
              <a:rPr sz="1900" b="1" spc="-60" dirty="0">
                <a:latin typeface="Arial"/>
                <a:cs typeface="Arial"/>
              </a:rPr>
              <a:t>RISK</a:t>
            </a:r>
            <a:r>
              <a:rPr sz="1900" b="1" spc="-35" dirty="0">
                <a:latin typeface="Arial"/>
                <a:cs typeface="Arial"/>
              </a:rPr>
              <a:t> </a:t>
            </a:r>
            <a:r>
              <a:rPr sz="1900" b="1" spc="-30" dirty="0">
                <a:latin typeface="Arial"/>
                <a:cs typeface="Arial"/>
              </a:rPr>
              <a:t>MANAGEMENT</a:t>
            </a:r>
            <a:r>
              <a:rPr sz="1900" b="1" spc="-50" dirty="0">
                <a:latin typeface="Arial"/>
                <a:cs typeface="Arial"/>
              </a:rPr>
              <a:t> </a:t>
            </a:r>
            <a:r>
              <a:rPr sz="1900" b="1" spc="-65" dirty="0">
                <a:latin typeface="Arial"/>
                <a:cs typeface="Arial"/>
              </a:rPr>
              <a:t>SOFTWARE</a:t>
            </a:r>
            <a:r>
              <a:rPr sz="1900" b="1" spc="-30" dirty="0">
                <a:latin typeface="Arial"/>
                <a:cs typeface="Arial"/>
              </a:rPr>
              <a:t> SOLUTIONS</a:t>
            </a:r>
            <a:endParaRPr sz="1900" dirty="0">
              <a:latin typeface="Arial"/>
              <a:cs typeface="Arial"/>
            </a:endParaRPr>
          </a:p>
        </p:txBody>
      </p:sp>
      <p:sp>
        <p:nvSpPr>
          <p:cNvPr id="17" name="object 17"/>
          <p:cNvSpPr txBox="1"/>
          <p:nvPr/>
        </p:nvSpPr>
        <p:spPr>
          <a:xfrm>
            <a:off x="954792" y="1930026"/>
            <a:ext cx="3061970" cy="1658620"/>
          </a:xfrm>
          <a:prstGeom prst="rect">
            <a:avLst/>
          </a:prstGeom>
        </p:spPr>
        <p:txBody>
          <a:bodyPr vert="horz" wrap="square" lIns="0" tIns="13970" rIns="0" bIns="0" rtlCol="0">
            <a:spAutoFit/>
          </a:bodyPr>
          <a:lstStyle/>
          <a:p>
            <a:pPr marL="12700">
              <a:lnSpc>
                <a:spcPct val="100000"/>
              </a:lnSpc>
              <a:spcBef>
                <a:spcPts val="110"/>
              </a:spcBef>
            </a:pPr>
            <a:r>
              <a:rPr sz="1600" b="1" spc="-114" dirty="0">
                <a:solidFill>
                  <a:srgbClr val="00BCD4"/>
                </a:solidFill>
                <a:latin typeface="Tahoma"/>
                <a:cs typeface="Tahoma"/>
              </a:rPr>
              <a:t>Project</a:t>
            </a:r>
            <a:r>
              <a:rPr sz="1600" b="1" spc="-15" dirty="0">
                <a:solidFill>
                  <a:srgbClr val="00BCD4"/>
                </a:solidFill>
                <a:latin typeface="Tahoma"/>
                <a:cs typeface="Tahoma"/>
              </a:rPr>
              <a:t> </a:t>
            </a:r>
            <a:r>
              <a:rPr sz="1600" b="1" spc="-120" dirty="0">
                <a:solidFill>
                  <a:srgbClr val="00BCD4"/>
                </a:solidFill>
                <a:latin typeface="Tahoma"/>
                <a:cs typeface="Tahoma"/>
              </a:rPr>
              <a:t>Management</a:t>
            </a:r>
            <a:r>
              <a:rPr sz="1600" b="1" spc="-15" dirty="0">
                <a:solidFill>
                  <a:srgbClr val="00BCD4"/>
                </a:solidFill>
                <a:latin typeface="Tahoma"/>
                <a:cs typeface="Tahoma"/>
              </a:rPr>
              <a:t> </a:t>
            </a:r>
            <a:r>
              <a:rPr sz="1600" b="1" spc="-20" dirty="0">
                <a:solidFill>
                  <a:srgbClr val="00BCD4"/>
                </a:solidFill>
                <a:latin typeface="Tahoma"/>
                <a:cs typeface="Tahoma"/>
              </a:rPr>
              <a:t>Tools</a:t>
            </a:r>
            <a:endParaRPr sz="1600" dirty="0">
              <a:latin typeface="Tahoma"/>
              <a:cs typeface="Tahoma"/>
            </a:endParaRPr>
          </a:p>
          <a:p>
            <a:pPr>
              <a:lnSpc>
                <a:spcPct val="100000"/>
              </a:lnSpc>
            </a:pPr>
            <a:endParaRPr sz="1400" dirty="0">
              <a:latin typeface="Tahoma"/>
              <a:cs typeface="Tahoma"/>
            </a:endParaRPr>
          </a:p>
          <a:p>
            <a:pPr>
              <a:lnSpc>
                <a:spcPct val="100000"/>
              </a:lnSpc>
              <a:spcBef>
                <a:spcPts val="170"/>
              </a:spcBef>
            </a:pPr>
            <a:endParaRPr sz="1400" dirty="0">
              <a:latin typeface="Tahoma"/>
              <a:cs typeface="Tahoma"/>
            </a:endParaRPr>
          </a:p>
          <a:p>
            <a:pPr marL="591185">
              <a:lnSpc>
                <a:spcPct val="100000"/>
              </a:lnSpc>
            </a:pPr>
            <a:r>
              <a:rPr sz="1450" b="1" spc="-10" dirty="0">
                <a:latin typeface="Tahoma"/>
                <a:cs typeface="Tahoma"/>
              </a:rPr>
              <a:t>Trello</a:t>
            </a:r>
            <a:endParaRPr sz="1450" dirty="0">
              <a:latin typeface="Tahoma"/>
              <a:cs typeface="Tahoma"/>
            </a:endParaRPr>
          </a:p>
          <a:p>
            <a:pPr marL="398145" marR="5080">
              <a:lnSpc>
                <a:spcPct val="115100"/>
              </a:lnSpc>
              <a:spcBef>
                <a:spcPts val="1070"/>
              </a:spcBef>
            </a:pPr>
            <a:r>
              <a:rPr sz="1100" spc="-40" dirty="0">
                <a:latin typeface="Lucida Sans"/>
                <a:cs typeface="Lucida Sans"/>
              </a:rPr>
              <a:t>Visual</a:t>
            </a:r>
            <a:r>
              <a:rPr sz="1100" spc="-50" dirty="0">
                <a:latin typeface="Lucida Sans"/>
                <a:cs typeface="Lucida Sans"/>
              </a:rPr>
              <a:t> </a:t>
            </a:r>
            <a:r>
              <a:rPr sz="1100" spc="-20" dirty="0">
                <a:latin typeface="Lucida Sans"/>
                <a:cs typeface="Lucida Sans"/>
              </a:rPr>
              <a:t>kanban</a:t>
            </a:r>
            <a:r>
              <a:rPr sz="1100" spc="-40" dirty="0">
                <a:latin typeface="Lucida Sans"/>
                <a:cs typeface="Lucida Sans"/>
              </a:rPr>
              <a:t> </a:t>
            </a:r>
            <a:r>
              <a:rPr sz="1100" spc="-45" dirty="0">
                <a:latin typeface="Lucida Sans"/>
                <a:cs typeface="Lucida Sans"/>
              </a:rPr>
              <a:t>boards</a:t>
            </a:r>
            <a:r>
              <a:rPr sz="1100" spc="-35" dirty="0">
                <a:latin typeface="Lucida Sans"/>
                <a:cs typeface="Lucida Sans"/>
              </a:rPr>
              <a:t> </a:t>
            </a:r>
            <a:r>
              <a:rPr sz="1100" spc="-50" dirty="0">
                <a:latin typeface="Lucida Sans"/>
                <a:cs typeface="Lucida Sans"/>
              </a:rPr>
              <a:t>for</a:t>
            </a:r>
            <a:r>
              <a:rPr sz="1100" spc="-85" dirty="0">
                <a:latin typeface="Lucida Sans"/>
                <a:cs typeface="Lucida Sans"/>
              </a:rPr>
              <a:t> </a:t>
            </a:r>
            <a:r>
              <a:rPr sz="1100" spc="-25" dirty="0">
                <a:latin typeface="Lucida Sans"/>
                <a:cs typeface="Lucida Sans"/>
              </a:rPr>
              <a:t>tracking</a:t>
            </a:r>
            <a:r>
              <a:rPr sz="1100" spc="-85" dirty="0">
                <a:latin typeface="Lucida Sans"/>
                <a:cs typeface="Lucida Sans"/>
              </a:rPr>
              <a:t> </a:t>
            </a:r>
            <a:r>
              <a:rPr sz="1100" spc="-20" dirty="0">
                <a:latin typeface="Lucida Sans"/>
                <a:cs typeface="Lucida Sans"/>
              </a:rPr>
              <a:t>risks </a:t>
            </a:r>
            <a:r>
              <a:rPr sz="1100" spc="-40" dirty="0">
                <a:latin typeface="Lucida Sans"/>
                <a:cs typeface="Lucida Sans"/>
              </a:rPr>
              <a:t>Assign</a:t>
            </a:r>
            <a:r>
              <a:rPr sz="1100" spc="-45" dirty="0">
                <a:latin typeface="Lucida Sans"/>
                <a:cs typeface="Lucida Sans"/>
              </a:rPr>
              <a:t> </a:t>
            </a:r>
            <a:r>
              <a:rPr sz="1100" spc="-50" dirty="0">
                <a:latin typeface="Lucida Sans"/>
                <a:cs typeface="Lucida Sans"/>
              </a:rPr>
              <a:t>risk</a:t>
            </a:r>
            <a:r>
              <a:rPr sz="1100" spc="-40" dirty="0">
                <a:latin typeface="Lucida Sans"/>
                <a:cs typeface="Lucida Sans"/>
              </a:rPr>
              <a:t> </a:t>
            </a:r>
            <a:r>
              <a:rPr sz="1100" spc="-45" dirty="0">
                <a:latin typeface="Lucida Sans"/>
                <a:cs typeface="Lucida Sans"/>
              </a:rPr>
              <a:t>owners</a:t>
            </a:r>
            <a:r>
              <a:rPr sz="1100" spc="-40" dirty="0">
                <a:latin typeface="Lucida Sans"/>
                <a:cs typeface="Lucida Sans"/>
              </a:rPr>
              <a:t> </a:t>
            </a:r>
            <a:r>
              <a:rPr sz="1100" dirty="0">
                <a:latin typeface="Lucida Sans"/>
                <a:cs typeface="Lucida Sans"/>
              </a:rPr>
              <a:t>with</a:t>
            </a:r>
            <a:r>
              <a:rPr sz="1100" spc="-55" dirty="0">
                <a:latin typeface="Lucida Sans"/>
                <a:cs typeface="Lucida Sans"/>
              </a:rPr>
              <a:t> </a:t>
            </a:r>
            <a:r>
              <a:rPr sz="1100" spc="-45" dirty="0">
                <a:latin typeface="Lucida Sans"/>
                <a:cs typeface="Lucida Sans"/>
              </a:rPr>
              <a:t>cards</a:t>
            </a:r>
            <a:r>
              <a:rPr sz="1100" spc="-40" dirty="0">
                <a:latin typeface="Lucida Sans"/>
                <a:cs typeface="Lucida Sans"/>
              </a:rPr>
              <a:t> </a:t>
            </a:r>
            <a:r>
              <a:rPr sz="1100" spc="-20" dirty="0">
                <a:latin typeface="Lucida Sans"/>
                <a:cs typeface="Lucida Sans"/>
              </a:rPr>
              <a:t>and</a:t>
            </a:r>
            <a:r>
              <a:rPr sz="1100" spc="-65" dirty="0">
                <a:latin typeface="Lucida Sans"/>
                <a:cs typeface="Lucida Sans"/>
              </a:rPr>
              <a:t> </a:t>
            </a:r>
            <a:r>
              <a:rPr sz="1100" spc="-10" dirty="0">
                <a:latin typeface="Lucida Sans"/>
                <a:cs typeface="Lucida Sans"/>
              </a:rPr>
              <a:t>labels </a:t>
            </a:r>
            <a:r>
              <a:rPr sz="1100" spc="-75" dirty="0">
                <a:latin typeface="Lucida Sans"/>
                <a:cs typeface="Lucida Sans"/>
              </a:rPr>
              <a:t>Track</a:t>
            </a:r>
            <a:r>
              <a:rPr sz="1100" spc="-45" dirty="0">
                <a:latin typeface="Lucida Sans"/>
                <a:cs typeface="Lucida Sans"/>
              </a:rPr>
              <a:t> </a:t>
            </a:r>
            <a:r>
              <a:rPr sz="1100" spc="-10" dirty="0">
                <a:latin typeface="Lucida Sans"/>
                <a:cs typeface="Lucida Sans"/>
              </a:rPr>
              <a:t>mitigation</a:t>
            </a:r>
            <a:r>
              <a:rPr sz="1100" spc="-50" dirty="0">
                <a:latin typeface="Lucida Sans"/>
                <a:cs typeface="Lucida Sans"/>
              </a:rPr>
              <a:t> </a:t>
            </a:r>
            <a:r>
              <a:rPr sz="1100" spc="-60" dirty="0">
                <a:latin typeface="Lucida Sans"/>
                <a:cs typeface="Lucida Sans"/>
              </a:rPr>
              <a:t>progress</a:t>
            </a:r>
            <a:r>
              <a:rPr sz="1100" spc="-45" dirty="0">
                <a:latin typeface="Lucida Sans"/>
                <a:cs typeface="Lucida Sans"/>
              </a:rPr>
              <a:t> </a:t>
            </a:r>
            <a:r>
              <a:rPr sz="1100" dirty="0">
                <a:latin typeface="Lucida Sans"/>
                <a:cs typeface="Lucida Sans"/>
              </a:rPr>
              <a:t>with</a:t>
            </a:r>
            <a:r>
              <a:rPr sz="1100" spc="-65" dirty="0">
                <a:latin typeface="Lucida Sans"/>
                <a:cs typeface="Lucida Sans"/>
              </a:rPr>
              <a:t> </a:t>
            </a:r>
            <a:r>
              <a:rPr sz="1100" spc="-10" dirty="0">
                <a:latin typeface="Lucida Sans"/>
                <a:cs typeface="Lucida Sans"/>
              </a:rPr>
              <a:t>checklists</a:t>
            </a:r>
            <a:endParaRPr sz="1100" dirty="0">
              <a:latin typeface="Lucida Sans"/>
              <a:cs typeface="Lucida Sans"/>
            </a:endParaRPr>
          </a:p>
        </p:txBody>
      </p:sp>
      <p:grpSp>
        <p:nvGrpSpPr>
          <p:cNvPr id="18" name="object 18"/>
          <p:cNvGrpSpPr/>
          <p:nvPr/>
        </p:nvGrpSpPr>
        <p:grpSpPr>
          <a:xfrm>
            <a:off x="965104" y="3924758"/>
            <a:ext cx="4142104" cy="1254760"/>
            <a:chOff x="965104" y="3924758"/>
            <a:chExt cx="4142104" cy="1254760"/>
          </a:xfrm>
        </p:grpSpPr>
        <p:sp>
          <p:nvSpPr>
            <p:cNvPr id="19" name="object 19"/>
            <p:cNvSpPr/>
            <p:nvPr/>
          </p:nvSpPr>
          <p:spPr>
            <a:xfrm>
              <a:off x="965104" y="3924758"/>
              <a:ext cx="4142104" cy="1254760"/>
            </a:xfrm>
            <a:custGeom>
              <a:avLst/>
              <a:gdLst/>
              <a:ahLst/>
              <a:cxnLst/>
              <a:rect l="l" t="t" r="r" b="b"/>
              <a:pathLst>
                <a:path w="4142104" h="1254760">
                  <a:moveTo>
                    <a:pt x="4051732" y="1254635"/>
                  </a:moveTo>
                  <a:lnTo>
                    <a:pt x="90173" y="1254635"/>
                  </a:lnTo>
                  <a:lnTo>
                    <a:pt x="83897" y="1254017"/>
                  </a:lnTo>
                  <a:lnTo>
                    <a:pt x="37623" y="1234849"/>
                  </a:lnTo>
                  <a:lnTo>
                    <a:pt x="9771" y="1200912"/>
                  </a:lnTo>
                  <a:lnTo>
                    <a:pt x="0" y="1164462"/>
                  </a:lnTo>
                  <a:lnTo>
                    <a:pt x="0" y="1158125"/>
                  </a:lnTo>
                  <a:lnTo>
                    <a:pt x="0" y="90173"/>
                  </a:lnTo>
                  <a:lnTo>
                    <a:pt x="12744" y="48160"/>
                  </a:lnTo>
                  <a:lnTo>
                    <a:pt x="48161" y="12743"/>
                  </a:lnTo>
                  <a:lnTo>
                    <a:pt x="90173" y="0"/>
                  </a:lnTo>
                  <a:lnTo>
                    <a:pt x="4051732" y="0"/>
                  </a:lnTo>
                  <a:lnTo>
                    <a:pt x="4093744" y="12743"/>
                  </a:lnTo>
                  <a:lnTo>
                    <a:pt x="4129161" y="48160"/>
                  </a:lnTo>
                  <a:lnTo>
                    <a:pt x="4141906" y="90173"/>
                  </a:lnTo>
                  <a:lnTo>
                    <a:pt x="4141906" y="1164462"/>
                  </a:lnTo>
                  <a:lnTo>
                    <a:pt x="4129161" y="1206474"/>
                  </a:lnTo>
                  <a:lnTo>
                    <a:pt x="4093744" y="1241890"/>
                  </a:lnTo>
                  <a:lnTo>
                    <a:pt x="4058009" y="1254017"/>
                  </a:lnTo>
                  <a:lnTo>
                    <a:pt x="4051732" y="1254635"/>
                  </a:lnTo>
                  <a:close/>
                </a:path>
              </a:pathLst>
            </a:custGeom>
            <a:solidFill>
              <a:srgbClr val="FFFFFF">
                <a:alpha val="79998"/>
              </a:srgbClr>
            </a:solidFill>
          </p:spPr>
          <p:txBody>
            <a:bodyPr wrap="square" lIns="0" tIns="0" rIns="0" bIns="0" rtlCol="0"/>
            <a:lstStyle/>
            <a:p>
              <a:endParaRPr/>
            </a:p>
          </p:txBody>
        </p:sp>
        <p:pic>
          <p:nvPicPr>
            <p:cNvPr id="20" name="object 20"/>
            <p:cNvPicPr/>
            <p:nvPr/>
          </p:nvPicPr>
          <p:blipFill>
            <a:blip r:embed="rId3" cstate="print"/>
            <a:stretch>
              <a:fillRect/>
            </a:stretch>
          </p:blipFill>
          <p:spPr>
            <a:xfrm>
              <a:off x="1093785" y="4053438"/>
              <a:ext cx="321701" cy="321701"/>
            </a:xfrm>
            <a:prstGeom prst="rect">
              <a:avLst/>
            </a:prstGeom>
          </p:spPr>
        </p:pic>
        <p:sp>
          <p:nvSpPr>
            <p:cNvPr id="21" name="object 21"/>
            <p:cNvSpPr/>
            <p:nvPr/>
          </p:nvSpPr>
          <p:spPr>
            <a:xfrm>
              <a:off x="1214412" y="4544034"/>
              <a:ext cx="40640" cy="426720"/>
            </a:xfrm>
            <a:custGeom>
              <a:avLst/>
              <a:gdLst/>
              <a:ahLst/>
              <a:cxnLst/>
              <a:rect l="l" t="t" r="r" b="b"/>
              <a:pathLst>
                <a:path w="40640" h="426720">
                  <a:moveTo>
                    <a:pt x="40220" y="403491"/>
                  </a:moveTo>
                  <a:lnTo>
                    <a:pt x="22771" y="386041"/>
                  </a:lnTo>
                  <a:lnTo>
                    <a:pt x="17449" y="386041"/>
                  </a:lnTo>
                  <a:lnTo>
                    <a:pt x="0" y="403491"/>
                  </a:lnTo>
                  <a:lnTo>
                    <a:pt x="0" y="408813"/>
                  </a:lnTo>
                  <a:lnTo>
                    <a:pt x="17449" y="426262"/>
                  </a:lnTo>
                  <a:lnTo>
                    <a:pt x="22771" y="426262"/>
                  </a:lnTo>
                  <a:lnTo>
                    <a:pt x="40220" y="408813"/>
                  </a:lnTo>
                  <a:lnTo>
                    <a:pt x="40220" y="406158"/>
                  </a:lnTo>
                  <a:lnTo>
                    <a:pt x="40220" y="403491"/>
                  </a:lnTo>
                  <a:close/>
                </a:path>
                <a:path w="40640" h="426720">
                  <a:moveTo>
                    <a:pt x="40220" y="210464"/>
                  </a:moveTo>
                  <a:lnTo>
                    <a:pt x="22771" y="193027"/>
                  </a:lnTo>
                  <a:lnTo>
                    <a:pt x="17449" y="193027"/>
                  </a:lnTo>
                  <a:lnTo>
                    <a:pt x="0" y="210464"/>
                  </a:lnTo>
                  <a:lnTo>
                    <a:pt x="0" y="215798"/>
                  </a:lnTo>
                  <a:lnTo>
                    <a:pt x="17449" y="233235"/>
                  </a:lnTo>
                  <a:lnTo>
                    <a:pt x="22771" y="233235"/>
                  </a:lnTo>
                  <a:lnTo>
                    <a:pt x="40220" y="215798"/>
                  </a:lnTo>
                  <a:lnTo>
                    <a:pt x="40220" y="213131"/>
                  </a:lnTo>
                  <a:lnTo>
                    <a:pt x="40220" y="210464"/>
                  </a:lnTo>
                  <a:close/>
                </a:path>
                <a:path w="40640" h="426720">
                  <a:moveTo>
                    <a:pt x="40220" y="17449"/>
                  </a:moveTo>
                  <a:lnTo>
                    <a:pt x="22771" y="0"/>
                  </a:lnTo>
                  <a:lnTo>
                    <a:pt x="17449" y="0"/>
                  </a:lnTo>
                  <a:lnTo>
                    <a:pt x="0" y="17449"/>
                  </a:lnTo>
                  <a:lnTo>
                    <a:pt x="0" y="22771"/>
                  </a:lnTo>
                  <a:lnTo>
                    <a:pt x="17449" y="40220"/>
                  </a:lnTo>
                  <a:lnTo>
                    <a:pt x="22771" y="40220"/>
                  </a:lnTo>
                  <a:lnTo>
                    <a:pt x="40220" y="22771"/>
                  </a:lnTo>
                  <a:lnTo>
                    <a:pt x="40220" y="20116"/>
                  </a:lnTo>
                  <a:lnTo>
                    <a:pt x="40220" y="17449"/>
                  </a:lnTo>
                  <a:close/>
                </a:path>
              </a:pathLst>
            </a:custGeom>
            <a:solidFill>
              <a:srgbClr val="000000"/>
            </a:solidFill>
          </p:spPr>
          <p:txBody>
            <a:bodyPr wrap="square" lIns="0" tIns="0" rIns="0" bIns="0" rtlCol="0"/>
            <a:lstStyle/>
            <a:p>
              <a:endParaRPr/>
            </a:p>
          </p:txBody>
        </p:sp>
      </p:grpSp>
      <p:sp>
        <p:nvSpPr>
          <p:cNvPr id="22" name="object 22"/>
          <p:cNvSpPr txBox="1"/>
          <p:nvPr/>
        </p:nvSpPr>
        <p:spPr>
          <a:xfrm>
            <a:off x="1340833" y="4071859"/>
            <a:ext cx="3029585" cy="963930"/>
          </a:xfrm>
          <a:prstGeom prst="rect">
            <a:avLst/>
          </a:prstGeom>
        </p:spPr>
        <p:txBody>
          <a:bodyPr vert="horz" wrap="square" lIns="0" tIns="14605" rIns="0" bIns="0" rtlCol="0">
            <a:spAutoFit/>
          </a:bodyPr>
          <a:lstStyle/>
          <a:p>
            <a:pPr marL="205104">
              <a:lnSpc>
                <a:spcPct val="100000"/>
              </a:lnSpc>
              <a:spcBef>
                <a:spcPts val="115"/>
              </a:spcBef>
            </a:pPr>
            <a:r>
              <a:rPr sz="1450" b="1" spc="-10" dirty="0">
                <a:latin typeface="Tahoma"/>
                <a:cs typeface="Tahoma"/>
              </a:rPr>
              <a:t>Asana</a:t>
            </a:r>
            <a:endParaRPr sz="1450">
              <a:latin typeface="Tahoma"/>
              <a:cs typeface="Tahoma"/>
            </a:endParaRPr>
          </a:p>
          <a:p>
            <a:pPr marL="12700" marR="5080">
              <a:lnSpc>
                <a:spcPct val="115100"/>
              </a:lnSpc>
              <a:spcBef>
                <a:spcPts val="1070"/>
              </a:spcBef>
            </a:pPr>
            <a:r>
              <a:rPr sz="1100" spc="-35" dirty="0">
                <a:latin typeface="Lucida Sans"/>
                <a:cs typeface="Lucida Sans"/>
              </a:rPr>
              <a:t>Timeline</a:t>
            </a:r>
            <a:r>
              <a:rPr sz="1100" spc="-25" dirty="0">
                <a:latin typeface="Lucida Sans"/>
                <a:cs typeface="Lucida Sans"/>
              </a:rPr>
              <a:t> </a:t>
            </a:r>
            <a:r>
              <a:rPr sz="1100" spc="-40" dirty="0">
                <a:latin typeface="Lucida Sans"/>
                <a:cs typeface="Lucida Sans"/>
              </a:rPr>
              <a:t>views</a:t>
            </a:r>
            <a:r>
              <a:rPr sz="1100" spc="-35" dirty="0">
                <a:latin typeface="Lucida Sans"/>
                <a:cs typeface="Lucida Sans"/>
              </a:rPr>
              <a:t> </a:t>
            </a:r>
            <a:r>
              <a:rPr sz="1100" spc="-50" dirty="0">
                <a:latin typeface="Lucida Sans"/>
                <a:cs typeface="Lucida Sans"/>
              </a:rPr>
              <a:t>for</a:t>
            </a:r>
            <a:r>
              <a:rPr sz="1100" spc="-90" dirty="0">
                <a:latin typeface="Lucida Sans"/>
                <a:cs typeface="Lucida Sans"/>
              </a:rPr>
              <a:t> </a:t>
            </a:r>
            <a:r>
              <a:rPr sz="1100" spc="-50" dirty="0">
                <a:latin typeface="Lucida Sans"/>
                <a:cs typeface="Lucida Sans"/>
              </a:rPr>
              <a:t>risk</a:t>
            </a:r>
            <a:r>
              <a:rPr sz="1100" spc="-35" dirty="0">
                <a:latin typeface="Lucida Sans"/>
                <a:cs typeface="Lucida Sans"/>
              </a:rPr>
              <a:t> </a:t>
            </a:r>
            <a:r>
              <a:rPr sz="1100" spc="-25" dirty="0">
                <a:latin typeface="Lucida Sans"/>
                <a:cs typeface="Lucida Sans"/>
              </a:rPr>
              <a:t>management</a:t>
            </a:r>
            <a:r>
              <a:rPr sz="1100" spc="-35" dirty="0">
                <a:latin typeface="Lucida Sans"/>
                <a:cs typeface="Lucida Sans"/>
              </a:rPr>
              <a:t> </a:t>
            </a:r>
            <a:r>
              <a:rPr sz="1100" spc="-10" dirty="0">
                <a:latin typeface="Lucida Sans"/>
                <a:cs typeface="Lucida Sans"/>
              </a:rPr>
              <a:t>schedules </a:t>
            </a:r>
            <a:r>
              <a:rPr sz="1100" spc="-35" dirty="0">
                <a:latin typeface="Lucida Sans"/>
                <a:cs typeface="Lucida Sans"/>
              </a:rPr>
              <a:t>Custom</a:t>
            </a:r>
            <a:r>
              <a:rPr sz="1100" spc="-50" dirty="0">
                <a:latin typeface="Lucida Sans"/>
                <a:cs typeface="Lucida Sans"/>
              </a:rPr>
              <a:t> </a:t>
            </a:r>
            <a:r>
              <a:rPr sz="1100" spc="-40" dirty="0">
                <a:latin typeface="Lucida Sans"/>
                <a:cs typeface="Lucida Sans"/>
              </a:rPr>
              <a:t>fields</a:t>
            </a:r>
            <a:r>
              <a:rPr sz="1100" spc="-35" dirty="0">
                <a:latin typeface="Lucida Sans"/>
                <a:cs typeface="Lucida Sans"/>
              </a:rPr>
              <a:t> </a:t>
            </a:r>
            <a:r>
              <a:rPr sz="1100" spc="-50" dirty="0">
                <a:latin typeface="Lucida Sans"/>
                <a:cs typeface="Lucida Sans"/>
              </a:rPr>
              <a:t>for</a:t>
            </a:r>
            <a:r>
              <a:rPr sz="1100" spc="-90" dirty="0">
                <a:latin typeface="Lucida Sans"/>
                <a:cs typeface="Lucida Sans"/>
              </a:rPr>
              <a:t> </a:t>
            </a:r>
            <a:r>
              <a:rPr sz="1100" spc="-50" dirty="0">
                <a:latin typeface="Lucida Sans"/>
                <a:cs typeface="Lucida Sans"/>
              </a:rPr>
              <a:t>risk</a:t>
            </a:r>
            <a:r>
              <a:rPr sz="1100" spc="-35" dirty="0">
                <a:latin typeface="Lucida Sans"/>
                <a:cs typeface="Lucida Sans"/>
              </a:rPr>
              <a:t> </a:t>
            </a:r>
            <a:r>
              <a:rPr sz="1100" spc="-40" dirty="0">
                <a:latin typeface="Lucida Sans"/>
                <a:cs typeface="Lucida Sans"/>
              </a:rPr>
              <a:t>assessment</a:t>
            </a:r>
            <a:r>
              <a:rPr sz="1100" spc="-35" dirty="0">
                <a:latin typeface="Lucida Sans"/>
                <a:cs typeface="Lucida Sans"/>
              </a:rPr>
              <a:t> </a:t>
            </a:r>
            <a:r>
              <a:rPr sz="1100" spc="-20" dirty="0">
                <a:latin typeface="Lucida Sans"/>
                <a:cs typeface="Lucida Sans"/>
              </a:rPr>
              <a:t>data Automate</a:t>
            </a:r>
            <a:r>
              <a:rPr sz="1100" spc="-35" dirty="0">
                <a:latin typeface="Lucida Sans"/>
                <a:cs typeface="Lucida Sans"/>
              </a:rPr>
              <a:t> </a:t>
            </a:r>
            <a:r>
              <a:rPr sz="1100" spc="-50" dirty="0">
                <a:latin typeface="Lucida Sans"/>
                <a:cs typeface="Lucida Sans"/>
              </a:rPr>
              <a:t>risk</a:t>
            </a:r>
            <a:r>
              <a:rPr sz="1100" spc="-40" dirty="0">
                <a:latin typeface="Lucida Sans"/>
                <a:cs typeface="Lucida Sans"/>
              </a:rPr>
              <a:t> review</a:t>
            </a:r>
            <a:r>
              <a:rPr sz="1100" spc="-95" dirty="0">
                <a:latin typeface="Lucida Sans"/>
                <a:cs typeface="Lucida Sans"/>
              </a:rPr>
              <a:t> </a:t>
            </a:r>
            <a:r>
              <a:rPr sz="1100" spc="-10" dirty="0">
                <a:latin typeface="Lucida Sans"/>
                <a:cs typeface="Lucida Sans"/>
              </a:rPr>
              <a:t>notifications</a:t>
            </a:r>
            <a:endParaRPr sz="1100">
              <a:latin typeface="Lucida Sans"/>
              <a:cs typeface="Lucida Sans"/>
            </a:endParaRPr>
          </a:p>
        </p:txBody>
      </p:sp>
      <p:grpSp>
        <p:nvGrpSpPr>
          <p:cNvPr id="23" name="object 23"/>
          <p:cNvGrpSpPr/>
          <p:nvPr/>
        </p:nvGrpSpPr>
        <p:grpSpPr>
          <a:xfrm>
            <a:off x="965104" y="5372414"/>
            <a:ext cx="4142104" cy="1254760"/>
            <a:chOff x="965104" y="5372414"/>
            <a:chExt cx="4142104" cy="1254760"/>
          </a:xfrm>
        </p:grpSpPr>
        <p:sp>
          <p:nvSpPr>
            <p:cNvPr id="24" name="object 24"/>
            <p:cNvSpPr/>
            <p:nvPr/>
          </p:nvSpPr>
          <p:spPr>
            <a:xfrm>
              <a:off x="965104" y="5372414"/>
              <a:ext cx="4142104" cy="1254760"/>
            </a:xfrm>
            <a:custGeom>
              <a:avLst/>
              <a:gdLst/>
              <a:ahLst/>
              <a:cxnLst/>
              <a:rect l="l" t="t" r="r" b="b"/>
              <a:pathLst>
                <a:path w="4142104" h="1254759">
                  <a:moveTo>
                    <a:pt x="4051732" y="1254635"/>
                  </a:moveTo>
                  <a:lnTo>
                    <a:pt x="90173" y="1254635"/>
                  </a:lnTo>
                  <a:lnTo>
                    <a:pt x="83897" y="1254017"/>
                  </a:lnTo>
                  <a:lnTo>
                    <a:pt x="37623" y="1234849"/>
                  </a:lnTo>
                  <a:lnTo>
                    <a:pt x="9771" y="1200911"/>
                  </a:lnTo>
                  <a:lnTo>
                    <a:pt x="0" y="1164462"/>
                  </a:lnTo>
                  <a:lnTo>
                    <a:pt x="0" y="1158125"/>
                  </a:lnTo>
                  <a:lnTo>
                    <a:pt x="0" y="90172"/>
                  </a:lnTo>
                  <a:lnTo>
                    <a:pt x="12744" y="48159"/>
                  </a:lnTo>
                  <a:lnTo>
                    <a:pt x="48161" y="12743"/>
                  </a:lnTo>
                  <a:lnTo>
                    <a:pt x="90173" y="0"/>
                  </a:lnTo>
                  <a:lnTo>
                    <a:pt x="4051732" y="0"/>
                  </a:lnTo>
                  <a:lnTo>
                    <a:pt x="4093744" y="12743"/>
                  </a:lnTo>
                  <a:lnTo>
                    <a:pt x="4129161" y="48159"/>
                  </a:lnTo>
                  <a:lnTo>
                    <a:pt x="4141906" y="90172"/>
                  </a:lnTo>
                  <a:lnTo>
                    <a:pt x="4141906" y="1164462"/>
                  </a:lnTo>
                  <a:lnTo>
                    <a:pt x="4129161" y="1206473"/>
                  </a:lnTo>
                  <a:lnTo>
                    <a:pt x="4093744" y="1241890"/>
                  </a:lnTo>
                  <a:lnTo>
                    <a:pt x="4058009" y="1254017"/>
                  </a:lnTo>
                  <a:lnTo>
                    <a:pt x="4051732" y="1254635"/>
                  </a:lnTo>
                  <a:close/>
                </a:path>
              </a:pathLst>
            </a:custGeom>
            <a:solidFill>
              <a:srgbClr val="FFFFFF">
                <a:alpha val="79998"/>
              </a:srgbClr>
            </a:solidFill>
          </p:spPr>
          <p:txBody>
            <a:bodyPr wrap="square" lIns="0" tIns="0" rIns="0" bIns="0" rtlCol="0"/>
            <a:lstStyle/>
            <a:p>
              <a:endParaRPr/>
            </a:p>
          </p:txBody>
        </p:sp>
        <p:pic>
          <p:nvPicPr>
            <p:cNvPr id="25" name="object 25"/>
            <p:cNvPicPr/>
            <p:nvPr/>
          </p:nvPicPr>
          <p:blipFill>
            <a:blip r:embed="rId4" cstate="print"/>
            <a:stretch>
              <a:fillRect/>
            </a:stretch>
          </p:blipFill>
          <p:spPr>
            <a:xfrm>
              <a:off x="1093785" y="5501095"/>
              <a:ext cx="313658" cy="321701"/>
            </a:xfrm>
            <a:prstGeom prst="rect">
              <a:avLst/>
            </a:prstGeom>
          </p:spPr>
        </p:pic>
        <p:sp>
          <p:nvSpPr>
            <p:cNvPr id="26" name="object 26"/>
            <p:cNvSpPr/>
            <p:nvPr/>
          </p:nvSpPr>
          <p:spPr>
            <a:xfrm>
              <a:off x="1214412" y="5991695"/>
              <a:ext cx="40640" cy="426720"/>
            </a:xfrm>
            <a:custGeom>
              <a:avLst/>
              <a:gdLst/>
              <a:ahLst/>
              <a:cxnLst/>
              <a:rect l="l" t="t" r="r" b="b"/>
              <a:pathLst>
                <a:path w="40640" h="426720">
                  <a:moveTo>
                    <a:pt x="40220" y="403479"/>
                  </a:moveTo>
                  <a:lnTo>
                    <a:pt x="22771" y="386041"/>
                  </a:lnTo>
                  <a:lnTo>
                    <a:pt x="17449" y="386041"/>
                  </a:lnTo>
                  <a:lnTo>
                    <a:pt x="0" y="403479"/>
                  </a:lnTo>
                  <a:lnTo>
                    <a:pt x="0" y="408813"/>
                  </a:lnTo>
                  <a:lnTo>
                    <a:pt x="17449" y="426250"/>
                  </a:lnTo>
                  <a:lnTo>
                    <a:pt x="22771" y="426250"/>
                  </a:lnTo>
                  <a:lnTo>
                    <a:pt x="40220" y="408813"/>
                  </a:lnTo>
                  <a:lnTo>
                    <a:pt x="40220" y="406146"/>
                  </a:lnTo>
                  <a:lnTo>
                    <a:pt x="40220" y="403479"/>
                  </a:lnTo>
                  <a:close/>
                </a:path>
                <a:path w="40640" h="426720">
                  <a:moveTo>
                    <a:pt x="40220" y="210464"/>
                  </a:moveTo>
                  <a:lnTo>
                    <a:pt x="22771" y="193027"/>
                  </a:lnTo>
                  <a:lnTo>
                    <a:pt x="17449" y="193027"/>
                  </a:lnTo>
                  <a:lnTo>
                    <a:pt x="0" y="210464"/>
                  </a:lnTo>
                  <a:lnTo>
                    <a:pt x="0" y="215798"/>
                  </a:lnTo>
                  <a:lnTo>
                    <a:pt x="17449" y="233235"/>
                  </a:lnTo>
                  <a:lnTo>
                    <a:pt x="22771" y="233235"/>
                  </a:lnTo>
                  <a:lnTo>
                    <a:pt x="40220" y="215798"/>
                  </a:lnTo>
                  <a:lnTo>
                    <a:pt x="40220" y="213131"/>
                  </a:lnTo>
                  <a:lnTo>
                    <a:pt x="40220" y="210464"/>
                  </a:lnTo>
                  <a:close/>
                </a:path>
                <a:path w="40640" h="426720">
                  <a:moveTo>
                    <a:pt x="40220" y="17437"/>
                  </a:moveTo>
                  <a:lnTo>
                    <a:pt x="22771" y="0"/>
                  </a:lnTo>
                  <a:lnTo>
                    <a:pt x="17449" y="0"/>
                  </a:lnTo>
                  <a:lnTo>
                    <a:pt x="0" y="17437"/>
                  </a:lnTo>
                  <a:lnTo>
                    <a:pt x="0" y="22771"/>
                  </a:lnTo>
                  <a:lnTo>
                    <a:pt x="17449" y="40208"/>
                  </a:lnTo>
                  <a:lnTo>
                    <a:pt x="22771" y="40208"/>
                  </a:lnTo>
                  <a:lnTo>
                    <a:pt x="40220" y="22771"/>
                  </a:lnTo>
                  <a:lnTo>
                    <a:pt x="40220" y="20104"/>
                  </a:lnTo>
                  <a:lnTo>
                    <a:pt x="40220" y="17437"/>
                  </a:lnTo>
                  <a:close/>
                </a:path>
              </a:pathLst>
            </a:custGeom>
            <a:solidFill>
              <a:srgbClr val="000000"/>
            </a:solidFill>
          </p:spPr>
          <p:txBody>
            <a:bodyPr wrap="square" lIns="0" tIns="0" rIns="0" bIns="0" rtlCol="0"/>
            <a:lstStyle/>
            <a:p>
              <a:endParaRPr/>
            </a:p>
          </p:txBody>
        </p:sp>
      </p:grpSp>
      <p:sp>
        <p:nvSpPr>
          <p:cNvPr id="27" name="object 27"/>
          <p:cNvSpPr txBox="1"/>
          <p:nvPr/>
        </p:nvSpPr>
        <p:spPr>
          <a:xfrm>
            <a:off x="1340833" y="5519516"/>
            <a:ext cx="2691765" cy="963930"/>
          </a:xfrm>
          <a:prstGeom prst="rect">
            <a:avLst/>
          </a:prstGeom>
        </p:spPr>
        <p:txBody>
          <a:bodyPr vert="horz" wrap="square" lIns="0" tIns="14605" rIns="0" bIns="0" rtlCol="0">
            <a:spAutoFit/>
          </a:bodyPr>
          <a:lstStyle/>
          <a:p>
            <a:pPr marL="197485">
              <a:lnSpc>
                <a:spcPct val="100000"/>
              </a:lnSpc>
              <a:spcBef>
                <a:spcPts val="115"/>
              </a:spcBef>
            </a:pPr>
            <a:r>
              <a:rPr sz="1450" b="1" spc="-20" dirty="0">
                <a:latin typeface="Tahoma"/>
                <a:cs typeface="Tahoma"/>
              </a:rPr>
              <a:t>Jira</a:t>
            </a:r>
            <a:endParaRPr sz="1450">
              <a:latin typeface="Tahoma"/>
              <a:cs typeface="Tahoma"/>
            </a:endParaRPr>
          </a:p>
          <a:p>
            <a:pPr marL="12700">
              <a:lnSpc>
                <a:spcPct val="100000"/>
              </a:lnSpc>
              <a:spcBef>
                <a:spcPts val="1270"/>
              </a:spcBef>
            </a:pPr>
            <a:r>
              <a:rPr sz="1100" spc="-55" dirty="0">
                <a:latin typeface="Lucida Sans"/>
                <a:cs typeface="Lucida Sans"/>
              </a:rPr>
              <a:t>Issue</a:t>
            </a:r>
            <a:r>
              <a:rPr sz="1100" spc="-30" dirty="0">
                <a:latin typeface="Lucida Sans"/>
                <a:cs typeface="Lucida Sans"/>
              </a:rPr>
              <a:t> </a:t>
            </a:r>
            <a:r>
              <a:rPr sz="1100" spc="-25" dirty="0">
                <a:latin typeface="Lucida Sans"/>
                <a:cs typeface="Lucida Sans"/>
              </a:rPr>
              <a:t>tracking</a:t>
            </a:r>
            <a:r>
              <a:rPr sz="1100" spc="-90" dirty="0">
                <a:latin typeface="Lucida Sans"/>
                <a:cs typeface="Lucida Sans"/>
              </a:rPr>
              <a:t> </a:t>
            </a:r>
            <a:r>
              <a:rPr sz="1100" spc="-50" dirty="0">
                <a:latin typeface="Lucida Sans"/>
                <a:cs typeface="Lucida Sans"/>
              </a:rPr>
              <a:t>for</a:t>
            </a:r>
            <a:r>
              <a:rPr sz="1100" spc="-95" dirty="0">
                <a:latin typeface="Lucida Sans"/>
                <a:cs typeface="Lucida Sans"/>
              </a:rPr>
              <a:t> </a:t>
            </a:r>
            <a:r>
              <a:rPr sz="1100" spc="-50" dirty="0">
                <a:latin typeface="Lucida Sans"/>
                <a:cs typeface="Lucida Sans"/>
              </a:rPr>
              <a:t>risk</a:t>
            </a:r>
            <a:r>
              <a:rPr sz="1100" spc="-40" dirty="0">
                <a:latin typeface="Lucida Sans"/>
                <a:cs typeface="Lucida Sans"/>
              </a:rPr>
              <a:t> </a:t>
            </a:r>
            <a:r>
              <a:rPr sz="1100" spc="-10" dirty="0">
                <a:latin typeface="Lucida Sans"/>
                <a:cs typeface="Lucida Sans"/>
              </a:rPr>
              <a:t>incidents</a:t>
            </a:r>
            <a:endParaRPr sz="1100">
              <a:latin typeface="Lucida Sans"/>
              <a:cs typeface="Lucida Sans"/>
            </a:endParaRPr>
          </a:p>
          <a:p>
            <a:pPr marL="12700" marR="5080">
              <a:lnSpc>
                <a:spcPct val="115100"/>
              </a:lnSpc>
            </a:pPr>
            <a:r>
              <a:rPr sz="1100" spc="-35" dirty="0">
                <a:latin typeface="Lucida Sans"/>
                <a:cs typeface="Lucida Sans"/>
              </a:rPr>
              <a:t>Agile</a:t>
            </a:r>
            <a:r>
              <a:rPr sz="1100" spc="-25" dirty="0">
                <a:latin typeface="Lucida Sans"/>
                <a:cs typeface="Lucida Sans"/>
              </a:rPr>
              <a:t> </a:t>
            </a:r>
            <a:r>
              <a:rPr sz="1100" spc="-45" dirty="0">
                <a:latin typeface="Lucida Sans"/>
                <a:cs typeface="Lucida Sans"/>
              </a:rPr>
              <a:t>boards</a:t>
            </a:r>
            <a:r>
              <a:rPr sz="1100" spc="-35" dirty="0">
                <a:latin typeface="Lucida Sans"/>
                <a:cs typeface="Lucida Sans"/>
              </a:rPr>
              <a:t> </a:t>
            </a:r>
            <a:r>
              <a:rPr sz="1100" spc="-50" dirty="0">
                <a:latin typeface="Lucida Sans"/>
                <a:cs typeface="Lucida Sans"/>
              </a:rPr>
              <a:t>for</a:t>
            </a:r>
            <a:r>
              <a:rPr sz="1100" spc="-95" dirty="0">
                <a:latin typeface="Lucida Sans"/>
                <a:cs typeface="Lucida Sans"/>
              </a:rPr>
              <a:t> </a:t>
            </a:r>
            <a:r>
              <a:rPr sz="1100" spc="-50" dirty="0">
                <a:latin typeface="Lucida Sans"/>
                <a:cs typeface="Lucida Sans"/>
              </a:rPr>
              <a:t>risk</a:t>
            </a:r>
            <a:r>
              <a:rPr sz="1100" spc="-35" dirty="0">
                <a:latin typeface="Lucida Sans"/>
                <a:cs typeface="Lucida Sans"/>
              </a:rPr>
              <a:t> </a:t>
            </a:r>
            <a:r>
              <a:rPr sz="1100" spc="-25" dirty="0">
                <a:latin typeface="Lucida Sans"/>
                <a:cs typeface="Lucida Sans"/>
              </a:rPr>
              <a:t>management</a:t>
            </a:r>
            <a:r>
              <a:rPr sz="1100" spc="-35" dirty="0">
                <a:latin typeface="Lucida Sans"/>
                <a:cs typeface="Lucida Sans"/>
              </a:rPr>
              <a:t> </a:t>
            </a:r>
            <a:r>
              <a:rPr sz="1100" spc="-10" dirty="0">
                <a:latin typeface="Lucida Sans"/>
                <a:cs typeface="Lucida Sans"/>
              </a:rPr>
              <a:t>sprints </a:t>
            </a:r>
            <a:r>
              <a:rPr sz="1100" spc="-25" dirty="0">
                <a:latin typeface="Lucida Sans"/>
                <a:cs typeface="Lucida Sans"/>
              </a:rPr>
              <a:t>Advanced</a:t>
            </a:r>
            <a:r>
              <a:rPr sz="1100" spc="-45" dirty="0">
                <a:latin typeface="Lucida Sans"/>
                <a:cs typeface="Lucida Sans"/>
              </a:rPr>
              <a:t> </a:t>
            </a:r>
            <a:r>
              <a:rPr sz="1100" spc="-35" dirty="0">
                <a:latin typeface="Lucida Sans"/>
                <a:cs typeface="Lucida Sans"/>
              </a:rPr>
              <a:t>reporting</a:t>
            </a:r>
            <a:r>
              <a:rPr sz="1100" spc="-65" dirty="0">
                <a:latin typeface="Lucida Sans"/>
                <a:cs typeface="Lucida Sans"/>
              </a:rPr>
              <a:t> </a:t>
            </a:r>
            <a:r>
              <a:rPr sz="1100" spc="-10" dirty="0">
                <a:latin typeface="Lucida Sans"/>
                <a:cs typeface="Lucida Sans"/>
              </a:rPr>
              <a:t>capabilities</a:t>
            </a:r>
            <a:endParaRPr sz="1100">
              <a:latin typeface="Lucida Sans"/>
              <a:cs typeface="Lucida Sans"/>
            </a:endParaRPr>
          </a:p>
        </p:txBody>
      </p:sp>
      <p:grpSp>
        <p:nvGrpSpPr>
          <p:cNvPr id="28" name="object 28"/>
          <p:cNvGrpSpPr/>
          <p:nvPr/>
        </p:nvGrpSpPr>
        <p:grpSpPr>
          <a:xfrm>
            <a:off x="5300031" y="2477101"/>
            <a:ext cx="4134485" cy="1447800"/>
            <a:chOff x="5300031" y="2477101"/>
            <a:chExt cx="4134485" cy="1447800"/>
          </a:xfrm>
        </p:grpSpPr>
        <p:sp>
          <p:nvSpPr>
            <p:cNvPr id="29" name="object 29"/>
            <p:cNvSpPr/>
            <p:nvPr/>
          </p:nvSpPr>
          <p:spPr>
            <a:xfrm>
              <a:off x="5300031" y="2477101"/>
              <a:ext cx="4134485" cy="1447800"/>
            </a:xfrm>
            <a:custGeom>
              <a:avLst/>
              <a:gdLst/>
              <a:ahLst/>
              <a:cxnLst/>
              <a:rect l="l" t="t" r="r" b="b"/>
              <a:pathLst>
                <a:path w="4134484" h="1447800">
                  <a:moveTo>
                    <a:pt x="4043690" y="1447656"/>
                  </a:moveTo>
                  <a:lnTo>
                    <a:pt x="90173" y="1447656"/>
                  </a:lnTo>
                  <a:lnTo>
                    <a:pt x="83897" y="1447037"/>
                  </a:lnTo>
                  <a:lnTo>
                    <a:pt x="37622" y="1427870"/>
                  </a:lnTo>
                  <a:lnTo>
                    <a:pt x="9771" y="1393933"/>
                  </a:lnTo>
                  <a:lnTo>
                    <a:pt x="0" y="1357482"/>
                  </a:lnTo>
                  <a:lnTo>
                    <a:pt x="0" y="1351145"/>
                  </a:lnTo>
                  <a:lnTo>
                    <a:pt x="0" y="90173"/>
                  </a:lnTo>
                  <a:lnTo>
                    <a:pt x="12744" y="48160"/>
                  </a:lnTo>
                  <a:lnTo>
                    <a:pt x="48160" y="12743"/>
                  </a:lnTo>
                  <a:lnTo>
                    <a:pt x="90173" y="0"/>
                  </a:lnTo>
                  <a:lnTo>
                    <a:pt x="4043690" y="0"/>
                  </a:lnTo>
                  <a:lnTo>
                    <a:pt x="4085702" y="12743"/>
                  </a:lnTo>
                  <a:lnTo>
                    <a:pt x="4121118" y="48160"/>
                  </a:lnTo>
                  <a:lnTo>
                    <a:pt x="4133862" y="90173"/>
                  </a:lnTo>
                  <a:lnTo>
                    <a:pt x="4133862" y="1357482"/>
                  </a:lnTo>
                  <a:lnTo>
                    <a:pt x="4121118" y="1399494"/>
                  </a:lnTo>
                  <a:lnTo>
                    <a:pt x="4085702" y="1434911"/>
                  </a:lnTo>
                  <a:lnTo>
                    <a:pt x="4049966" y="1447037"/>
                  </a:lnTo>
                  <a:lnTo>
                    <a:pt x="4043690" y="1447656"/>
                  </a:lnTo>
                  <a:close/>
                </a:path>
              </a:pathLst>
            </a:custGeom>
            <a:solidFill>
              <a:srgbClr val="FFFFFF">
                <a:alpha val="79998"/>
              </a:srgbClr>
            </a:solidFill>
          </p:spPr>
          <p:txBody>
            <a:bodyPr wrap="square" lIns="0" tIns="0" rIns="0" bIns="0" rtlCol="0"/>
            <a:lstStyle/>
            <a:p>
              <a:endParaRPr/>
            </a:p>
          </p:txBody>
        </p:sp>
        <p:pic>
          <p:nvPicPr>
            <p:cNvPr id="30" name="object 30"/>
            <p:cNvPicPr/>
            <p:nvPr/>
          </p:nvPicPr>
          <p:blipFill>
            <a:blip r:embed="rId5" cstate="print"/>
            <a:stretch>
              <a:fillRect/>
            </a:stretch>
          </p:blipFill>
          <p:spPr>
            <a:xfrm>
              <a:off x="5428712" y="2605781"/>
              <a:ext cx="321701" cy="321701"/>
            </a:xfrm>
            <a:prstGeom prst="rect">
              <a:avLst/>
            </a:prstGeom>
          </p:spPr>
        </p:pic>
        <p:sp>
          <p:nvSpPr>
            <p:cNvPr id="31" name="object 31"/>
            <p:cNvSpPr/>
            <p:nvPr/>
          </p:nvSpPr>
          <p:spPr>
            <a:xfrm>
              <a:off x="5549341" y="3096386"/>
              <a:ext cx="40640" cy="619760"/>
            </a:xfrm>
            <a:custGeom>
              <a:avLst/>
              <a:gdLst/>
              <a:ahLst/>
              <a:cxnLst/>
              <a:rect l="l" t="t" r="r" b="b"/>
              <a:pathLst>
                <a:path w="40639" h="619760">
                  <a:moveTo>
                    <a:pt x="40220" y="596493"/>
                  </a:moveTo>
                  <a:lnTo>
                    <a:pt x="22771" y="579056"/>
                  </a:lnTo>
                  <a:lnTo>
                    <a:pt x="17437" y="579056"/>
                  </a:lnTo>
                  <a:lnTo>
                    <a:pt x="0" y="596493"/>
                  </a:lnTo>
                  <a:lnTo>
                    <a:pt x="0" y="601827"/>
                  </a:lnTo>
                  <a:lnTo>
                    <a:pt x="17437" y="619264"/>
                  </a:lnTo>
                  <a:lnTo>
                    <a:pt x="22771" y="619264"/>
                  </a:lnTo>
                  <a:lnTo>
                    <a:pt x="40220" y="601827"/>
                  </a:lnTo>
                  <a:lnTo>
                    <a:pt x="40220" y="599160"/>
                  </a:lnTo>
                  <a:lnTo>
                    <a:pt x="40220" y="596493"/>
                  </a:lnTo>
                  <a:close/>
                </a:path>
                <a:path w="40639" h="619760">
                  <a:moveTo>
                    <a:pt x="40220" y="403479"/>
                  </a:moveTo>
                  <a:lnTo>
                    <a:pt x="22771" y="386041"/>
                  </a:lnTo>
                  <a:lnTo>
                    <a:pt x="17437" y="386041"/>
                  </a:lnTo>
                  <a:lnTo>
                    <a:pt x="0" y="403479"/>
                  </a:lnTo>
                  <a:lnTo>
                    <a:pt x="0" y="408813"/>
                  </a:lnTo>
                  <a:lnTo>
                    <a:pt x="17437" y="426250"/>
                  </a:lnTo>
                  <a:lnTo>
                    <a:pt x="22771" y="426250"/>
                  </a:lnTo>
                  <a:lnTo>
                    <a:pt x="40220" y="408813"/>
                  </a:lnTo>
                  <a:lnTo>
                    <a:pt x="40220" y="406146"/>
                  </a:lnTo>
                  <a:lnTo>
                    <a:pt x="40220" y="403479"/>
                  </a:lnTo>
                  <a:close/>
                </a:path>
                <a:path w="40639" h="619760">
                  <a:moveTo>
                    <a:pt x="40220" y="210451"/>
                  </a:moveTo>
                  <a:lnTo>
                    <a:pt x="22771" y="193014"/>
                  </a:lnTo>
                  <a:lnTo>
                    <a:pt x="17437" y="193014"/>
                  </a:lnTo>
                  <a:lnTo>
                    <a:pt x="0" y="210451"/>
                  </a:lnTo>
                  <a:lnTo>
                    <a:pt x="0" y="215785"/>
                  </a:lnTo>
                  <a:lnTo>
                    <a:pt x="17437" y="233235"/>
                  </a:lnTo>
                  <a:lnTo>
                    <a:pt x="22771" y="233235"/>
                  </a:lnTo>
                  <a:lnTo>
                    <a:pt x="40220" y="215785"/>
                  </a:lnTo>
                  <a:lnTo>
                    <a:pt x="40220" y="213118"/>
                  </a:lnTo>
                  <a:lnTo>
                    <a:pt x="40220" y="210451"/>
                  </a:lnTo>
                  <a:close/>
                </a:path>
                <a:path w="40639" h="619760">
                  <a:moveTo>
                    <a:pt x="40220" y="17437"/>
                  </a:moveTo>
                  <a:lnTo>
                    <a:pt x="22771" y="0"/>
                  </a:lnTo>
                  <a:lnTo>
                    <a:pt x="17437" y="0"/>
                  </a:lnTo>
                  <a:lnTo>
                    <a:pt x="0" y="17437"/>
                  </a:lnTo>
                  <a:lnTo>
                    <a:pt x="0" y="22771"/>
                  </a:lnTo>
                  <a:lnTo>
                    <a:pt x="17437" y="40208"/>
                  </a:lnTo>
                  <a:lnTo>
                    <a:pt x="22771" y="40208"/>
                  </a:lnTo>
                  <a:lnTo>
                    <a:pt x="40220" y="22771"/>
                  </a:lnTo>
                  <a:lnTo>
                    <a:pt x="40220" y="20104"/>
                  </a:lnTo>
                  <a:lnTo>
                    <a:pt x="40220" y="17437"/>
                  </a:lnTo>
                  <a:close/>
                </a:path>
              </a:pathLst>
            </a:custGeom>
            <a:solidFill>
              <a:srgbClr val="000000"/>
            </a:solidFill>
          </p:spPr>
          <p:txBody>
            <a:bodyPr wrap="square" lIns="0" tIns="0" rIns="0" bIns="0" rtlCol="0"/>
            <a:lstStyle/>
            <a:p>
              <a:endParaRPr/>
            </a:p>
          </p:txBody>
        </p:sp>
      </p:grpSp>
      <p:sp>
        <p:nvSpPr>
          <p:cNvPr id="32" name="object 32"/>
          <p:cNvSpPr txBox="1"/>
          <p:nvPr/>
        </p:nvSpPr>
        <p:spPr>
          <a:xfrm>
            <a:off x="5284441" y="1930026"/>
            <a:ext cx="2934335" cy="1851660"/>
          </a:xfrm>
          <a:prstGeom prst="rect">
            <a:avLst/>
          </a:prstGeom>
        </p:spPr>
        <p:txBody>
          <a:bodyPr vert="horz" wrap="square" lIns="0" tIns="13970" rIns="0" bIns="0" rtlCol="0">
            <a:spAutoFit/>
          </a:bodyPr>
          <a:lstStyle/>
          <a:p>
            <a:pPr marL="12700">
              <a:lnSpc>
                <a:spcPct val="100000"/>
              </a:lnSpc>
              <a:spcBef>
                <a:spcPts val="110"/>
              </a:spcBef>
            </a:pPr>
            <a:r>
              <a:rPr sz="1600" b="1" spc="-95" dirty="0">
                <a:solidFill>
                  <a:srgbClr val="00BCD4"/>
                </a:solidFill>
                <a:latin typeface="Tahoma"/>
                <a:cs typeface="Tahoma"/>
              </a:rPr>
              <a:t>Specialized</a:t>
            </a:r>
            <a:r>
              <a:rPr sz="1600" b="1" spc="-80" dirty="0">
                <a:solidFill>
                  <a:srgbClr val="00BCD4"/>
                </a:solidFill>
                <a:latin typeface="Tahoma"/>
                <a:cs typeface="Tahoma"/>
              </a:rPr>
              <a:t> </a:t>
            </a:r>
            <a:r>
              <a:rPr sz="1600" b="1" spc="-105" dirty="0">
                <a:solidFill>
                  <a:srgbClr val="00BCD4"/>
                </a:solidFill>
                <a:latin typeface="Tahoma"/>
                <a:cs typeface="Tahoma"/>
              </a:rPr>
              <a:t>Risk</a:t>
            </a:r>
            <a:r>
              <a:rPr sz="1600" b="1" spc="-60" dirty="0">
                <a:solidFill>
                  <a:srgbClr val="00BCD4"/>
                </a:solidFill>
                <a:latin typeface="Tahoma"/>
                <a:cs typeface="Tahoma"/>
              </a:rPr>
              <a:t> </a:t>
            </a:r>
            <a:r>
              <a:rPr sz="1600" b="1" spc="-10" dirty="0">
                <a:solidFill>
                  <a:srgbClr val="00BCD4"/>
                </a:solidFill>
                <a:latin typeface="Tahoma"/>
                <a:cs typeface="Tahoma"/>
              </a:rPr>
              <a:t>Platforms</a:t>
            </a:r>
            <a:endParaRPr sz="1600" dirty="0">
              <a:latin typeface="Tahoma"/>
              <a:cs typeface="Tahoma"/>
            </a:endParaRPr>
          </a:p>
          <a:p>
            <a:pPr>
              <a:lnSpc>
                <a:spcPct val="100000"/>
              </a:lnSpc>
            </a:pPr>
            <a:endParaRPr sz="1400" dirty="0">
              <a:latin typeface="Tahoma"/>
              <a:cs typeface="Tahoma"/>
            </a:endParaRPr>
          </a:p>
          <a:p>
            <a:pPr>
              <a:lnSpc>
                <a:spcPct val="100000"/>
              </a:lnSpc>
              <a:spcBef>
                <a:spcPts val="170"/>
              </a:spcBef>
            </a:pPr>
            <a:endParaRPr sz="1400" dirty="0">
              <a:latin typeface="Tahoma"/>
              <a:cs typeface="Tahoma"/>
            </a:endParaRPr>
          </a:p>
          <a:p>
            <a:pPr marL="398145" indent="192405">
              <a:lnSpc>
                <a:spcPct val="100000"/>
              </a:lnSpc>
            </a:pPr>
            <a:r>
              <a:rPr sz="1450" b="1" spc="-80" dirty="0">
                <a:latin typeface="Tahoma"/>
                <a:cs typeface="Tahoma"/>
              </a:rPr>
              <a:t>Enterprise</a:t>
            </a:r>
            <a:r>
              <a:rPr sz="1450" b="1" spc="-20" dirty="0">
                <a:latin typeface="Tahoma"/>
                <a:cs typeface="Tahoma"/>
              </a:rPr>
              <a:t> </a:t>
            </a:r>
            <a:r>
              <a:rPr sz="1450" b="1" spc="-10" dirty="0">
                <a:latin typeface="Tahoma"/>
                <a:cs typeface="Tahoma"/>
              </a:rPr>
              <a:t>Solutions</a:t>
            </a:r>
            <a:endParaRPr sz="1450" dirty="0">
              <a:latin typeface="Tahoma"/>
              <a:cs typeface="Tahoma"/>
            </a:endParaRPr>
          </a:p>
          <a:p>
            <a:pPr marL="398145" marR="5080">
              <a:lnSpc>
                <a:spcPct val="115100"/>
              </a:lnSpc>
              <a:spcBef>
                <a:spcPts val="1070"/>
              </a:spcBef>
            </a:pPr>
            <a:r>
              <a:rPr sz="1100" spc="-40" dirty="0">
                <a:latin typeface="Lucida Sans"/>
                <a:cs typeface="Lucida Sans"/>
              </a:rPr>
              <a:t>Comprehensive</a:t>
            </a:r>
            <a:r>
              <a:rPr sz="1100" spc="-25" dirty="0">
                <a:latin typeface="Lucida Sans"/>
                <a:cs typeface="Lucida Sans"/>
              </a:rPr>
              <a:t> </a:t>
            </a:r>
            <a:r>
              <a:rPr sz="1100" spc="-50" dirty="0">
                <a:latin typeface="Lucida Sans"/>
                <a:cs typeface="Lucida Sans"/>
              </a:rPr>
              <a:t>risk</a:t>
            </a:r>
            <a:r>
              <a:rPr sz="1100" spc="-30" dirty="0">
                <a:latin typeface="Lucida Sans"/>
                <a:cs typeface="Lucida Sans"/>
              </a:rPr>
              <a:t> </a:t>
            </a:r>
            <a:r>
              <a:rPr sz="1100" spc="-10" dirty="0">
                <a:latin typeface="Lucida Sans"/>
                <a:cs typeface="Lucida Sans"/>
              </a:rPr>
              <a:t>registers </a:t>
            </a:r>
            <a:r>
              <a:rPr sz="1100" spc="-25" dirty="0">
                <a:latin typeface="Lucida Sans"/>
                <a:cs typeface="Lucida Sans"/>
              </a:rPr>
              <a:t>Quantitative</a:t>
            </a:r>
            <a:r>
              <a:rPr sz="1100" spc="-30" dirty="0">
                <a:latin typeface="Lucida Sans"/>
                <a:cs typeface="Lucida Sans"/>
              </a:rPr>
              <a:t> </a:t>
            </a:r>
            <a:r>
              <a:rPr sz="1100" spc="-50" dirty="0">
                <a:latin typeface="Lucida Sans"/>
                <a:cs typeface="Lucida Sans"/>
              </a:rPr>
              <a:t>risk</a:t>
            </a:r>
            <a:r>
              <a:rPr sz="1100" spc="-35" dirty="0">
                <a:latin typeface="Lucida Sans"/>
                <a:cs typeface="Lucida Sans"/>
              </a:rPr>
              <a:t> analysis </a:t>
            </a:r>
            <a:r>
              <a:rPr sz="1100" spc="-20" dirty="0">
                <a:latin typeface="Lucida Sans"/>
                <a:cs typeface="Lucida Sans"/>
              </a:rPr>
              <a:t>tools </a:t>
            </a:r>
            <a:r>
              <a:rPr sz="1100" spc="-25" dirty="0">
                <a:latin typeface="Lucida Sans"/>
                <a:cs typeface="Lucida Sans"/>
              </a:rPr>
              <a:t>Compliance</a:t>
            </a:r>
            <a:r>
              <a:rPr sz="1100" spc="-15" dirty="0">
                <a:latin typeface="Lucida Sans"/>
                <a:cs typeface="Lucida Sans"/>
              </a:rPr>
              <a:t> </a:t>
            </a:r>
            <a:r>
              <a:rPr sz="1100" spc="-25" dirty="0">
                <a:latin typeface="Lucida Sans"/>
                <a:cs typeface="Lucida Sans"/>
              </a:rPr>
              <a:t>tracking</a:t>
            </a:r>
            <a:r>
              <a:rPr sz="1100" spc="-70" dirty="0">
                <a:latin typeface="Lucida Sans"/>
                <a:cs typeface="Lucida Sans"/>
              </a:rPr>
              <a:t> </a:t>
            </a:r>
            <a:r>
              <a:rPr sz="1100" spc="-20" dirty="0">
                <a:latin typeface="Lucida Sans"/>
                <a:cs typeface="Lucida Sans"/>
              </a:rPr>
              <a:t>and</a:t>
            </a:r>
            <a:r>
              <a:rPr sz="1100" spc="-50" dirty="0">
                <a:latin typeface="Lucida Sans"/>
                <a:cs typeface="Lucida Sans"/>
              </a:rPr>
              <a:t> </a:t>
            </a:r>
            <a:r>
              <a:rPr sz="1100" spc="-10" dirty="0">
                <a:latin typeface="Lucida Sans"/>
                <a:cs typeface="Lucida Sans"/>
              </a:rPr>
              <a:t>reporting </a:t>
            </a:r>
            <a:r>
              <a:rPr sz="1100" spc="-35" dirty="0">
                <a:latin typeface="Lucida Sans"/>
                <a:cs typeface="Lucida Sans"/>
              </a:rPr>
              <a:t>Examples:</a:t>
            </a:r>
            <a:r>
              <a:rPr sz="1100" spc="-40" dirty="0">
                <a:latin typeface="Lucida Sans"/>
                <a:cs typeface="Lucida Sans"/>
              </a:rPr>
              <a:t> </a:t>
            </a:r>
            <a:r>
              <a:rPr sz="1100" spc="-50" dirty="0">
                <a:latin typeface="Lucida Sans"/>
                <a:cs typeface="Lucida Sans"/>
              </a:rPr>
              <a:t>LogicManager,</a:t>
            </a:r>
            <a:r>
              <a:rPr sz="1100" spc="-35" dirty="0">
                <a:latin typeface="Lucida Sans"/>
                <a:cs typeface="Lucida Sans"/>
              </a:rPr>
              <a:t> </a:t>
            </a:r>
            <a:r>
              <a:rPr sz="1100" spc="-10" dirty="0">
                <a:latin typeface="Lucida Sans"/>
                <a:cs typeface="Lucida Sans"/>
              </a:rPr>
              <a:t>MetricStream</a:t>
            </a:r>
            <a:endParaRPr sz="1100" dirty="0">
              <a:latin typeface="Lucida Sans"/>
              <a:cs typeface="Lucida Sans"/>
            </a:endParaRPr>
          </a:p>
        </p:txBody>
      </p:sp>
      <p:grpSp>
        <p:nvGrpSpPr>
          <p:cNvPr id="33" name="object 33"/>
          <p:cNvGrpSpPr/>
          <p:nvPr/>
        </p:nvGrpSpPr>
        <p:grpSpPr>
          <a:xfrm>
            <a:off x="5300031" y="4117778"/>
            <a:ext cx="4134485" cy="1640839"/>
            <a:chOff x="5300031" y="4117778"/>
            <a:chExt cx="4134485" cy="1640839"/>
          </a:xfrm>
        </p:grpSpPr>
        <p:sp>
          <p:nvSpPr>
            <p:cNvPr id="34" name="object 34"/>
            <p:cNvSpPr/>
            <p:nvPr/>
          </p:nvSpPr>
          <p:spPr>
            <a:xfrm>
              <a:off x="5300031" y="4117778"/>
              <a:ext cx="4134485" cy="1640839"/>
            </a:xfrm>
            <a:custGeom>
              <a:avLst/>
              <a:gdLst/>
              <a:ahLst/>
              <a:cxnLst/>
              <a:rect l="l" t="t" r="r" b="b"/>
              <a:pathLst>
                <a:path w="4134484" h="1640839">
                  <a:moveTo>
                    <a:pt x="4043690" y="1640677"/>
                  </a:moveTo>
                  <a:lnTo>
                    <a:pt x="90173" y="1640677"/>
                  </a:lnTo>
                  <a:lnTo>
                    <a:pt x="83897" y="1640059"/>
                  </a:lnTo>
                  <a:lnTo>
                    <a:pt x="37622" y="1620891"/>
                  </a:lnTo>
                  <a:lnTo>
                    <a:pt x="9771" y="1586953"/>
                  </a:lnTo>
                  <a:lnTo>
                    <a:pt x="0" y="1550503"/>
                  </a:lnTo>
                  <a:lnTo>
                    <a:pt x="0" y="1544167"/>
                  </a:lnTo>
                  <a:lnTo>
                    <a:pt x="0" y="90173"/>
                  </a:lnTo>
                  <a:lnTo>
                    <a:pt x="12744" y="48160"/>
                  </a:lnTo>
                  <a:lnTo>
                    <a:pt x="48160" y="12743"/>
                  </a:lnTo>
                  <a:lnTo>
                    <a:pt x="90173" y="0"/>
                  </a:lnTo>
                  <a:lnTo>
                    <a:pt x="4043690" y="0"/>
                  </a:lnTo>
                  <a:lnTo>
                    <a:pt x="4085702" y="12743"/>
                  </a:lnTo>
                  <a:lnTo>
                    <a:pt x="4121118" y="48160"/>
                  </a:lnTo>
                  <a:lnTo>
                    <a:pt x="4133862" y="90173"/>
                  </a:lnTo>
                  <a:lnTo>
                    <a:pt x="4133862" y="1550503"/>
                  </a:lnTo>
                  <a:lnTo>
                    <a:pt x="4121118" y="1592515"/>
                  </a:lnTo>
                  <a:lnTo>
                    <a:pt x="4085702" y="1627932"/>
                  </a:lnTo>
                  <a:lnTo>
                    <a:pt x="4049966" y="1640059"/>
                  </a:lnTo>
                  <a:lnTo>
                    <a:pt x="4043690" y="1640677"/>
                  </a:lnTo>
                  <a:close/>
                </a:path>
              </a:pathLst>
            </a:custGeom>
            <a:solidFill>
              <a:srgbClr val="FFFFFF">
                <a:alpha val="79998"/>
              </a:srgbClr>
            </a:solidFill>
          </p:spPr>
          <p:txBody>
            <a:bodyPr wrap="square" lIns="0" tIns="0" rIns="0" bIns="0" rtlCol="0"/>
            <a:lstStyle/>
            <a:p>
              <a:endParaRPr/>
            </a:p>
          </p:txBody>
        </p:sp>
        <p:pic>
          <p:nvPicPr>
            <p:cNvPr id="35" name="object 35"/>
            <p:cNvPicPr/>
            <p:nvPr/>
          </p:nvPicPr>
          <p:blipFill>
            <a:blip r:embed="rId6" cstate="print"/>
            <a:stretch>
              <a:fillRect/>
            </a:stretch>
          </p:blipFill>
          <p:spPr>
            <a:xfrm>
              <a:off x="5428712" y="4246459"/>
              <a:ext cx="321701" cy="321701"/>
            </a:xfrm>
            <a:prstGeom prst="rect">
              <a:avLst/>
            </a:prstGeom>
          </p:spPr>
        </p:pic>
        <p:sp>
          <p:nvSpPr>
            <p:cNvPr id="36" name="object 36"/>
            <p:cNvSpPr/>
            <p:nvPr/>
          </p:nvSpPr>
          <p:spPr>
            <a:xfrm>
              <a:off x="5549341" y="4737062"/>
              <a:ext cx="40640" cy="812800"/>
            </a:xfrm>
            <a:custGeom>
              <a:avLst/>
              <a:gdLst/>
              <a:ahLst/>
              <a:cxnLst/>
              <a:rect l="l" t="t" r="r" b="b"/>
              <a:pathLst>
                <a:path w="40639" h="812800">
                  <a:moveTo>
                    <a:pt x="40220" y="789520"/>
                  </a:moveTo>
                  <a:lnTo>
                    <a:pt x="22771" y="772083"/>
                  </a:lnTo>
                  <a:lnTo>
                    <a:pt x="17437" y="772083"/>
                  </a:lnTo>
                  <a:lnTo>
                    <a:pt x="0" y="789520"/>
                  </a:lnTo>
                  <a:lnTo>
                    <a:pt x="0" y="794854"/>
                  </a:lnTo>
                  <a:lnTo>
                    <a:pt x="17437" y="812292"/>
                  </a:lnTo>
                  <a:lnTo>
                    <a:pt x="22771" y="812292"/>
                  </a:lnTo>
                  <a:lnTo>
                    <a:pt x="40220" y="794854"/>
                  </a:lnTo>
                  <a:lnTo>
                    <a:pt x="40220" y="792187"/>
                  </a:lnTo>
                  <a:lnTo>
                    <a:pt x="40220" y="789520"/>
                  </a:lnTo>
                  <a:close/>
                </a:path>
                <a:path w="40639" h="812800">
                  <a:moveTo>
                    <a:pt x="40220" y="596506"/>
                  </a:moveTo>
                  <a:lnTo>
                    <a:pt x="22771" y="579056"/>
                  </a:lnTo>
                  <a:lnTo>
                    <a:pt x="17437" y="579056"/>
                  </a:lnTo>
                  <a:lnTo>
                    <a:pt x="0" y="596506"/>
                  </a:lnTo>
                  <a:lnTo>
                    <a:pt x="0" y="601827"/>
                  </a:lnTo>
                  <a:lnTo>
                    <a:pt x="17437" y="619277"/>
                  </a:lnTo>
                  <a:lnTo>
                    <a:pt x="22771" y="619277"/>
                  </a:lnTo>
                  <a:lnTo>
                    <a:pt x="40220" y="601827"/>
                  </a:lnTo>
                  <a:lnTo>
                    <a:pt x="40220" y="599173"/>
                  </a:lnTo>
                  <a:lnTo>
                    <a:pt x="40220" y="596506"/>
                  </a:lnTo>
                  <a:close/>
                </a:path>
                <a:path w="40639" h="812800">
                  <a:moveTo>
                    <a:pt x="40220" y="403479"/>
                  </a:moveTo>
                  <a:lnTo>
                    <a:pt x="22771" y="386041"/>
                  </a:lnTo>
                  <a:lnTo>
                    <a:pt x="17437" y="386041"/>
                  </a:lnTo>
                  <a:lnTo>
                    <a:pt x="0" y="403479"/>
                  </a:lnTo>
                  <a:lnTo>
                    <a:pt x="0" y="408813"/>
                  </a:lnTo>
                  <a:lnTo>
                    <a:pt x="17437" y="426250"/>
                  </a:lnTo>
                  <a:lnTo>
                    <a:pt x="22771" y="426250"/>
                  </a:lnTo>
                  <a:lnTo>
                    <a:pt x="40220" y="408813"/>
                  </a:lnTo>
                  <a:lnTo>
                    <a:pt x="40220" y="406146"/>
                  </a:lnTo>
                  <a:lnTo>
                    <a:pt x="40220" y="403479"/>
                  </a:lnTo>
                  <a:close/>
                </a:path>
                <a:path w="40639" h="812800">
                  <a:moveTo>
                    <a:pt x="40220" y="210464"/>
                  </a:moveTo>
                  <a:lnTo>
                    <a:pt x="22771" y="193014"/>
                  </a:lnTo>
                  <a:lnTo>
                    <a:pt x="17437" y="193014"/>
                  </a:lnTo>
                  <a:lnTo>
                    <a:pt x="0" y="210464"/>
                  </a:lnTo>
                  <a:lnTo>
                    <a:pt x="0" y="215785"/>
                  </a:lnTo>
                  <a:lnTo>
                    <a:pt x="17437" y="233235"/>
                  </a:lnTo>
                  <a:lnTo>
                    <a:pt x="22771" y="233235"/>
                  </a:lnTo>
                  <a:lnTo>
                    <a:pt x="40220" y="215785"/>
                  </a:lnTo>
                  <a:lnTo>
                    <a:pt x="40220" y="213131"/>
                  </a:lnTo>
                  <a:lnTo>
                    <a:pt x="40220" y="210464"/>
                  </a:lnTo>
                  <a:close/>
                </a:path>
                <a:path w="40639" h="812800">
                  <a:moveTo>
                    <a:pt x="40220" y="17437"/>
                  </a:moveTo>
                  <a:lnTo>
                    <a:pt x="22771" y="0"/>
                  </a:lnTo>
                  <a:lnTo>
                    <a:pt x="17437" y="0"/>
                  </a:lnTo>
                  <a:lnTo>
                    <a:pt x="0" y="17437"/>
                  </a:lnTo>
                  <a:lnTo>
                    <a:pt x="0" y="22771"/>
                  </a:lnTo>
                  <a:lnTo>
                    <a:pt x="17437" y="40208"/>
                  </a:lnTo>
                  <a:lnTo>
                    <a:pt x="22771" y="40208"/>
                  </a:lnTo>
                  <a:lnTo>
                    <a:pt x="40220" y="22771"/>
                  </a:lnTo>
                  <a:lnTo>
                    <a:pt x="40220" y="20104"/>
                  </a:lnTo>
                  <a:lnTo>
                    <a:pt x="40220" y="17437"/>
                  </a:lnTo>
                  <a:close/>
                </a:path>
              </a:pathLst>
            </a:custGeom>
            <a:solidFill>
              <a:srgbClr val="000000"/>
            </a:solidFill>
          </p:spPr>
          <p:txBody>
            <a:bodyPr wrap="square" lIns="0" tIns="0" rIns="0" bIns="0" rtlCol="0"/>
            <a:lstStyle/>
            <a:p>
              <a:endParaRPr/>
            </a:p>
          </p:txBody>
        </p:sp>
      </p:grpSp>
      <p:sp>
        <p:nvSpPr>
          <p:cNvPr id="37" name="object 37"/>
          <p:cNvSpPr txBox="1"/>
          <p:nvPr/>
        </p:nvSpPr>
        <p:spPr>
          <a:xfrm>
            <a:off x="5670483" y="4264880"/>
            <a:ext cx="2722880" cy="1350010"/>
          </a:xfrm>
          <a:prstGeom prst="rect">
            <a:avLst/>
          </a:prstGeom>
        </p:spPr>
        <p:txBody>
          <a:bodyPr vert="horz" wrap="square" lIns="0" tIns="14605" rIns="0" bIns="0" rtlCol="0">
            <a:spAutoFit/>
          </a:bodyPr>
          <a:lstStyle/>
          <a:p>
            <a:pPr marL="205104">
              <a:lnSpc>
                <a:spcPct val="100000"/>
              </a:lnSpc>
              <a:spcBef>
                <a:spcPts val="115"/>
              </a:spcBef>
            </a:pPr>
            <a:r>
              <a:rPr sz="1450" b="1" spc="-95" dirty="0">
                <a:latin typeface="Tahoma"/>
                <a:cs typeface="Tahoma"/>
              </a:rPr>
              <a:t>Benefits</a:t>
            </a:r>
            <a:r>
              <a:rPr sz="1450" b="1" spc="-100" dirty="0">
                <a:latin typeface="Tahoma"/>
                <a:cs typeface="Tahoma"/>
              </a:rPr>
              <a:t> </a:t>
            </a:r>
            <a:r>
              <a:rPr sz="1450" b="1" spc="-75" dirty="0">
                <a:latin typeface="Tahoma"/>
                <a:cs typeface="Tahoma"/>
              </a:rPr>
              <a:t>of</a:t>
            </a:r>
            <a:r>
              <a:rPr sz="1450" b="1" spc="-65" dirty="0">
                <a:latin typeface="Tahoma"/>
                <a:cs typeface="Tahoma"/>
              </a:rPr>
              <a:t> </a:t>
            </a:r>
            <a:r>
              <a:rPr sz="1450" b="1" spc="-90" dirty="0">
                <a:latin typeface="Tahoma"/>
                <a:cs typeface="Tahoma"/>
              </a:rPr>
              <a:t>Software</a:t>
            </a:r>
            <a:r>
              <a:rPr sz="1450" b="1" spc="-20" dirty="0">
                <a:latin typeface="Tahoma"/>
                <a:cs typeface="Tahoma"/>
              </a:rPr>
              <a:t> </a:t>
            </a:r>
            <a:r>
              <a:rPr sz="1450" b="1" spc="-65" dirty="0">
                <a:latin typeface="Tahoma"/>
                <a:cs typeface="Tahoma"/>
              </a:rPr>
              <a:t>Solutions</a:t>
            </a:r>
            <a:endParaRPr sz="1450">
              <a:latin typeface="Tahoma"/>
              <a:cs typeface="Tahoma"/>
            </a:endParaRPr>
          </a:p>
          <a:p>
            <a:pPr marL="12700" marR="204470">
              <a:lnSpc>
                <a:spcPct val="115100"/>
              </a:lnSpc>
              <a:spcBef>
                <a:spcPts val="1070"/>
              </a:spcBef>
            </a:pPr>
            <a:r>
              <a:rPr sz="1100" spc="-40" dirty="0">
                <a:latin typeface="Lucida Sans"/>
                <a:cs typeface="Lucida Sans"/>
              </a:rPr>
              <a:t>Centralized</a:t>
            </a:r>
            <a:r>
              <a:rPr sz="1100" spc="-30" dirty="0">
                <a:latin typeface="Lucida Sans"/>
                <a:cs typeface="Lucida Sans"/>
              </a:rPr>
              <a:t> </a:t>
            </a:r>
            <a:r>
              <a:rPr sz="1100" spc="-50" dirty="0">
                <a:latin typeface="Lucida Sans"/>
                <a:cs typeface="Lucida Sans"/>
              </a:rPr>
              <a:t>risk</a:t>
            </a:r>
            <a:r>
              <a:rPr sz="1100" spc="5" dirty="0">
                <a:latin typeface="Lucida Sans"/>
                <a:cs typeface="Lucida Sans"/>
              </a:rPr>
              <a:t> </a:t>
            </a:r>
            <a:r>
              <a:rPr sz="1100" spc="-25" dirty="0">
                <a:latin typeface="Lucida Sans"/>
                <a:cs typeface="Lucida Sans"/>
              </a:rPr>
              <a:t>information</a:t>
            </a:r>
            <a:r>
              <a:rPr sz="1100" spc="-5" dirty="0">
                <a:latin typeface="Lucida Sans"/>
                <a:cs typeface="Lucida Sans"/>
              </a:rPr>
              <a:t> </a:t>
            </a:r>
            <a:r>
              <a:rPr sz="1100" spc="-25" dirty="0">
                <a:latin typeface="Lucida Sans"/>
                <a:cs typeface="Lucida Sans"/>
              </a:rPr>
              <a:t>repository </a:t>
            </a:r>
            <a:r>
              <a:rPr sz="1100" spc="-10" dirty="0">
                <a:latin typeface="Lucida Sans"/>
                <a:cs typeface="Lucida Sans"/>
              </a:rPr>
              <a:t>Real-time</a:t>
            </a:r>
            <a:r>
              <a:rPr sz="1100" spc="-5" dirty="0">
                <a:latin typeface="Lucida Sans"/>
                <a:cs typeface="Lucida Sans"/>
              </a:rPr>
              <a:t> </a:t>
            </a:r>
            <a:r>
              <a:rPr sz="1100" spc="-25" dirty="0">
                <a:latin typeface="Lucida Sans"/>
                <a:cs typeface="Lucida Sans"/>
              </a:rPr>
              <a:t>monitoring</a:t>
            </a:r>
            <a:r>
              <a:rPr sz="1100" spc="-65" dirty="0">
                <a:latin typeface="Lucida Sans"/>
                <a:cs typeface="Lucida Sans"/>
              </a:rPr>
              <a:t> </a:t>
            </a:r>
            <a:r>
              <a:rPr sz="1100" spc="-20" dirty="0">
                <a:latin typeface="Lucida Sans"/>
                <a:cs typeface="Lucida Sans"/>
              </a:rPr>
              <a:t>and</a:t>
            </a:r>
            <a:r>
              <a:rPr sz="1100" spc="-45" dirty="0">
                <a:latin typeface="Lucida Sans"/>
                <a:cs typeface="Lucida Sans"/>
              </a:rPr>
              <a:t> </a:t>
            </a:r>
            <a:r>
              <a:rPr sz="1100" spc="-10" dirty="0">
                <a:latin typeface="Lucida Sans"/>
                <a:cs typeface="Lucida Sans"/>
              </a:rPr>
              <a:t>alerts </a:t>
            </a:r>
            <a:r>
              <a:rPr sz="1100" dirty="0">
                <a:latin typeface="Lucida Sans"/>
                <a:cs typeface="Lucida Sans"/>
              </a:rPr>
              <a:t>Enhanced</a:t>
            </a:r>
            <a:r>
              <a:rPr sz="1100" spc="-50" dirty="0">
                <a:latin typeface="Lucida Sans"/>
                <a:cs typeface="Lucida Sans"/>
              </a:rPr>
              <a:t> </a:t>
            </a:r>
            <a:r>
              <a:rPr sz="1100" spc="-30" dirty="0">
                <a:latin typeface="Lucida Sans"/>
                <a:cs typeface="Lucida Sans"/>
              </a:rPr>
              <a:t>collaboration</a:t>
            </a:r>
            <a:r>
              <a:rPr sz="1100" spc="-25" dirty="0">
                <a:latin typeface="Lucida Sans"/>
                <a:cs typeface="Lucida Sans"/>
              </a:rPr>
              <a:t> </a:t>
            </a:r>
            <a:r>
              <a:rPr sz="1100" spc="-55" dirty="0">
                <a:latin typeface="Lucida Sans"/>
                <a:cs typeface="Lucida Sans"/>
              </a:rPr>
              <a:t>across</a:t>
            </a:r>
            <a:r>
              <a:rPr sz="1100" spc="-15" dirty="0">
                <a:latin typeface="Lucida Sans"/>
                <a:cs typeface="Lucida Sans"/>
              </a:rPr>
              <a:t> </a:t>
            </a:r>
            <a:r>
              <a:rPr sz="1100" spc="-20" dirty="0">
                <a:latin typeface="Lucida Sans"/>
                <a:cs typeface="Lucida Sans"/>
              </a:rPr>
              <a:t>teams </a:t>
            </a:r>
            <a:r>
              <a:rPr sz="1100" spc="-30" dirty="0">
                <a:latin typeface="Lucida Sans"/>
                <a:cs typeface="Lucida Sans"/>
              </a:rPr>
              <a:t>Data-</a:t>
            </a:r>
            <a:r>
              <a:rPr sz="1100" spc="-40" dirty="0">
                <a:latin typeface="Lucida Sans"/>
                <a:cs typeface="Lucida Sans"/>
              </a:rPr>
              <a:t>driven</a:t>
            </a:r>
            <a:r>
              <a:rPr sz="1100" spc="-10" dirty="0">
                <a:latin typeface="Lucida Sans"/>
                <a:cs typeface="Lucida Sans"/>
              </a:rPr>
              <a:t> </a:t>
            </a:r>
            <a:r>
              <a:rPr sz="1100" spc="-30" dirty="0">
                <a:latin typeface="Lucida Sans"/>
                <a:cs typeface="Lucida Sans"/>
              </a:rPr>
              <a:t>decision</a:t>
            </a:r>
            <a:r>
              <a:rPr sz="1100" spc="-5" dirty="0">
                <a:latin typeface="Lucida Sans"/>
                <a:cs typeface="Lucida Sans"/>
              </a:rPr>
              <a:t> </a:t>
            </a:r>
            <a:r>
              <a:rPr sz="1100" spc="-10" dirty="0">
                <a:latin typeface="Lucida Sans"/>
                <a:cs typeface="Lucida Sans"/>
              </a:rPr>
              <a:t>making </a:t>
            </a:r>
            <a:r>
              <a:rPr sz="1100" spc="-20" dirty="0">
                <a:latin typeface="Lucida Sans"/>
                <a:cs typeface="Lucida Sans"/>
              </a:rPr>
              <a:t>Automated</a:t>
            </a:r>
            <a:r>
              <a:rPr sz="1100" spc="-40" dirty="0">
                <a:latin typeface="Lucida Sans"/>
                <a:cs typeface="Lucida Sans"/>
              </a:rPr>
              <a:t> </a:t>
            </a:r>
            <a:r>
              <a:rPr sz="1100" spc="-35" dirty="0">
                <a:latin typeface="Lucida Sans"/>
                <a:cs typeface="Lucida Sans"/>
              </a:rPr>
              <a:t>reporting</a:t>
            </a:r>
            <a:r>
              <a:rPr sz="1100" spc="-60" dirty="0">
                <a:latin typeface="Lucida Sans"/>
                <a:cs typeface="Lucida Sans"/>
              </a:rPr>
              <a:t> </a:t>
            </a:r>
            <a:r>
              <a:rPr sz="1100" spc="-50" dirty="0">
                <a:latin typeface="Lucida Sans"/>
                <a:cs typeface="Lucida Sans"/>
              </a:rPr>
              <a:t>for</a:t>
            </a:r>
            <a:r>
              <a:rPr sz="1100" spc="-65" dirty="0">
                <a:latin typeface="Lucida Sans"/>
                <a:cs typeface="Lucida Sans"/>
              </a:rPr>
              <a:t> </a:t>
            </a:r>
            <a:r>
              <a:rPr sz="1100" spc="-10" dirty="0">
                <a:latin typeface="Lucida Sans"/>
                <a:cs typeface="Lucida Sans"/>
              </a:rPr>
              <a:t>stakeholders</a:t>
            </a:r>
            <a:endParaRPr sz="1100">
              <a:latin typeface="Lucida Sans"/>
              <a:cs typeface="Lucida Sans"/>
            </a:endParaRPr>
          </a:p>
        </p:txBody>
      </p:sp>
      <p:grpSp>
        <p:nvGrpSpPr>
          <p:cNvPr id="38" name="object 38"/>
          <p:cNvGrpSpPr/>
          <p:nvPr/>
        </p:nvGrpSpPr>
        <p:grpSpPr>
          <a:xfrm>
            <a:off x="5300031" y="5951477"/>
            <a:ext cx="4134485" cy="1254760"/>
            <a:chOff x="5300031" y="5951477"/>
            <a:chExt cx="4134485" cy="1254760"/>
          </a:xfrm>
        </p:grpSpPr>
        <p:sp>
          <p:nvSpPr>
            <p:cNvPr id="39" name="object 39"/>
            <p:cNvSpPr/>
            <p:nvPr/>
          </p:nvSpPr>
          <p:spPr>
            <a:xfrm>
              <a:off x="5300031" y="5951477"/>
              <a:ext cx="4134485" cy="1254760"/>
            </a:xfrm>
            <a:custGeom>
              <a:avLst/>
              <a:gdLst/>
              <a:ahLst/>
              <a:cxnLst/>
              <a:rect l="l" t="t" r="r" b="b"/>
              <a:pathLst>
                <a:path w="4134484" h="1254759">
                  <a:moveTo>
                    <a:pt x="4043690" y="1254635"/>
                  </a:moveTo>
                  <a:lnTo>
                    <a:pt x="90173" y="1254635"/>
                  </a:lnTo>
                  <a:lnTo>
                    <a:pt x="83897" y="1254016"/>
                  </a:lnTo>
                  <a:lnTo>
                    <a:pt x="37622" y="1234848"/>
                  </a:lnTo>
                  <a:lnTo>
                    <a:pt x="9771" y="1200911"/>
                  </a:lnTo>
                  <a:lnTo>
                    <a:pt x="0" y="1164462"/>
                  </a:lnTo>
                  <a:lnTo>
                    <a:pt x="0" y="1158125"/>
                  </a:lnTo>
                  <a:lnTo>
                    <a:pt x="0" y="90173"/>
                  </a:lnTo>
                  <a:lnTo>
                    <a:pt x="12744" y="48160"/>
                  </a:lnTo>
                  <a:lnTo>
                    <a:pt x="48160" y="12744"/>
                  </a:lnTo>
                  <a:lnTo>
                    <a:pt x="90173" y="0"/>
                  </a:lnTo>
                  <a:lnTo>
                    <a:pt x="4043690" y="0"/>
                  </a:lnTo>
                  <a:lnTo>
                    <a:pt x="4085702" y="12744"/>
                  </a:lnTo>
                  <a:lnTo>
                    <a:pt x="4121118" y="48160"/>
                  </a:lnTo>
                  <a:lnTo>
                    <a:pt x="4133862" y="90173"/>
                  </a:lnTo>
                  <a:lnTo>
                    <a:pt x="4133862" y="1164462"/>
                  </a:lnTo>
                  <a:lnTo>
                    <a:pt x="4121118" y="1206473"/>
                  </a:lnTo>
                  <a:lnTo>
                    <a:pt x="4085702" y="1241890"/>
                  </a:lnTo>
                  <a:lnTo>
                    <a:pt x="4049966" y="1254016"/>
                  </a:lnTo>
                  <a:lnTo>
                    <a:pt x="4043690" y="1254635"/>
                  </a:lnTo>
                  <a:close/>
                </a:path>
              </a:pathLst>
            </a:custGeom>
            <a:solidFill>
              <a:srgbClr val="FFFFFF">
                <a:alpha val="79998"/>
              </a:srgbClr>
            </a:solidFill>
          </p:spPr>
          <p:txBody>
            <a:bodyPr wrap="square" lIns="0" tIns="0" rIns="0" bIns="0" rtlCol="0"/>
            <a:lstStyle/>
            <a:p>
              <a:endParaRPr/>
            </a:p>
          </p:txBody>
        </p:sp>
        <p:pic>
          <p:nvPicPr>
            <p:cNvPr id="40" name="object 40"/>
            <p:cNvPicPr/>
            <p:nvPr/>
          </p:nvPicPr>
          <p:blipFill>
            <a:blip r:embed="rId7" cstate="print"/>
            <a:stretch>
              <a:fillRect/>
            </a:stretch>
          </p:blipFill>
          <p:spPr>
            <a:xfrm>
              <a:off x="5428712" y="6080158"/>
              <a:ext cx="321701" cy="321701"/>
            </a:xfrm>
            <a:prstGeom prst="rect">
              <a:avLst/>
            </a:prstGeom>
          </p:spPr>
        </p:pic>
        <p:sp>
          <p:nvSpPr>
            <p:cNvPr id="41" name="object 41"/>
            <p:cNvSpPr/>
            <p:nvPr/>
          </p:nvSpPr>
          <p:spPr>
            <a:xfrm>
              <a:off x="5549341" y="6570764"/>
              <a:ext cx="40640" cy="426720"/>
            </a:xfrm>
            <a:custGeom>
              <a:avLst/>
              <a:gdLst/>
              <a:ahLst/>
              <a:cxnLst/>
              <a:rect l="l" t="t" r="r" b="b"/>
              <a:pathLst>
                <a:path w="40639" h="426720">
                  <a:moveTo>
                    <a:pt x="40220" y="403479"/>
                  </a:moveTo>
                  <a:lnTo>
                    <a:pt x="22771" y="386041"/>
                  </a:lnTo>
                  <a:lnTo>
                    <a:pt x="17437" y="386041"/>
                  </a:lnTo>
                  <a:lnTo>
                    <a:pt x="0" y="403479"/>
                  </a:lnTo>
                  <a:lnTo>
                    <a:pt x="0" y="408813"/>
                  </a:lnTo>
                  <a:lnTo>
                    <a:pt x="17437" y="426250"/>
                  </a:lnTo>
                  <a:lnTo>
                    <a:pt x="22771" y="426250"/>
                  </a:lnTo>
                  <a:lnTo>
                    <a:pt x="40220" y="408813"/>
                  </a:lnTo>
                  <a:lnTo>
                    <a:pt x="40220" y="406146"/>
                  </a:lnTo>
                  <a:lnTo>
                    <a:pt x="40220" y="403479"/>
                  </a:lnTo>
                  <a:close/>
                </a:path>
                <a:path w="40639" h="426720">
                  <a:moveTo>
                    <a:pt x="40220" y="210451"/>
                  </a:moveTo>
                  <a:lnTo>
                    <a:pt x="22771" y="193014"/>
                  </a:lnTo>
                  <a:lnTo>
                    <a:pt x="17437" y="193014"/>
                  </a:lnTo>
                  <a:lnTo>
                    <a:pt x="0" y="210451"/>
                  </a:lnTo>
                  <a:lnTo>
                    <a:pt x="0" y="215785"/>
                  </a:lnTo>
                  <a:lnTo>
                    <a:pt x="17437" y="233222"/>
                  </a:lnTo>
                  <a:lnTo>
                    <a:pt x="22771" y="233222"/>
                  </a:lnTo>
                  <a:lnTo>
                    <a:pt x="40220" y="215785"/>
                  </a:lnTo>
                  <a:lnTo>
                    <a:pt x="40220" y="213118"/>
                  </a:lnTo>
                  <a:lnTo>
                    <a:pt x="40220" y="210451"/>
                  </a:lnTo>
                  <a:close/>
                </a:path>
                <a:path w="40639" h="426720">
                  <a:moveTo>
                    <a:pt x="40220" y="17437"/>
                  </a:moveTo>
                  <a:lnTo>
                    <a:pt x="22771" y="0"/>
                  </a:lnTo>
                  <a:lnTo>
                    <a:pt x="17437" y="0"/>
                  </a:lnTo>
                  <a:lnTo>
                    <a:pt x="0" y="17437"/>
                  </a:lnTo>
                  <a:lnTo>
                    <a:pt x="0" y="22771"/>
                  </a:lnTo>
                  <a:lnTo>
                    <a:pt x="17437" y="40208"/>
                  </a:lnTo>
                  <a:lnTo>
                    <a:pt x="22771" y="40208"/>
                  </a:lnTo>
                  <a:lnTo>
                    <a:pt x="40220" y="22771"/>
                  </a:lnTo>
                  <a:lnTo>
                    <a:pt x="40220" y="20104"/>
                  </a:lnTo>
                  <a:lnTo>
                    <a:pt x="40220" y="17437"/>
                  </a:lnTo>
                  <a:close/>
                </a:path>
              </a:pathLst>
            </a:custGeom>
            <a:solidFill>
              <a:srgbClr val="000000"/>
            </a:solidFill>
          </p:spPr>
          <p:txBody>
            <a:bodyPr wrap="square" lIns="0" tIns="0" rIns="0" bIns="0" rtlCol="0"/>
            <a:lstStyle/>
            <a:p>
              <a:endParaRPr/>
            </a:p>
          </p:txBody>
        </p:sp>
      </p:grpSp>
      <p:sp>
        <p:nvSpPr>
          <p:cNvPr id="42" name="object 42"/>
          <p:cNvSpPr txBox="1"/>
          <p:nvPr/>
        </p:nvSpPr>
        <p:spPr>
          <a:xfrm>
            <a:off x="5670483" y="6098578"/>
            <a:ext cx="2764155" cy="963930"/>
          </a:xfrm>
          <a:prstGeom prst="rect">
            <a:avLst/>
          </a:prstGeom>
        </p:spPr>
        <p:txBody>
          <a:bodyPr vert="horz" wrap="square" lIns="0" tIns="14605" rIns="0" bIns="0" rtlCol="0">
            <a:spAutoFit/>
          </a:bodyPr>
          <a:lstStyle/>
          <a:p>
            <a:pPr marL="205104">
              <a:lnSpc>
                <a:spcPct val="100000"/>
              </a:lnSpc>
              <a:spcBef>
                <a:spcPts val="115"/>
              </a:spcBef>
            </a:pPr>
            <a:r>
              <a:rPr sz="1450" b="1" spc="-85" dirty="0">
                <a:latin typeface="Tahoma"/>
                <a:cs typeface="Tahoma"/>
              </a:rPr>
              <a:t>Startup-Friendly</a:t>
            </a:r>
            <a:r>
              <a:rPr sz="1450" b="1" spc="20" dirty="0">
                <a:latin typeface="Tahoma"/>
                <a:cs typeface="Tahoma"/>
              </a:rPr>
              <a:t> </a:t>
            </a:r>
            <a:r>
              <a:rPr sz="1450" b="1" spc="-10" dirty="0">
                <a:latin typeface="Tahoma"/>
                <a:cs typeface="Tahoma"/>
              </a:rPr>
              <a:t>Options</a:t>
            </a:r>
            <a:endParaRPr sz="1450" dirty="0">
              <a:latin typeface="Tahoma"/>
              <a:cs typeface="Tahoma"/>
            </a:endParaRPr>
          </a:p>
          <a:p>
            <a:pPr marL="12700" marR="5080" algn="just">
              <a:lnSpc>
                <a:spcPct val="115100"/>
              </a:lnSpc>
              <a:spcBef>
                <a:spcPts val="1070"/>
              </a:spcBef>
            </a:pPr>
            <a:r>
              <a:rPr sz="1100" spc="-45" dirty="0">
                <a:latin typeface="Lucida Sans"/>
                <a:cs typeface="Lucida Sans"/>
              </a:rPr>
              <a:t>Monday.com: </a:t>
            </a:r>
            <a:r>
              <a:rPr sz="1100" spc="-35" dirty="0">
                <a:latin typeface="Lucida Sans"/>
                <a:cs typeface="Lucida Sans"/>
              </a:rPr>
              <a:t>Customizable</a:t>
            </a:r>
            <a:r>
              <a:rPr sz="1100" spc="5" dirty="0">
                <a:latin typeface="Lucida Sans"/>
                <a:cs typeface="Lucida Sans"/>
              </a:rPr>
              <a:t> </a:t>
            </a:r>
            <a:r>
              <a:rPr sz="1100" spc="-60" dirty="0">
                <a:latin typeface="Lucida Sans"/>
                <a:cs typeface="Lucida Sans"/>
              </a:rPr>
              <a:t>risk</a:t>
            </a:r>
            <a:r>
              <a:rPr sz="1100" spc="15" dirty="0">
                <a:latin typeface="Lucida Sans"/>
                <a:cs typeface="Lucida Sans"/>
              </a:rPr>
              <a:t> </a:t>
            </a:r>
            <a:r>
              <a:rPr sz="1100" spc="-10" dirty="0">
                <a:latin typeface="Lucida Sans"/>
                <a:cs typeface="Lucida Sans"/>
              </a:rPr>
              <a:t>templates </a:t>
            </a:r>
            <a:r>
              <a:rPr sz="1100" spc="-40" dirty="0">
                <a:latin typeface="Lucida Sans"/>
                <a:cs typeface="Lucida Sans"/>
              </a:rPr>
              <a:t>Notion:</a:t>
            </a:r>
            <a:r>
              <a:rPr sz="1100" spc="-50" dirty="0">
                <a:latin typeface="Lucida Sans"/>
                <a:cs typeface="Lucida Sans"/>
              </a:rPr>
              <a:t> </a:t>
            </a:r>
            <a:r>
              <a:rPr sz="1100" spc="-40" dirty="0">
                <a:latin typeface="Lucida Sans"/>
                <a:cs typeface="Lucida Sans"/>
              </a:rPr>
              <a:t>Flexible</a:t>
            </a:r>
            <a:r>
              <a:rPr sz="1100" spc="-45" dirty="0">
                <a:latin typeface="Lucida Sans"/>
                <a:cs typeface="Lucida Sans"/>
              </a:rPr>
              <a:t> </a:t>
            </a:r>
            <a:r>
              <a:rPr sz="1100" spc="-35" dirty="0">
                <a:latin typeface="Lucida Sans"/>
                <a:cs typeface="Lucida Sans"/>
              </a:rPr>
              <a:t>databases</a:t>
            </a:r>
            <a:r>
              <a:rPr sz="1100" spc="-10" dirty="0">
                <a:latin typeface="Lucida Sans"/>
                <a:cs typeface="Lucida Sans"/>
              </a:rPr>
              <a:t> </a:t>
            </a:r>
            <a:r>
              <a:rPr sz="1100" spc="-80" dirty="0">
                <a:latin typeface="Lucida Sans"/>
                <a:cs typeface="Lucida Sans"/>
              </a:rPr>
              <a:t>for</a:t>
            </a:r>
            <a:r>
              <a:rPr sz="1100" spc="-5" dirty="0">
                <a:latin typeface="Lucida Sans"/>
                <a:cs typeface="Lucida Sans"/>
              </a:rPr>
              <a:t> </a:t>
            </a:r>
            <a:r>
              <a:rPr sz="1100" spc="-60" dirty="0">
                <a:latin typeface="Lucida Sans"/>
                <a:cs typeface="Lucida Sans"/>
              </a:rPr>
              <a:t>risk</a:t>
            </a:r>
            <a:r>
              <a:rPr sz="1100" spc="5" dirty="0">
                <a:latin typeface="Lucida Sans"/>
                <a:cs typeface="Lucida Sans"/>
              </a:rPr>
              <a:t> </a:t>
            </a:r>
            <a:r>
              <a:rPr sz="1100" spc="-10" dirty="0">
                <a:latin typeface="Lucida Sans"/>
                <a:cs typeface="Lucida Sans"/>
              </a:rPr>
              <a:t>tracking </a:t>
            </a:r>
            <a:r>
              <a:rPr sz="1100" spc="-40" dirty="0">
                <a:latin typeface="Lucida Sans"/>
                <a:cs typeface="Lucida Sans"/>
              </a:rPr>
              <a:t>Airtable:</a:t>
            </a:r>
            <a:r>
              <a:rPr sz="1100" spc="-95" dirty="0">
                <a:latin typeface="Lucida Sans"/>
                <a:cs typeface="Lucida Sans"/>
              </a:rPr>
              <a:t> </a:t>
            </a:r>
            <a:r>
              <a:rPr sz="1100" spc="-20" dirty="0">
                <a:latin typeface="Lucida Sans"/>
                <a:cs typeface="Lucida Sans"/>
              </a:rPr>
              <a:t>Relational</a:t>
            </a:r>
            <a:r>
              <a:rPr sz="1100" spc="-30" dirty="0">
                <a:latin typeface="Lucida Sans"/>
                <a:cs typeface="Lucida Sans"/>
              </a:rPr>
              <a:t> </a:t>
            </a:r>
            <a:r>
              <a:rPr sz="1100" spc="-35" dirty="0">
                <a:latin typeface="Lucida Sans"/>
                <a:cs typeface="Lucida Sans"/>
              </a:rPr>
              <a:t>databases</a:t>
            </a:r>
            <a:r>
              <a:rPr sz="1100" spc="-10" dirty="0">
                <a:latin typeface="Lucida Sans"/>
                <a:cs typeface="Lucida Sans"/>
              </a:rPr>
              <a:t> </a:t>
            </a:r>
            <a:r>
              <a:rPr sz="1100" spc="-50" dirty="0">
                <a:latin typeface="Lucida Sans"/>
                <a:cs typeface="Lucida Sans"/>
              </a:rPr>
              <a:t>for</a:t>
            </a:r>
            <a:r>
              <a:rPr sz="1100" spc="-75" dirty="0">
                <a:latin typeface="Lucida Sans"/>
                <a:cs typeface="Lucida Sans"/>
              </a:rPr>
              <a:t> </a:t>
            </a:r>
            <a:r>
              <a:rPr sz="1100" spc="-50" dirty="0">
                <a:latin typeface="Lucida Sans"/>
                <a:cs typeface="Lucida Sans"/>
              </a:rPr>
              <a:t>risk</a:t>
            </a:r>
            <a:r>
              <a:rPr sz="1100" spc="-15" dirty="0">
                <a:latin typeface="Lucida Sans"/>
                <a:cs typeface="Lucida Sans"/>
              </a:rPr>
              <a:t> </a:t>
            </a:r>
            <a:r>
              <a:rPr sz="1100" spc="-20" dirty="0">
                <a:latin typeface="Lucida Sans"/>
                <a:cs typeface="Lucida Sans"/>
              </a:rPr>
              <a:t>data</a:t>
            </a:r>
            <a:endParaRPr sz="1100" dirty="0">
              <a:latin typeface="Lucida Sans"/>
              <a:cs typeface="Lucida Sans"/>
            </a:endParaRPr>
          </a:p>
        </p:txBody>
      </p:sp>
      <p:sp>
        <p:nvSpPr>
          <p:cNvPr id="46" name="Rectangle: Rounded Corners 45">
            <a:extLst>
              <a:ext uri="{FF2B5EF4-FFF2-40B4-BE49-F238E27FC236}">
                <a16:creationId xmlns:a16="http://schemas.microsoft.com/office/drawing/2014/main" id="{50BE063D-623F-4EE7-C43C-0CF08594D031}"/>
              </a:ext>
            </a:extLst>
          </p:cNvPr>
          <p:cNvSpPr/>
          <p:nvPr/>
        </p:nvSpPr>
        <p:spPr>
          <a:xfrm>
            <a:off x="133278" y="1396890"/>
            <a:ext cx="9947860" cy="5823060"/>
          </a:xfrm>
          <a:prstGeom prst="roundRect">
            <a:avLst>
              <a:gd name="adj" fmla="val 6140"/>
            </a:avLst>
          </a:prstGeom>
          <a:no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28270" marR="0" lvl="0" indent="0" defTabSz="914400" eaLnBrk="1" fontAlgn="auto" latinLnBrk="0" hangingPunct="1">
              <a:lnSpc>
                <a:spcPct val="100000"/>
              </a:lnSpc>
              <a:spcBef>
                <a:spcPts val="100"/>
              </a:spcBef>
              <a:spcAft>
                <a:spcPts val="0"/>
              </a:spcAft>
              <a:buClrTx/>
              <a:buSzTx/>
              <a:buFontTx/>
              <a:buNone/>
              <a:tabLst/>
              <a:defRPr/>
            </a:pPr>
            <a:endParaRPr kumimoji="0" lang="en-US" sz="1100" b="0" i="0" u="none" strike="noStrike" kern="0" cap="none" spc="0" normalizeH="0" baseline="0" noProof="0" dirty="0">
              <a:ln>
                <a:noFill/>
              </a:ln>
              <a:solidFill>
                <a:sysClr val="windowText" lastClr="000000"/>
              </a:solidFill>
              <a:effectLst/>
              <a:uLnTx/>
              <a:uFillTx/>
              <a:latin typeface="Lucida Sans"/>
              <a:cs typeface="Lucida Sans"/>
            </a:endParaRPr>
          </a:p>
        </p:txBody>
      </p:sp>
      <p:sp>
        <p:nvSpPr>
          <p:cNvPr id="47" name="Rectangle 46">
            <a:extLst>
              <a:ext uri="{FF2B5EF4-FFF2-40B4-BE49-F238E27FC236}">
                <a16:creationId xmlns:a16="http://schemas.microsoft.com/office/drawing/2014/main" id="{8B3196DA-7190-4A0E-ECEB-BD6D9A2EBD0A}"/>
              </a:ext>
            </a:extLst>
          </p:cNvPr>
          <p:cNvSpPr/>
          <p:nvPr/>
        </p:nvSpPr>
        <p:spPr>
          <a:xfrm>
            <a:off x="2306113" y="1038738"/>
            <a:ext cx="8712935" cy="40147"/>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8" name="Graphic 21">
            <a:extLst>
              <a:ext uri="{FF2B5EF4-FFF2-40B4-BE49-F238E27FC236}">
                <a16:creationId xmlns:a16="http://schemas.microsoft.com/office/drawing/2014/main" id="{43F2082D-3FE2-36E7-6831-863BDFA17E17}"/>
              </a:ext>
            </a:extLst>
          </p:cNvPr>
          <p:cNvPicPr>
            <a:picLocks noChangeAspect="1"/>
          </p:cNvPicPr>
          <p:nvPr/>
        </p:nvPicPr>
        <p:blipFill rotWithShape="1">
          <a:blip r:embed="rId8"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58441" y="605121"/>
            <a:ext cx="2024202" cy="945164"/>
          </a:xfrm>
          <a:prstGeom prst="rect">
            <a:avLst/>
          </a:prstGeom>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E8321C-C191-9CBC-6CE5-BD3524A2B4D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F2E833B-707F-B3DC-FA25-A3B242D31E31}"/>
              </a:ext>
            </a:extLst>
          </p:cNvPr>
          <p:cNvSpPr/>
          <p:nvPr/>
        </p:nvSpPr>
        <p:spPr>
          <a:xfrm>
            <a:off x="2306113" y="1038738"/>
            <a:ext cx="8712935" cy="40147"/>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66F381C7-542C-532C-3AF1-57F92EFAB057}"/>
              </a:ext>
            </a:extLst>
          </p:cNvPr>
          <p:cNvSpPr/>
          <p:nvPr/>
        </p:nvSpPr>
        <p:spPr>
          <a:xfrm>
            <a:off x="7558824" y="1400175"/>
            <a:ext cx="3625271" cy="552245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9EF02C00-13EE-A97A-8012-B033F6CE877C}"/>
              </a:ext>
            </a:extLst>
          </p:cNvPr>
          <p:cNvSpPr/>
          <p:nvPr/>
        </p:nvSpPr>
        <p:spPr>
          <a:xfrm>
            <a:off x="247650" y="1799808"/>
            <a:ext cx="9566860" cy="496512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71450" marR="0" lvl="0" indent="0" algn="just" defTabSz="914400" eaLnBrk="1" fontAlgn="auto" latinLnBrk="0" hangingPunct="1">
              <a:lnSpc>
                <a:spcPct val="100000"/>
              </a:lnSpc>
              <a:spcBef>
                <a:spcPts val="114"/>
              </a:spcBef>
              <a:spcAft>
                <a:spcPts val="0"/>
              </a:spcAft>
              <a:buClrTx/>
              <a:buSzTx/>
              <a:buFontTx/>
              <a:buNone/>
              <a:tabLst/>
              <a:defRPr/>
            </a:pPr>
            <a:endParaRPr kumimoji="0" lang="en-US" b="0" i="0" u="none" strike="noStrike" kern="0" cap="none" spc="0" normalizeH="0" baseline="0" noProof="0" dirty="0">
              <a:ln>
                <a:noFill/>
              </a:ln>
              <a:solidFill>
                <a:sysClr val="windowText" lastClr="000000"/>
              </a:solidFill>
              <a:effectLst/>
              <a:uLnTx/>
              <a:uFillTx/>
              <a:latin typeface="Verdana"/>
              <a:cs typeface="Verdana"/>
            </a:endParaRPr>
          </a:p>
        </p:txBody>
      </p:sp>
      <p:pic>
        <p:nvPicPr>
          <p:cNvPr id="2" name="Graphic 21">
            <a:extLst>
              <a:ext uri="{FF2B5EF4-FFF2-40B4-BE49-F238E27FC236}">
                <a16:creationId xmlns:a16="http://schemas.microsoft.com/office/drawing/2014/main" id="{2D39D79F-11F2-8F93-7EC9-A027B49BE86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58441" y="605121"/>
            <a:ext cx="2024202" cy="945164"/>
          </a:xfrm>
          <a:prstGeom prst="rect">
            <a:avLst/>
          </a:prstGeom>
        </p:spPr>
      </p:pic>
      <p:sp>
        <p:nvSpPr>
          <p:cNvPr id="4" name="TextBox 3">
            <a:extLst>
              <a:ext uri="{FF2B5EF4-FFF2-40B4-BE49-F238E27FC236}">
                <a16:creationId xmlns:a16="http://schemas.microsoft.com/office/drawing/2014/main" id="{3EA9534B-FDC9-E60C-53C3-B762C886B225}"/>
              </a:ext>
            </a:extLst>
          </p:cNvPr>
          <p:cNvSpPr txBox="1"/>
          <p:nvPr/>
        </p:nvSpPr>
        <p:spPr>
          <a:xfrm>
            <a:off x="323850" y="3296484"/>
            <a:ext cx="9372600" cy="2123658"/>
          </a:xfrm>
          <a:prstGeom prst="rect">
            <a:avLst/>
          </a:prstGeom>
          <a:solidFill>
            <a:srgbClr val="00B0F0"/>
          </a:solidFill>
        </p:spPr>
        <p:txBody>
          <a:bodyPr wrap="square">
            <a:spAutoFit/>
          </a:bodyPr>
          <a:lstStyle/>
          <a:p>
            <a:pPr marL="12700" algn="ctr">
              <a:lnSpc>
                <a:spcPct val="100000"/>
              </a:lnSpc>
              <a:spcBef>
                <a:spcPts val="100"/>
              </a:spcBef>
            </a:pPr>
            <a:r>
              <a:rPr lang="en-US" sz="6600" b="1" spc="-75" dirty="0">
                <a:solidFill>
                  <a:schemeClr val="bg1"/>
                </a:solidFill>
                <a:latin typeface="Arial"/>
                <a:cs typeface="Arial"/>
              </a:rPr>
              <a:t>REAL-WORLD CASE STUDIES</a:t>
            </a:r>
          </a:p>
        </p:txBody>
      </p:sp>
    </p:spTree>
    <p:extLst>
      <p:ext uri="{BB962C8B-B14F-4D97-AF65-F5344CB8AC3E}">
        <p14:creationId xmlns:p14="http://schemas.microsoft.com/office/powerpoint/2010/main" val="54257849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22760F-42FA-8FEE-70DE-4556CAE8192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8DDF43E-F5DF-FF55-1490-3CD6D19FCA28}"/>
              </a:ext>
            </a:extLst>
          </p:cNvPr>
          <p:cNvSpPr/>
          <p:nvPr/>
        </p:nvSpPr>
        <p:spPr>
          <a:xfrm>
            <a:off x="2306113" y="1038738"/>
            <a:ext cx="8712935" cy="40147"/>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C135E1C9-C270-939E-CBB0-E86D0932BC5C}"/>
              </a:ext>
            </a:extLst>
          </p:cNvPr>
          <p:cNvSpPr/>
          <p:nvPr/>
        </p:nvSpPr>
        <p:spPr>
          <a:xfrm>
            <a:off x="7558824" y="1400175"/>
            <a:ext cx="3625271" cy="552245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94117078-8AC5-A7EF-11C4-B7FE4F8B73E4}"/>
              </a:ext>
            </a:extLst>
          </p:cNvPr>
          <p:cNvSpPr/>
          <p:nvPr/>
        </p:nvSpPr>
        <p:spPr>
          <a:xfrm>
            <a:off x="247650" y="1799808"/>
            <a:ext cx="9566860" cy="496512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2700" marR="0" lvl="0" indent="0" algn="just" defTabSz="914400" eaLnBrk="1" fontAlgn="auto" latinLnBrk="0" hangingPunct="1">
              <a:lnSpc>
                <a:spcPct val="100000"/>
              </a:lnSpc>
              <a:spcBef>
                <a:spcPts val="0"/>
              </a:spcBef>
              <a:spcAft>
                <a:spcPts val="0"/>
              </a:spcAft>
              <a:buClrTx/>
              <a:buSzTx/>
              <a:buFontTx/>
              <a:buNone/>
              <a:tabLst/>
              <a:defRPr/>
            </a:pPr>
            <a:r>
              <a:rPr kumimoji="0" lang="en-US" sz="1400" b="1" i="0" u="none" strike="noStrike" kern="0" cap="none" spc="-95" normalizeH="0" baseline="0" noProof="0" dirty="0">
                <a:ln>
                  <a:noFill/>
                </a:ln>
                <a:solidFill>
                  <a:sysClr val="windowText" lastClr="000000"/>
                </a:solidFill>
                <a:effectLst/>
                <a:uLnTx/>
                <a:uFillTx/>
                <a:latin typeface="Tahoma"/>
                <a:cs typeface="Tahoma"/>
              </a:rPr>
              <a:t>Background:</a:t>
            </a:r>
            <a:r>
              <a:rPr kumimoji="0" lang="en-US" sz="1400" b="1" i="0" u="none" strike="noStrike" kern="0" cap="none" spc="-10" normalizeH="0" baseline="0" noProof="0" dirty="0">
                <a:ln>
                  <a:noFill/>
                </a:ln>
                <a:solidFill>
                  <a:sysClr val="windowText" lastClr="000000"/>
                </a:solidFill>
                <a:effectLst/>
                <a:uLnTx/>
                <a:uFillTx/>
                <a:latin typeface="Tahoma"/>
                <a:cs typeface="Tahoma"/>
              </a:rPr>
              <a:t> </a:t>
            </a:r>
            <a:r>
              <a:rPr kumimoji="0" lang="en-US" sz="1400" b="0" i="0" u="none" strike="noStrike" kern="0" cap="none" spc="-10" normalizeH="0" baseline="0" noProof="0" dirty="0">
                <a:ln>
                  <a:noFill/>
                </a:ln>
                <a:solidFill>
                  <a:sysClr val="windowText" lastClr="000000"/>
                </a:solidFill>
                <a:effectLst/>
                <a:uLnTx/>
                <a:uFillTx/>
                <a:latin typeface="Lucida Sans"/>
                <a:cs typeface="Lucida Sans"/>
              </a:rPr>
              <a:t>In</a:t>
            </a:r>
            <a:r>
              <a:rPr kumimoji="0" lang="en-US" sz="1400" b="0" i="0" u="none" strike="noStrike" kern="0" cap="none" spc="-40" normalizeH="0" baseline="0" noProof="0" dirty="0">
                <a:ln>
                  <a:noFill/>
                </a:ln>
                <a:solidFill>
                  <a:sysClr val="windowText" lastClr="000000"/>
                </a:solidFill>
                <a:effectLst/>
                <a:uLnTx/>
                <a:uFillTx/>
                <a:latin typeface="Lucida Sans"/>
                <a:cs typeface="Lucida Sans"/>
              </a:rPr>
              <a:t> the</a:t>
            </a:r>
            <a:r>
              <a:rPr kumimoji="0" lang="en-US" sz="1400" b="0" i="0" u="none" strike="noStrike" kern="0" cap="none" spc="45"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20" normalizeH="0" baseline="0" noProof="0" dirty="0">
                <a:ln>
                  <a:noFill/>
                </a:ln>
                <a:solidFill>
                  <a:sysClr val="windowText" lastClr="000000"/>
                </a:solidFill>
                <a:effectLst/>
                <a:uLnTx/>
                <a:uFillTx/>
                <a:latin typeface="Lucida Sans"/>
                <a:cs typeface="Lucida Sans"/>
              </a:rPr>
              <a:t>mid-</a:t>
            </a:r>
            <a:r>
              <a:rPr kumimoji="0" lang="en-US" sz="1400" b="0" i="0" u="none" strike="noStrike" kern="0" cap="none" spc="-55" normalizeH="0" baseline="0" noProof="0" dirty="0">
                <a:ln>
                  <a:noFill/>
                </a:ln>
                <a:solidFill>
                  <a:sysClr val="windowText" lastClr="000000"/>
                </a:solidFill>
                <a:effectLst/>
                <a:uLnTx/>
                <a:uFillTx/>
                <a:latin typeface="Lucida Sans"/>
                <a:cs typeface="Lucida Sans"/>
              </a:rPr>
              <a:t>2000s,</a:t>
            </a:r>
            <a:r>
              <a:rPr kumimoji="0" lang="en-US" sz="1400" b="0" i="0" u="none" strike="noStrike" kern="0" cap="none" spc="-60"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55" normalizeH="0" baseline="0" noProof="0" dirty="0">
                <a:ln>
                  <a:noFill/>
                </a:ln>
                <a:solidFill>
                  <a:sysClr val="windowText" lastClr="000000"/>
                </a:solidFill>
                <a:effectLst/>
                <a:uLnTx/>
                <a:uFillTx/>
                <a:latin typeface="Lucida Sans"/>
                <a:cs typeface="Lucida Sans"/>
              </a:rPr>
              <a:t>Netflix</a:t>
            </a:r>
            <a:r>
              <a:rPr kumimoji="0" lang="en-US" sz="1400" b="0" i="0" u="none" strike="noStrike" kern="0" cap="none" spc="-65"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30" normalizeH="0" baseline="0" noProof="0" dirty="0">
                <a:ln>
                  <a:noFill/>
                </a:ln>
                <a:solidFill>
                  <a:sysClr val="windowText" lastClr="000000"/>
                </a:solidFill>
                <a:effectLst/>
                <a:uLnTx/>
                <a:uFillTx/>
                <a:latin typeface="Lucida Sans"/>
                <a:cs typeface="Lucida Sans"/>
              </a:rPr>
              <a:t>had</a:t>
            </a:r>
            <a:r>
              <a:rPr kumimoji="0" lang="en-US" sz="1400" b="0" i="0" u="none" strike="noStrike" kern="0" cap="none" spc="-60"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40" normalizeH="0" baseline="0" noProof="0" dirty="0">
                <a:ln>
                  <a:noFill/>
                </a:ln>
                <a:solidFill>
                  <a:sysClr val="windowText" lastClr="000000"/>
                </a:solidFill>
                <a:effectLst/>
                <a:uLnTx/>
                <a:uFillTx/>
                <a:latin typeface="Lucida Sans"/>
                <a:cs typeface="Lucida Sans"/>
              </a:rPr>
              <a:t>a</a:t>
            </a:r>
            <a:r>
              <a:rPr kumimoji="0" lang="en-US" sz="1400" b="0" i="0" u="none" strike="noStrike" kern="0" cap="none" spc="-30"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50" normalizeH="0" baseline="0" noProof="0" dirty="0">
                <a:ln>
                  <a:noFill/>
                </a:ln>
                <a:solidFill>
                  <a:sysClr val="windowText" lastClr="000000"/>
                </a:solidFill>
                <a:effectLst/>
                <a:uLnTx/>
                <a:uFillTx/>
                <a:latin typeface="Lucida Sans"/>
                <a:cs typeface="Lucida Sans"/>
              </a:rPr>
              <a:t>highly</a:t>
            </a:r>
            <a:r>
              <a:rPr kumimoji="0" lang="en-US" sz="1400" b="0" i="0" u="none" strike="noStrike" kern="0" cap="none" spc="-40"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70" normalizeH="0" baseline="0" noProof="0" dirty="0">
                <a:ln>
                  <a:noFill/>
                </a:ln>
                <a:solidFill>
                  <a:sysClr val="windowText" lastClr="000000"/>
                </a:solidFill>
                <a:effectLst/>
                <a:uLnTx/>
                <a:uFillTx/>
                <a:latin typeface="Lucida Sans"/>
                <a:cs typeface="Lucida Sans"/>
              </a:rPr>
              <a:t>successful</a:t>
            </a:r>
            <a:r>
              <a:rPr kumimoji="0" lang="en-US" sz="1400" b="0" i="0" u="none" strike="noStrike" kern="0" cap="none" spc="-75"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40" normalizeH="0" baseline="0" noProof="0" dirty="0">
                <a:ln>
                  <a:noFill/>
                </a:ln>
                <a:solidFill>
                  <a:sysClr val="windowText" lastClr="000000"/>
                </a:solidFill>
                <a:effectLst/>
                <a:uLnTx/>
                <a:uFillTx/>
                <a:latin typeface="Lucida Sans"/>
                <a:cs typeface="Lucida Sans"/>
              </a:rPr>
              <a:t>DVD-</a:t>
            </a:r>
            <a:r>
              <a:rPr kumimoji="0" lang="en-US" sz="1400" b="0" i="0" u="none" strike="noStrike" kern="0" cap="none" spc="-30" normalizeH="0" baseline="0" noProof="0" dirty="0">
                <a:ln>
                  <a:noFill/>
                </a:ln>
                <a:solidFill>
                  <a:sysClr val="windowText" lastClr="000000"/>
                </a:solidFill>
                <a:effectLst/>
                <a:uLnTx/>
                <a:uFillTx/>
                <a:latin typeface="Lucida Sans"/>
                <a:cs typeface="Lucida Sans"/>
              </a:rPr>
              <a:t>by-mail</a:t>
            </a:r>
            <a:r>
              <a:rPr kumimoji="0" lang="en-US" sz="1400" b="0" i="0" u="none" strike="noStrike" kern="0" cap="none" spc="-75"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35" normalizeH="0" baseline="0" noProof="0" dirty="0">
                <a:ln>
                  <a:noFill/>
                </a:ln>
                <a:solidFill>
                  <a:sysClr val="windowText" lastClr="000000"/>
                </a:solidFill>
                <a:effectLst/>
                <a:uLnTx/>
                <a:uFillTx/>
                <a:latin typeface="Lucida Sans"/>
                <a:cs typeface="Lucida Sans"/>
              </a:rPr>
              <a:t>rental</a:t>
            </a:r>
            <a:r>
              <a:rPr kumimoji="0" lang="en-US" sz="1400" b="0" i="0" u="none" strike="noStrike" kern="0" cap="none" spc="-80"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70" normalizeH="0" baseline="0" noProof="0" dirty="0">
                <a:ln>
                  <a:noFill/>
                </a:ln>
                <a:solidFill>
                  <a:sysClr val="windowText" lastClr="000000"/>
                </a:solidFill>
                <a:effectLst/>
                <a:uLnTx/>
                <a:uFillTx/>
                <a:latin typeface="Lucida Sans"/>
                <a:cs typeface="Lucida Sans"/>
              </a:rPr>
              <a:t>business</a:t>
            </a:r>
            <a:r>
              <a:rPr kumimoji="0" lang="en-US" sz="1400" b="0" i="0" u="none" strike="noStrike" kern="0" cap="none" spc="-45"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30" normalizeH="0" baseline="0" noProof="0" dirty="0">
                <a:ln>
                  <a:noFill/>
                </a:ln>
                <a:solidFill>
                  <a:sysClr val="windowText" lastClr="000000"/>
                </a:solidFill>
                <a:effectLst/>
                <a:uLnTx/>
                <a:uFillTx/>
                <a:latin typeface="Lucida Sans"/>
                <a:cs typeface="Lucida Sans"/>
              </a:rPr>
              <a:t>with</a:t>
            </a:r>
            <a:r>
              <a:rPr kumimoji="0" lang="en-US" sz="1400" b="0" i="0" u="none" strike="noStrike" kern="0" cap="none" spc="-45"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60" normalizeH="0" baseline="0" noProof="0" dirty="0">
                <a:ln>
                  <a:noFill/>
                </a:ln>
                <a:solidFill>
                  <a:sysClr val="windowText" lastClr="000000"/>
                </a:solidFill>
                <a:effectLst/>
                <a:uLnTx/>
                <a:uFillTx/>
                <a:latin typeface="Lucida Sans"/>
                <a:cs typeface="Lucida Sans"/>
              </a:rPr>
              <a:t>millions</a:t>
            </a:r>
            <a:r>
              <a:rPr kumimoji="0" lang="en-US" sz="1400" b="0" i="0" u="none" strike="noStrike" kern="0" cap="none" spc="-50"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25" normalizeH="0" baseline="0" noProof="0" dirty="0">
                <a:ln>
                  <a:noFill/>
                </a:ln>
                <a:solidFill>
                  <a:sysClr val="windowText" lastClr="000000"/>
                </a:solidFill>
                <a:effectLst/>
                <a:uLnTx/>
                <a:uFillTx/>
                <a:latin typeface="Lucida Sans"/>
                <a:cs typeface="Lucida Sans"/>
              </a:rPr>
              <a:t>of</a:t>
            </a:r>
            <a:endParaRPr kumimoji="0" lang="en-US" sz="1400" b="0" i="0" u="none" strike="noStrike" kern="0" cap="none" spc="0" normalizeH="0" baseline="0" noProof="0" dirty="0">
              <a:ln>
                <a:noFill/>
              </a:ln>
              <a:solidFill>
                <a:sysClr val="windowText" lastClr="000000"/>
              </a:solidFill>
              <a:effectLst/>
              <a:uLnTx/>
              <a:uFillTx/>
              <a:latin typeface="Lucida Sans"/>
              <a:cs typeface="Lucida Sans"/>
            </a:endParaRPr>
          </a:p>
          <a:p>
            <a:pPr marL="12700" marR="0" lvl="0" indent="0" algn="just" defTabSz="914400" eaLnBrk="1" fontAlgn="auto" latinLnBrk="0" hangingPunct="1">
              <a:lnSpc>
                <a:spcPct val="100000"/>
              </a:lnSpc>
              <a:spcBef>
                <a:spcPts val="315"/>
              </a:spcBef>
              <a:spcAft>
                <a:spcPts val="0"/>
              </a:spcAft>
              <a:buClrTx/>
              <a:buSzTx/>
              <a:buFontTx/>
              <a:buNone/>
              <a:tabLst/>
              <a:defRPr/>
            </a:pPr>
            <a:r>
              <a:rPr kumimoji="0" lang="en-US" sz="1400" b="0" i="0" u="none" strike="noStrike" kern="0" cap="none" spc="-10" normalizeH="0" baseline="0" noProof="0" dirty="0">
                <a:ln>
                  <a:noFill/>
                </a:ln>
                <a:solidFill>
                  <a:sysClr val="windowText" lastClr="000000"/>
                </a:solidFill>
                <a:effectLst/>
                <a:uLnTx/>
                <a:uFillTx/>
                <a:latin typeface="Lucida Sans"/>
                <a:cs typeface="Lucida Sans"/>
              </a:rPr>
              <a:t>subscribers.</a:t>
            </a:r>
            <a:endParaRPr kumimoji="0" lang="en-US" sz="1400" b="0" i="0" u="none" strike="noStrike" kern="0" cap="none" spc="0" normalizeH="0" baseline="0" noProof="0" dirty="0">
              <a:ln>
                <a:noFill/>
              </a:ln>
              <a:solidFill>
                <a:sysClr val="windowText" lastClr="000000"/>
              </a:solidFill>
              <a:effectLst/>
              <a:uLnTx/>
              <a:uFillTx/>
              <a:latin typeface="Lucida Sans"/>
              <a:cs typeface="Lucida Sans"/>
            </a:endParaRPr>
          </a:p>
          <a:p>
            <a:pPr marL="417829" marR="74930" lvl="0" indent="-171450" algn="just" defTabSz="914400" eaLnBrk="1" fontAlgn="auto" latinLnBrk="0" hangingPunct="1">
              <a:lnSpc>
                <a:spcPct val="122800"/>
              </a:lnSpc>
              <a:spcBef>
                <a:spcPts val="950"/>
              </a:spcBef>
              <a:spcAft>
                <a:spcPts val="0"/>
              </a:spcAft>
              <a:buClrTx/>
              <a:buSzTx/>
              <a:buFont typeface="Wingdings" panose="05000000000000000000" pitchFamily="2" charset="2"/>
              <a:buChar char="v"/>
              <a:tabLst/>
              <a:defRPr/>
            </a:pPr>
            <a:r>
              <a:rPr kumimoji="0" lang="en-US" sz="1400" b="1" i="0" u="none" strike="noStrike" kern="0" cap="none" spc="-70" normalizeH="0" baseline="0" noProof="0" dirty="0">
                <a:ln>
                  <a:noFill/>
                </a:ln>
                <a:solidFill>
                  <a:sysClr val="windowText" lastClr="000000"/>
                </a:solidFill>
                <a:effectLst/>
                <a:uLnTx/>
                <a:uFillTx/>
                <a:latin typeface="Tahoma"/>
                <a:cs typeface="Tahoma"/>
              </a:rPr>
              <a:t>Strategic </a:t>
            </a:r>
            <a:r>
              <a:rPr kumimoji="0" lang="en-US" sz="1400" b="1" i="0" u="none" strike="noStrike" kern="0" cap="none" spc="-80" normalizeH="0" baseline="0" noProof="0" dirty="0">
                <a:ln>
                  <a:noFill/>
                </a:ln>
                <a:solidFill>
                  <a:sysClr val="windowText" lastClr="000000"/>
                </a:solidFill>
                <a:effectLst/>
                <a:uLnTx/>
                <a:uFillTx/>
                <a:latin typeface="Tahoma"/>
                <a:cs typeface="Tahoma"/>
              </a:rPr>
              <a:t>Risk</a:t>
            </a:r>
            <a:r>
              <a:rPr kumimoji="0" lang="en-US" sz="1400" b="1" i="0" u="none" strike="noStrike" kern="0" cap="none" spc="0" normalizeH="0" baseline="0" noProof="0" dirty="0">
                <a:ln>
                  <a:noFill/>
                </a:ln>
                <a:solidFill>
                  <a:sysClr val="windowText" lastClr="000000"/>
                </a:solidFill>
                <a:effectLst/>
                <a:uLnTx/>
                <a:uFillTx/>
                <a:latin typeface="Tahoma"/>
                <a:cs typeface="Tahoma"/>
              </a:rPr>
              <a:t> </a:t>
            </a:r>
            <a:r>
              <a:rPr kumimoji="0" lang="en-US" sz="1400" b="1" i="0" u="none" strike="noStrike" kern="0" cap="none" spc="-85" normalizeH="0" baseline="0" noProof="0" dirty="0">
                <a:ln>
                  <a:noFill/>
                </a:ln>
                <a:solidFill>
                  <a:sysClr val="windowText" lastClr="000000"/>
                </a:solidFill>
                <a:effectLst/>
                <a:uLnTx/>
                <a:uFillTx/>
                <a:latin typeface="Tahoma"/>
                <a:cs typeface="Tahoma"/>
              </a:rPr>
              <a:t>Identification:</a:t>
            </a:r>
            <a:r>
              <a:rPr kumimoji="0" lang="en-US" sz="1400" b="1" i="0" u="none" strike="noStrike" kern="0" cap="none" spc="-15" normalizeH="0" baseline="0" noProof="0" dirty="0">
                <a:ln>
                  <a:noFill/>
                </a:ln>
                <a:solidFill>
                  <a:sysClr val="windowText" lastClr="000000"/>
                </a:solidFill>
                <a:effectLst/>
                <a:uLnTx/>
                <a:uFillTx/>
                <a:latin typeface="Tahoma"/>
                <a:cs typeface="Tahoma"/>
              </a:rPr>
              <a:t> </a:t>
            </a:r>
            <a:r>
              <a:rPr kumimoji="0" lang="en-US" sz="1400" b="0" i="0" u="none" strike="noStrike" kern="0" cap="none" spc="-55" normalizeH="0" baseline="0" noProof="0" dirty="0">
                <a:ln>
                  <a:noFill/>
                </a:ln>
                <a:solidFill>
                  <a:sysClr val="windowText" lastClr="000000"/>
                </a:solidFill>
                <a:effectLst/>
                <a:uLnTx/>
                <a:uFillTx/>
                <a:latin typeface="Lucida Sans"/>
                <a:cs typeface="Lucida Sans"/>
              </a:rPr>
              <a:t>Netflix</a:t>
            </a:r>
            <a:r>
              <a:rPr kumimoji="0" lang="en-US" sz="1400" b="0" i="0" u="none" strike="noStrike" kern="0" cap="none" spc="-70"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50" normalizeH="0" baseline="0" noProof="0" dirty="0">
                <a:ln>
                  <a:noFill/>
                </a:ln>
                <a:solidFill>
                  <a:sysClr val="windowText" lastClr="000000"/>
                </a:solidFill>
                <a:effectLst/>
                <a:uLnTx/>
                <a:uFillTx/>
                <a:latin typeface="Lucida Sans"/>
                <a:cs typeface="Lucida Sans"/>
              </a:rPr>
              <a:t>leadership</a:t>
            </a:r>
            <a:r>
              <a:rPr kumimoji="0" lang="en-US" sz="1400" b="0" i="0" u="none" strike="noStrike" kern="0" cap="none" spc="-65"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55" normalizeH="0" baseline="0" noProof="0" dirty="0">
                <a:ln>
                  <a:noFill/>
                </a:ln>
                <a:solidFill>
                  <a:sysClr val="windowText" lastClr="000000"/>
                </a:solidFill>
                <a:effectLst/>
                <a:uLnTx/>
                <a:uFillTx/>
                <a:latin typeface="Lucida Sans"/>
                <a:cs typeface="Lucida Sans"/>
              </a:rPr>
              <a:t>recognized</a:t>
            </a:r>
            <a:r>
              <a:rPr kumimoji="0" lang="en-US" sz="1400" b="0" i="0" u="none" strike="noStrike" kern="0" cap="none" spc="-60"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40" normalizeH="0" baseline="0" noProof="0" dirty="0">
                <a:ln>
                  <a:noFill/>
                </a:ln>
                <a:solidFill>
                  <a:sysClr val="windowText" lastClr="000000"/>
                </a:solidFill>
                <a:effectLst/>
                <a:uLnTx/>
                <a:uFillTx/>
                <a:latin typeface="Lucida Sans"/>
                <a:cs typeface="Lucida Sans"/>
              </a:rPr>
              <a:t>the</a:t>
            </a:r>
            <a:r>
              <a:rPr kumimoji="0" lang="en-US" sz="1400" b="0" i="0" u="none" strike="noStrike" kern="0" cap="none" spc="40"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35" normalizeH="0" baseline="0" noProof="0" dirty="0">
                <a:ln>
                  <a:noFill/>
                </a:ln>
                <a:solidFill>
                  <a:sysClr val="windowText" lastClr="000000"/>
                </a:solidFill>
                <a:effectLst/>
                <a:uLnTx/>
                <a:uFillTx/>
                <a:latin typeface="Lucida Sans"/>
                <a:cs typeface="Lucida Sans"/>
              </a:rPr>
              <a:t>emerging</a:t>
            </a:r>
            <a:r>
              <a:rPr kumimoji="0" lang="en-US" sz="1400" b="0" i="0" u="none" strike="noStrike" kern="0" cap="none" spc="-15"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30" normalizeH="0" baseline="0" noProof="0" dirty="0">
                <a:ln>
                  <a:noFill/>
                </a:ln>
                <a:solidFill>
                  <a:sysClr val="windowText" lastClr="000000"/>
                </a:solidFill>
                <a:effectLst/>
                <a:uLnTx/>
                <a:uFillTx/>
                <a:latin typeface="Lucida Sans"/>
                <a:cs typeface="Lucida Sans"/>
              </a:rPr>
              <a:t>threat</a:t>
            </a:r>
            <a:r>
              <a:rPr kumimoji="0" lang="en-US" sz="1400" b="0" i="0" u="none" strike="noStrike" kern="0" cap="none" spc="-55"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80" normalizeH="0" baseline="0" noProof="0" dirty="0">
                <a:ln>
                  <a:noFill/>
                </a:ln>
                <a:solidFill>
                  <a:sysClr val="windowText" lastClr="000000"/>
                </a:solidFill>
                <a:effectLst/>
                <a:uLnTx/>
                <a:uFillTx/>
                <a:latin typeface="Lucida Sans"/>
                <a:cs typeface="Lucida Sans"/>
              </a:rPr>
              <a:t>of</a:t>
            </a:r>
            <a:r>
              <a:rPr kumimoji="0" lang="en-US" sz="1400" b="0" i="0" u="none" strike="noStrike" kern="0" cap="none" spc="-70"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45" normalizeH="0" baseline="0" noProof="0" dirty="0">
                <a:ln>
                  <a:noFill/>
                </a:ln>
                <a:solidFill>
                  <a:sysClr val="windowText" lastClr="000000"/>
                </a:solidFill>
                <a:effectLst/>
                <a:uLnTx/>
                <a:uFillTx/>
                <a:latin typeface="Lucida Sans"/>
                <a:cs typeface="Lucida Sans"/>
              </a:rPr>
              <a:t>digital</a:t>
            </a:r>
            <a:r>
              <a:rPr kumimoji="0" lang="en-US" sz="1400" b="0" i="0" u="none" strike="noStrike" kern="0" cap="none" spc="-80"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40" normalizeH="0" baseline="0" noProof="0" dirty="0">
                <a:ln>
                  <a:noFill/>
                </a:ln>
                <a:solidFill>
                  <a:sysClr val="windowText" lastClr="000000"/>
                </a:solidFill>
                <a:effectLst/>
                <a:uLnTx/>
                <a:uFillTx/>
                <a:latin typeface="Lucida Sans"/>
                <a:cs typeface="Lucida Sans"/>
              </a:rPr>
              <a:t>streaming</a:t>
            </a:r>
            <a:r>
              <a:rPr kumimoji="0" lang="en-US" sz="1400" b="0" i="0" u="none" strike="noStrike" kern="0" cap="none" spc="-15"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10" normalizeH="0" baseline="0" noProof="0" dirty="0">
                <a:ln>
                  <a:noFill/>
                </a:ln>
                <a:solidFill>
                  <a:sysClr val="windowText" lastClr="000000"/>
                </a:solidFill>
                <a:effectLst/>
                <a:uLnTx/>
                <a:uFillTx/>
                <a:latin typeface="Lucida Sans"/>
                <a:cs typeface="Lucida Sans"/>
              </a:rPr>
              <a:t>technology </a:t>
            </a:r>
            <a:r>
              <a:rPr kumimoji="0" lang="en-US" sz="1400" b="0" i="0" u="none" strike="noStrike" kern="0" cap="none" spc="-50" normalizeH="0" baseline="0" noProof="0" dirty="0">
                <a:ln>
                  <a:noFill/>
                </a:ln>
                <a:solidFill>
                  <a:sysClr val="windowText" lastClr="000000"/>
                </a:solidFill>
                <a:effectLst/>
                <a:uLnTx/>
                <a:uFillTx/>
                <a:latin typeface="Lucida Sans"/>
                <a:cs typeface="Lucida Sans"/>
              </a:rPr>
              <a:t>to</a:t>
            </a:r>
            <a:r>
              <a:rPr kumimoji="0" lang="en-US" sz="1400" b="0" i="0" u="none" strike="noStrike" kern="0" cap="none" spc="-85"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45" normalizeH="0" baseline="0" noProof="0" dirty="0">
                <a:ln>
                  <a:noFill/>
                </a:ln>
                <a:solidFill>
                  <a:sysClr val="windowText" lastClr="000000"/>
                </a:solidFill>
                <a:effectLst/>
                <a:uLnTx/>
                <a:uFillTx/>
                <a:latin typeface="Lucida Sans"/>
                <a:cs typeface="Lucida Sans"/>
              </a:rPr>
              <a:t>their</a:t>
            </a:r>
            <a:r>
              <a:rPr kumimoji="0" lang="en-US" sz="1400" b="0" i="0" u="none" strike="noStrike" kern="0" cap="none" spc="-50"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75" normalizeH="0" baseline="0" noProof="0" dirty="0">
                <a:ln>
                  <a:noFill/>
                </a:ln>
                <a:solidFill>
                  <a:sysClr val="windowText" lastClr="000000"/>
                </a:solidFill>
                <a:effectLst/>
                <a:uLnTx/>
                <a:uFillTx/>
                <a:latin typeface="Lucida Sans"/>
                <a:cs typeface="Lucida Sans"/>
              </a:rPr>
              <a:t>core</a:t>
            </a:r>
            <a:r>
              <a:rPr kumimoji="0" lang="en-US" sz="1400" b="0" i="0" u="none" strike="noStrike" kern="0" cap="none" spc="30"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70" normalizeH="0" baseline="0" noProof="0" dirty="0">
                <a:ln>
                  <a:noFill/>
                </a:ln>
                <a:solidFill>
                  <a:sysClr val="windowText" lastClr="000000"/>
                </a:solidFill>
                <a:effectLst/>
                <a:uLnTx/>
                <a:uFillTx/>
                <a:latin typeface="Lucida Sans"/>
                <a:cs typeface="Lucida Sans"/>
              </a:rPr>
              <a:t>business</a:t>
            </a:r>
            <a:r>
              <a:rPr kumimoji="0" lang="en-US" sz="1400" b="0" i="0" u="none" strike="noStrike" kern="0" cap="none" spc="-60"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10" normalizeH="0" baseline="0" noProof="0" dirty="0">
                <a:ln>
                  <a:noFill/>
                </a:ln>
                <a:solidFill>
                  <a:sysClr val="windowText" lastClr="000000"/>
                </a:solidFill>
                <a:effectLst/>
                <a:uLnTx/>
                <a:uFillTx/>
                <a:latin typeface="Lucida Sans"/>
                <a:cs typeface="Lucida Sans"/>
              </a:rPr>
              <a:t>model.</a:t>
            </a:r>
            <a:endParaRPr kumimoji="0" lang="en-US" sz="1400" b="0" i="0" u="none" strike="noStrike" kern="0" cap="none" spc="0" normalizeH="0" baseline="0" noProof="0" dirty="0">
              <a:ln>
                <a:noFill/>
              </a:ln>
              <a:solidFill>
                <a:sysClr val="windowText" lastClr="000000"/>
              </a:solidFill>
              <a:effectLst/>
              <a:uLnTx/>
              <a:uFillTx/>
              <a:latin typeface="Lucida Sans"/>
              <a:cs typeface="Lucida Sans"/>
            </a:endParaRPr>
          </a:p>
          <a:p>
            <a:pPr marL="417829" marR="5080" lvl="0" indent="-171450" algn="just" defTabSz="914400" eaLnBrk="1" fontAlgn="auto" latinLnBrk="0" hangingPunct="1">
              <a:lnSpc>
                <a:spcPct val="118100"/>
              </a:lnSpc>
              <a:spcBef>
                <a:spcPts val="750"/>
              </a:spcBef>
              <a:spcAft>
                <a:spcPts val="0"/>
              </a:spcAft>
              <a:buClrTx/>
              <a:buSzTx/>
              <a:buFont typeface="Wingdings" panose="05000000000000000000" pitchFamily="2" charset="2"/>
              <a:buChar char="v"/>
              <a:tabLst/>
              <a:defRPr/>
            </a:pPr>
            <a:r>
              <a:rPr kumimoji="0" lang="en-US" sz="1400" b="1" i="0" u="none" strike="noStrike" kern="0" cap="none" spc="-60" normalizeH="0" baseline="0" noProof="0" dirty="0">
                <a:ln>
                  <a:noFill/>
                </a:ln>
                <a:solidFill>
                  <a:sysClr val="windowText" lastClr="000000"/>
                </a:solidFill>
                <a:effectLst/>
                <a:uLnTx/>
                <a:uFillTx/>
                <a:latin typeface="Tahoma"/>
                <a:cs typeface="Tahoma"/>
              </a:rPr>
              <a:t>Bold</a:t>
            </a:r>
            <a:r>
              <a:rPr kumimoji="0" lang="en-US" sz="1400" b="1" i="0" u="none" strike="noStrike" kern="0" cap="none" spc="-65" normalizeH="0" baseline="0" noProof="0" dirty="0">
                <a:ln>
                  <a:noFill/>
                </a:ln>
                <a:solidFill>
                  <a:sysClr val="windowText" lastClr="000000"/>
                </a:solidFill>
                <a:effectLst/>
                <a:uLnTx/>
                <a:uFillTx/>
                <a:latin typeface="Tahoma"/>
                <a:cs typeface="Tahoma"/>
              </a:rPr>
              <a:t> Pivot</a:t>
            </a:r>
            <a:r>
              <a:rPr kumimoji="0" lang="en-US" sz="1400" b="1" i="0" u="none" strike="noStrike" kern="0" cap="none" spc="0" normalizeH="0" baseline="0" noProof="0" dirty="0">
                <a:ln>
                  <a:noFill/>
                </a:ln>
                <a:solidFill>
                  <a:sysClr val="windowText" lastClr="000000"/>
                </a:solidFill>
                <a:effectLst/>
                <a:uLnTx/>
                <a:uFillTx/>
                <a:latin typeface="Tahoma"/>
                <a:cs typeface="Tahoma"/>
              </a:rPr>
              <a:t> </a:t>
            </a:r>
            <a:r>
              <a:rPr kumimoji="0" lang="en-US" sz="1400" b="1" i="0" u="none" strike="noStrike" kern="0" cap="none" spc="-90" normalizeH="0" baseline="0" noProof="0" dirty="0">
                <a:ln>
                  <a:noFill/>
                </a:ln>
                <a:solidFill>
                  <a:sysClr val="windowText" lastClr="000000"/>
                </a:solidFill>
                <a:effectLst/>
                <a:uLnTx/>
                <a:uFillTx/>
                <a:latin typeface="Tahoma"/>
                <a:cs typeface="Tahoma"/>
              </a:rPr>
              <a:t>Decision:</a:t>
            </a:r>
            <a:r>
              <a:rPr kumimoji="0" lang="en-US" sz="1400" b="1" i="0" u="none" strike="noStrike" kern="0" cap="none" spc="-15" normalizeH="0" baseline="0" noProof="0" dirty="0">
                <a:ln>
                  <a:noFill/>
                </a:ln>
                <a:solidFill>
                  <a:sysClr val="windowText" lastClr="000000"/>
                </a:solidFill>
                <a:effectLst/>
                <a:uLnTx/>
                <a:uFillTx/>
                <a:latin typeface="Tahoma"/>
                <a:cs typeface="Tahoma"/>
              </a:rPr>
              <a:t> </a:t>
            </a:r>
            <a:r>
              <a:rPr kumimoji="0" lang="en-US" sz="1400" b="0" i="0" u="none" strike="noStrike" kern="0" cap="none" spc="-40" normalizeH="0" baseline="0" noProof="0" dirty="0">
                <a:ln>
                  <a:noFill/>
                </a:ln>
                <a:solidFill>
                  <a:sysClr val="windowText" lastClr="000000"/>
                </a:solidFill>
                <a:effectLst/>
                <a:uLnTx/>
                <a:uFillTx/>
                <a:latin typeface="Lucida Sans"/>
                <a:cs typeface="Lucida Sans"/>
              </a:rPr>
              <a:t>Instead</a:t>
            </a:r>
            <a:r>
              <a:rPr kumimoji="0" lang="en-US" sz="1400" b="0" i="0" u="none" strike="noStrike" kern="0" cap="none" spc="-65"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80" normalizeH="0" baseline="0" noProof="0" dirty="0">
                <a:ln>
                  <a:noFill/>
                </a:ln>
                <a:solidFill>
                  <a:sysClr val="windowText" lastClr="000000"/>
                </a:solidFill>
                <a:effectLst/>
                <a:uLnTx/>
                <a:uFillTx/>
                <a:latin typeface="Lucida Sans"/>
                <a:cs typeface="Lucida Sans"/>
              </a:rPr>
              <a:t>of</a:t>
            </a:r>
            <a:r>
              <a:rPr kumimoji="0" lang="en-US" sz="1400" b="0" i="0" u="none" strike="noStrike" kern="0" cap="none" spc="-75"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50" normalizeH="0" baseline="0" noProof="0" dirty="0">
                <a:ln>
                  <a:noFill/>
                </a:ln>
                <a:solidFill>
                  <a:sysClr val="windowText" lastClr="000000"/>
                </a:solidFill>
                <a:effectLst/>
                <a:uLnTx/>
                <a:uFillTx/>
                <a:latin typeface="Lucida Sans"/>
                <a:cs typeface="Lucida Sans"/>
              </a:rPr>
              <a:t>protecting</a:t>
            </a:r>
            <a:r>
              <a:rPr kumimoji="0" lang="en-US" sz="1400" b="0" i="0" u="none" strike="noStrike" kern="0" cap="none" spc="-20"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45" normalizeH="0" baseline="0" noProof="0" dirty="0">
                <a:ln>
                  <a:noFill/>
                </a:ln>
                <a:solidFill>
                  <a:sysClr val="windowText" lastClr="000000"/>
                </a:solidFill>
                <a:effectLst/>
                <a:uLnTx/>
                <a:uFillTx/>
                <a:latin typeface="Lucida Sans"/>
                <a:cs typeface="Lucida Sans"/>
              </a:rPr>
              <a:t>their</a:t>
            </a:r>
            <a:r>
              <a:rPr kumimoji="0" lang="en-US" sz="1400" b="0" i="0" u="none" strike="noStrike" kern="0" cap="none" spc="-40"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55" normalizeH="0" baseline="0" noProof="0" dirty="0">
                <a:ln>
                  <a:noFill/>
                </a:ln>
                <a:solidFill>
                  <a:sysClr val="windowText" lastClr="000000"/>
                </a:solidFill>
                <a:effectLst/>
                <a:uLnTx/>
                <a:uFillTx/>
                <a:latin typeface="Lucida Sans"/>
                <a:cs typeface="Lucida Sans"/>
              </a:rPr>
              <a:t>established</a:t>
            </a:r>
            <a:r>
              <a:rPr kumimoji="0" lang="en-US" sz="1400" b="0" i="0" u="none" strike="noStrike" kern="0" cap="none" spc="-65"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70" normalizeH="0" baseline="0" noProof="0" dirty="0">
                <a:ln>
                  <a:noFill/>
                </a:ln>
                <a:solidFill>
                  <a:sysClr val="windowText" lastClr="000000"/>
                </a:solidFill>
                <a:effectLst/>
                <a:uLnTx/>
                <a:uFillTx/>
                <a:latin typeface="Lucida Sans"/>
                <a:cs typeface="Lucida Sans"/>
              </a:rPr>
              <a:t>DVD</a:t>
            </a:r>
            <a:r>
              <a:rPr kumimoji="0" lang="en-US" sz="1400" b="0" i="0" u="none" strike="noStrike" kern="0" cap="none" spc="-25"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80" normalizeH="0" baseline="0" noProof="0" dirty="0">
                <a:ln>
                  <a:noFill/>
                </a:ln>
                <a:solidFill>
                  <a:sysClr val="windowText" lastClr="000000"/>
                </a:solidFill>
                <a:effectLst/>
                <a:uLnTx/>
                <a:uFillTx/>
                <a:latin typeface="Lucida Sans"/>
                <a:cs typeface="Lucida Sans"/>
              </a:rPr>
              <a:t>business,</a:t>
            </a:r>
            <a:r>
              <a:rPr kumimoji="0" lang="en-US" sz="1400" b="0" i="0" u="none" strike="noStrike" kern="0" cap="none" spc="-65"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55" normalizeH="0" baseline="0" noProof="0" dirty="0">
                <a:ln>
                  <a:noFill/>
                </a:ln>
                <a:solidFill>
                  <a:sysClr val="windowText" lastClr="000000"/>
                </a:solidFill>
                <a:effectLst/>
                <a:uLnTx/>
                <a:uFillTx/>
                <a:latin typeface="Lucida Sans"/>
                <a:cs typeface="Lucida Sans"/>
              </a:rPr>
              <a:t>Netflix</a:t>
            </a:r>
            <a:r>
              <a:rPr kumimoji="0" lang="en-US" sz="1400" b="0" i="0" u="none" strike="noStrike" kern="0" cap="none" spc="-75"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25" normalizeH="0" baseline="0" noProof="0" dirty="0">
                <a:ln>
                  <a:noFill/>
                </a:ln>
                <a:solidFill>
                  <a:sysClr val="windowText" lastClr="000000"/>
                </a:solidFill>
                <a:effectLst/>
                <a:uLnTx/>
                <a:uFillTx/>
                <a:latin typeface="Lucida Sans"/>
                <a:cs typeface="Lucida Sans"/>
              </a:rPr>
              <a:t>made</a:t>
            </a:r>
            <a:r>
              <a:rPr kumimoji="0" lang="en-US" sz="1400" b="0" i="0" u="none" strike="noStrike" kern="0" cap="none" spc="40"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40" normalizeH="0" baseline="0" noProof="0" dirty="0">
                <a:ln>
                  <a:noFill/>
                </a:ln>
                <a:solidFill>
                  <a:sysClr val="windowText" lastClr="000000"/>
                </a:solidFill>
                <a:effectLst/>
                <a:uLnTx/>
                <a:uFillTx/>
                <a:latin typeface="Lucida Sans"/>
                <a:cs typeface="Lucida Sans"/>
              </a:rPr>
              <a:t>the</a:t>
            </a:r>
            <a:r>
              <a:rPr kumimoji="0" lang="en-US" sz="1400" b="0" i="0" u="none" strike="noStrike" kern="0" cap="none" spc="35"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40" normalizeH="0" baseline="0" noProof="0" dirty="0">
                <a:ln>
                  <a:noFill/>
                </a:ln>
                <a:solidFill>
                  <a:sysClr val="windowText" lastClr="000000"/>
                </a:solidFill>
                <a:effectLst/>
                <a:uLnTx/>
                <a:uFillTx/>
                <a:latin typeface="Lucida Sans"/>
                <a:cs typeface="Lucida Sans"/>
              </a:rPr>
              <a:t>calculated</a:t>
            </a:r>
            <a:r>
              <a:rPr kumimoji="0" lang="en-US" sz="1400" b="0" i="0" u="none" strike="noStrike" kern="0" cap="none" spc="-60"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65" normalizeH="0" baseline="0" noProof="0" dirty="0">
                <a:ln>
                  <a:noFill/>
                </a:ln>
                <a:solidFill>
                  <a:sysClr val="windowText" lastClr="000000"/>
                </a:solidFill>
                <a:effectLst/>
                <a:uLnTx/>
                <a:uFillTx/>
                <a:latin typeface="Lucida Sans"/>
                <a:cs typeface="Lucida Sans"/>
              </a:rPr>
              <a:t>decision</a:t>
            </a:r>
            <a:r>
              <a:rPr kumimoji="0" lang="en-US" sz="1400" b="0" i="0" u="none" strike="noStrike" kern="0" cap="none" spc="-50"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25" normalizeH="0" baseline="0" noProof="0" dirty="0">
                <a:ln>
                  <a:noFill/>
                </a:ln>
                <a:solidFill>
                  <a:sysClr val="windowText" lastClr="000000"/>
                </a:solidFill>
                <a:effectLst/>
                <a:uLnTx/>
                <a:uFillTx/>
                <a:latin typeface="Lucida Sans"/>
                <a:cs typeface="Lucida Sans"/>
              </a:rPr>
              <a:t>to </a:t>
            </a:r>
            <a:r>
              <a:rPr kumimoji="0" lang="en-US" sz="1400" b="0" i="0" u="none" strike="noStrike" kern="0" cap="none" spc="-50" normalizeH="0" baseline="0" noProof="0" dirty="0">
                <a:ln>
                  <a:noFill/>
                </a:ln>
                <a:solidFill>
                  <a:sysClr val="windowText" lastClr="000000"/>
                </a:solidFill>
                <a:effectLst/>
                <a:uLnTx/>
                <a:uFillTx/>
                <a:latin typeface="Lucida Sans"/>
                <a:cs typeface="Lucida Sans"/>
              </a:rPr>
              <a:t>invest</a:t>
            </a:r>
            <a:r>
              <a:rPr kumimoji="0" lang="en-US" sz="1400" b="0" i="0" u="none" strike="noStrike" kern="0" cap="none" spc="-70"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50" normalizeH="0" baseline="0" noProof="0" dirty="0">
                <a:ln>
                  <a:noFill/>
                </a:ln>
                <a:solidFill>
                  <a:sysClr val="windowText" lastClr="000000"/>
                </a:solidFill>
                <a:effectLst/>
                <a:uLnTx/>
                <a:uFillTx/>
                <a:latin typeface="Lucida Sans"/>
                <a:cs typeface="Lucida Sans"/>
              </a:rPr>
              <a:t>heavily</a:t>
            </a:r>
            <a:r>
              <a:rPr kumimoji="0" lang="en-US" sz="1400" b="0" i="0" u="none" strike="noStrike" kern="0" cap="none" spc="-60"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50" normalizeH="0" baseline="0" noProof="0" dirty="0">
                <a:ln>
                  <a:noFill/>
                </a:ln>
                <a:solidFill>
                  <a:sysClr val="windowText" lastClr="000000"/>
                </a:solidFill>
                <a:effectLst/>
                <a:uLnTx/>
                <a:uFillTx/>
                <a:latin typeface="Lucida Sans"/>
                <a:cs typeface="Lucida Sans"/>
              </a:rPr>
              <a:t>in</a:t>
            </a:r>
            <a:r>
              <a:rPr kumimoji="0" lang="en-US" sz="1400" b="0" i="0" u="none" strike="noStrike" kern="0" cap="none" spc="-60"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50" normalizeH="0" baseline="0" noProof="0" dirty="0">
                <a:ln>
                  <a:noFill/>
                </a:ln>
                <a:solidFill>
                  <a:sysClr val="windowText" lastClr="000000"/>
                </a:solidFill>
                <a:effectLst/>
                <a:uLnTx/>
                <a:uFillTx/>
                <a:latin typeface="Lucida Sans"/>
                <a:cs typeface="Lucida Sans"/>
              </a:rPr>
              <a:t>developing</a:t>
            </a:r>
            <a:r>
              <a:rPr kumimoji="0" lang="en-US" sz="1400" b="0" i="0" u="none" strike="noStrike" kern="0" cap="none" spc="-30"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40" normalizeH="0" baseline="0" noProof="0" dirty="0">
                <a:ln>
                  <a:noFill/>
                </a:ln>
                <a:solidFill>
                  <a:sysClr val="windowText" lastClr="000000"/>
                </a:solidFill>
                <a:effectLst/>
                <a:uLnTx/>
                <a:uFillTx/>
                <a:latin typeface="Lucida Sans"/>
                <a:cs typeface="Lucida Sans"/>
              </a:rPr>
              <a:t>a</a:t>
            </a:r>
            <a:r>
              <a:rPr kumimoji="0" lang="en-US" sz="1400" b="0" i="0" u="none" strike="noStrike" kern="0" cap="none" spc="-45"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40" normalizeH="0" baseline="0" noProof="0" dirty="0">
                <a:ln>
                  <a:noFill/>
                </a:ln>
                <a:solidFill>
                  <a:sysClr val="windowText" lastClr="000000"/>
                </a:solidFill>
                <a:effectLst/>
                <a:uLnTx/>
                <a:uFillTx/>
                <a:latin typeface="Lucida Sans"/>
                <a:cs typeface="Lucida Sans"/>
              </a:rPr>
              <a:t>streaming</a:t>
            </a:r>
            <a:r>
              <a:rPr kumimoji="0" lang="en-US" sz="1400" b="0" i="0" u="none" strike="noStrike" kern="0" cap="none" spc="-35"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10" normalizeH="0" baseline="0" noProof="0" dirty="0">
                <a:ln>
                  <a:noFill/>
                </a:ln>
                <a:solidFill>
                  <a:sysClr val="windowText" lastClr="000000"/>
                </a:solidFill>
                <a:effectLst/>
                <a:uLnTx/>
                <a:uFillTx/>
                <a:latin typeface="Lucida Sans"/>
                <a:cs typeface="Lucida Sans"/>
              </a:rPr>
              <a:t>platform.</a:t>
            </a:r>
            <a:endParaRPr kumimoji="0" lang="en-US" sz="1400" b="0" i="0" u="none" strike="noStrike" kern="0" cap="none" spc="0" normalizeH="0" baseline="0" noProof="0" dirty="0">
              <a:ln>
                <a:noFill/>
              </a:ln>
              <a:solidFill>
                <a:sysClr val="windowText" lastClr="000000"/>
              </a:solidFill>
              <a:effectLst/>
              <a:uLnTx/>
              <a:uFillTx/>
              <a:latin typeface="Lucida Sans"/>
              <a:cs typeface="Lucida Sans"/>
            </a:endParaRPr>
          </a:p>
          <a:p>
            <a:pPr marL="417829" marR="123189" lvl="0" indent="-171450" algn="just" defTabSz="914400" eaLnBrk="1" fontAlgn="auto" latinLnBrk="0" hangingPunct="1">
              <a:lnSpc>
                <a:spcPct val="118100"/>
              </a:lnSpc>
              <a:spcBef>
                <a:spcPts val="815"/>
              </a:spcBef>
              <a:spcAft>
                <a:spcPts val="0"/>
              </a:spcAft>
              <a:buClrTx/>
              <a:buSzTx/>
              <a:buFont typeface="Wingdings" panose="05000000000000000000" pitchFamily="2" charset="2"/>
              <a:buChar char="v"/>
              <a:tabLst/>
              <a:defRPr/>
            </a:pPr>
            <a:r>
              <a:rPr kumimoji="0" lang="en-US" sz="1400" b="1" i="0" u="none" strike="noStrike" kern="0" cap="none" spc="-85" normalizeH="0" baseline="0" noProof="0" dirty="0">
                <a:ln>
                  <a:noFill/>
                </a:ln>
                <a:solidFill>
                  <a:sysClr val="windowText" lastClr="000000"/>
                </a:solidFill>
                <a:effectLst/>
                <a:uLnTx/>
                <a:uFillTx/>
                <a:latin typeface="Tahoma"/>
                <a:cs typeface="Tahoma"/>
              </a:rPr>
              <a:t>Short-</a:t>
            </a:r>
            <a:r>
              <a:rPr kumimoji="0" lang="en-US" sz="1400" b="1" i="0" u="none" strike="noStrike" kern="0" cap="none" spc="-125" normalizeH="0" baseline="0" noProof="0" dirty="0">
                <a:ln>
                  <a:noFill/>
                </a:ln>
                <a:solidFill>
                  <a:sysClr val="windowText" lastClr="000000"/>
                </a:solidFill>
                <a:effectLst/>
                <a:uLnTx/>
                <a:uFillTx/>
                <a:latin typeface="Tahoma"/>
                <a:cs typeface="Tahoma"/>
              </a:rPr>
              <a:t>Term</a:t>
            </a:r>
            <a:r>
              <a:rPr kumimoji="0" lang="en-US" sz="1400" b="1" i="0" u="none" strike="noStrike" kern="0" cap="none" spc="25" normalizeH="0" baseline="0" noProof="0" dirty="0">
                <a:ln>
                  <a:noFill/>
                </a:ln>
                <a:solidFill>
                  <a:sysClr val="windowText" lastClr="000000"/>
                </a:solidFill>
                <a:effectLst/>
                <a:uLnTx/>
                <a:uFillTx/>
                <a:latin typeface="Tahoma"/>
                <a:cs typeface="Tahoma"/>
              </a:rPr>
              <a:t> </a:t>
            </a:r>
            <a:r>
              <a:rPr kumimoji="0" lang="en-US" sz="1400" b="1" i="0" u="none" strike="noStrike" kern="0" cap="none" spc="-90" normalizeH="0" baseline="0" noProof="0" dirty="0">
                <a:ln>
                  <a:noFill/>
                </a:ln>
                <a:solidFill>
                  <a:sysClr val="windowText" lastClr="000000"/>
                </a:solidFill>
                <a:effectLst/>
                <a:uLnTx/>
                <a:uFillTx/>
                <a:latin typeface="Tahoma"/>
                <a:cs typeface="Tahoma"/>
              </a:rPr>
              <a:t>Costs:</a:t>
            </a:r>
            <a:r>
              <a:rPr kumimoji="0" lang="en-US" sz="1400" b="1" i="0" u="none" strike="noStrike" kern="0" cap="none" spc="15" normalizeH="0" baseline="0" noProof="0" dirty="0">
                <a:ln>
                  <a:noFill/>
                </a:ln>
                <a:solidFill>
                  <a:sysClr val="windowText" lastClr="000000"/>
                </a:solidFill>
                <a:effectLst/>
                <a:uLnTx/>
                <a:uFillTx/>
                <a:latin typeface="Tahoma"/>
                <a:cs typeface="Tahoma"/>
              </a:rPr>
              <a:t> </a:t>
            </a:r>
            <a:r>
              <a:rPr kumimoji="0" lang="en-US" sz="1400" b="0" i="0" u="none" strike="noStrike" kern="0" cap="none" spc="-105" normalizeH="0" baseline="0" noProof="0" dirty="0">
                <a:ln>
                  <a:noFill/>
                </a:ln>
                <a:solidFill>
                  <a:sysClr val="windowText" lastClr="000000"/>
                </a:solidFill>
                <a:effectLst/>
                <a:uLnTx/>
                <a:uFillTx/>
                <a:latin typeface="Lucida Sans"/>
                <a:cs typeface="Lucida Sans"/>
              </a:rPr>
              <a:t>The</a:t>
            </a:r>
            <a:r>
              <a:rPr kumimoji="0" lang="en-US" sz="1400" b="0" i="0" u="none" strike="noStrike" kern="0" cap="none" spc="75"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55" normalizeH="0" baseline="0" noProof="0" dirty="0">
                <a:ln>
                  <a:noFill/>
                </a:ln>
                <a:solidFill>
                  <a:sysClr val="windowText" lastClr="000000"/>
                </a:solidFill>
                <a:effectLst/>
                <a:uLnTx/>
                <a:uFillTx/>
                <a:latin typeface="Lucida Sans"/>
                <a:cs typeface="Lucida Sans"/>
              </a:rPr>
              <a:t>transition</a:t>
            </a:r>
            <a:r>
              <a:rPr kumimoji="0" lang="en-US" sz="1400" b="0" i="0" u="none" strike="noStrike" kern="0" cap="none" spc="-20"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50" normalizeH="0" baseline="0" noProof="0" dirty="0">
                <a:ln>
                  <a:noFill/>
                </a:ln>
                <a:solidFill>
                  <a:sysClr val="windowText" lastClr="000000"/>
                </a:solidFill>
                <a:effectLst/>
                <a:uLnTx/>
                <a:uFillTx/>
                <a:latin typeface="Lucida Sans"/>
                <a:cs typeface="Lucida Sans"/>
              </a:rPr>
              <a:t>required</a:t>
            </a:r>
            <a:r>
              <a:rPr kumimoji="0" lang="en-US" sz="1400" b="0" i="0" u="none" strike="noStrike" kern="0" cap="none" spc="-40"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50" normalizeH="0" baseline="0" noProof="0" dirty="0">
                <a:ln>
                  <a:noFill/>
                </a:ln>
                <a:solidFill>
                  <a:sysClr val="windowText" lastClr="000000"/>
                </a:solidFill>
                <a:effectLst/>
                <a:uLnTx/>
                <a:uFillTx/>
                <a:latin typeface="Lucida Sans"/>
                <a:cs typeface="Lucida Sans"/>
              </a:rPr>
              <a:t>significant</a:t>
            </a:r>
            <a:r>
              <a:rPr kumimoji="0" lang="en-US" sz="1400" b="0" i="0" u="none" strike="noStrike" kern="0" cap="none" spc="-30"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40" normalizeH="0" baseline="0" noProof="0" dirty="0">
                <a:ln>
                  <a:noFill/>
                </a:ln>
                <a:solidFill>
                  <a:sysClr val="windowText" lastClr="000000"/>
                </a:solidFill>
                <a:effectLst/>
                <a:uLnTx/>
                <a:uFillTx/>
                <a:latin typeface="Lucida Sans"/>
                <a:cs typeface="Lucida Sans"/>
              </a:rPr>
              <a:t>investment</a:t>
            </a:r>
            <a:r>
              <a:rPr kumimoji="0" lang="en-US" sz="1400" b="0" i="0" u="none" strike="noStrike" kern="0" cap="none" spc="-35"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50" normalizeH="0" baseline="0" noProof="0" dirty="0">
                <a:ln>
                  <a:noFill/>
                </a:ln>
                <a:solidFill>
                  <a:sysClr val="windowText" lastClr="000000"/>
                </a:solidFill>
                <a:effectLst/>
                <a:uLnTx/>
                <a:uFillTx/>
                <a:latin typeface="Lucida Sans"/>
                <a:cs typeface="Lucida Sans"/>
              </a:rPr>
              <a:t>in</a:t>
            </a:r>
            <a:r>
              <a:rPr kumimoji="0" lang="en-US" sz="1400" b="0" i="0" u="none" strike="noStrike" kern="0" cap="none" spc="-15"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55" normalizeH="0" baseline="0" noProof="0" dirty="0">
                <a:ln>
                  <a:noFill/>
                </a:ln>
                <a:solidFill>
                  <a:sysClr val="windowText" lastClr="000000"/>
                </a:solidFill>
                <a:effectLst/>
                <a:uLnTx/>
                <a:uFillTx/>
                <a:latin typeface="Lucida Sans"/>
                <a:cs typeface="Lucida Sans"/>
              </a:rPr>
              <a:t>technology</a:t>
            </a:r>
            <a:r>
              <a:rPr kumimoji="0" lang="en-US" sz="1400" b="0" i="0" u="none" strike="noStrike" kern="0" cap="none" spc="-20"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60" normalizeH="0" baseline="0" noProof="0" dirty="0">
                <a:ln>
                  <a:noFill/>
                </a:ln>
                <a:solidFill>
                  <a:sysClr val="windowText" lastClr="000000"/>
                </a:solidFill>
                <a:effectLst/>
                <a:uLnTx/>
                <a:uFillTx/>
                <a:latin typeface="Lucida Sans"/>
                <a:cs typeface="Lucida Sans"/>
              </a:rPr>
              <a:t>infrastructure,</a:t>
            </a:r>
            <a:r>
              <a:rPr kumimoji="0" lang="en-US" sz="1400" b="0" i="0" u="none" strike="noStrike" kern="0" cap="none" spc="-40" normalizeH="0" baseline="0" noProof="0" dirty="0">
                <a:ln>
                  <a:noFill/>
                </a:ln>
                <a:solidFill>
                  <a:sysClr val="windowText" lastClr="000000"/>
                </a:solidFill>
                <a:effectLst/>
                <a:uLnTx/>
                <a:uFillTx/>
                <a:latin typeface="Lucida Sans"/>
                <a:cs typeface="Lucida Sans"/>
              </a:rPr>
              <a:t> content</a:t>
            </a:r>
            <a:r>
              <a:rPr kumimoji="0" lang="en-US" sz="1400" b="0" i="0" u="none" strike="noStrike" kern="0" cap="none" spc="-30" normalizeH="0" baseline="0" noProof="0" dirty="0">
                <a:ln>
                  <a:noFill/>
                </a:ln>
                <a:solidFill>
                  <a:sysClr val="windowText" lastClr="000000"/>
                </a:solidFill>
                <a:effectLst/>
                <a:uLnTx/>
                <a:uFillTx/>
                <a:latin typeface="Lucida Sans"/>
                <a:cs typeface="Lucida Sans"/>
              </a:rPr>
              <a:t> licensing, </a:t>
            </a:r>
            <a:r>
              <a:rPr kumimoji="0" lang="en-US" sz="1400" b="0" i="0" u="none" strike="noStrike" kern="0" cap="none" spc="-35" normalizeH="0" baseline="0" noProof="0" dirty="0">
                <a:ln>
                  <a:noFill/>
                </a:ln>
                <a:solidFill>
                  <a:sysClr val="windowText" lastClr="000000"/>
                </a:solidFill>
                <a:effectLst/>
                <a:uLnTx/>
                <a:uFillTx/>
                <a:latin typeface="Lucida Sans"/>
                <a:cs typeface="Lucida Sans"/>
              </a:rPr>
              <a:t>and</a:t>
            </a:r>
            <a:r>
              <a:rPr kumimoji="0" lang="en-US" sz="1400" b="0" i="0" u="none" strike="noStrike" kern="0" cap="none" spc="-65"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40" normalizeH="0" baseline="0" noProof="0" dirty="0">
                <a:ln>
                  <a:noFill/>
                </a:ln>
                <a:solidFill>
                  <a:sysClr val="windowText" lastClr="000000"/>
                </a:solidFill>
                <a:effectLst/>
                <a:uLnTx/>
                <a:uFillTx/>
                <a:latin typeface="Lucida Sans"/>
                <a:cs typeface="Lucida Sans"/>
              </a:rPr>
              <a:t>accepting</a:t>
            </a:r>
            <a:r>
              <a:rPr kumimoji="0" lang="en-US" sz="1400" b="0" i="0" u="none" strike="noStrike" kern="0" cap="none" spc="-20"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45" normalizeH="0" baseline="0" noProof="0" dirty="0">
                <a:ln>
                  <a:noFill/>
                </a:ln>
                <a:solidFill>
                  <a:sysClr val="windowText" lastClr="000000"/>
                </a:solidFill>
                <a:effectLst/>
                <a:uLnTx/>
                <a:uFillTx/>
                <a:latin typeface="Lucida Sans"/>
                <a:cs typeface="Lucida Sans"/>
              </a:rPr>
              <a:t>temporary</a:t>
            </a:r>
            <a:r>
              <a:rPr kumimoji="0" lang="en-US" sz="1400" b="0" i="0" u="none" strike="noStrike" kern="0" cap="none" spc="-50" normalizeH="0" baseline="0" noProof="0" dirty="0">
                <a:ln>
                  <a:noFill/>
                </a:ln>
                <a:solidFill>
                  <a:sysClr val="windowText" lastClr="000000"/>
                </a:solidFill>
                <a:effectLst/>
                <a:uLnTx/>
                <a:uFillTx/>
                <a:latin typeface="Lucida Sans"/>
                <a:cs typeface="Lucida Sans"/>
              </a:rPr>
              <a:t> profit</a:t>
            </a:r>
            <a:r>
              <a:rPr kumimoji="0" lang="en-US" sz="1400" b="0" i="0" u="none" strike="noStrike" kern="0" cap="none" spc="-55"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10" normalizeH="0" baseline="0" noProof="0" dirty="0">
                <a:ln>
                  <a:noFill/>
                </a:ln>
                <a:solidFill>
                  <a:sysClr val="windowText" lastClr="000000"/>
                </a:solidFill>
                <a:effectLst/>
                <a:uLnTx/>
                <a:uFillTx/>
                <a:latin typeface="Lucida Sans"/>
                <a:cs typeface="Lucida Sans"/>
              </a:rPr>
              <a:t>reduction.</a:t>
            </a:r>
            <a:endParaRPr kumimoji="0" lang="en-US" sz="1400" b="0" i="0" u="none" strike="noStrike" kern="0" cap="none" spc="0" normalizeH="0" baseline="0" noProof="0" dirty="0">
              <a:ln>
                <a:noFill/>
              </a:ln>
              <a:solidFill>
                <a:sysClr val="windowText" lastClr="000000"/>
              </a:solidFill>
              <a:effectLst/>
              <a:uLnTx/>
              <a:uFillTx/>
              <a:latin typeface="Lucida Sans"/>
              <a:cs typeface="Lucida Sans"/>
            </a:endParaRPr>
          </a:p>
          <a:p>
            <a:pPr marL="417829" marR="590550" lvl="0" indent="-171450" algn="just" defTabSz="914400" eaLnBrk="1" fontAlgn="auto" latinLnBrk="0" hangingPunct="1">
              <a:lnSpc>
                <a:spcPct val="122800"/>
              </a:lnSpc>
              <a:spcBef>
                <a:spcPts val="680"/>
              </a:spcBef>
              <a:spcAft>
                <a:spcPts val="0"/>
              </a:spcAft>
              <a:buClrTx/>
              <a:buSzTx/>
              <a:buFont typeface="Wingdings" panose="05000000000000000000" pitchFamily="2" charset="2"/>
              <a:buChar char="v"/>
              <a:tabLst/>
              <a:defRPr/>
            </a:pPr>
            <a:r>
              <a:rPr kumimoji="0" lang="en-US" sz="1400" b="1" i="0" u="none" strike="noStrike" kern="0" cap="none" spc="-100" normalizeH="0" baseline="0" noProof="0" dirty="0">
                <a:ln>
                  <a:noFill/>
                </a:ln>
                <a:solidFill>
                  <a:sysClr val="windowText" lastClr="000000"/>
                </a:solidFill>
                <a:effectLst/>
                <a:uLnTx/>
                <a:uFillTx/>
                <a:latin typeface="Tahoma"/>
                <a:cs typeface="Tahoma"/>
              </a:rPr>
              <a:t>Long-</a:t>
            </a:r>
            <a:r>
              <a:rPr kumimoji="0" lang="en-US" sz="1400" b="1" i="0" u="none" strike="noStrike" kern="0" cap="none" spc="-125" normalizeH="0" baseline="0" noProof="0" dirty="0">
                <a:ln>
                  <a:noFill/>
                </a:ln>
                <a:solidFill>
                  <a:sysClr val="windowText" lastClr="000000"/>
                </a:solidFill>
                <a:effectLst/>
                <a:uLnTx/>
                <a:uFillTx/>
                <a:latin typeface="Tahoma"/>
                <a:cs typeface="Tahoma"/>
              </a:rPr>
              <a:t>Term</a:t>
            </a:r>
            <a:r>
              <a:rPr kumimoji="0" lang="en-US" sz="1400" b="1" i="0" u="none" strike="noStrike" kern="0" cap="none" spc="5" normalizeH="0" baseline="0" noProof="0" dirty="0">
                <a:ln>
                  <a:noFill/>
                </a:ln>
                <a:solidFill>
                  <a:sysClr val="windowText" lastClr="000000"/>
                </a:solidFill>
                <a:effectLst/>
                <a:uLnTx/>
                <a:uFillTx/>
                <a:latin typeface="Tahoma"/>
                <a:cs typeface="Tahoma"/>
              </a:rPr>
              <a:t> </a:t>
            </a:r>
            <a:r>
              <a:rPr kumimoji="0" lang="en-US" sz="1400" b="1" i="0" u="none" strike="noStrike" kern="0" cap="none" spc="-95" normalizeH="0" baseline="0" noProof="0" dirty="0">
                <a:ln>
                  <a:noFill/>
                </a:ln>
                <a:solidFill>
                  <a:sysClr val="windowText" lastClr="000000"/>
                </a:solidFill>
                <a:effectLst/>
                <a:uLnTx/>
                <a:uFillTx/>
                <a:latin typeface="Tahoma"/>
                <a:cs typeface="Tahoma"/>
              </a:rPr>
              <a:t>Success:</a:t>
            </a:r>
            <a:r>
              <a:rPr kumimoji="0" lang="en-US" sz="1400" b="1" i="0" u="none" strike="noStrike" kern="0" cap="none" spc="-5" normalizeH="0" baseline="0" noProof="0" dirty="0">
                <a:ln>
                  <a:noFill/>
                </a:ln>
                <a:solidFill>
                  <a:sysClr val="windowText" lastClr="000000"/>
                </a:solidFill>
                <a:effectLst/>
                <a:uLnTx/>
                <a:uFillTx/>
                <a:latin typeface="Tahoma"/>
                <a:cs typeface="Tahoma"/>
              </a:rPr>
              <a:t> </a:t>
            </a:r>
            <a:r>
              <a:rPr kumimoji="0" lang="en-US" sz="1400" b="0" i="0" u="none" strike="noStrike" kern="0" cap="none" spc="0" normalizeH="0" baseline="0" noProof="0" dirty="0">
                <a:ln>
                  <a:noFill/>
                </a:ln>
                <a:solidFill>
                  <a:sysClr val="windowText" lastClr="000000"/>
                </a:solidFill>
                <a:effectLst/>
                <a:uLnTx/>
                <a:uFillTx/>
                <a:latin typeface="Lucida Sans"/>
                <a:cs typeface="Lucida Sans"/>
              </a:rPr>
              <a:t>By</a:t>
            </a:r>
            <a:r>
              <a:rPr kumimoji="0" lang="en-US" sz="1400" b="0" i="0" u="none" strike="noStrike" kern="0" cap="none" spc="-40"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55" normalizeH="0" baseline="0" noProof="0" dirty="0">
                <a:ln>
                  <a:noFill/>
                </a:ln>
                <a:solidFill>
                  <a:sysClr val="windowText" lastClr="000000"/>
                </a:solidFill>
                <a:effectLst/>
                <a:uLnTx/>
                <a:uFillTx/>
                <a:latin typeface="Lucida Sans"/>
                <a:cs typeface="Lucida Sans"/>
              </a:rPr>
              <a:t>disrupting</a:t>
            </a:r>
            <a:r>
              <a:rPr kumimoji="0" lang="en-US" sz="1400" b="0" i="0" u="none" strike="noStrike" kern="0" cap="none" spc="-10"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45" normalizeH="0" baseline="0" noProof="0" dirty="0">
                <a:ln>
                  <a:noFill/>
                </a:ln>
                <a:solidFill>
                  <a:sysClr val="windowText" lastClr="000000"/>
                </a:solidFill>
                <a:effectLst/>
                <a:uLnTx/>
                <a:uFillTx/>
                <a:latin typeface="Lucida Sans"/>
                <a:cs typeface="Lucida Sans"/>
              </a:rPr>
              <a:t>their</a:t>
            </a:r>
            <a:r>
              <a:rPr kumimoji="0" lang="en-US" sz="1400" b="0" i="0" u="none" strike="noStrike" kern="0" cap="none" spc="-30"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50" normalizeH="0" baseline="0" noProof="0" dirty="0">
                <a:ln>
                  <a:noFill/>
                </a:ln>
                <a:solidFill>
                  <a:sysClr val="windowText" lastClr="000000"/>
                </a:solidFill>
                <a:effectLst/>
                <a:uLnTx/>
                <a:uFillTx/>
                <a:latin typeface="Lucida Sans"/>
                <a:cs typeface="Lucida Sans"/>
              </a:rPr>
              <a:t>own</a:t>
            </a:r>
            <a:r>
              <a:rPr kumimoji="0" lang="en-US" sz="1400" b="0" i="0" u="none" strike="noStrike" kern="0" cap="none" spc="-40"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70" normalizeH="0" baseline="0" noProof="0" dirty="0">
                <a:ln>
                  <a:noFill/>
                </a:ln>
                <a:solidFill>
                  <a:sysClr val="windowText" lastClr="000000"/>
                </a:solidFill>
                <a:effectLst/>
                <a:uLnTx/>
                <a:uFillTx/>
                <a:latin typeface="Lucida Sans"/>
                <a:cs typeface="Lucida Sans"/>
              </a:rPr>
              <a:t>successful business</a:t>
            </a:r>
            <a:r>
              <a:rPr kumimoji="0" lang="en-US" sz="1400" b="0" i="0" u="none" strike="noStrike" kern="0" cap="none" spc="-45"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40" normalizeH="0" baseline="0" noProof="0" dirty="0">
                <a:ln>
                  <a:noFill/>
                </a:ln>
                <a:solidFill>
                  <a:sysClr val="windowText" lastClr="000000"/>
                </a:solidFill>
                <a:effectLst/>
                <a:uLnTx/>
                <a:uFillTx/>
                <a:latin typeface="Lucida Sans"/>
                <a:cs typeface="Lucida Sans"/>
              </a:rPr>
              <a:t>model</a:t>
            </a:r>
            <a:r>
              <a:rPr kumimoji="0" lang="en-US" sz="1400" b="0" i="0" u="none" strike="noStrike" kern="0" cap="none" spc="-75"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70" normalizeH="0" baseline="0" noProof="0" dirty="0">
                <a:ln>
                  <a:noFill/>
                </a:ln>
                <a:solidFill>
                  <a:sysClr val="windowText" lastClr="000000"/>
                </a:solidFill>
                <a:effectLst/>
                <a:uLnTx/>
                <a:uFillTx/>
                <a:latin typeface="Lucida Sans"/>
                <a:cs typeface="Lucida Sans"/>
              </a:rPr>
              <a:t>before</a:t>
            </a:r>
            <a:r>
              <a:rPr kumimoji="0" lang="en-US" sz="1400" b="0" i="0" u="none" strike="noStrike" kern="0" cap="none" spc="50"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55" normalizeH="0" baseline="0" noProof="0" dirty="0">
                <a:ln>
                  <a:noFill/>
                </a:ln>
                <a:solidFill>
                  <a:sysClr val="windowText" lastClr="000000"/>
                </a:solidFill>
                <a:effectLst/>
                <a:uLnTx/>
                <a:uFillTx/>
                <a:latin typeface="Lucida Sans"/>
                <a:cs typeface="Lucida Sans"/>
              </a:rPr>
              <a:t>competitors</a:t>
            </a:r>
            <a:r>
              <a:rPr kumimoji="0" lang="en-US" sz="1400" b="0" i="0" u="none" strike="noStrike" kern="0" cap="none" spc="-45"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75" normalizeH="0" baseline="0" noProof="0" dirty="0">
                <a:ln>
                  <a:noFill/>
                </a:ln>
                <a:solidFill>
                  <a:sysClr val="windowText" lastClr="000000"/>
                </a:solidFill>
                <a:effectLst/>
                <a:uLnTx/>
                <a:uFillTx/>
                <a:latin typeface="Lucida Sans"/>
                <a:cs typeface="Lucida Sans"/>
              </a:rPr>
              <a:t>could,</a:t>
            </a:r>
            <a:r>
              <a:rPr kumimoji="0" lang="en-US" sz="1400" b="0" i="0" u="none" strike="noStrike" kern="0" cap="none" spc="-55"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10" normalizeH="0" baseline="0" noProof="0" dirty="0">
                <a:ln>
                  <a:noFill/>
                </a:ln>
                <a:solidFill>
                  <a:sysClr val="windowText" lastClr="000000"/>
                </a:solidFill>
                <a:effectLst/>
                <a:uLnTx/>
                <a:uFillTx/>
                <a:latin typeface="Lucida Sans"/>
                <a:cs typeface="Lucida Sans"/>
              </a:rPr>
              <a:t>Netflix </a:t>
            </a:r>
            <a:r>
              <a:rPr kumimoji="0" lang="en-US" sz="1400" b="0" i="0" u="none" strike="noStrike" kern="0" cap="none" spc="-55" normalizeH="0" baseline="0" noProof="0" dirty="0">
                <a:ln>
                  <a:noFill/>
                </a:ln>
                <a:solidFill>
                  <a:sysClr val="windowText" lastClr="000000"/>
                </a:solidFill>
                <a:effectLst/>
                <a:uLnTx/>
                <a:uFillTx/>
                <a:latin typeface="Lucida Sans"/>
                <a:cs typeface="Lucida Sans"/>
              </a:rPr>
              <a:t>established</a:t>
            </a:r>
            <a:r>
              <a:rPr kumimoji="0" lang="en-US" sz="1400" b="0" i="0" u="none" strike="noStrike" kern="0" cap="none" spc="-60"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30" normalizeH="0" baseline="0" noProof="0" dirty="0">
                <a:ln>
                  <a:noFill/>
                </a:ln>
                <a:solidFill>
                  <a:sysClr val="windowText" lastClr="000000"/>
                </a:solidFill>
                <a:effectLst/>
                <a:uLnTx/>
                <a:uFillTx/>
                <a:latin typeface="Lucida Sans"/>
                <a:cs typeface="Lucida Sans"/>
              </a:rPr>
              <a:t>market</a:t>
            </a:r>
            <a:r>
              <a:rPr kumimoji="0" lang="en-US" sz="1400" b="0" i="0" u="none" strike="noStrike" kern="0" cap="none" spc="-55"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45" normalizeH="0" baseline="0" noProof="0" dirty="0">
                <a:ln>
                  <a:noFill/>
                </a:ln>
                <a:solidFill>
                  <a:sysClr val="windowText" lastClr="000000"/>
                </a:solidFill>
                <a:effectLst/>
                <a:uLnTx/>
                <a:uFillTx/>
                <a:latin typeface="Lucida Sans"/>
                <a:cs typeface="Lucida Sans"/>
              </a:rPr>
              <a:t>dominance</a:t>
            </a:r>
            <a:r>
              <a:rPr kumimoji="0" lang="en-US" sz="1400" b="0" i="0" u="none" strike="noStrike" kern="0" cap="none" spc="45"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50" normalizeH="0" baseline="0" noProof="0" dirty="0">
                <a:ln>
                  <a:noFill/>
                </a:ln>
                <a:solidFill>
                  <a:sysClr val="windowText" lastClr="000000"/>
                </a:solidFill>
                <a:effectLst/>
                <a:uLnTx/>
                <a:uFillTx/>
                <a:latin typeface="Lucida Sans"/>
                <a:cs typeface="Lucida Sans"/>
              </a:rPr>
              <a:t>in</a:t>
            </a:r>
            <a:r>
              <a:rPr kumimoji="0" lang="en-US" sz="1400" b="0" i="0" u="none" strike="noStrike" kern="0" cap="none" spc="-45"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40" normalizeH="0" baseline="0" noProof="0" dirty="0">
                <a:ln>
                  <a:noFill/>
                </a:ln>
                <a:solidFill>
                  <a:sysClr val="windowText" lastClr="000000"/>
                </a:solidFill>
                <a:effectLst/>
                <a:uLnTx/>
                <a:uFillTx/>
                <a:latin typeface="Lucida Sans"/>
                <a:cs typeface="Lucida Sans"/>
              </a:rPr>
              <a:t>streaming</a:t>
            </a:r>
            <a:r>
              <a:rPr kumimoji="0" lang="en-US" sz="1400" b="0" i="0" u="none" strike="noStrike" kern="0" cap="none" spc="-15"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35" normalizeH="0" baseline="0" noProof="0" dirty="0">
                <a:ln>
                  <a:noFill/>
                </a:ln>
                <a:solidFill>
                  <a:sysClr val="windowText" lastClr="000000"/>
                </a:solidFill>
                <a:effectLst/>
                <a:uLnTx/>
                <a:uFillTx/>
                <a:latin typeface="Lucida Sans"/>
                <a:cs typeface="Lucida Sans"/>
              </a:rPr>
              <a:t>and</a:t>
            </a:r>
            <a:r>
              <a:rPr kumimoji="0" lang="en-US" sz="1400" b="0" i="0" u="none" strike="noStrike" kern="0" cap="none" spc="-60"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50" normalizeH="0" baseline="0" noProof="0" dirty="0">
                <a:ln>
                  <a:noFill/>
                </a:ln>
                <a:solidFill>
                  <a:sysClr val="windowText" lastClr="000000"/>
                </a:solidFill>
                <a:effectLst/>
                <a:uLnTx/>
                <a:uFillTx/>
                <a:latin typeface="Lucida Sans"/>
                <a:cs typeface="Lucida Sans"/>
              </a:rPr>
              <a:t>transformed</a:t>
            </a:r>
            <a:r>
              <a:rPr kumimoji="0" lang="en-US" sz="1400" b="0" i="0" u="none" strike="noStrike" kern="0" cap="none" spc="-60"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50" normalizeH="0" baseline="0" noProof="0" dirty="0">
                <a:ln>
                  <a:noFill/>
                </a:ln>
                <a:solidFill>
                  <a:sysClr val="windowText" lastClr="000000"/>
                </a:solidFill>
                <a:effectLst/>
                <a:uLnTx/>
                <a:uFillTx/>
                <a:latin typeface="Lucida Sans"/>
                <a:cs typeface="Lucida Sans"/>
              </a:rPr>
              <a:t>into</a:t>
            </a:r>
            <a:r>
              <a:rPr kumimoji="0" lang="en-US" sz="1400" b="0" i="0" u="none" strike="noStrike" kern="0" cap="none" spc="-70"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40" normalizeH="0" baseline="0" noProof="0" dirty="0">
                <a:ln>
                  <a:noFill/>
                </a:ln>
                <a:solidFill>
                  <a:sysClr val="windowText" lastClr="000000"/>
                </a:solidFill>
                <a:effectLst/>
                <a:uLnTx/>
                <a:uFillTx/>
                <a:latin typeface="Lucida Sans"/>
                <a:cs typeface="Lucida Sans"/>
              </a:rPr>
              <a:t>a</a:t>
            </a:r>
            <a:r>
              <a:rPr kumimoji="0" lang="en-US" sz="1400" b="0" i="0" u="none" strike="noStrike" kern="0" cap="none" spc="-30"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55" normalizeH="0" baseline="0" noProof="0" dirty="0">
                <a:ln>
                  <a:noFill/>
                </a:ln>
                <a:solidFill>
                  <a:sysClr val="windowText" lastClr="000000"/>
                </a:solidFill>
                <a:effectLst/>
                <a:uLnTx/>
                <a:uFillTx/>
                <a:latin typeface="Lucida Sans"/>
                <a:cs typeface="Lucida Sans"/>
              </a:rPr>
              <a:t>global</a:t>
            </a:r>
            <a:r>
              <a:rPr kumimoji="0" lang="en-US" sz="1400" b="0" i="0" u="none" strike="noStrike" kern="0" cap="none" spc="-75"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30" normalizeH="0" baseline="0" noProof="0" dirty="0">
                <a:ln>
                  <a:noFill/>
                </a:ln>
                <a:solidFill>
                  <a:sysClr val="windowText" lastClr="000000"/>
                </a:solidFill>
                <a:effectLst/>
                <a:uLnTx/>
                <a:uFillTx/>
                <a:latin typeface="Lucida Sans"/>
                <a:cs typeface="Lucida Sans"/>
              </a:rPr>
              <a:t>entertainment</a:t>
            </a:r>
            <a:r>
              <a:rPr kumimoji="0" lang="en-US" sz="1400" b="0" i="0" u="none" strike="noStrike" kern="0" cap="none" spc="-55"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10" normalizeH="0" baseline="0" noProof="0" dirty="0">
                <a:ln>
                  <a:noFill/>
                </a:ln>
                <a:solidFill>
                  <a:sysClr val="windowText" lastClr="000000"/>
                </a:solidFill>
                <a:effectLst/>
                <a:uLnTx/>
                <a:uFillTx/>
                <a:latin typeface="Lucida Sans"/>
                <a:cs typeface="Lucida Sans"/>
              </a:rPr>
              <a:t>powerhouse.</a:t>
            </a:r>
            <a:endParaRPr kumimoji="0" lang="en-US" sz="1400" b="0" i="0" u="none" strike="noStrike" kern="0" cap="none" spc="0" normalizeH="0" baseline="0" noProof="0" dirty="0">
              <a:ln>
                <a:noFill/>
              </a:ln>
              <a:solidFill>
                <a:sysClr val="windowText" lastClr="000000"/>
              </a:solidFill>
              <a:effectLst/>
              <a:uLnTx/>
              <a:uFillTx/>
              <a:latin typeface="Lucida Sans"/>
              <a:cs typeface="Lucida Sans"/>
            </a:endParaRPr>
          </a:p>
          <a:p>
            <a:pPr marL="0" marR="0" lvl="0" indent="0" algn="just" defTabSz="914400" eaLnBrk="1" fontAlgn="auto" latinLnBrk="0" hangingPunct="1">
              <a:lnSpc>
                <a:spcPct val="100000"/>
              </a:lnSpc>
              <a:spcBef>
                <a:spcPts val="905"/>
              </a:spcBef>
              <a:spcAft>
                <a:spcPts val="0"/>
              </a:spcAft>
              <a:buClrTx/>
              <a:buSzTx/>
              <a:buFontTx/>
              <a:buNone/>
              <a:tabLst/>
              <a:defRPr/>
            </a:pPr>
            <a:endParaRPr kumimoji="0" lang="en-US" sz="1050" b="0" i="0" u="none" strike="noStrike" kern="0" cap="none" spc="0" normalizeH="0" baseline="0" noProof="0" dirty="0">
              <a:ln>
                <a:noFill/>
              </a:ln>
              <a:solidFill>
                <a:sysClr val="windowText" lastClr="000000"/>
              </a:solidFill>
              <a:effectLst/>
              <a:uLnTx/>
              <a:uFillTx/>
              <a:latin typeface="Lucida Sans"/>
              <a:cs typeface="Lucida Sans"/>
            </a:endParaRPr>
          </a:p>
          <a:p>
            <a:pPr marL="146050" marR="150495" lvl="0" indent="0" algn="just" defTabSz="914400" eaLnBrk="1" fontAlgn="auto" latinLnBrk="0" hangingPunct="1">
              <a:lnSpc>
                <a:spcPct val="121200"/>
              </a:lnSpc>
              <a:spcBef>
                <a:spcPts val="0"/>
              </a:spcBef>
              <a:spcAft>
                <a:spcPts val="0"/>
              </a:spcAft>
              <a:buClrTx/>
              <a:buSzTx/>
              <a:buFontTx/>
              <a:buNone/>
              <a:tabLst/>
              <a:defRPr/>
            </a:pPr>
            <a:r>
              <a:rPr kumimoji="0" lang="en-US" sz="1400" b="1" i="0" u="none" strike="noStrike" kern="0" cap="none" spc="-90" normalizeH="0" baseline="0" noProof="0" dirty="0">
                <a:ln>
                  <a:noFill/>
                </a:ln>
                <a:solidFill>
                  <a:sysClr val="windowText" lastClr="000000"/>
                </a:solidFill>
                <a:effectLst/>
                <a:uLnTx/>
                <a:uFillTx/>
                <a:latin typeface="Tahoma"/>
                <a:cs typeface="Tahoma"/>
              </a:rPr>
              <a:t>Key</a:t>
            </a:r>
            <a:r>
              <a:rPr kumimoji="0" lang="en-US" sz="1400" b="1" i="0" u="none" strike="noStrike" kern="0" cap="none" spc="-25" normalizeH="0" baseline="0" noProof="0" dirty="0">
                <a:ln>
                  <a:noFill/>
                </a:ln>
                <a:solidFill>
                  <a:sysClr val="windowText" lastClr="000000"/>
                </a:solidFill>
                <a:effectLst/>
                <a:uLnTx/>
                <a:uFillTx/>
                <a:latin typeface="Tahoma"/>
                <a:cs typeface="Tahoma"/>
              </a:rPr>
              <a:t> </a:t>
            </a:r>
            <a:r>
              <a:rPr kumimoji="0" lang="en-US" sz="1400" b="1" i="0" u="none" strike="noStrike" kern="0" cap="none" spc="-100" normalizeH="0" baseline="0" noProof="0" dirty="0">
                <a:ln>
                  <a:noFill/>
                </a:ln>
                <a:solidFill>
                  <a:sysClr val="windowText" lastClr="000000"/>
                </a:solidFill>
                <a:effectLst/>
                <a:uLnTx/>
                <a:uFillTx/>
                <a:latin typeface="Tahoma"/>
                <a:cs typeface="Tahoma"/>
              </a:rPr>
              <a:t>Lesson:</a:t>
            </a:r>
            <a:r>
              <a:rPr kumimoji="0" lang="en-US" sz="1400" b="1" i="0" u="none" strike="noStrike" kern="0" cap="none" spc="-15" normalizeH="0" baseline="0" noProof="0" dirty="0">
                <a:ln>
                  <a:noFill/>
                </a:ln>
                <a:solidFill>
                  <a:sysClr val="windowText" lastClr="000000"/>
                </a:solidFill>
                <a:effectLst/>
                <a:uLnTx/>
                <a:uFillTx/>
                <a:latin typeface="Tahoma"/>
                <a:cs typeface="Tahoma"/>
              </a:rPr>
              <a:t> </a:t>
            </a:r>
            <a:r>
              <a:rPr kumimoji="0" lang="en-US" sz="1400" b="0" i="0" u="none" strike="noStrike" kern="0" cap="none" spc="-35" normalizeH="0" baseline="0" noProof="0" dirty="0">
                <a:ln>
                  <a:noFill/>
                </a:ln>
                <a:solidFill>
                  <a:sysClr val="windowText" lastClr="000000"/>
                </a:solidFill>
                <a:effectLst/>
                <a:uLnTx/>
                <a:uFillTx/>
                <a:latin typeface="Lucida Sans"/>
                <a:cs typeface="Lucida Sans"/>
              </a:rPr>
              <a:t>Effective</a:t>
            </a:r>
            <a:r>
              <a:rPr kumimoji="0" lang="en-US" sz="1400" b="0" i="0" u="none" strike="noStrike" kern="0" cap="none" spc="35"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75" normalizeH="0" baseline="0" noProof="0" dirty="0">
                <a:ln>
                  <a:noFill/>
                </a:ln>
                <a:solidFill>
                  <a:sysClr val="windowText" lastClr="000000"/>
                </a:solidFill>
                <a:effectLst/>
                <a:uLnTx/>
                <a:uFillTx/>
                <a:latin typeface="Lucida Sans"/>
                <a:cs typeface="Lucida Sans"/>
              </a:rPr>
              <a:t>risk</a:t>
            </a:r>
            <a:r>
              <a:rPr kumimoji="0" lang="en-US" sz="1400" b="0" i="0" u="none" strike="noStrike" kern="0" cap="none" spc="-40"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20" normalizeH="0" baseline="0" noProof="0" dirty="0">
                <a:ln>
                  <a:noFill/>
                </a:ln>
                <a:solidFill>
                  <a:sysClr val="windowText" lastClr="000000"/>
                </a:solidFill>
                <a:effectLst/>
                <a:uLnTx/>
                <a:uFillTx/>
                <a:latin typeface="Lucida Sans"/>
                <a:cs typeface="Lucida Sans"/>
              </a:rPr>
              <a:t>management</a:t>
            </a:r>
            <a:r>
              <a:rPr kumimoji="0" lang="en-US" sz="1400" b="0" i="0" u="none" strike="noStrike" kern="0" cap="none" spc="-60"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50" normalizeH="0" baseline="0" noProof="0" dirty="0">
                <a:ln>
                  <a:noFill/>
                </a:ln>
                <a:solidFill>
                  <a:sysClr val="windowText" lastClr="000000"/>
                </a:solidFill>
                <a:effectLst/>
                <a:uLnTx/>
                <a:uFillTx/>
                <a:latin typeface="Lucida Sans"/>
                <a:cs typeface="Lucida Sans"/>
              </a:rPr>
              <a:t>sometimes</a:t>
            </a:r>
            <a:r>
              <a:rPr kumimoji="0" lang="en-US" sz="1400" b="0" i="0" u="none" strike="noStrike" kern="0" cap="none" spc="-55" normalizeH="0" baseline="0" noProof="0" dirty="0">
                <a:ln>
                  <a:noFill/>
                </a:ln>
                <a:solidFill>
                  <a:sysClr val="windowText" lastClr="000000"/>
                </a:solidFill>
                <a:effectLst/>
                <a:uLnTx/>
                <a:uFillTx/>
                <a:latin typeface="Lucida Sans"/>
                <a:cs typeface="Lucida Sans"/>
              </a:rPr>
              <a:t> requires </a:t>
            </a:r>
            <a:r>
              <a:rPr kumimoji="0" lang="en-US" sz="1400" b="0" i="0" u="none" strike="noStrike" kern="0" cap="none" spc="-50" normalizeH="0" baseline="0" noProof="0" dirty="0">
                <a:ln>
                  <a:noFill/>
                </a:ln>
                <a:solidFill>
                  <a:sysClr val="windowText" lastClr="000000"/>
                </a:solidFill>
                <a:effectLst/>
                <a:uLnTx/>
                <a:uFillTx/>
                <a:latin typeface="Lucida Sans"/>
                <a:cs typeface="Lucida Sans"/>
              </a:rPr>
              <a:t>cannibalizing</a:t>
            </a:r>
            <a:r>
              <a:rPr kumimoji="0" lang="en-US" sz="1400" b="0" i="0" u="none" strike="noStrike" kern="0" cap="none" spc="-15"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65" normalizeH="0" baseline="0" noProof="0" dirty="0">
                <a:ln>
                  <a:noFill/>
                </a:ln>
                <a:solidFill>
                  <a:sysClr val="windowText" lastClr="000000"/>
                </a:solidFill>
                <a:effectLst/>
                <a:uLnTx/>
                <a:uFillTx/>
                <a:latin typeface="Lucida Sans"/>
                <a:cs typeface="Lucida Sans"/>
              </a:rPr>
              <a:t>your</a:t>
            </a:r>
            <a:r>
              <a:rPr kumimoji="0" lang="en-US" sz="1400" b="0" i="0" u="none" strike="noStrike" kern="0" cap="none" spc="-45"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50" normalizeH="0" baseline="0" noProof="0" dirty="0">
                <a:ln>
                  <a:noFill/>
                </a:ln>
                <a:solidFill>
                  <a:sysClr val="windowText" lastClr="000000"/>
                </a:solidFill>
                <a:effectLst/>
                <a:uLnTx/>
                <a:uFillTx/>
                <a:latin typeface="Lucida Sans"/>
                <a:cs typeface="Lucida Sans"/>
              </a:rPr>
              <a:t>own </a:t>
            </a:r>
            <a:r>
              <a:rPr kumimoji="0" lang="en-US" sz="1400" b="0" i="0" u="none" strike="noStrike" kern="0" cap="none" spc="-70" normalizeH="0" baseline="0" noProof="0" dirty="0">
                <a:ln>
                  <a:noFill/>
                </a:ln>
                <a:solidFill>
                  <a:sysClr val="windowText" lastClr="000000"/>
                </a:solidFill>
                <a:effectLst/>
                <a:uLnTx/>
                <a:uFillTx/>
                <a:latin typeface="Lucida Sans"/>
                <a:cs typeface="Lucida Sans"/>
              </a:rPr>
              <a:t>successful</a:t>
            </a:r>
            <a:r>
              <a:rPr kumimoji="0" lang="en-US" sz="1400" b="0" i="0" u="none" strike="noStrike" kern="0" cap="none" spc="-80"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70" normalizeH="0" baseline="0" noProof="0" dirty="0">
                <a:ln>
                  <a:noFill/>
                </a:ln>
                <a:solidFill>
                  <a:sysClr val="windowText" lastClr="000000"/>
                </a:solidFill>
                <a:effectLst/>
                <a:uLnTx/>
                <a:uFillTx/>
                <a:latin typeface="Lucida Sans"/>
                <a:cs typeface="Lucida Sans"/>
              </a:rPr>
              <a:t>business</a:t>
            </a:r>
            <a:r>
              <a:rPr kumimoji="0" lang="en-US" sz="1400" b="0" i="0" u="none" strike="noStrike" kern="0" cap="none" spc="-55"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50" normalizeH="0" baseline="0" noProof="0" dirty="0">
                <a:ln>
                  <a:noFill/>
                </a:ln>
                <a:solidFill>
                  <a:sysClr val="windowText" lastClr="000000"/>
                </a:solidFill>
                <a:effectLst/>
                <a:uLnTx/>
                <a:uFillTx/>
                <a:latin typeface="Lucida Sans"/>
                <a:cs typeface="Lucida Sans"/>
              </a:rPr>
              <a:t>to</a:t>
            </a:r>
            <a:r>
              <a:rPr kumimoji="0" lang="en-US" sz="1400" b="0" i="0" u="none" strike="noStrike" kern="0" cap="none" spc="-75"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10" normalizeH="0" baseline="0" noProof="0" dirty="0">
                <a:ln>
                  <a:noFill/>
                </a:ln>
                <a:solidFill>
                  <a:sysClr val="windowText" lastClr="000000"/>
                </a:solidFill>
                <a:effectLst/>
                <a:uLnTx/>
                <a:uFillTx/>
                <a:latin typeface="Lucida Sans"/>
                <a:cs typeface="Lucida Sans"/>
              </a:rPr>
              <a:t>avoid </a:t>
            </a:r>
            <a:r>
              <a:rPr kumimoji="0" lang="en-US" sz="1400" b="0" i="0" u="none" strike="noStrike" kern="0" cap="none" spc="-55" normalizeH="0" baseline="0" noProof="0" dirty="0">
                <a:ln>
                  <a:noFill/>
                </a:ln>
                <a:solidFill>
                  <a:sysClr val="windowText" lastClr="000000"/>
                </a:solidFill>
                <a:effectLst/>
                <a:uLnTx/>
                <a:uFillTx/>
                <a:latin typeface="Lucida Sans"/>
                <a:cs typeface="Lucida Sans"/>
              </a:rPr>
              <a:t>future</a:t>
            </a:r>
            <a:r>
              <a:rPr kumimoji="0" lang="en-US" sz="1400" b="0" i="0" u="none" strike="noStrike" kern="0" cap="none" spc="60"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70" normalizeH="0" baseline="0" noProof="0" dirty="0">
                <a:ln>
                  <a:noFill/>
                </a:ln>
                <a:solidFill>
                  <a:sysClr val="windowText" lastClr="000000"/>
                </a:solidFill>
                <a:effectLst/>
                <a:uLnTx/>
                <a:uFillTx/>
                <a:latin typeface="Lucida Sans"/>
                <a:cs typeface="Lucida Sans"/>
              </a:rPr>
              <a:t>obsolescence.</a:t>
            </a:r>
            <a:r>
              <a:rPr kumimoji="0" lang="en-US" sz="1400" b="0" i="0" u="none" strike="noStrike" kern="0" cap="none" spc="-55"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65" normalizeH="0" baseline="0" noProof="0" dirty="0">
                <a:ln>
                  <a:noFill/>
                </a:ln>
                <a:solidFill>
                  <a:sysClr val="windowText" lastClr="000000"/>
                </a:solidFill>
                <a:effectLst/>
                <a:uLnTx/>
                <a:uFillTx/>
                <a:latin typeface="Lucida Sans"/>
                <a:cs typeface="Lucida Sans"/>
              </a:rPr>
              <a:t>Netflix's</a:t>
            </a:r>
            <a:r>
              <a:rPr kumimoji="0" lang="en-US" sz="1400" b="0" i="0" u="none" strike="noStrike" kern="0" cap="none" spc="-35"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60" normalizeH="0" baseline="0" noProof="0" dirty="0">
                <a:ln>
                  <a:noFill/>
                </a:ln>
                <a:solidFill>
                  <a:sysClr val="windowText" lastClr="000000"/>
                </a:solidFill>
                <a:effectLst/>
                <a:uLnTx/>
                <a:uFillTx/>
                <a:latin typeface="Lucida Sans"/>
                <a:cs typeface="Lucida Sans"/>
              </a:rPr>
              <a:t>willingness</a:t>
            </a:r>
            <a:r>
              <a:rPr kumimoji="0" lang="en-US" sz="1400" b="0" i="0" u="none" strike="noStrike" kern="0" cap="none" spc="-35"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50" normalizeH="0" baseline="0" noProof="0" dirty="0">
                <a:ln>
                  <a:noFill/>
                </a:ln>
                <a:solidFill>
                  <a:sysClr val="windowText" lastClr="000000"/>
                </a:solidFill>
                <a:effectLst/>
                <a:uLnTx/>
                <a:uFillTx/>
                <a:latin typeface="Lucida Sans"/>
                <a:cs typeface="Lucida Sans"/>
              </a:rPr>
              <a:t>to</a:t>
            </a:r>
            <a:r>
              <a:rPr kumimoji="0" lang="en-US" sz="1400" b="0" i="0" u="none" strike="noStrike" kern="0" cap="none" spc="-60"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55" normalizeH="0" baseline="0" noProof="0" dirty="0">
                <a:ln>
                  <a:noFill/>
                </a:ln>
                <a:solidFill>
                  <a:sysClr val="windowText" lastClr="000000"/>
                </a:solidFill>
                <a:effectLst/>
                <a:uLnTx/>
                <a:uFillTx/>
                <a:latin typeface="Lucida Sans"/>
                <a:cs typeface="Lucida Sans"/>
              </a:rPr>
              <a:t>proactively</a:t>
            </a:r>
            <a:r>
              <a:rPr kumimoji="0" lang="en-US" sz="1400" b="0" i="0" u="none" strike="noStrike" kern="0" cap="none" spc="-30"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55" normalizeH="0" baseline="0" noProof="0" dirty="0">
                <a:ln>
                  <a:noFill/>
                </a:ln>
                <a:solidFill>
                  <a:sysClr val="windowText" lastClr="000000"/>
                </a:solidFill>
                <a:effectLst/>
                <a:uLnTx/>
                <a:uFillTx/>
                <a:latin typeface="Lucida Sans"/>
                <a:cs typeface="Lucida Sans"/>
              </a:rPr>
              <a:t>pivot</a:t>
            </a:r>
            <a:r>
              <a:rPr kumimoji="0" lang="en-US" sz="1400" b="0" i="0" u="none" strike="noStrike" kern="0" cap="none" spc="-40"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45" normalizeH="0" baseline="0" noProof="0" dirty="0">
                <a:ln>
                  <a:noFill/>
                </a:ln>
                <a:solidFill>
                  <a:sysClr val="windowText" lastClr="000000"/>
                </a:solidFill>
                <a:effectLst/>
                <a:uLnTx/>
                <a:uFillTx/>
                <a:latin typeface="Lucida Sans"/>
                <a:cs typeface="Lucida Sans"/>
              </a:rPr>
              <a:t>their</a:t>
            </a:r>
            <a:r>
              <a:rPr kumimoji="0" lang="en-US" sz="1400" b="0" i="0" u="none" strike="noStrike" kern="0" cap="none" spc="-25"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50" normalizeH="0" baseline="0" noProof="0" dirty="0">
                <a:ln>
                  <a:noFill/>
                </a:ln>
                <a:solidFill>
                  <a:sysClr val="windowText" lastClr="000000"/>
                </a:solidFill>
                <a:effectLst/>
                <a:uLnTx/>
                <a:uFillTx/>
                <a:latin typeface="Lucida Sans"/>
                <a:cs typeface="Lucida Sans"/>
              </a:rPr>
              <a:t>entire</a:t>
            </a:r>
            <a:r>
              <a:rPr kumimoji="0" lang="en-US" sz="1400" b="0" i="0" u="none" strike="noStrike" kern="0" cap="none" spc="60"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70" normalizeH="0" baseline="0" noProof="0" dirty="0">
                <a:ln>
                  <a:noFill/>
                </a:ln>
                <a:solidFill>
                  <a:sysClr val="windowText" lastClr="000000"/>
                </a:solidFill>
                <a:effectLst/>
                <a:uLnTx/>
                <a:uFillTx/>
                <a:latin typeface="Lucida Sans"/>
                <a:cs typeface="Lucida Sans"/>
              </a:rPr>
              <a:t>business</a:t>
            </a:r>
            <a:r>
              <a:rPr kumimoji="0" lang="en-US" sz="1400" b="0" i="0" u="none" strike="noStrike" kern="0" cap="none" spc="-35"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40" normalizeH="0" baseline="0" noProof="0" dirty="0">
                <a:ln>
                  <a:noFill/>
                </a:ln>
                <a:solidFill>
                  <a:sysClr val="windowText" lastClr="000000"/>
                </a:solidFill>
                <a:effectLst/>
                <a:uLnTx/>
                <a:uFillTx/>
                <a:latin typeface="Lucida Sans"/>
                <a:cs typeface="Lucida Sans"/>
              </a:rPr>
              <a:t>model</a:t>
            </a:r>
            <a:r>
              <a:rPr kumimoji="0" lang="en-US" sz="1400" b="0" i="0" u="none" strike="noStrike" kern="0" cap="none" spc="-65"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55" normalizeH="0" baseline="0" noProof="0" dirty="0">
                <a:ln>
                  <a:noFill/>
                </a:ln>
                <a:solidFill>
                  <a:sysClr val="windowText" lastClr="000000"/>
                </a:solidFill>
                <a:effectLst/>
                <a:uLnTx/>
                <a:uFillTx/>
                <a:latin typeface="Lucida Sans"/>
                <a:cs typeface="Lucida Sans"/>
              </a:rPr>
              <a:t>exemplifies</a:t>
            </a:r>
            <a:r>
              <a:rPr kumimoji="0" lang="en-US" sz="1400" b="0" i="0" u="none" strike="noStrike" kern="0" cap="none" spc="-35"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45" normalizeH="0" baseline="0" noProof="0" dirty="0">
                <a:ln>
                  <a:noFill/>
                </a:ln>
                <a:solidFill>
                  <a:sysClr val="windowText" lastClr="000000"/>
                </a:solidFill>
                <a:effectLst/>
                <a:uLnTx/>
                <a:uFillTx/>
                <a:latin typeface="Lucida Sans"/>
                <a:cs typeface="Lucida Sans"/>
              </a:rPr>
              <a:t>strategic</a:t>
            </a:r>
            <a:r>
              <a:rPr kumimoji="0" lang="en-US" sz="1400" b="0" i="0" u="none" strike="noStrike" kern="0" cap="none" spc="-75"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20" normalizeH="0" baseline="0" noProof="0" dirty="0">
                <a:ln>
                  <a:noFill/>
                </a:ln>
                <a:solidFill>
                  <a:sysClr val="windowText" lastClr="000000"/>
                </a:solidFill>
                <a:effectLst/>
                <a:uLnTx/>
                <a:uFillTx/>
                <a:latin typeface="Lucida Sans"/>
                <a:cs typeface="Lucida Sans"/>
              </a:rPr>
              <a:t>risk management</a:t>
            </a:r>
            <a:r>
              <a:rPr kumimoji="0" lang="en-US" sz="1400" b="0" i="0" u="none" strike="noStrike" kern="0" cap="none" spc="-65"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20" normalizeH="0" baseline="0" noProof="0" dirty="0">
                <a:ln>
                  <a:noFill/>
                </a:ln>
                <a:solidFill>
                  <a:sysClr val="windowText" lastClr="000000"/>
                </a:solidFill>
                <a:effectLst/>
                <a:uLnTx/>
                <a:uFillTx/>
                <a:latin typeface="Lucida Sans"/>
                <a:cs typeface="Lucida Sans"/>
              </a:rPr>
              <a:t>at</a:t>
            </a:r>
            <a:r>
              <a:rPr kumimoji="0" lang="en-US" sz="1400" b="0" i="0" u="none" strike="noStrike" kern="0" cap="none" spc="-60"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65" normalizeH="0" baseline="0" noProof="0" dirty="0">
                <a:ln>
                  <a:noFill/>
                </a:ln>
                <a:solidFill>
                  <a:sysClr val="windowText" lastClr="000000"/>
                </a:solidFill>
                <a:effectLst/>
                <a:uLnTx/>
                <a:uFillTx/>
                <a:latin typeface="Lucida Sans"/>
                <a:cs typeface="Lucida Sans"/>
              </a:rPr>
              <a:t>its</a:t>
            </a:r>
            <a:r>
              <a:rPr kumimoji="0" lang="en-US" sz="1400" b="0" i="0" u="none" strike="noStrike" kern="0" cap="none" spc="-55"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20" normalizeH="0" baseline="0" noProof="0" dirty="0">
                <a:ln>
                  <a:noFill/>
                </a:ln>
                <a:solidFill>
                  <a:sysClr val="windowText" lastClr="000000"/>
                </a:solidFill>
                <a:effectLst/>
                <a:uLnTx/>
                <a:uFillTx/>
                <a:latin typeface="Lucida Sans"/>
                <a:cs typeface="Lucida Sans"/>
              </a:rPr>
              <a:t>best.</a:t>
            </a:r>
            <a:endParaRPr kumimoji="0" lang="en-US" sz="1400" b="0" i="0" u="none" strike="noStrike" kern="0" cap="none" spc="0" normalizeH="0" baseline="0" noProof="0" dirty="0">
              <a:ln>
                <a:noFill/>
              </a:ln>
              <a:solidFill>
                <a:sysClr val="windowText" lastClr="000000"/>
              </a:solidFill>
              <a:effectLst/>
              <a:uLnTx/>
              <a:uFillTx/>
              <a:latin typeface="Lucida Sans"/>
              <a:cs typeface="Lucida Sans"/>
            </a:endParaRPr>
          </a:p>
        </p:txBody>
      </p:sp>
      <p:pic>
        <p:nvPicPr>
          <p:cNvPr id="2" name="Graphic 21">
            <a:extLst>
              <a:ext uri="{FF2B5EF4-FFF2-40B4-BE49-F238E27FC236}">
                <a16:creationId xmlns:a16="http://schemas.microsoft.com/office/drawing/2014/main" id="{35F44869-B031-C45D-DD20-AE83D5D26B0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58441" y="605121"/>
            <a:ext cx="2024202" cy="945164"/>
          </a:xfrm>
          <a:prstGeom prst="rect">
            <a:avLst/>
          </a:prstGeom>
        </p:spPr>
      </p:pic>
      <p:sp>
        <p:nvSpPr>
          <p:cNvPr id="4" name="TextBox 3">
            <a:extLst>
              <a:ext uri="{FF2B5EF4-FFF2-40B4-BE49-F238E27FC236}">
                <a16:creationId xmlns:a16="http://schemas.microsoft.com/office/drawing/2014/main" id="{04125E70-BBD6-1320-77C0-14A064C693C0}"/>
              </a:ext>
            </a:extLst>
          </p:cNvPr>
          <p:cNvSpPr txBox="1"/>
          <p:nvPr/>
        </p:nvSpPr>
        <p:spPr>
          <a:xfrm>
            <a:off x="1695450" y="1510389"/>
            <a:ext cx="5715000" cy="707886"/>
          </a:xfrm>
          <a:prstGeom prst="rect">
            <a:avLst/>
          </a:prstGeom>
          <a:solidFill>
            <a:srgbClr val="00B0F0"/>
          </a:solidFill>
        </p:spPr>
        <p:txBody>
          <a:bodyPr wrap="square">
            <a:spAutoFit/>
          </a:bodyPr>
          <a:lstStyle/>
          <a:p>
            <a:pPr marL="12700" algn="ctr">
              <a:lnSpc>
                <a:spcPct val="100000"/>
              </a:lnSpc>
              <a:spcBef>
                <a:spcPts val="100"/>
              </a:spcBef>
            </a:pPr>
            <a:r>
              <a:rPr lang="en-US" sz="2000" b="1" spc="-75" dirty="0">
                <a:solidFill>
                  <a:schemeClr val="bg1"/>
                </a:solidFill>
                <a:latin typeface="Arial"/>
                <a:cs typeface="Arial"/>
              </a:rPr>
              <a:t>SUCCESS STORY: NETFLIX'S STRATEGIC PIVOT</a:t>
            </a:r>
          </a:p>
        </p:txBody>
      </p:sp>
    </p:spTree>
    <p:extLst>
      <p:ext uri="{BB962C8B-B14F-4D97-AF65-F5344CB8AC3E}">
        <p14:creationId xmlns:p14="http://schemas.microsoft.com/office/powerpoint/2010/main" val="382372806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8AFFBC-3127-6B0F-8AE9-709F93B91CE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19FC629-1E28-1F9F-BDF7-30064D4A562B}"/>
              </a:ext>
            </a:extLst>
          </p:cNvPr>
          <p:cNvSpPr/>
          <p:nvPr/>
        </p:nvSpPr>
        <p:spPr>
          <a:xfrm>
            <a:off x="2306113" y="1038738"/>
            <a:ext cx="8712935" cy="40147"/>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9AC6F317-7149-B8B2-6E8C-630903B4F5EF}"/>
              </a:ext>
            </a:extLst>
          </p:cNvPr>
          <p:cNvSpPr/>
          <p:nvPr/>
        </p:nvSpPr>
        <p:spPr>
          <a:xfrm>
            <a:off x="7558824" y="1400175"/>
            <a:ext cx="3625271" cy="56388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41D50033-B2C1-76FB-557A-31149774B88B}"/>
              </a:ext>
            </a:extLst>
          </p:cNvPr>
          <p:cNvSpPr/>
          <p:nvPr/>
        </p:nvSpPr>
        <p:spPr>
          <a:xfrm>
            <a:off x="323850" y="1986082"/>
            <a:ext cx="9566860" cy="496512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6075" marR="357505" lvl="0" indent="-285750" defTabSz="914400" eaLnBrk="1" fontAlgn="auto" latinLnBrk="0" hangingPunct="1">
              <a:lnSpc>
                <a:spcPct val="113399"/>
              </a:lnSpc>
              <a:spcBef>
                <a:spcPts val="95"/>
              </a:spcBef>
              <a:spcAft>
                <a:spcPts val="0"/>
              </a:spcAft>
              <a:buClrTx/>
              <a:buSzTx/>
              <a:buFont typeface="Wingdings" panose="05000000000000000000" pitchFamily="2" charset="2"/>
              <a:buChar char="v"/>
              <a:tabLst/>
              <a:defRPr/>
            </a:pPr>
            <a:r>
              <a:rPr kumimoji="0" lang="en-US" sz="1600" b="1" i="0" u="none" strike="noStrike" kern="0" cap="none" spc="-120" normalizeH="0" baseline="0" noProof="0" dirty="0">
                <a:ln>
                  <a:noFill/>
                </a:ln>
                <a:solidFill>
                  <a:sysClr val="windowText" lastClr="000000"/>
                </a:solidFill>
                <a:effectLst/>
                <a:uLnTx/>
                <a:uFillTx/>
                <a:latin typeface="Lucida Sans"/>
                <a:cs typeface="Lucida Sans"/>
              </a:rPr>
              <a:t>Missed</a:t>
            </a:r>
            <a:r>
              <a:rPr kumimoji="0" lang="en-US" sz="1600" b="1" i="0" u="none" strike="noStrike" kern="0" cap="none" spc="-90" normalizeH="0" baseline="0" noProof="0" dirty="0">
                <a:ln>
                  <a:noFill/>
                </a:ln>
                <a:solidFill>
                  <a:sysClr val="windowText" lastClr="000000"/>
                </a:solidFill>
                <a:effectLst/>
                <a:uLnTx/>
                <a:uFillTx/>
                <a:latin typeface="Lucida Sans"/>
                <a:cs typeface="Lucida Sans"/>
              </a:rPr>
              <a:t> </a:t>
            </a:r>
            <a:r>
              <a:rPr kumimoji="0" lang="en-US" sz="1600" b="1" i="0" u="none" strike="noStrike" kern="0" cap="none" spc="-95" normalizeH="0" baseline="0" noProof="0" dirty="0">
                <a:ln>
                  <a:noFill/>
                </a:ln>
                <a:solidFill>
                  <a:sysClr val="windowText" lastClr="000000"/>
                </a:solidFill>
                <a:effectLst/>
                <a:uLnTx/>
                <a:uFillTx/>
                <a:latin typeface="Lucida Sans"/>
                <a:cs typeface="Lucida Sans"/>
              </a:rPr>
              <a:t>Opportunity:</a:t>
            </a:r>
            <a:r>
              <a:rPr kumimoji="0" lang="en-US" sz="1600" b="1" i="0" u="none" strike="noStrike" kern="0" cap="none" spc="-8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90" normalizeH="0" baseline="0" noProof="0" dirty="0">
                <a:ln>
                  <a:noFill/>
                </a:ln>
                <a:solidFill>
                  <a:sysClr val="windowText" lastClr="000000"/>
                </a:solidFill>
                <a:effectLst/>
                <a:uLnTx/>
                <a:uFillTx/>
                <a:latin typeface="Lucida Sans"/>
                <a:cs typeface="Lucida Sans"/>
              </a:rPr>
              <a:t>Blockbuster</a:t>
            </a:r>
            <a:r>
              <a:rPr kumimoji="0" lang="en-US" sz="1600" b="0" i="0" u="none" strike="noStrike" kern="0" cap="none" spc="-8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80" normalizeH="0" baseline="0" noProof="0" dirty="0">
                <a:ln>
                  <a:noFill/>
                </a:ln>
                <a:solidFill>
                  <a:sysClr val="windowText" lastClr="000000"/>
                </a:solidFill>
                <a:effectLst/>
                <a:uLnTx/>
                <a:uFillTx/>
                <a:latin typeface="Lucida Sans"/>
                <a:cs typeface="Lucida Sans"/>
              </a:rPr>
              <a:t>declined</a:t>
            </a:r>
            <a:r>
              <a:rPr kumimoji="0" lang="en-US" sz="1600" b="0" i="0" u="none" strike="noStrike" kern="0" cap="none" spc="-9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100" normalizeH="0" baseline="0" noProof="0" dirty="0">
                <a:ln>
                  <a:noFill/>
                </a:ln>
                <a:solidFill>
                  <a:sysClr val="windowText" lastClr="000000"/>
                </a:solidFill>
                <a:effectLst/>
                <a:uLnTx/>
                <a:uFillTx/>
                <a:latin typeface="Lucida Sans"/>
                <a:cs typeface="Lucida Sans"/>
              </a:rPr>
              <a:t>to</a:t>
            </a:r>
            <a:r>
              <a:rPr kumimoji="0" lang="en-US" sz="1600" b="0" i="0" u="none" strike="noStrike" kern="0" cap="none" spc="-9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95" normalizeH="0" baseline="0" noProof="0" dirty="0">
                <a:ln>
                  <a:noFill/>
                </a:ln>
                <a:solidFill>
                  <a:sysClr val="windowText" lastClr="000000"/>
                </a:solidFill>
                <a:effectLst/>
                <a:uLnTx/>
                <a:uFillTx/>
                <a:latin typeface="Lucida Sans"/>
                <a:cs typeface="Lucida Sans"/>
              </a:rPr>
              <a:t>acquire</a:t>
            </a:r>
            <a:r>
              <a:rPr kumimoji="0" lang="en-US" sz="1600" b="0" i="0" u="none" strike="noStrike" kern="0" cap="none" spc="4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100" normalizeH="0" baseline="0" noProof="0" dirty="0">
                <a:ln>
                  <a:noFill/>
                </a:ln>
                <a:solidFill>
                  <a:sysClr val="windowText" lastClr="000000"/>
                </a:solidFill>
                <a:effectLst/>
                <a:uLnTx/>
                <a:uFillTx/>
                <a:latin typeface="Lucida Sans"/>
                <a:cs typeface="Lucida Sans"/>
              </a:rPr>
              <a:t>Netflix</a:t>
            </a:r>
            <a:r>
              <a:rPr kumimoji="0" lang="en-US" sz="1600" b="0" i="0" u="none" strike="noStrike" kern="0" cap="none" spc="-7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125" normalizeH="0" baseline="0" noProof="0" dirty="0">
                <a:ln>
                  <a:noFill/>
                </a:ln>
                <a:solidFill>
                  <a:sysClr val="windowText" lastClr="000000"/>
                </a:solidFill>
                <a:effectLst/>
                <a:uLnTx/>
                <a:uFillTx/>
                <a:latin typeface="Lucida Sans"/>
                <a:cs typeface="Lucida Sans"/>
              </a:rPr>
              <a:t>for</a:t>
            </a:r>
            <a:r>
              <a:rPr kumimoji="0" lang="en-US" sz="1600" b="0" i="0" u="none" strike="noStrike" kern="0" cap="none" spc="-8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135" normalizeH="0" baseline="0" noProof="0" dirty="0">
                <a:ln>
                  <a:noFill/>
                </a:ln>
                <a:solidFill>
                  <a:sysClr val="windowText" lastClr="000000"/>
                </a:solidFill>
                <a:effectLst/>
                <a:uLnTx/>
                <a:uFillTx/>
                <a:latin typeface="Lucida Sans"/>
                <a:cs typeface="Lucida Sans"/>
              </a:rPr>
              <a:t>$50</a:t>
            </a:r>
            <a:r>
              <a:rPr kumimoji="0" lang="en-US" sz="1600" b="0" i="0" u="none" strike="noStrike" kern="0" cap="none" spc="-5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90" normalizeH="0" baseline="0" noProof="0" dirty="0">
                <a:ln>
                  <a:noFill/>
                </a:ln>
                <a:solidFill>
                  <a:sysClr val="windowText" lastClr="000000"/>
                </a:solidFill>
                <a:effectLst/>
                <a:uLnTx/>
                <a:uFillTx/>
                <a:latin typeface="Lucida Sans"/>
                <a:cs typeface="Lucida Sans"/>
              </a:rPr>
              <a:t>million</a:t>
            </a:r>
            <a:r>
              <a:rPr kumimoji="0" lang="en-US" sz="1600" b="0" i="0" u="none" strike="noStrike" kern="0" cap="none" spc="-6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90" normalizeH="0" baseline="0" noProof="0" dirty="0">
                <a:ln>
                  <a:noFill/>
                </a:ln>
                <a:solidFill>
                  <a:sysClr val="windowText" lastClr="000000"/>
                </a:solidFill>
                <a:effectLst/>
                <a:uLnTx/>
                <a:uFillTx/>
                <a:latin typeface="Lucida Sans"/>
                <a:cs typeface="Lucida Sans"/>
              </a:rPr>
              <a:t>in</a:t>
            </a:r>
            <a:r>
              <a:rPr kumimoji="0" lang="en-US" sz="1600" b="0" i="0" u="none" strike="noStrike" kern="0" cap="none" spc="-7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105" normalizeH="0" baseline="0" noProof="0" dirty="0">
                <a:ln>
                  <a:noFill/>
                </a:ln>
                <a:solidFill>
                  <a:sysClr val="windowText" lastClr="000000"/>
                </a:solidFill>
                <a:effectLst/>
                <a:uLnTx/>
                <a:uFillTx/>
                <a:latin typeface="Lucida Sans"/>
                <a:cs typeface="Lucida Sans"/>
              </a:rPr>
              <a:t>2000,</a:t>
            </a:r>
            <a:r>
              <a:rPr kumimoji="0" lang="en-US" sz="1600" b="0" i="0" u="none" strike="noStrike" kern="0" cap="none" spc="-6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100" normalizeH="0" baseline="0" noProof="0" dirty="0">
                <a:ln>
                  <a:noFill/>
                </a:ln>
                <a:solidFill>
                  <a:sysClr val="windowText" lastClr="000000"/>
                </a:solidFill>
                <a:effectLst/>
                <a:uLnTx/>
                <a:uFillTx/>
                <a:latin typeface="Lucida Sans"/>
                <a:cs typeface="Lucida Sans"/>
              </a:rPr>
              <a:t>failing</a:t>
            </a:r>
            <a:r>
              <a:rPr kumimoji="0" lang="en-US" sz="1600" b="0" i="0" u="none" strike="noStrike" kern="0" cap="none" spc="-4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100" normalizeH="0" baseline="0" noProof="0" dirty="0">
                <a:ln>
                  <a:noFill/>
                </a:ln>
                <a:solidFill>
                  <a:sysClr val="windowText" lastClr="000000"/>
                </a:solidFill>
                <a:effectLst/>
                <a:uLnTx/>
                <a:uFillTx/>
                <a:latin typeface="Lucida Sans"/>
                <a:cs typeface="Lucida Sans"/>
              </a:rPr>
              <a:t>to</a:t>
            </a:r>
            <a:r>
              <a:rPr kumimoji="0" lang="en-US" sz="1600" b="0" i="0" u="none" strike="noStrike" kern="0" cap="none" spc="-9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110" normalizeH="0" baseline="0" noProof="0" dirty="0">
                <a:ln>
                  <a:noFill/>
                </a:ln>
                <a:solidFill>
                  <a:sysClr val="windowText" lastClr="000000"/>
                </a:solidFill>
                <a:effectLst/>
                <a:uLnTx/>
                <a:uFillTx/>
                <a:latin typeface="Lucida Sans"/>
                <a:cs typeface="Lucida Sans"/>
              </a:rPr>
              <a:t>recognize</a:t>
            </a:r>
            <a:r>
              <a:rPr kumimoji="0" lang="en-US" sz="1600" b="0" i="0" u="none" strike="noStrike" kern="0" cap="none" spc="4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25" normalizeH="0" baseline="0" noProof="0" dirty="0">
                <a:ln>
                  <a:noFill/>
                </a:ln>
                <a:solidFill>
                  <a:sysClr val="windowText" lastClr="000000"/>
                </a:solidFill>
                <a:effectLst/>
                <a:uLnTx/>
                <a:uFillTx/>
                <a:latin typeface="Lucida Sans"/>
                <a:cs typeface="Lucida Sans"/>
              </a:rPr>
              <a:t>the </a:t>
            </a:r>
            <a:r>
              <a:rPr kumimoji="0" lang="en-US" sz="1600" b="0" i="0" u="none" strike="noStrike" kern="0" cap="none" spc="-85" normalizeH="0" baseline="0" noProof="0" dirty="0">
                <a:ln>
                  <a:noFill/>
                </a:ln>
                <a:solidFill>
                  <a:sysClr val="windowText" lastClr="000000"/>
                </a:solidFill>
                <a:effectLst/>
                <a:uLnTx/>
                <a:uFillTx/>
                <a:latin typeface="Lucida Sans"/>
                <a:cs typeface="Lucida Sans"/>
              </a:rPr>
              <a:t>potential</a:t>
            </a:r>
            <a:r>
              <a:rPr kumimoji="0" lang="en-US" sz="1600" b="0" i="0" u="none" strike="noStrike" kern="0" cap="none" spc="-9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120" normalizeH="0" baseline="0" noProof="0" dirty="0">
                <a:ln>
                  <a:noFill/>
                </a:ln>
                <a:solidFill>
                  <a:sysClr val="windowText" lastClr="000000"/>
                </a:solidFill>
                <a:effectLst/>
                <a:uLnTx/>
                <a:uFillTx/>
                <a:latin typeface="Lucida Sans"/>
                <a:cs typeface="Lucida Sans"/>
              </a:rPr>
              <a:t>of</a:t>
            </a:r>
            <a:r>
              <a:rPr kumimoji="0" lang="en-US" sz="1600" b="0" i="0" u="none" strike="noStrike" kern="0" cap="none" spc="-9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114" normalizeH="0" baseline="0" noProof="0" dirty="0">
                <a:ln>
                  <a:noFill/>
                </a:ln>
                <a:solidFill>
                  <a:sysClr val="windowText" lastClr="000000"/>
                </a:solidFill>
                <a:effectLst/>
                <a:uLnTx/>
                <a:uFillTx/>
                <a:latin typeface="Lucida Sans"/>
                <a:cs typeface="Lucida Sans"/>
              </a:rPr>
              <a:t>the</a:t>
            </a:r>
            <a:r>
              <a:rPr kumimoji="0" lang="en-US" sz="1600" b="0" i="0" u="none" strike="noStrike" kern="0" cap="none" spc="5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114" normalizeH="0" baseline="0" noProof="0" dirty="0">
                <a:ln>
                  <a:noFill/>
                </a:ln>
                <a:solidFill>
                  <a:sysClr val="windowText" lastClr="000000"/>
                </a:solidFill>
                <a:effectLst/>
                <a:uLnTx/>
                <a:uFillTx/>
                <a:latin typeface="Lucida Sans"/>
                <a:cs typeface="Lucida Sans"/>
              </a:rPr>
              <a:t>subscription</a:t>
            </a:r>
            <a:r>
              <a:rPr kumimoji="0" lang="en-US" sz="1600" b="0" i="0" u="none" strike="noStrike" kern="0" cap="none" spc="-5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10" normalizeH="0" baseline="0" noProof="0" dirty="0">
                <a:ln>
                  <a:noFill/>
                </a:ln>
                <a:solidFill>
                  <a:sysClr val="windowText" lastClr="000000"/>
                </a:solidFill>
                <a:effectLst/>
                <a:uLnTx/>
                <a:uFillTx/>
                <a:latin typeface="Lucida Sans"/>
                <a:cs typeface="Lucida Sans"/>
              </a:rPr>
              <a:t>model.</a:t>
            </a:r>
            <a:endParaRPr kumimoji="0" lang="en-US" sz="1600" b="0" i="0" u="none" strike="noStrike" kern="0" cap="none" spc="0" normalizeH="0" baseline="0" noProof="0" dirty="0">
              <a:ln>
                <a:noFill/>
              </a:ln>
              <a:solidFill>
                <a:sysClr val="windowText" lastClr="000000"/>
              </a:solidFill>
              <a:effectLst/>
              <a:uLnTx/>
              <a:uFillTx/>
              <a:latin typeface="Lucida Sans"/>
              <a:cs typeface="Lucida Sans"/>
            </a:endParaRPr>
          </a:p>
          <a:p>
            <a:pPr marL="346075" marR="398145" lvl="0" indent="-285750" defTabSz="914400" eaLnBrk="1" fontAlgn="auto" latinLnBrk="0" hangingPunct="1">
              <a:lnSpc>
                <a:spcPct val="113399"/>
              </a:lnSpc>
              <a:spcBef>
                <a:spcPts val="1075"/>
              </a:spcBef>
              <a:spcAft>
                <a:spcPts val="0"/>
              </a:spcAft>
              <a:buClrTx/>
              <a:buSzTx/>
              <a:buFont typeface="Wingdings" panose="05000000000000000000" pitchFamily="2" charset="2"/>
              <a:buChar char="v"/>
              <a:tabLst/>
              <a:defRPr/>
            </a:pPr>
            <a:r>
              <a:rPr kumimoji="0" lang="en-US" sz="1600" b="1" i="0" u="none" strike="noStrike" kern="0" cap="none" spc="-105" normalizeH="0" baseline="0" noProof="0" dirty="0">
                <a:ln>
                  <a:noFill/>
                </a:ln>
                <a:solidFill>
                  <a:sysClr val="windowText" lastClr="000000"/>
                </a:solidFill>
                <a:effectLst/>
                <a:uLnTx/>
                <a:uFillTx/>
                <a:latin typeface="Lucida Sans"/>
                <a:cs typeface="Lucida Sans"/>
              </a:rPr>
              <a:t>Market</a:t>
            </a:r>
            <a:r>
              <a:rPr kumimoji="0" lang="en-US" sz="1600" b="1" i="0" u="none" strike="noStrike" kern="0" cap="none" spc="-55" normalizeH="0" baseline="0" noProof="0" dirty="0">
                <a:ln>
                  <a:noFill/>
                </a:ln>
                <a:solidFill>
                  <a:sysClr val="windowText" lastClr="000000"/>
                </a:solidFill>
                <a:effectLst/>
                <a:uLnTx/>
                <a:uFillTx/>
                <a:latin typeface="Lucida Sans"/>
                <a:cs typeface="Lucida Sans"/>
              </a:rPr>
              <a:t> </a:t>
            </a:r>
            <a:r>
              <a:rPr kumimoji="0" lang="en-US" sz="1600" b="1" i="0" u="none" strike="noStrike" kern="0" cap="none" spc="-95" normalizeH="0" baseline="0" noProof="0" dirty="0">
                <a:ln>
                  <a:noFill/>
                </a:ln>
                <a:solidFill>
                  <a:sysClr val="windowText" lastClr="000000"/>
                </a:solidFill>
                <a:effectLst/>
                <a:uLnTx/>
                <a:uFillTx/>
                <a:latin typeface="Lucida Sans"/>
                <a:cs typeface="Lucida Sans"/>
              </a:rPr>
              <a:t>Blindness:</a:t>
            </a:r>
            <a:r>
              <a:rPr kumimoji="0" lang="en-US" sz="1600" b="1" i="0" u="none" strike="noStrike" kern="0" cap="none" spc="-9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100" normalizeH="0" baseline="0" noProof="0" dirty="0">
                <a:ln>
                  <a:noFill/>
                </a:ln>
                <a:solidFill>
                  <a:sysClr val="windowText" lastClr="000000"/>
                </a:solidFill>
                <a:effectLst/>
                <a:uLnTx/>
                <a:uFillTx/>
                <a:latin typeface="Lucida Sans"/>
                <a:cs typeface="Lucida Sans"/>
              </a:rPr>
              <a:t>Leadership</a:t>
            </a:r>
            <a:r>
              <a:rPr kumimoji="0" lang="en-US" sz="1600" b="0" i="0" u="none" strike="noStrike" kern="0" cap="none" spc="-9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80" normalizeH="0" baseline="0" noProof="0" dirty="0">
                <a:ln>
                  <a:noFill/>
                </a:ln>
                <a:solidFill>
                  <a:sysClr val="windowText" lastClr="000000"/>
                </a:solidFill>
                <a:effectLst/>
                <a:uLnTx/>
                <a:uFillTx/>
                <a:latin typeface="Lucida Sans"/>
                <a:cs typeface="Lucida Sans"/>
              </a:rPr>
              <a:t>viewed</a:t>
            </a:r>
            <a:r>
              <a:rPr kumimoji="0" lang="en-US" sz="1600" b="0" i="0" u="none" strike="noStrike" kern="0" cap="none" spc="-9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100" normalizeH="0" baseline="0" noProof="0" dirty="0">
                <a:ln>
                  <a:noFill/>
                </a:ln>
                <a:solidFill>
                  <a:sysClr val="windowText" lastClr="000000"/>
                </a:solidFill>
                <a:effectLst/>
                <a:uLnTx/>
                <a:uFillTx/>
                <a:latin typeface="Lucida Sans"/>
                <a:cs typeface="Lucida Sans"/>
              </a:rPr>
              <a:t>streaming</a:t>
            </a:r>
            <a:r>
              <a:rPr kumimoji="0" lang="en-US" sz="1600" b="0" i="0" u="none" strike="noStrike" kern="0" cap="none" spc="-4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120" normalizeH="0" baseline="0" noProof="0" dirty="0">
                <a:ln>
                  <a:noFill/>
                </a:ln>
                <a:solidFill>
                  <a:sysClr val="windowText" lastClr="000000"/>
                </a:solidFill>
                <a:effectLst/>
                <a:uLnTx/>
                <a:uFillTx/>
                <a:latin typeface="Lucida Sans"/>
                <a:cs typeface="Lucida Sans"/>
              </a:rPr>
              <a:t>as</a:t>
            </a:r>
            <a:r>
              <a:rPr kumimoji="0" lang="en-US" sz="1600" b="0" i="0" u="none" strike="noStrike" kern="0" cap="none" spc="-10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90" normalizeH="0" baseline="0" noProof="0" dirty="0">
                <a:ln>
                  <a:noFill/>
                </a:ln>
                <a:solidFill>
                  <a:sysClr val="windowText" lastClr="000000"/>
                </a:solidFill>
                <a:effectLst/>
                <a:uLnTx/>
                <a:uFillTx/>
                <a:latin typeface="Lucida Sans"/>
                <a:cs typeface="Lucida Sans"/>
              </a:rPr>
              <a:t>a</a:t>
            </a:r>
            <a:r>
              <a:rPr kumimoji="0" lang="en-US" sz="1600" b="0" i="0" u="none" strike="noStrike" kern="0" cap="none" spc="-4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95" normalizeH="0" baseline="0" noProof="0" dirty="0">
                <a:ln>
                  <a:noFill/>
                </a:ln>
                <a:solidFill>
                  <a:sysClr val="windowText" lastClr="000000"/>
                </a:solidFill>
                <a:effectLst/>
                <a:uLnTx/>
                <a:uFillTx/>
                <a:latin typeface="Lucida Sans"/>
                <a:cs typeface="Lucida Sans"/>
              </a:rPr>
              <a:t>niche</a:t>
            </a:r>
            <a:r>
              <a:rPr kumimoji="0" lang="en-US" sz="1600" b="0" i="0" u="none" strike="noStrike" kern="0" cap="none" spc="4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80" normalizeH="0" baseline="0" noProof="0" dirty="0">
                <a:ln>
                  <a:noFill/>
                </a:ln>
                <a:solidFill>
                  <a:sysClr val="windowText" lastClr="000000"/>
                </a:solidFill>
                <a:effectLst/>
                <a:uLnTx/>
                <a:uFillTx/>
                <a:latin typeface="Lucida Sans"/>
                <a:cs typeface="Lucida Sans"/>
              </a:rPr>
              <a:t>market</a:t>
            </a:r>
            <a:r>
              <a:rPr kumimoji="0" lang="en-US" sz="1600" b="0" i="0" u="none" strike="noStrike" kern="0" cap="none" spc="-10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90" normalizeH="0" baseline="0" noProof="0" dirty="0">
                <a:ln>
                  <a:noFill/>
                </a:ln>
                <a:solidFill>
                  <a:sysClr val="windowText" lastClr="000000"/>
                </a:solidFill>
                <a:effectLst/>
                <a:uLnTx/>
                <a:uFillTx/>
                <a:latin typeface="Lucida Sans"/>
                <a:cs typeface="Lucida Sans"/>
              </a:rPr>
              <a:t>rather</a:t>
            </a:r>
            <a:r>
              <a:rPr kumimoji="0" lang="en-US" sz="1600" b="0" i="0" u="none" strike="noStrike" kern="0" cap="none" spc="-85" normalizeH="0" baseline="0" noProof="0" dirty="0">
                <a:ln>
                  <a:noFill/>
                </a:ln>
                <a:solidFill>
                  <a:sysClr val="windowText" lastClr="000000"/>
                </a:solidFill>
                <a:effectLst/>
                <a:uLnTx/>
                <a:uFillTx/>
                <a:latin typeface="Lucida Sans"/>
                <a:cs typeface="Lucida Sans"/>
              </a:rPr>
              <a:t> than</a:t>
            </a:r>
            <a:r>
              <a:rPr kumimoji="0" lang="en-US" sz="1600" b="0" i="0" u="none" strike="noStrike" kern="0" cap="none" spc="-7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90" normalizeH="0" baseline="0" noProof="0" dirty="0">
                <a:ln>
                  <a:noFill/>
                </a:ln>
                <a:solidFill>
                  <a:sysClr val="windowText" lastClr="000000"/>
                </a:solidFill>
                <a:effectLst/>
                <a:uLnTx/>
                <a:uFillTx/>
                <a:latin typeface="Lucida Sans"/>
                <a:cs typeface="Lucida Sans"/>
              </a:rPr>
              <a:t>a</a:t>
            </a:r>
            <a:r>
              <a:rPr kumimoji="0" lang="en-US" sz="1600" b="0" i="0" u="none" strike="noStrike" kern="0" cap="none" spc="-4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114" normalizeH="0" baseline="0" noProof="0" dirty="0">
                <a:ln>
                  <a:noFill/>
                </a:ln>
                <a:solidFill>
                  <a:sysClr val="windowText" lastClr="000000"/>
                </a:solidFill>
                <a:effectLst/>
                <a:uLnTx/>
                <a:uFillTx/>
                <a:latin typeface="Lucida Sans"/>
                <a:cs typeface="Lucida Sans"/>
              </a:rPr>
              <a:t>disruptive</a:t>
            </a:r>
            <a:r>
              <a:rPr kumimoji="0" lang="en-US" sz="1600" b="0" i="0" u="none" strike="noStrike" kern="0" cap="none" spc="4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95" normalizeH="0" baseline="0" noProof="0" dirty="0">
                <a:ln>
                  <a:noFill/>
                </a:ln>
                <a:solidFill>
                  <a:sysClr val="windowText" lastClr="000000"/>
                </a:solidFill>
                <a:effectLst/>
                <a:uLnTx/>
                <a:uFillTx/>
                <a:latin typeface="Lucida Sans"/>
                <a:cs typeface="Lucida Sans"/>
              </a:rPr>
              <a:t>technology</a:t>
            </a:r>
            <a:r>
              <a:rPr kumimoji="0" lang="en-US" sz="1600" b="0" i="0" u="none" strike="noStrike" kern="0" cap="none" spc="-4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20" normalizeH="0" baseline="0" noProof="0" dirty="0">
                <a:ln>
                  <a:noFill/>
                </a:ln>
                <a:solidFill>
                  <a:sysClr val="windowText" lastClr="000000"/>
                </a:solidFill>
                <a:effectLst/>
                <a:uLnTx/>
                <a:uFillTx/>
                <a:latin typeface="Lucida Sans"/>
                <a:cs typeface="Lucida Sans"/>
              </a:rPr>
              <a:t>that </a:t>
            </a:r>
            <a:r>
              <a:rPr kumimoji="0" lang="en-US" sz="1600" b="0" i="0" u="none" strike="noStrike" kern="0" cap="none" spc="-85" normalizeH="0" baseline="0" noProof="0" dirty="0">
                <a:ln>
                  <a:noFill/>
                </a:ln>
                <a:solidFill>
                  <a:sysClr val="windowText" lastClr="000000"/>
                </a:solidFill>
                <a:effectLst/>
                <a:uLnTx/>
                <a:uFillTx/>
                <a:latin typeface="Lucida Sans"/>
                <a:cs typeface="Lucida Sans"/>
              </a:rPr>
              <a:t>would</a:t>
            </a:r>
            <a:r>
              <a:rPr kumimoji="0" lang="en-US" sz="1600" b="0" i="0" u="none" strike="noStrike" kern="0" cap="none" spc="-9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114" normalizeH="0" baseline="0" noProof="0" dirty="0">
                <a:ln>
                  <a:noFill/>
                </a:ln>
                <a:solidFill>
                  <a:sysClr val="windowText" lastClr="000000"/>
                </a:solidFill>
                <a:effectLst/>
                <a:uLnTx/>
                <a:uFillTx/>
                <a:latin typeface="Lucida Sans"/>
                <a:cs typeface="Lucida Sans"/>
              </a:rPr>
              <a:t>transform</a:t>
            </a:r>
            <a:r>
              <a:rPr kumimoji="0" lang="en-US" sz="1600" b="0" i="0" u="none" strike="noStrike" kern="0" cap="none" spc="-6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114" normalizeH="0" baseline="0" noProof="0" dirty="0">
                <a:ln>
                  <a:noFill/>
                </a:ln>
                <a:solidFill>
                  <a:sysClr val="windowText" lastClr="000000"/>
                </a:solidFill>
                <a:effectLst/>
                <a:uLnTx/>
                <a:uFillTx/>
                <a:latin typeface="Lucida Sans"/>
                <a:cs typeface="Lucida Sans"/>
              </a:rPr>
              <a:t>the</a:t>
            </a:r>
            <a:r>
              <a:rPr kumimoji="0" lang="en-US" sz="1600" b="0" i="0" u="none" strike="noStrike" kern="0" cap="none" spc="4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10" normalizeH="0" baseline="0" noProof="0" dirty="0">
                <a:ln>
                  <a:noFill/>
                </a:ln>
                <a:solidFill>
                  <a:sysClr val="windowText" lastClr="000000"/>
                </a:solidFill>
                <a:effectLst/>
                <a:uLnTx/>
                <a:uFillTx/>
                <a:latin typeface="Lucida Sans"/>
                <a:cs typeface="Lucida Sans"/>
              </a:rPr>
              <a:t>industry.</a:t>
            </a:r>
            <a:endParaRPr kumimoji="0" lang="en-US" sz="1600" b="0" i="0" u="none" strike="noStrike" kern="0" cap="none" spc="0" normalizeH="0" baseline="0" noProof="0" dirty="0">
              <a:ln>
                <a:noFill/>
              </a:ln>
              <a:solidFill>
                <a:sysClr val="windowText" lastClr="000000"/>
              </a:solidFill>
              <a:effectLst/>
              <a:uLnTx/>
              <a:uFillTx/>
              <a:latin typeface="Lucida Sans"/>
              <a:cs typeface="Lucida Sans"/>
            </a:endParaRPr>
          </a:p>
          <a:p>
            <a:pPr marL="370205" marR="215265" lvl="0" indent="-285750" defTabSz="914400" eaLnBrk="1" fontAlgn="auto" latinLnBrk="0" hangingPunct="1">
              <a:lnSpc>
                <a:spcPct val="113399"/>
              </a:lnSpc>
              <a:spcBef>
                <a:spcPts val="1010"/>
              </a:spcBef>
              <a:spcAft>
                <a:spcPts val="0"/>
              </a:spcAft>
              <a:buClrTx/>
              <a:buSzTx/>
              <a:buFont typeface="Wingdings" panose="05000000000000000000" pitchFamily="2" charset="2"/>
              <a:buChar char="v"/>
              <a:tabLst/>
              <a:defRPr/>
            </a:pPr>
            <a:r>
              <a:rPr kumimoji="0" lang="en-US" sz="1600" b="1" i="0" u="none" strike="noStrike" kern="0" cap="none" spc="-110" normalizeH="0" baseline="0" noProof="0" dirty="0">
                <a:ln>
                  <a:noFill/>
                </a:ln>
                <a:solidFill>
                  <a:sysClr val="windowText" lastClr="000000"/>
                </a:solidFill>
                <a:effectLst/>
                <a:uLnTx/>
                <a:uFillTx/>
                <a:latin typeface="Lucida Sans"/>
                <a:cs typeface="Lucida Sans"/>
              </a:rPr>
              <a:t>Business</a:t>
            </a:r>
            <a:r>
              <a:rPr kumimoji="0" lang="en-US" sz="1600" b="1" i="0" u="none" strike="noStrike" kern="0" cap="none" spc="-70" normalizeH="0" baseline="0" noProof="0" dirty="0">
                <a:ln>
                  <a:noFill/>
                </a:ln>
                <a:solidFill>
                  <a:sysClr val="windowText" lastClr="000000"/>
                </a:solidFill>
                <a:effectLst/>
                <a:uLnTx/>
                <a:uFillTx/>
                <a:latin typeface="Lucida Sans"/>
                <a:cs typeface="Lucida Sans"/>
              </a:rPr>
              <a:t> </a:t>
            </a:r>
            <a:r>
              <a:rPr kumimoji="0" lang="en-US" sz="1600" b="1" i="0" u="none" strike="noStrike" kern="0" cap="none" spc="-105" normalizeH="0" baseline="0" noProof="0" dirty="0">
                <a:ln>
                  <a:noFill/>
                </a:ln>
                <a:solidFill>
                  <a:sysClr val="windowText" lastClr="000000"/>
                </a:solidFill>
                <a:effectLst/>
                <a:uLnTx/>
                <a:uFillTx/>
                <a:latin typeface="Lucida Sans"/>
                <a:cs typeface="Lucida Sans"/>
              </a:rPr>
              <a:t>Model</a:t>
            </a:r>
            <a:r>
              <a:rPr kumimoji="0" lang="en-US" sz="1600" b="1" i="0" u="none" strike="noStrike" kern="0" cap="none" spc="-25" normalizeH="0" baseline="0" noProof="0" dirty="0">
                <a:ln>
                  <a:noFill/>
                </a:ln>
                <a:solidFill>
                  <a:sysClr val="windowText" lastClr="000000"/>
                </a:solidFill>
                <a:effectLst/>
                <a:uLnTx/>
                <a:uFillTx/>
                <a:latin typeface="Lucida Sans"/>
                <a:cs typeface="Lucida Sans"/>
              </a:rPr>
              <a:t> </a:t>
            </a:r>
            <a:r>
              <a:rPr kumimoji="0" lang="en-US" sz="1600" b="1" i="0" u="none" strike="noStrike" kern="0" cap="none" spc="-75" normalizeH="0" baseline="0" noProof="0" dirty="0">
                <a:ln>
                  <a:noFill/>
                </a:ln>
                <a:solidFill>
                  <a:sysClr val="windowText" lastClr="000000"/>
                </a:solidFill>
                <a:effectLst/>
                <a:uLnTx/>
                <a:uFillTx/>
                <a:latin typeface="Lucida Sans"/>
                <a:cs typeface="Lucida Sans"/>
              </a:rPr>
              <a:t>Rigidity: </a:t>
            </a:r>
            <a:r>
              <a:rPr kumimoji="0" lang="en-US" sz="1600" b="0" i="0" u="none" strike="noStrike" kern="0" cap="none" spc="-75" normalizeH="0" baseline="0" noProof="0" dirty="0">
                <a:ln>
                  <a:noFill/>
                </a:ln>
                <a:solidFill>
                  <a:sysClr val="windowText" lastClr="000000"/>
                </a:solidFill>
                <a:effectLst/>
                <a:uLnTx/>
                <a:uFillTx/>
                <a:latin typeface="Lucida Sans"/>
                <a:cs typeface="Lucida Sans"/>
              </a:rPr>
              <a:t>Remained </a:t>
            </a:r>
            <a:r>
              <a:rPr kumimoji="0" lang="en-US" sz="1600" b="0" i="0" u="none" strike="noStrike" kern="0" cap="none" spc="-80" normalizeH="0" baseline="0" noProof="0" dirty="0">
                <a:ln>
                  <a:noFill/>
                </a:ln>
                <a:solidFill>
                  <a:sysClr val="windowText" lastClr="000000"/>
                </a:solidFill>
                <a:effectLst/>
                <a:uLnTx/>
                <a:uFillTx/>
                <a:latin typeface="Lucida Sans"/>
                <a:cs typeface="Lucida Sans"/>
              </a:rPr>
              <a:t>committed</a:t>
            </a:r>
            <a:r>
              <a:rPr kumimoji="0" lang="en-US" sz="1600" b="0" i="0" u="none" strike="noStrike" kern="0" cap="none" spc="-7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100" normalizeH="0" baseline="0" noProof="0" dirty="0">
                <a:ln>
                  <a:noFill/>
                </a:ln>
                <a:solidFill>
                  <a:sysClr val="windowText" lastClr="000000"/>
                </a:solidFill>
                <a:effectLst/>
                <a:uLnTx/>
                <a:uFillTx/>
                <a:latin typeface="Lucida Sans"/>
                <a:cs typeface="Lucida Sans"/>
              </a:rPr>
              <a:t>to</a:t>
            </a:r>
            <a:r>
              <a:rPr kumimoji="0" lang="en-US" sz="1600" b="0" i="0" u="none" strike="noStrike" kern="0" cap="none" spc="-7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85" normalizeH="0" baseline="0" noProof="0" dirty="0">
                <a:ln>
                  <a:noFill/>
                </a:ln>
                <a:solidFill>
                  <a:sysClr val="windowText" lastClr="000000"/>
                </a:solidFill>
                <a:effectLst/>
                <a:uLnTx/>
                <a:uFillTx/>
                <a:latin typeface="Lucida Sans"/>
                <a:cs typeface="Lucida Sans"/>
              </a:rPr>
              <a:t>their</a:t>
            </a:r>
            <a:r>
              <a:rPr kumimoji="0" lang="en-US" sz="1600" b="0" i="0" u="none" strike="noStrike" kern="0" cap="none" spc="-6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80" normalizeH="0" baseline="0" noProof="0" dirty="0">
                <a:ln>
                  <a:noFill/>
                </a:ln>
                <a:solidFill>
                  <a:sysClr val="windowText" lastClr="000000"/>
                </a:solidFill>
                <a:effectLst/>
                <a:uLnTx/>
                <a:uFillTx/>
                <a:latin typeface="Lucida Sans"/>
                <a:cs typeface="Lucida Sans"/>
              </a:rPr>
              <a:t>brick-</a:t>
            </a:r>
            <a:r>
              <a:rPr kumimoji="0" lang="en-US" sz="1600" b="0" i="0" u="none" strike="noStrike" kern="0" cap="none" spc="-70" normalizeH="0" baseline="0" noProof="0" dirty="0">
                <a:ln>
                  <a:noFill/>
                </a:ln>
                <a:solidFill>
                  <a:sysClr val="windowText" lastClr="000000"/>
                </a:solidFill>
                <a:effectLst/>
                <a:uLnTx/>
                <a:uFillTx/>
                <a:latin typeface="Lucida Sans"/>
                <a:cs typeface="Lucida Sans"/>
              </a:rPr>
              <a:t>and-</a:t>
            </a:r>
            <a:r>
              <a:rPr kumimoji="0" lang="en-US" sz="1600" b="0" i="0" u="none" strike="noStrike" kern="0" cap="none" spc="-114" normalizeH="0" baseline="0" noProof="0" dirty="0">
                <a:ln>
                  <a:noFill/>
                </a:ln>
                <a:solidFill>
                  <a:sysClr val="windowText" lastClr="000000"/>
                </a:solidFill>
                <a:effectLst/>
                <a:uLnTx/>
                <a:uFillTx/>
                <a:latin typeface="Lucida Sans"/>
                <a:cs typeface="Lucida Sans"/>
              </a:rPr>
              <a:t>mortar,</a:t>
            </a:r>
            <a:r>
              <a:rPr kumimoji="0" lang="en-US" sz="1600" b="0" i="0" u="none" strike="noStrike" kern="0" cap="none" spc="-4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60" normalizeH="0" baseline="0" noProof="0" dirty="0">
                <a:ln>
                  <a:noFill/>
                </a:ln>
                <a:solidFill>
                  <a:sysClr val="windowText" lastClr="000000"/>
                </a:solidFill>
                <a:effectLst/>
                <a:uLnTx/>
                <a:uFillTx/>
                <a:latin typeface="Lucida Sans"/>
                <a:cs typeface="Lucida Sans"/>
              </a:rPr>
              <a:t>late-</a:t>
            </a:r>
            <a:r>
              <a:rPr kumimoji="0" lang="en-US" sz="1600" b="0" i="0" u="none" strike="noStrike" kern="0" cap="none" spc="-65" normalizeH="0" baseline="0" noProof="0" dirty="0">
                <a:ln>
                  <a:noFill/>
                </a:ln>
                <a:solidFill>
                  <a:sysClr val="windowText" lastClr="000000"/>
                </a:solidFill>
                <a:effectLst/>
                <a:uLnTx/>
                <a:uFillTx/>
                <a:latin typeface="Lucida Sans"/>
                <a:cs typeface="Lucida Sans"/>
              </a:rPr>
              <a:t>fee-</a:t>
            </a:r>
            <a:r>
              <a:rPr kumimoji="0" lang="en-US" sz="1600" b="0" i="0" u="none" strike="noStrike" kern="0" cap="none" spc="-105" normalizeH="0" baseline="0" noProof="0" dirty="0">
                <a:ln>
                  <a:noFill/>
                </a:ln>
                <a:solidFill>
                  <a:sysClr val="windowText" lastClr="000000"/>
                </a:solidFill>
                <a:effectLst/>
                <a:uLnTx/>
                <a:uFillTx/>
                <a:latin typeface="Lucida Sans"/>
                <a:cs typeface="Lucida Sans"/>
              </a:rPr>
              <a:t>based</a:t>
            </a:r>
            <a:r>
              <a:rPr kumimoji="0" lang="en-US" sz="1600" b="0" i="0" u="none" strike="noStrike" kern="0" cap="none" spc="-7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85" normalizeH="0" baseline="0" noProof="0" dirty="0">
                <a:ln>
                  <a:noFill/>
                </a:ln>
                <a:solidFill>
                  <a:sysClr val="windowText" lastClr="000000"/>
                </a:solidFill>
                <a:effectLst/>
                <a:uLnTx/>
                <a:uFillTx/>
                <a:latin typeface="Lucida Sans"/>
                <a:cs typeface="Lucida Sans"/>
              </a:rPr>
              <a:t>model</a:t>
            </a:r>
            <a:r>
              <a:rPr kumimoji="0" lang="en-US" sz="1600" b="0" i="0" u="none" strike="noStrike" kern="0" cap="none" spc="-8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110" normalizeH="0" baseline="0" noProof="0" dirty="0">
                <a:ln>
                  <a:noFill/>
                </a:ln>
                <a:solidFill>
                  <a:sysClr val="windowText" lastClr="000000"/>
                </a:solidFill>
                <a:effectLst/>
                <a:uLnTx/>
                <a:uFillTx/>
                <a:latin typeface="Lucida Sans"/>
                <a:cs typeface="Lucida Sans"/>
              </a:rPr>
              <a:t>despite</a:t>
            </a:r>
            <a:r>
              <a:rPr kumimoji="0" lang="en-US" sz="1600" b="0" i="0" u="none" strike="noStrike" kern="0" cap="none" spc="6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10" normalizeH="0" baseline="0" noProof="0" dirty="0">
                <a:ln>
                  <a:noFill/>
                </a:ln>
                <a:solidFill>
                  <a:sysClr val="windowText" lastClr="000000"/>
                </a:solidFill>
                <a:effectLst/>
                <a:uLnTx/>
                <a:uFillTx/>
                <a:latin typeface="Lucida Sans"/>
                <a:cs typeface="Lucida Sans"/>
              </a:rPr>
              <a:t>clear </a:t>
            </a:r>
            <a:r>
              <a:rPr kumimoji="0" lang="en-US" sz="1600" b="0" i="0" u="none" strike="noStrike" kern="0" cap="none" spc="-80" normalizeH="0" baseline="0" noProof="0" dirty="0">
                <a:ln>
                  <a:noFill/>
                </a:ln>
                <a:solidFill>
                  <a:sysClr val="windowText" lastClr="000000"/>
                </a:solidFill>
                <a:effectLst/>
                <a:uLnTx/>
                <a:uFillTx/>
                <a:latin typeface="Lucida Sans"/>
                <a:cs typeface="Lucida Sans"/>
              </a:rPr>
              <a:t>market</a:t>
            </a:r>
            <a:r>
              <a:rPr kumimoji="0" lang="en-US" sz="1600" b="0" i="0" u="none" strike="noStrike" kern="0" cap="none" spc="-8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110" normalizeH="0" baseline="0" noProof="0" dirty="0">
                <a:ln>
                  <a:noFill/>
                </a:ln>
                <a:solidFill>
                  <a:sysClr val="windowText" lastClr="000000"/>
                </a:solidFill>
                <a:effectLst/>
                <a:uLnTx/>
                <a:uFillTx/>
                <a:latin typeface="Lucida Sans"/>
                <a:cs typeface="Lucida Sans"/>
              </a:rPr>
              <a:t>signals</a:t>
            </a:r>
            <a:r>
              <a:rPr kumimoji="0" lang="en-US" sz="1600" b="0" i="0" u="none" strike="noStrike" kern="0" cap="none" spc="-9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110" normalizeH="0" baseline="0" noProof="0" dirty="0">
                <a:ln>
                  <a:noFill/>
                </a:ln>
                <a:solidFill>
                  <a:sysClr val="windowText" lastClr="000000"/>
                </a:solidFill>
                <a:effectLst/>
                <a:uLnTx/>
                <a:uFillTx/>
                <a:latin typeface="Lucida Sans"/>
                <a:cs typeface="Lucida Sans"/>
              </a:rPr>
              <a:t>showing</a:t>
            </a:r>
            <a:r>
              <a:rPr kumimoji="0" lang="en-US" sz="1600" b="0" i="0" u="none" strike="noStrike" kern="0" cap="none" spc="-2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105" normalizeH="0" baseline="0" noProof="0" dirty="0">
                <a:ln>
                  <a:noFill/>
                </a:ln>
                <a:solidFill>
                  <a:sysClr val="windowText" lastClr="000000"/>
                </a:solidFill>
                <a:effectLst/>
                <a:uLnTx/>
                <a:uFillTx/>
                <a:latin typeface="Lucida Sans"/>
                <a:cs typeface="Lucida Sans"/>
              </a:rPr>
              <a:t>customer</a:t>
            </a:r>
            <a:r>
              <a:rPr kumimoji="0" lang="en-US" sz="1600" b="0" i="0" u="none" strike="noStrike" kern="0" cap="none" spc="-6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114" normalizeH="0" baseline="0" noProof="0" dirty="0">
                <a:ln>
                  <a:noFill/>
                </a:ln>
                <a:solidFill>
                  <a:sysClr val="windowText" lastClr="000000"/>
                </a:solidFill>
                <a:effectLst/>
                <a:uLnTx/>
                <a:uFillTx/>
                <a:latin typeface="Lucida Sans"/>
                <a:cs typeface="Lucida Sans"/>
              </a:rPr>
              <a:t>dissatisfaction</a:t>
            </a:r>
            <a:r>
              <a:rPr kumimoji="0" lang="en-US" sz="1600" b="0" i="0" u="none" strike="noStrike" kern="0" cap="none" spc="-5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75" normalizeH="0" baseline="0" noProof="0" dirty="0">
                <a:ln>
                  <a:noFill/>
                </a:ln>
                <a:solidFill>
                  <a:sysClr val="windowText" lastClr="000000"/>
                </a:solidFill>
                <a:effectLst/>
                <a:uLnTx/>
                <a:uFillTx/>
                <a:latin typeface="Lucida Sans"/>
                <a:cs typeface="Lucida Sans"/>
              </a:rPr>
              <a:t>with</a:t>
            </a:r>
            <a:r>
              <a:rPr kumimoji="0" lang="en-US" sz="1600" b="0" i="0" u="none" strike="noStrike" kern="0" cap="none" spc="-6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105" normalizeH="0" baseline="0" noProof="0" dirty="0">
                <a:ln>
                  <a:noFill/>
                </a:ln>
                <a:solidFill>
                  <a:sysClr val="windowText" lastClr="000000"/>
                </a:solidFill>
                <a:effectLst/>
                <a:uLnTx/>
                <a:uFillTx/>
                <a:latin typeface="Lucida Sans"/>
                <a:cs typeface="Lucida Sans"/>
              </a:rPr>
              <a:t>this</a:t>
            </a:r>
            <a:r>
              <a:rPr kumimoji="0" lang="en-US" sz="1600" b="0" i="0" u="none" strike="noStrike" kern="0" cap="none" spc="-9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10" normalizeH="0" baseline="0" noProof="0" dirty="0">
                <a:ln>
                  <a:noFill/>
                </a:ln>
                <a:solidFill>
                  <a:sysClr val="windowText" lastClr="000000"/>
                </a:solidFill>
                <a:effectLst/>
                <a:uLnTx/>
                <a:uFillTx/>
                <a:latin typeface="Lucida Sans"/>
                <a:cs typeface="Lucida Sans"/>
              </a:rPr>
              <a:t>approach.</a:t>
            </a:r>
            <a:endParaRPr kumimoji="0" lang="en-US" sz="1600" b="0" i="0" u="none" strike="noStrike" kern="0" cap="none" spc="0" normalizeH="0" baseline="0" noProof="0" dirty="0">
              <a:ln>
                <a:noFill/>
              </a:ln>
              <a:solidFill>
                <a:sysClr val="windowText" lastClr="000000"/>
              </a:solidFill>
              <a:effectLst/>
              <a:uLnTx/>
              <a:uFillTx/>
              <a:latin typeface="Lucida Sans"/>
              <a:cs typeface="Lucida Sans"/>
            </a:endParaRPr>
          </a:p>
          <a:p>
            <a:pPr marL="346075" marR="35560" lvl="0" indent="-285750" defTabSz="914400" eaLnBrk="1" fontAlgn="auto" latinLnBrk="0" hangingPunct="1">
              <a:lnSpc>
                <a:spcPct val="113399"/>
              </a:lnSpc>
              <a:spcBef>
                <a:spcPts val="1080"/>
              </a:spcBef>
              <a:spcAft>
                <a:spcPts val="0"/>
              </a:spcAft>
              <a:buClrTx/>
              <a:buSzTx/>
              <a:buFont typeface="Wingdings" panose="05000000000000000000" pitchFamily="2" charset="2"/>
              <a:buChar char="v"/>
              <a:tabLst/>
              <a:defRPr/>
            </a:pPr>
            <a:r>
              <a:rPr kumimoji="0" lang="en-US" sz="1600" b="1" i="0" u="none" strike="noStrike" kern="0" cap="none" spc="-65" normalizeH="0" baseline="0" noProof="0" dirty="0">
                <a:ln>
                  <a:noFill/>
                </a:ln>
                <a:solidFill>
                  <a:sysClr val="windowText" lastClr="000000"/>
                </a:solidFill>
                <a:effectLst/>
                <a:uLnTx/>
                <a:uFillTx/>
                <a:latin typeface="Lucida Sans"/>
                <a:cs typeface="Lucida Sans"/>
              </a:rPr>
              <a:t>Slow </a:t>
            </a:r>
            <a:r>
              <a:rPr kumimoji="0" lang="en-US" sz="1600" b="1" i="0" u="none" strike="noStrike" kern="0" cap="none" spc="-114" normalizeH="0" baseline="0" noProof="0" dirty="0">
                <a:ln>
                  <a:noFill/>
                </a:ln>
                <a:solidFill>
                  <a:sysClr val="windowText" lastClr="000000"/>
                </a:solidFill>
                <a:effectLst/>
                <a:uLnTx/>
                <a:uFillTx/>
                <a:latin typeface="Lucida Sans"/>
                <a:cs typeface="Lucida Sans"/>
              </a:rPr>
              <a:t>Response:</a:t>
            </a:r>
            <a:r>
              <a:rPr kumimoji="0" lang="en-US" sz="1600" b="1" i="0" u="none" strike="noStrike" kern="0" cap="none" spc="-10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45" normalizeH="0" baseline="0" noProof="0" dirty="0">
                <a:ln>
                  <a:noFill/>
                </a:ln>
                <a:solidFill>
                  <a:sysClr val="windowText" lastClr="000000"/>
                </a:solidFill>
                <a:effectLst/>
                <a:uLnTx/>
                <a:uFillTx/>
                <a:latin typeface="Lucida Sans"/>
                <a:cs typeface="Lucida Sans"/>
              </a:rPr>
              <a:t>By</a:t>
            </a:r>
            <a:r>
              <a:rPr kumimoji="0" lang="en-US" sz="1600" b="0" i="0" u="none" strike="noStrike" kern="0" cap="none" spc="-5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114" normalizeH="0" baseline="0" noProof="0" dirty="0">
                <a:ln>
                  <a:noFill/>
                </a:ln>
                <a:solidFill>
                  <a:sysClr val="windowText" lastClr="000000"/>
                </a:solidFill>
                <a:effectLst/>
                <a:uLnTx/>
                <a:uFillTx/>
                <a:latin typeface="Lucida Sans"/>
                <a:cs typeface="Lucida Sans"/>
              </a:rPr>
              <a:t>the</a:t>
            </a:r>
            <a:r>
              <a:rPr kumimoji="0" lang="en-US" sz="1600" b="0" i="0" u="none" strike="noStrike" kern="0" cap="none" spc="3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90" normalizeH="0" baseline="0" noProof="0" dirty="0">
                <a:ln>
                  <a:noFill/>
                </a:ln>
                <a:solidFill>
                  <a:sysClr val="windowText" lastClr="000000"/>
                </a:solidFill>
                <a:effectLst/>
                <a:uLnTx/>
                <a:uFillTx/>
                <a:latin typeface="Lucida Sans"/>
                <a:cs typeface="Lucida Sans"/>
              </a:rPr>
              <a:t>time</a:t>
            </a:r>
            <a:r>
              <a:rPr kumimoji="0" lang="en-US" sz="1600" b="0" i="0" u="none" strike="noStrike" kern="0" cap="none" spc="3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90" normalizeH="0" baseline="0" noProof="0" dirty="0">
                <a:ln>
                  <a:noFill/>
                </a:ln>
                <a:solidFill>
                  <a:sysClr val="windowText" lastClr="000000"/>
                </a:solidFill>
                <a:effectLst/>
                <a:uLnTx/>
                <a:uFillTx/>
                <a:latin typeface="Lucida Sans"/>
                <a:cs typeface="Lucida Sans"/>
              </a:rPr>
              <a:t>Blockbuster </a:t>
            </a:r>
            <a:r>
              <a:rPr kumimoji="0" lang="en-US" sz="1600" b="0" i="0" u="none" strike="noStrike" kern="0" cap="none" spc="-80" normalizeH="0" baseline="0" noProof="0" dirty="0">
                <a:ln>
                  <a:noFill/>
                </a:ln>
                <a:solidFill>
                  <a:sysClr val="windowText" lastClr="000000"/>
                </a:solidFill>
                <a:effectLst/>
                <a:uLnTx/>
                <a:uFillTx/>
                <a:latin typeface="Lucida Sans"/>
                <a:cs typeface="Lucida Sans"/>
              </a:rPr>
              <a:t>launched</a:t>
            </a:r>
            <a:r>
              <a:rPr kumimoji="0" lang="en-US" sz="1600" b="0" i="0" u="none" strike="noStrike" kern="0" cap="none" spc="-10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110" normalizeH="0" baseline="0" noProof="0" dirty="0">
                <a:ln>
                  <a:noFill/>
                </a:ln>
                <a:solidFill>
                  <a:sysClr val="windowText" lastClr="000000"/>
                </a:solidFill>
                <a:effectLst/>
                <a:uLnTx/>
                <a:uFillTx/>
                <a:latin typeface="Lucida Sans"/>
                <a:cs typeface="Lucida Sans"/>
              </a:rPr>
              <a:t>its</a:t>
            </a:r>
            <a:r>
              <a:rPr kumimoji="0" lang="en-US" sz="1600" b="0" i="0" u="none" strike="noStrike" kern="0" cap="none" spc="-114"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95" normalizeH="0" baseline="0" noProof="0" dirty="0">
                <a:ln>
                  <a:noFill/>
                </a:ln>
                <a:solidFill>
                  <a:sysClr val="windowText" lastClr="000000"/>
                </a:solidFill>
                <a:effectLst/>
                <a:uLnTx/>
                <a:uFillTx/>
                <a:latin typeface="Lucida Sans"/>
                <a:cs typeface="Lucida Sans"/>
              </a:rPr>
              <a:t>own</a:t>
            </a:r>
            <a:r>
              <a:rPr kumimoji="0" lang="en-US" sz="1600" b="0" i="0" u="none" strike="noStrike" kern="0" cap="none" spc="-7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110" normalizeH="0" baseline="0" noProof="0" dirty="0">
                <a:ln>
                  <a:noFill/>
                </a:ln>
                <a:solidFill>
                  <a:sysClr val="windowText" lastClr="000000"/>
                </a:solidFill>
                <a:effectLst/>
                <a:uLnTx/>
                <a:uFillTx/>
                <a:latin typeface="Lucida Sans"/>
                <a:cs typeface="Lucida Sans"/>
              </a:rPr>
              <a:t>online</a:t>
            </a:r>
            <a:r>
              <a:rPr kumimoji="0" lang="en-US" sz="1600" b="0" i="0" u="none" strike="noStrike" kern="0" cap="none" spc="3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140" normalizeH="0" baseline="0" noProof="0" dirty="0">
                <a:ln>
                  <a:noFill/>
                </a:ln>
                <a:solidFill>
                  <a:sysClr val="windowText" lastClr="000000"/>
                </a:solidFill>
                <a:effectLst/>
                <a:uLnTx/>
                <a:uFillTx/>
                <a:latin typeface="Lucida Sans"/>
                <a:cs typeface="Lucida Sans"/>
              </a:rPr>
              <a:t>DVD</a:t>
            </a:r>
            <a:r>
              <a:rPr kumimoji="0" lang="en-US" sz="1600" b="0" i="0" u="none" strike="noStrike" kern="0" cap="none" spc="-80" normalizeH="0" baseline="0" noProof="0" dirty="0">
                <a:ln>
                  <a:noFill/>
                </a:ln>
                <a:solidFill>
                  <a:sysClr val="windowText" lastClr="000000"/>
                </a:solidFill>
                <a:effectLst/>
                <a:uLnTx/>
                <a:uFillTx/>
                <a:latin typeface="Lucida Sans"/>
                <a:cs typeface="Lucida Sans"/>
              </a:rPr>
              <a:t> rental</a:t>
            </a:r>
            <a:r>
              <a:rPr kumimoji="0" lang="en-US" sz="1600" b="0" i="0" u="none" strike="noStrike" kern="0" cap="none" spc="-11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120" normalizeH="0" baseline="0" noProof="0" dirty="0">
                <a:ln>
                  <a:noFill/>
                </a:ln>
                <a:solidFill>
                  <a:sysClr val="windowText" lastClr="000000"/>
                </a:solidFill>
                <a:effectLst/>
                <a:uLnTx/>
                <a:uFillTx/>
                <a:latin typeface="Lucida Sans"/>
                <a:cs typeface="Lucida Sans"/>
              </a:rPr>
              <a:t>service</a:t>
            </a:r>
            <a:r>
              <a:rPr kumimoji="0" lang="en-US" sz="1600" b="0" i="0" u="none" strike="noStrike" kern="0" cap="none" spc="3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90" normalizeH="0" baseline="0" noProof="0" dirty="0">
                <a:ln>
                  <a:noFill/>
                </a:ln>
                <a:solidFill>
                  <a:sysClr val="windowText" lastClr="000000"/>
                </a:solidFill>
                <a:effectLst/>
                <a:uLnTx/>
                <a:uFillTx/>
                <a:latin typeface="Lucida Sans"/>
                <a:cs typeface="Lucida Sans"/>
              </a:rPr>
              <a:t>in</a:t>
            </a:r>
            <a:r>
              <a:rPr kumimoji="0" lang="en-US" sz="1600" b="0" i="0" u="none" strike="noStrike" kern="0" cap="none" spc="-7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114" normalizeH="0" baseline="0" noProof="0" dirty="0">
                <a:ln>
                  <a:noFill/>
                </a:ln>
                <a:solidFill>
                  <a:sysClr val="windowText" lastClr="000000"/>
                </a:solidFill>
                <a:effectLst/>
                <a:uLnTx/>
                <a:uFillTx/>
                <a:latin typeface="Lucida Sans"/>
                <a:cs typeface="Lucida Sans"/>
              </a:rPr>
              <a:t>2004</a:t>
            </a:r>
            <a:r>
              <a:rPr kumimoji="0" lang="en-US" sz="1600" b="0" i="0" u="none" strike="noStrike" kern="0" cap="none" spc="-6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85" normalizeH="0" baseline="0" noProof="0" dirty="0">
                <a:ln>
                  <a:noFill/>
                </a:ln>
                <a:solidFill>
                  <a:sysClr val="windowText" lastClr="000000"/>
                </a:solidFill>
                <a:effectLst/>
                <a:uLnTx/>
                <a:uFillTx/>
                <a:latin typeface="Lucida Sans"/>
                <a:cs typeface="Lucida Sans"/>
              </a:rPr>
              <a:t>and</a:t>
            </a:r>
            <a:r>
              <a:rPr kumimoji="0" lang="en-US" sz="1600" b="0" i="0" u="none" strike="noStrike" kern="0" cap="none" spc="-10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75" normalizeH="0" baseline="0" noProof="0" dirty="0">
                <a:ln>
                  <a:noFill/>
                </a:ln>
                <a:solidFill>
                  <a:sysClr val="windowText" lastClr="000000"/>
                </a:solidFill>
                <a:effectLst/>
                <a:uLnTx/>
                <a:uFillTx/>
                <a:latin typeface="Lucida Sans"/>
                <a:cs typeface="Lucida Sans"/>
              </a:rPr>
              <a:t>eliminated</a:t>
            </a:r>
            <a:r>
              <a:rPr kumimoji="0" lang="en-US" sz="1600" b="0" i="0" u="none" strike="noStrike" kern="0" cap="none" spc="-10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20" normalizeH="0" baseline="0" noProof="0" dirty="0">
                <a:ln>
                  <a:noFill/>
                </a:ln>
                <a:solidFill>
                  <a:sysClr val="windowText" lastClr="000000"/>
                </a:solidFill>
                <a:effectLst/>
                <a:uLnTx/>
                <a:uFillTx/>
                <a:latin typeface="Lucida Sans"/>
                <a:cs typeface="Lucida Sans"/>
              </a:rPr>
              <a:t>late </a:t>
            </a:r>
            <a:r>
              <a:rPr kumimoji="0" lang="en-US" sz="1600" b="0" i="0" u="none" strike="noStrike" kern="0" cap="none" spc="-105" normalizeH="0" baseline="0" noProof="0" dirty="0">
                <a:ln>
                  <a:noFill/>
                </a:ln>
                <a:solidFill>
                  <a:sysClr val="windowText" lastClr="000000"/>
                </a:solidFill>
                <a:effectLst/>
                <a:uLnTx/>
                <a:uFillTx/>
                <a:latin typeface="Lucida Sans"/>
                <a:cs typeface="Lucida Sans"/>
              </a:rPr>
              <a:t>fees</a:t>
            </a:r>
            <a:r>
              <a:rPr kumimoji="0" lang="en-US" sz="1600" b="0" i="0" u="none" strike="noStrike" kern="0" cap="none" spc="-12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90" normalizeH="0" baseline="0" noProof="0" dirty="0">
                <a:ln>
                  <a:noFill/>
                </a:ln>
                <a:solidFill>
                  <a:sysClr val="windowText" lastClr="000000"/>
                </a:solidFill>
                <a:effectLst/>
                <a:uLnTx/>
                <a:uFillTx/>
                <a:latin typeface="Lucida Sans"/>
                <a:cs typeface="Lucida Sans"/>
              </a:rPr>
              <a:t>in</a:t>
            </a:r>
            <a:r>
              <a:rPr kumimoji="0" lang="en-US" sz="1600" b="0" i="0" u="none" strike="noStrike" kern="0" cap="none" spc="-8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130" normalizeH="0" baseline="0" noProof="0" dirty="0">
                <a:ln>
                  <a:noFill/>
                </a:ln>
                <a:solidFill>
                  <a:sysClr val="windowText" lastClr="000000"/>
                </a:solidFill>
                <a:effectLst/>
                <a:uLnTx/>
                <a:uFillTx/>
                <a:latin typeface="Lucida Sans"/>
                <a:cs typeface="Lucida Sans"/>
              </a:rPr>
              <a:t>2005,</a:t>
            </a:r>
            <a:r>
              <a:rPr kumimoji="0" lang="en-US" sz="1600" b="0" i="0" u="none" strike="noStrike" kern="0" cap="none" spc="-8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65" normalizeH="0" baseline="0" noProof="0" dirty="0">
                <a:ln>
                  <a:noFill/>
                </a:ln>
                <a:solidFill>
                  <a:sysClr val="windowText" lastClr="000000"/>
                </a:solidFill>
                <a:effectLst/>
                <a:uLnTx/>
                <a:uFillTx/>
                <a:latin typeface="Lucida Sans"/>
                <a:cs typeface="Lucida Sans"/>
              </a:rPr>
              <a:t>it</a:t>
            </a:r>
            <a:r>
              <a:rPr kumimoji="0" lang="en-US" sz="1600" b="0" i="0" u="none" strike="noStrike" kern="0" cap="none" spc="-11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95" normalizeH="0" baseline="0" noProof="0" dirty="0">
                <a:ln>
                  <a:noFill/>
                </a:ln>
                <a:solidFill>
                  <a:sysClr val="windowText" lastClr="000000"/>
                </a:solidFill>
                <a:effectLst/>
                <a:uLnTx/>
                <a:uFillTx/>
                <a:latin typeface="Lucida Sans"/>
                <a:cs typeface="Lucida Sans"/>
              </a:rPr>
              <a:t>was</a:t>
            </a:r>
            <a:r>
              <a:rPr kumimoji="0" lang="en-US" sz="1600" b="0" i="0" u="none" strike="noStrike" kern="0" cap="none" spc="-114" normalizeH="0" baseline="0" noProof="0" dirty="0">
                <a:ln>
                  <a:noFill/>
                </a:ln>
                <a:solidFill>
                  <a:sysClr val="windowText" lastClr="000000"/>
                </a:solidFill>
                <a:effectLst/>
                <a:uLnTx/>
                <a:uFillTx/>
                <a:latin typeface="Lucida Sans"/>
                <a:cs typeface="Lucida Sans"/>
              </a:rPr>
              <a:t> too</a:t>
            </a:r>
            <a:r>
              <a:rPr kumimoji="0" lang="en-US" sz="1600" b="0" i="0" u="none" strike="noStrike" kern="0" cap="none" spc="-11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90" normalizeH="0" baseline="0" noProof="0" dirty="0">
                <a:ln>
                  <a:noFill/>
                </a:ln>
                <a:solidFill>
                  <a:sysClr val="windowText" lastClr="000000"/>
                </a:solidFill>
                <a:effectLst/>
                <a:uLnTx/>
                <a:uFillTx/>
                <a:latin typeface="Lucida Sans"/>
                <a:cs typeface="Lucida Sans"/>
              </a:rPr>
              <a:t>late</a:t>
            </a:r>
            <a:r>
              <a:rPr kumimoji="0" lang="en-US" sz="1600" b="0" i="0" u="none" strike="noStrike" kern="0" cap="none" spc="2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100" normalizeH="0" baseline="0" noProof="0" dirty="0">
                <a:ln>
                  <a:noFill/>
                </a:ln>
                <a:solidFill>
                  <a:sysClr val="windowText" lastClr="000000"/>
                </a:solidFill>
                <a:effectLst/>
                <a:uLnTx/>
                <a:uFillTx/>
                <a:latin typeface="Lucida Sans"/>
                <a:cs typeface="Lucida Sans"/>
              </a:rPr>
              <a:t>to</a:t>
            </a:r>
            <a:r>
              <a:rPr kumimoji="0" lang="en-US" sz="1600" b="0" i="0" u="none" strike="noStrike" kern="0" cap="none" spc="-10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90" normalizeH="0" baseline="0" noProof="0" dirty="0">
                <a:ln>
                  <a:noFill/>
                </a:ln>
                <a:solidFill>
                  <a:sysClr val="windowText" lastClr="000000"/>
                </a:solidFill>
                <a:effectLst/>
                <a:uLnTx/>
                <a:uFillTx/>
                <a:latin typeface="Lucida Sans"/>
                <a:cs typeface="Lucida Sans"/>
              </a:rPr>
              <a:t>regain</a:t>
            </a:r>
            <a:r>
              <a:rPr kumimoji="0" lang="en-US" sz="1600" b="0" i="0" u="none" strike="noStrike" kern="0" cap="none" spc="-8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80" normalizeH="0" baseline="0" noProof="0" dirty="0">
                <a:ln>
                  <a:noFill/>
                </a:ln>
                <a:solidFill>
                  <a:sysClr val="windowText" lastClr="000000"/>
                </a:solidFill>
                <a:effectLst/>
                <a:uLnTx/>
                <a:uFillTx/>
                <a:latin typeface="Lucida Sans"/>
                <a:cs typeface="Lucida Sans"/>
              </a:rPr>
              <a:t>market</a:t>
            </a:r>
            <a:r>
              <a:rPr kumimoji="0" lang="en-US" sz="1600" b="0" i="0" u="none" strike="noStrike" kern="0" cap="none" spc="-11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10" normalizeH="0" baseline="0" noProof="0" dirty="0">
                <a:ln>
                  <a:noFill/>
                </a:ln>
                <a:solidFill>
                  <a:sysClr val="windowText" lastClr="000000"/>
                </a:solidFill>
                <a:effectLst/>
                <a:uLnTx/>
                <a:uFillTx/>
                <a:latin typeface="Lucida Sans"/>
                <a:cs typeface="Lucida Sans"/>
              </a:rPr>
              <a:t>position.</a:t>
            </a:r>
            <a:endParaRPr kumimoji="0" lang="en-US" sz="1600" b="0" i="0" u="none" strike="noStrike" kern="0" cap="none" spc="0" normalizeH="0" baseline="0" noProof="0" dirty="0">
              <a:ln>
                <a:noFill/>
              </a:ln>
              <a:solidFill>
                <a:sysClr val="windowText" lastClr="000000"/>
              </a:solidFill>
              <a:effectLst/>
              <a:uLnTx/>
              <a:uFillTx/>
              <a:latin typeface="Lucida Sans"/>
              <a:cs typeface="Lucida Sans"/>
            </a:endParaRPr>
          </a:p>
          <a:p>
            <a:pPr marL="394335" marR="228600" lvl="0" indent="-285750" defTabSz="914400" eaLnBrk="1" fontAlgn="auto" latinLnBrk="0" hangingPunct="1">
              <a:lnSpc>
                <a:spcPct val="113399"/>
              </a:lnSpc>
              <a:spcBef>
                <a:spcPts val="1010"/>
              </a:spcBef>
              <a:spcAft>
                <a:spcPts val="0"/>
              </a:spcAft>
              <a:buClrTx/>
              <a:buSzTx/>
              <a:buFont typeface="Wingdings" panose="05000000000000000000" pitchFamily="2" charset="2"/>
              <a:buChar char="v"/>
              <a:tabLst/>
              <a:defRPr/>
            </a:pPr>
            <a:r>
              <a:rPr kumimoji="0" lang="en-US" sz="1600" b="1" i="0" u="none" strike="noStrike" kern="0" cap="none" spc="-80" normalizeH="0" baseline="0" noProof="0" dirty="0">
                <a:ln>
                  <a:noFill/>
                </a:ln>
                <a:solidFill>
                  <a:sysClr val="windowText" lastClr="000000"/>
                </a:solidFill>
                <a:effectLst/>
                <a:uLnTx/>
                <a:uFillTx/>
                <a:latin typeface="Lucida Sans"/>
                <a:cs typeface="Lucida Sans"/>
              </a:rPr>
              <a:t>Financial</a:t>
            </a:r>
            <a:r>
              <a:rPr kumimoji="0" lang="en-US" sz="1600" b="1" i="0" u="none" strike="noStrike" kern="0" cap="none" spc="-55" normalizeH="0" baseline="0" noProof="0" dirty="0">
                <a:ln>
                  <a:noFill/>
                </a:ln>
                <a:solidFill>
                  <a:sysClr val="windowText" lastClr="000000"/>
                </a:solidFill>
                <a:effectLst/>
                <a:uLnTx/>
                <a:uFillTx/>
                <a:latin typeface="Lucida Sans"/>
                <a:cs typeface="Lucida Sans"/>
              </a:rPr>
              <a:t> </a:t>
            </a:r>
            <a:r>
              <a:rPr kumimoji="0" lang="en-US" sz="1600" b="1" i="0" u="none" strike="noStrike" kern="0" cap="none" spc="-114" normalizeH="0" baseline="0" noProof="0" dirty="0">
                <a:ln>
                  <a:noFill/>
                </a:ln>
                <a:solidFill>
                  <a:sysClr val="windowText" lastClr="000000"/>
                </a:solidFill>
                <a:effectLst/>
                <a:uLnTx/>
                <a:uFillTx/>
                <a:latin typeface="Lucida Sans"/>
                <a:cs typeface="Lucida Sans"/>
              </a:rPr>
              <a:t>Consequences:</a:t>
            </a:r>
            <a:r>
              <a:rPr kumimoji="0" lang="en-US" sz="1600" b="1" i="0" u="none" strike="noStrike" kern="0" cap="none" spc="-9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190" normalizeH="0" baseline="0" noProof="0" dirty="0">
                <a:ln>
                  <a:noFill/>
                </a:ln>
                <a:solidFill>
                  <a:sysClr val="windowText" lastClr="000000"/>
                </a:solidFill>
                <a:effectLst/>
                <a:uLnTx/>
                <a:uFillTx/>
                <a:latin typeface="Lucida Sans"/>
                <a:cs typeface="Lucida Sans"/>
              </a:rPr>
              <a:t>The</a:t>
            </a:r>
            <a:r>
              <a:rPr kumimoji="0" lang="en-US" sz="1600" b="0" i="0" u="none" strike="noStrike" kern="0" cap="none" spc="3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95" normalizeH="0" baseline="0" noProof="0" dirty="0">
                <a:ln>
                  <a:noFill/>
                </a:ln>
                <a:solidFill>
                  <a:sysClr val="windowText" lastClr="000000"/>
                </a:solidFill>
                <a:effectLst/>
                <a:uLnTx/>
                <a:uFillTx/>
                <a:latin typeface="Lucida Sans"/>
                <a:cs typeface="Lucida Sans"/>
              </a:rPr>
              <a:t>company</a:t>
            </a:r>
            <a:r>
              <a:rPr kumimoji="0" lang="en-US" sz="1600" b="0" i="0" u="none" strike="noStrike" kern="0" cap="none" spc="-5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70" normalizeH="0" baseline="0" noProof="0" dirty="0">
                <a:ln>
                  <a:noFill/>
                </a:ln>
                <a:solidFill>
                  <a:sysClr val="windowText" lastClr="000000"/>
                </a:solidFill>
                <a:effectLst/>
                <a:uLnTx/>
                <a:uFillTx/>
                <a:latin typeface="Lucida Sans"/>
                <a:cs typeface="Lucida Sans"/>
              </a:rPr>
              <a:t>filed</a:t>
            </a:r>
            <a:r>
              <a:rPr kumimoji="0" lang="en-US" sz="1600" b="0" i="0" u="none" strike="noStrike" kern="0" cap="none" spc="-9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125" normalizeH="0" baseline="0" noProof="0" dirty="0">
                <a:ln>
                  <a:noFill/>
                </a:ln>
                <a:solidFill>
                  <a:sysClr val="windowText" lastClr="000000"/>
                </a:solidFill>
                <a:effectLst/>
                <a:uLnTx/>
                <a:uFillTx/>
                <a:latin typeface="Lucida Sans"/>
                <a:cs typeface="Lucida Sans"/>
              </a:rPr>
              <a:t>for</a:t>
            </a:r>
            <a:r>
              <a:rPr kumimoji="0" lang="en-US" sz="1600" b="0" i="0" u="none" strike="noStrike" kern="0" cap="none" spc="-8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95" normalizeH="0" baseline="0" noProof="0" dirty="0">
                <a:ln>
                  <a:noFill/>
                </a:ln>
                <a:solidFill>
                  <a:sysClr val="windowText" lastClr="000000"/>
                </a:solidFill>
                <a:effectLst/>
                <a:uLnTx/>
                <a:uFillTx/>
                <a:latin typeface="Lucida Sans"/>
                <a:cs typeface="Lucida Sans"/>
              </a:rPr>
              <a:t>bankruptcy</a:t>
            </a:r>
            <a:r>
              <a:rPr kumimoji="0" lang="en-US" sz="1600" b="0" i="0" u="none" strike="noStrike" kern="0" cap="none" spc="-5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90" normalizeH="0" baseline="0" noProof="0" dirty="0">
                <a:ln>
                  <a:noFill/>
                </a:ln>
                <a:solidFill>
                  <a:sysClr val="windowText" lastClr="000000"/>
                </a:solidFill>
                <a:effectLst/>
                <a:uLnTx/>
                <a:uFillTx/>
                <a:latin typeface="Lucida Sans"/>
                <a:cs typeface="Lucida Sans"/>
              </a:rPr>
              <a:t>in</a:t>
            </a:r>
            <a:r>
              <a:rPr kumimoji="0" lang="en-US" sz="1600" b="0" i="0" u="none" strike="noStrike" kern="0" cap="none" spc="-7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180" normalizeH="0" baseline="0" noProof="0" dirty="0">
                <a:ln>
                  <a:noFill/>
                </a:ln>
                <a:solidFill>
                  <a:sysClr val="windowText" lastClr="000000"/>
                </a:solidFill>
                <a:effectLst/>
                <a:uLnTx/>
                <a:uFillTx/>
                <a:latin typeface="Lucida Sans"/>
                <a:cs typeface="Lucida Sans"/>
              </a:rPr>
              <a:t>2010,</a:t>
            </a:r>
            <a:r>
              <a:rPr kumimoji="0" lang="en-US" sz="1600" b="0" i="0" u="none" strike="noStrike" kern="0" cap="none" spc="-7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75" normalizeH="0" baseline="0" noProof="0" dirty="0">
                <a:ln>
                  <a:noFill/>
                </a:ln>
                <a:solidFill>
                  <a:sysClr val="windowText" lastClr="000000"/>
                </a:solidFill>
                <a:effectLst/>
                <a:uLnTx/>
                <a:uFillTx/>
                <a:latin typeface="Lucida Sans"/>
                <a:cs typeface="Lucida Sans"/>
              </a:rPr>
              <a:t>with</a:t>
            </a:r>
            <a:r>
              <a:rPr kumimoji="0" lang="en-US" sz="1600" b="0" i="0" u="none" strike="noStrike" kern="0" cap="none" spc="-8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114" normalizeH="0" baseline="0" noProof="0" dirty="0">
                <a:ln>
                  <a:noFill/>
                </a:ln>
                <a:solidFill>
                  <a:sysClr val="windowText" lastClr="000000"/>
                </a:solidFill>
                <a:effectLst/>
                <a:uLnTx/>
                <a:uFillTx/>
                <a:latin typeface="Lucida Sans"/>
                <a:cs typeface="Lucida Sans"/>
              </a:rPr>
              <a:t>$900</a:t>
            </a:r>
            <a:r>
              <a:rPr kumimoji="0" lang="en-US" sz="1600" b="0" i="0" u="none" strike="noStrike" kern="0" cap="none" spc="-6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90" normalizeH="0" baseline="0" noProof="0" dirty="0">
                <a:ln>
                  <a:noFill/>
                </a:ln>
                <a:solidFill>
                  <a:sysClr val="windowText" lastClr="000000"/>
                </a:solidFill>
                <a:effectLst/>
                <a:uLnTx/>
                <a:uFillTx/>
                <a:latin typeface="Lucida Sans"/>
                <a:cs typeface="Lucida Sans"/>
              </a:rPr>
              <a:t>million</a:t>
            </a:r>
            <a:r>
              <a:rPr kumimoji="0" lang="en-US" sz="1600" b="0" i="0" u="none" strike="noStrike" kern="0" cap="none" spc="-7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90" normalizeH="0" baseline="0" noProof="0" dirty="0">
                <a:ln>
                  <a:noFill/>
                </a:ln>
                <a:solidFill>
                  <a:sysClr val="windowText" lastClr="000000"/>
                </a:solidFill>
                <a:effectLst/>
                <a:uLnTx/>
                <a:uFillTx/>
                <a:latin typeface="Lucida Sans"/>
                <a:cs typeface="Lucida Sans"/>
              </a:rPr>
              <a:t>in</a:t>
            </a:r>
            <a:r>
              <a:rPr kumimoji="0" lang="en-US" sz="1600" b="0" i="0" u="none" strike="noStrike" kern="0" cap="none" spc="-7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105" normalizeH="0" baseline="0" noProof="0" dirty="0">
                <a:ln>
                  <a:noFill/>
                </a:ln>
                <a:solidFill>
                  <a:sysClr val="windowText" lastClr="000000"/>
                </a:solidFill>
                <a:effectLst/>
                <a:uLnTx/>
                <a:uFillTx/>
                <a:latin typeface="Lucida Sans"/>
                <a:cs typeface="Lucida Sans"/>
              </a:rPr>
              <a:t>debt,</a:t>
            </a:r>
            <a:r>
              <a:rPr kumimoji="0" lang="en-US" sz="1600" b="0" i="0" u="none" strike="noStrike" kern="0" cap="none" spc="-7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85" normalizeH="0" baseline="0" noProof="0" dirty="0">
                <a:ln>
                  <a:noFill/>
                </a:ln>
                <a:solidFill>
                  <a:sysClr val="windowText" lastClr="000000"/>
                </a:solidFill>
                <a:effectLst/>
                <a:uLnTx/>
                <a:uFillTx/>
                <a:latin typeface="Lucida Sans"/>
                <a:cs typeface="Lucida Sans"/>
              </a:rPr>
              <a:t>while</a:t>
            </a:r>
            <a:r>
              <a:rPr kumimoji="0" lang="en-US" sz="1600" b="0" i="0" u="none" strike="noStrike" kern="0" cap="none" spc="3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20" normalizeH="0" baseline="0" noProof="0" dirty="0">
                <a:ln>
                  <a:noFill/>
                </a:ln>
                <a:solidFill>
                  <a:sysClr val="windowText" lastClr="000000"/>
                </a:solidFill>
                <a:effectLst/>
                <a:uLnTx/>
                <a:uFillTx/>
                <a:latin typeface="Lucida Sans"/>
                <a:cs typeface="Lucida Sans"/>
              </a:rPr>
              <a:t>Netflix's </a:t>
            </a:r>
            <a:r>
              <a:rPr kumimoji="0" lang="en-US" sz="1600" b="0" i="0" u="none" strike="noStrike" kern="0" cap="none" spc="-80" normalizeH="0" baseline="0" noProof="0" dirty="0">
                <a:ln>
                  <a:noFill/>
                </a:ln>
                <a:solidFill>
                  <a:sysClr val="windowText" lastClr="000000"/>
                </a:solidFill>
                <a:effectLst/>
                <a:uLnTx/>
                <a:uFillTx/>
                <a:latin typeface="Lucida Sans"/>
                <a:cs typeface="Lucida Sans"/>
              </a:rPr>
              <a:t>market</a:t>
            </a:r>
            <a:r>
              <a:rPr kumimoji="0" lang="en-US" sz="1600" b="0" i="0" u="none" strike="noStrike" kern="0" cap="none" spc="-110" normalizeH="0" baseline="0" noProof="0" dirty="0">
                <a:ln>
                  <a:noFill/>
                </a:ln>
                <a:solidFill>
                  <a:sysClr val="windowText" lastClr="000000"/>
                </a:solidFill>
                <a:effectLst/>
                <a:uLnTx/>
                <a:uFillTx/>
                <a:latin typeface="Lucida Sans"/>
                <a:cs typeface="Lucida Sans"/>
              </a:rPr>
              <a:t> value</a:t>
            </a:r>
            <a:r>
              <a:rPr kumimoji="0" lang="en-US" sz="1600" b="0" i="0" u="none" strike="noStrike" kern="0" cap="none" spc="2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110" normalizeH="0" baseline="0" noProof="0" dirty="0">
                <a:ln>
                  <a:noFill/>
                </a:ln>
                <a:solidFill>
                  <a:sysClr val="windowText" lastClr="000000"/>
                </a:solidFill>
                <a:effectLst/>
                <a:uLnTx/>
                <a:uFillTx/>
                <a:latin typeface="Lucida Sans"/>
                <a:cs typeface="Lucida Sans"/>
              </a:rPr>
              <a:t>soared</a:t>
            </a:r>
            <a:r>
              <a:rPr kumimoji="0" lang="en-US" sz="1600" b="0" i="0" u="none" strike="noStrike" kern="0" cap="none" spc="-10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100" normalizeH="0" baseline="0" noProof="0" dirty="0">
                <a:ln>
                  <a:noFill/>
                </a:ln>
                <a:solidFill>
                  <a:sysClr val="windowText" lastClr="000000"/>
                </a:solidFill>
                <a:effectLst/>
                <a:uLnTx/>
                <a:uFillTx/>
                <a:latin typeface="Lucida Sans"/>
                <a:cs typeface="Lucida Sans"/>
              </a:rPr>
              <a:t>to</a:t>
            </a:r>
            <a:r>
              <a:rPr kumimoji="0" lang="en-US" sz="1600" b="0" i="0" u="none" strike="noStrike" kern="0" cap="none" spc="-10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10" normalizeH="0" baseline="0" noProof="0" dirty="0">
                <a:ln>
                  <a:noFill/>
                </a:ln>
                <a:solidFill>
                  <a:sysClr val="windowText" lastClr="000000"/>
                </a:solidFill>
                <a:effectLst/>
                <a:uLnTx/>
                <a:uFillTx/>
                <a:latin typeface="Lucida Sans"/>
                <a:cs typeface="Lucida Sans"/>
              </a:rPr>
              <a:t>billions.</a:t>
            </a:r>
            <a:endParaRPr kumimoji="0" lang="en-US" sz="1600" b="0" i="0" u="none" strike="noStrike" kern="0" cap="none" spc="0" normalizeH="0" baseline="0" noProof="0" dirty="0">
              <a:ln>
                <a:noFill/>
              </a:ln>
              <a:solidFill>
                <a:sysClr val="windowText" lastClr="000000"/>
              </a:solidFill>
              <a:effectLst/>
              <a:uLnTx/>
              <a:uFillTx/>
              <a:latin typeface="Lucida Sans"/>
              <a:cs typeface="Lucida Sans"/>
            </a:endParaRPr>
          </a:p>
          <a:p>
            <a:pPr marL="12700" marR="5080" lvl="0" indent="0" defTabSz="914400" eaLnBrk="1" fontAlgn="auto" latinLnBrk="0" hangingPunct="1">
              <a:lnSpc>
                <a:spcPct val="113399"/>
              </a:lnSpc>
              <a:spcBef>
                <a:spcPts val="1075"/>
              </a:spcBef>
              <a:spcAft>
                <a:spcPts val="0"/>
              </a:spcAft>
              <a:buClrTx/>
              <a:buSzTx/>
              <a:buFontTx/>
              <a:buNone/>
              <a:tabLst/>
              <a:defRPr/>
            </a:pPr>
            <a:r>
              <a:rPr kumimoji="0" lang="en-US" sz="1600" b="1" i="0" u="none" strike="noStrike" kern="0" cap="none" spc="-95" normalizeH="0" baseline="0" noProof="0" dirty="0">
                <a:ln>
                  <a:noFill/>
                </a:ln>
                <a:solidFill>
                  <a:sysClr val="windowText" lastClr="000000"/>
                </a:solidFill>
                <a:effectLst/>
                <a:uLnTx/>
                <a:uFillTx/>
                <a:latin typeface="Lucida Sans"/>
                <a:cs typeface="Lucida Sans"/>
              </a:rPr>
              <a:t>Key</a:t>
            </a:r>
            <a:r>
              <a:rPr kumimoji="0" lang="en-US" sz="1600" b="1" i="0" u="none" strike="noStrike" kern="0" cap="none" spc="-15" normalizeH="0" baseline="0" noProof="0" dirty="0">
                <a:ln>
                  <a:noFill/>
                </a:ln>
                <a:solidFill>
                  <a:sysClr val="windowText" lastClr="000000"/>
                </a:solidFill>
                <a:effectLst/>
                <a:uLnTx/>
                <a:uFillTx/>
                <a:latin typeface="Lucida Sans"/>
                <a:cs typeface="Lucida Sans"/>
              </a:rPr>
              <a:t> </a:t>
            </a:r>
            <a:r>
              <a:rPr kumimoji="0" lang="en-US" sz="1600" b="1" i="0" u="none" strike="noStrike" kern="0" cap="none" spc="-130" normalizeH="0" baseline="0" noProof="0" dirty="0">
                <a:ln>
                  <a:noFill/>
                </a:ln>
                <a:solidFill>
                  <a:sysClr val="windowText" lastClr="000000"/>
                </a:solidFill>
                <a:effectLst/>
                <a:uLnTx/>
                <a:uFillTx/>
                <a:latin typeface="Lucida Sans"/>
                <a:cs typeface="Lucida Sans"/>
              </a:rPr>
              <a:t>Lesson:</a:t>
            </a:r>
            <a:r>
              <a:rPr kumimoji="0" lang="en-US" sz="1600" b="1" i="0" u="none" strike="noStrike" kern="0" cap="none" spc="-7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95" normalizeH="0" baseline="0" noProof="0" dirty="0">
                <a:ln>
                  <a:noFill/>
                </a:ln>
                <a:solidFill>
                  <a:sysClr val="windowText" lastClr="000000"/>
                </a:solidFill>
                <a:effectLst/>
                <a:uLnTx/>
                <a:uFillTx/>
                <a:latin typeface="Lucida Sans"/>
                <a:cs typeface="Lucida Sans"/>
              </a:rPr>
              <a:t>Blockbuster's</a:t>
            </a:r>
            <a:r>
              <a:rPr kumimoji="0" lang="en-US" sz="1600" b="0" i="0" u="none" strike="noStrike" kern="0" cap="none" spc="-8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114" normalizeH="0" baseline="0" noProof="0" dirty="0">
                <a:ln>
                  <a:noFill/>
                </a:ln>
                <a:solidFill>
                  <a:sysClr val="windowText" lastClr="000000"/>
                </a:solidFill>
                <a:effectLst/>
                <a:uLnTx/>
                <a:uFillTx/>
                <a:latin typeface="Lucida Sans"/>
                <a:cs typeface="Lucida Sans"/>
              </a:rPr>
              <a:t>failure</a:t>
            </a:r>
            <a:r>
              <a:rPr kumimoji="0" lang="en-US" sz="1600" b="0" i="0" u="none" strike="noStrike" kern="0" cap="none" spc="7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105" normalizeH="0" baseline="0" noProof="0" dirty="0">
                <a:ln>
                  <a:noFill/>
                </a:ln>
                <a:solidFill>
                  <a:sysClr val="windowText" lastClr="000000"/>
                </a:solidFill>
                <a:effectLst/>
                <a:uLnTx/>
                <a:uFillTx/>
                <a:latin typeface="Lucida Sans"/>
                <a:cs typeface="Lucida Sans"/>
              </a:rPr>
              <a:t>demonstrates</a:t>
            </a:r>
            <a:r>
              <a:rPr kumimoji="0" lang="en-US" sz="1600" b="0" i="0" u="none" strike="noStrike" kern="0" cap="none" spc="-8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114" normalizeH="0" baseline="0" noProof="0" dirty="0">
                <a:ln>
                  <a:noFill/>
                </a:ln>
                <a:solidFill>
                  <a:sysClr val="windowText" lastClr="000000"/>
                </a:solidFill>
                <a:effectLst/>
                <a:uLnTx/>
                <a:uFillTx/>
                <a:latin typeface="Lucida Sans"/>
                <a:cs typeface="Lucida Sans"/>
              </a:rPr>
              <a:t>the</a:t>
            </a:r>
            <a:r>
              <a:rPr kumimoji="0" lang="en-US" sz="1600" b="0" i="0" u="none" strike="noStrike" kern="0" cap="none" spc="7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80" normalizeH="0" baseline="0" noProof="0" dirty="0">
                <a:ln>
                  <a:noFill/>
                </a:ln>
                <a:solidFill>
                  <a:sysClr val="windowText" lastClr="000000"/>
                </a:solidFill>
                <a:effectLst/>
                <a:uLnTx/>
                <a:uFillTx/>
                <a:latin typeface="Lucida Sans"/>
                <a:cs typeface="Lucida Sans"/>
              </a:rPr>
              <a:t>critical </a:t>
            </a:r>
            <a:r>
              <a:rPr kumimoji="0" lang="en-US" sz="1600" b="0" i="0" u="none" strike="noStrike" kern="0" cap="none" spc="-100" normalizeH="0" baseline="0" noProof="0" dirty="0">
                <a:ln>
                  <a:noFill/>
                </a:ln>
                <a:solidFill>
                  <a:sysClr val="windowText" lastClr="000000"/>
                </a:solidFill>
                <a:effectLst/>
                <a:uLnTx/>
                <a:uFillTx/>
                <a:latin typeface="Lucida Sans"/>
                <a:cs typeface="Lucida Sans"/>
              </a:rPr>
              <a:t>importance</a:t>
            </a:r>
            <a:r>
              <a:rPr kumimoji="0" lang="en-US" sz="1600" b="0" i="0" u="none" strike="noStrike" kern="0" cap="none" spc="7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120" normalizeH="0" baseline="0" noProof="0" dirty="0">
                <a:ln>
                  <a:noFill/>
                </a:ln>
                <a:solidFill>
                  <a:sysClr val="windowText" lastClr="000000"/>
                </a:solidFill>
                <a:effectLst/>
                <a:uLnTx/>
                <a:uFillTx/>
                <a:latin typeface="Lucida Sans"/>
                <a:cs typeface="Lucida Sans"/>
              </a:rPr>
              <a:t>of</a:t>
            </a:r>
            <a:r>
              <a:rPr kumimoji="0" lang="en-US" sz="1600" b="0" i="0" u="none" strike="noStrike" kern="0" cap="none" spc="-85" normalizeH="0" baseline="0" noProof="0" dirty="0">
                <a:ln>
                  <a:noFill/>
                </a:ln>
                <a:solidFill>
                  <a:sysClr val="windowText" lastClr="000000"/>
                </a:solidFill>
                <a:effectLst/>
                <a:uLnTx/>
                <a:uFillTx/>
                <a:latin typeface="Lucida Sans"/>
                <a:cs typeface="Lucida Sans"/>
              </a:rPr>
              <a:t> anticipating</a:t>
            </a:r>
            <a:r>
              <a:rPr kumimoji="0" lang="en-US" sz="1600" b="0" i="0" u="none" strike="noStrike" kern="0" cap="none" spc="-2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114" normalizeH="0" baseline="0" noProof="0" dirty="0">
                <a:ln>
                  <a:noFill/>
                </a:ln>
                <a:solidFill>
                  <a:sysClr val="windowText" lastClr="000000"/>
                </a:solidFill>
                <a:effectLst/>
                <a:uLnTx/>
                <a:uFillTx/>
                <a:latin typeface="Lucida Sans"/>
                <a:cs typeface="Lucida Sans"/>
              </a:rPr>
              <a:t>disruptive</a:t>
            </a:r>
            <a:r>
              <a:rPr kumimoji="0" lang="en-US" sz="1600" b="0" i="0" u="none" strike="noStrike" kern="0" cap="none" spc="7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100" normalizeH="0" baseline="0" noProof="0" dirty="0">
                <a:ln>
                  <a:noFill/>
                </a:ln>
                <a:solidFill>
                  <a:sysClr val="windowText" lastClr="000000"/>
                </a:solidFill>
                <a:effectLst/>
                <a:uLnTx/>
                <a:uFillTx/>
                <a:latin typeface="Lucida Sans"/>
                <a:cs typeface="Lucida Sans"/>
              </a:rPr>
              <a:t>technologies</a:t>
            </a:r>
            <a:r>
              <a:rPr kumimoji="0" lang="en-US" sz="1600" b="0" i="0" u="none" strike="noStrike" kern="0" cap="none" spc="-8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25" normalizeH="0" baseline="0" noProof="0" dirty="0">
                <a:ln>
                  <a:noFill/>
                </a:ln>
                <a:solidFill>
                  <a:sysClr val="windowText" lastClr="000000"/>
                </a:solidFill>
                <a:effectLst/>
                <a:uLnTx/>
                <a:uFillTx/>
                <a:latin typeface="Lucida Sans"/>
                <a:cs typeface="Lucida Sans"/>
              </a:rPr>
              <a:t>and </a:t>
            </a:r>
            <a:r>
              <a:rPr kumimoji="0" lang="en-US" sz="1600" b="0" i="0" u="none" strike="noStrike" kern="0" cap="none" spc="-90" normalizeH="0" baseline="0" noProof="0" dirty="0">
                <a:ln>
                  <a:noFill/>
                </a:ln>
                <a:solidFill>
                  <a:sysClr val="windowText" lastClr="000000"/>
                </a:solidFill>
                <a:effectLst/>
                <a:uLnTx/>
                <a:uFillTx/>
                <a:latin typeface="Lucida Sans"/>
                <a:cs typeface="Lucida Sans"/>
              </a:rPr>
              <a:t>being</a:t>
            </a:r>
            <a:r>
              <a:rPr kumimoji="0" lang="en-US" sz="1600" b="0" i="0" u="none" strike="noStrike" kern="0" cap="none" spc="-5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80" normalizeH="0" baseline="0" noProof="0" dirty="0">
                <a:ln>
                  <a:noFill/>
                </a:ln>
                <a:solidFill>
                  <a:sysClr val="windowText" lastClr="000000"/>
                </a:solidFill>
                <a:effectLst/>
                <a:uLnTx/>
                <a:uFillTx/>
                <a:latin typeface="Lucida Sans"/>
                <a:cs typeface="Lucida Sans"/>
              </a:rPr>
              <a:t>willing</a:t>
            </a:r>
            <a:r>
              <a:rPr kumimoji="0" lang="en-US" sz="1600" b="0" i="0" u="none" strike="noStrike" kern="0" cap="none" spc="-5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100" normalizeH="0" baseline="0" noProof="0" dirty="0">
                <a:ln>
                  <a:noFill/>
                </a:ln>
                <a:solidFill>
                  <a:sysClr val="windowText" lastClr="000000"/>
                </a:solidFill>
                <a:effectLst/>
                <a:uLnTx/>
                <a:uFillTx/>
                <a:latin typeface="Lucida Sans"/>
                <a:cs typeface="Lucida Sans"/>
              </a:rPr>
              <a:t>to </a:t>
            </a:r>
            <a:r>
              <a:rPr kumimoji="0" lang="en-US" sz="1600" b="0" i="0" u="none" strike="noStrike" kern="0" cap="none" spc="-90" normalizeH="0" baseline="0" noProof="0" dirty="0">
                <a:ln>
                  <a:noFill/>
                </a:ln>
                <a:solidFill>
                  <a:sysClr val="windowText" lastClr="000000"/>
                </a:solidFill>
                <a:effectLst/>
                <a:uLnTx/>
                <a:uFillTx/>
                <a:latin typeface="Lucida Sans"/>
                <a:cs typeface="Lucida Sans"/>
              </a:rPr>
              <a:t>cannibalize</a:t>
            </a:r>
            <a:r>
              <a:rPr kumimoji="0" lang="en-US" sz="1600" b="0" i="0" u="none" strike="noStrike" kern="0" cap="none" spc="3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110" normalizeH="0" baseline="0" noProof="0" dirty="0">
                <a:ln>
                  <a:noFill/>
                </a:ln>
                <a:solidFill>
                  <a:sysClr val="windowText" lastClr="000000"/>
                </a:solidFill>
                <a:effectLst/>
                <a:uLnTx/>
                <a:uFillTx/>
                <a:latin typeface="Lucida Sans"/>
                <a:cs typeface="Lucida Sans"/>
              </a:rPr>
              <a:t>your</a:t>
            </a:r>
            <a:r>
              <a:rPr kumimoji="0" lang="en-US" sz="1600" b="0" i="0" u="none" strike="noStrike" kern="0" cap="none" spc="-9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95" normalizeH="0" baseline="0" noProof="0" dirty="0">
                <a:ln>
                  <a:noFill/>
                </a:ln>
                <a:solidFill>
                  <a:sysClr val="windowText" lastClr="000000"/>
                </a:solidFill>
                <a:effectLst/>
                <a:uLnTx/>
                <a:uFillTx/>
                <a:latin typeface="Lucida Sans"/>
                <a:cs typeface="Lucida Sans"/>
              </a:rPr>
              <a:t>own</a:t>
            </a:r>
            <a:r>
              <a:rPr kumimoji="0" lang="en-US" sz="1600" b="0" i="0" u="none" strike="noStrike" kern="0" cap="none" spc="-7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114" normalizeH="0" baseline="0" noProof="0" dirty="0">
                <a:ln>
                  <a:noFill/>
                </a:ln>
                <a:solidFill>
                  <a:sysClr val="windowText" lastClr="000000"/>
                </a:solidFill>
                <a:effectLst/>
                <a:uLnTx/>
                <a:uFillTx/>
                <a:latin typeface="Lucida Sans"/>
                <a:cs typeface="Lucida Sans"/>
              </a:rPr>
              <a:t>successful</a:t>
            </a:r>
            <a:r>
              <a:rPr kumimoji="0" lang="en-US" sz="1600" b="0" i="0" u="none" strike="noStrike" kern="0" cap="none" spc="-11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125" normalizeH="0" baseline="0" noProof="0" dirty="0">
                <a:ln>
                  <a:noFill/>
                </a:ln>
                <a:solidFill>
                  <a:sysClr val="windowText" lastClr="000000"/>
                </a:solidFill>
                <a:effectLst/>
                <a:uLnTx/>
                <a:uFillTx/>
                <a:latin typeface="Lucida Sans"/>
                <a:cs typeface="Lucida Sans"/>
              </a:rPr>
              <a:t>business</a:t>
            </a:r>
            <a:r>
              <a:rPr kumimoji="0" lang="en-US" sz="1600" b="0" i="0" u="none" strike="noStrike" kern="0" cap="none" spc="-11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85" normalizeH="0" baseline="0" noProof="0" dirty="0">
                <a:ln>
                  <a:noFill/>
                </a:ln>
                <a:solidFill>
                  <a:sysClr val="windowText" lastClr="000000"/>
                </a:solidFill>
                <a:effectLst/>
                <a:uLnTx/>
                <a:uFillTx/>
                <a:latin typeface="Lucida Sans"/>
                <a:cs typeface="Lucida Sans"/>
              </a:rPr>
              <a:t>model</a:t>
            </a:r>
            <a:r>
              <a:rPr kumimoji="0" lang="en-US" sz="1600" b="0" i="0" u="none" strike="noStrike" kern="0" cap="none" spc="-10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120" normalizeH="0" baseline="0" noProof="0" dirty="0">
                <a:ln>
                  <a:noFill/>
                </a:ln>
                <a:solidFill>
                  <a:sysClr val="windowText" lastClr="000000"/>
                </a:solidFill>
                <a:effectLst/>
                <a:uLnTx/>
                <a:uFillTx/>
                <a:latin typeface="Lucida Sans"/>
                <a:cs typeface="Lucida Sans"/>
              </a:rPr>
              <a:t>before</a:t>
            </a:r>
            <a:r>
              <a:rPr kumimoji="0" lang="en-US" sz="1600" b="0" i="0" u="none" strike="noStrike" kern="0" cap="none" spc="3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100" normalizeH="0" baseline="0" noProof="0" dirty="0">
                <a:ln>
                  <a:noFill/>
                </a:ln>
                <a:solidFill>
                  <a:sysClr val="windowText" lastClr="000000"/>
                </a:solidFill>
                <a:effectLst/>
                <a:uLnTx/>
                <a:uFillTx/>
                <a:latin typeface="Lucida Sans"/>
                <a:cs typeface="Lucida Sans"/>
              </a:rPr>
              <a:t>competitors</a:t>
            </a:r>
            <a:r>
              <a:rPr kumimoji="0" lang="en-US" sz="1600" b="0" i="0" u="none" strike="noStrike" kern="0" cap="none" spc="-110" normalizeH="0" baseline="0" noProof="0" dirty="0">
                <a:ln>
                  <a:noFill/>
                </a:ln>
                <a:solidFill>
                  <a:sysClr val="windowText" lastClr="000000"/>
                </a:solidFill>
                <a:effectLst/>
                <a:uLnTx/>
                <a:uFillTx/>
                <a:latin typeface="Lucida Sans"/>
                <a:cs typeface="Lucida Sans"/>
              </a:rPr>
              <a:t> do</a:t>
            </a:r>
            <a:r>
              <a:rPr kumimoji="0" lang="en-US" sz="1600" b="0" i="0" u="none" strike="noStrike" kern="0" cap="none" spc="-10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65" normalizeH="0" baseline="0" noProof="0" dirty="0">
                <a:ln>
                  <a:noFill/>
                </a:ln>
                <a:solidFill>
                  <a:sysClr val="windowText" lastClr="000000"/>
                </a:solidFill>
                <a:effectLst/>
                <a:uLnTx/>
                <a:uFillTx/>
                <a:latin typeface="Lucida Sans"/>
                <a:cs typeface="Lucida Sans"/>
              </a:rPr>
              <a:t>it</a:t>
            </a:r>
            <a:r>
              <a:rPr kumimoji="0" lang="en-US" sz="1600" b="0" i="0" u="none" strike="noStrike" kern="0" cap="none" spc="-105"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125" normalizeH="0" baseline="0" noProof="0" dirty="0">
                <a:ln>
                  <a:noFill/>
                </a:ln>
                <a:solidFill>
                  <a:sysClr val="windowText" lastClr="000000"/>
                </a:solidFill>
                <a:effectLst/>
                <a:uLnTx/>
                <a:uFillTx/>
                <a:latin typeface="Lucida Sans"/>
                <a:cs typeface="Lucida Sans"/>
              </a:rPr>
              <a:t>for</a:t>
            </a:r>
            <a:r>
              <a:rPr kumimoji="0" lang="en-US" sz="1600" b="0" i="0" u="none" strike="noStrike" kern="0" cap="none" spc="-90" normalizeH="0" baseline="0" noProof="0" dirty="0">
                <a:ln>
                  <a:noFill/>
                </a:ln>
                <a:solidFill>
                  <a:sysClr val="windowText" lastClr="000000"/>
                </a:solidFill>
                <a:effectLst/>
                <a:uLnTx/>
                <a:uFillTx/>
                <a:latin typeface="Lucida Sans"/>
                <a:cs typeface="Lucida Sans"/>
              </a:rPr>
              <a:t> </a:t>
            </a:r>
            <a:r>
              <a:rPr kumimoji="0" lang="en-US" sz="1600" b="0" i="0" u="none" strike="noStrike" kern="0" cap="none" spc="-20" normalizeH="0" baseline="0" noProof="0" dirty="0">
                <a:ln>
                  <a:noFill/>
                </a:ln>
                <a:solidFill>
                  <a:sysClr val="windowText" lastClr="000000"/>
                </a:solidFill>
                <a:effectLst/>
                <a:uLnTx/>
                <a:uFillTx/>
                <a:latin typeface="Lucida Sans"/>
                <a:cs typeface="Lucida Sans"/>
              </a:rPr>
              <a:t>you.</a:t>
            </a:r>
            <a:endParaRPr kumimoji="0" lang="en-US" sz="1600" b="0" i="0" u="none" strike="noStrike" kern="0" cap="none" spc="0" normalizeH="0" baseline="0" noProof="0" dirty="0">
              <a:ln>
                <a:noFill/>
              </a:ln>
              <a:solidFill>
                <a:sysClr val="windowText" lastClr="000000"/>
              </a:solidFill>
              <a:effectLst/>
              <a:uLnTx/>
              <a:uFillTx/>
              <a:latin typeface="Lucida Sans"/>
              <a:cs typeface="Lucida Sans"/>
            </a:endParaRPr>
          </a:p>
        </p:txBody>
      </p:sp>
      <p:pic>
        <p:nvPicPr>
          <p:cNvPr id="2" name="Graphic 21">
            <a:extLst>
              <a:ext uri="{FF2B5EF4-FFF2-40B4-BE49-F238E27FC236}">
                <a16:creationId xmlns:a16="http://schemas.microsoft.com/office/drawing/2014/main" id="{6EE31BAD-1C52-FB73-39C1-F55931073EC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58441" y="605121"/>
            <a:ext cx="2024202" cy="945164"/>
          </a:xfrm>
          <a:prstGeom prst="rect">
            <a:avLst/>
          </a:prstGeom>
        </p:spPr>
      </p:pic>
      <p:sp>
        <p:nvSpPr>
          <p:cNvPr id="4" name="TextBox 3">
            <a:extLst>
              <a:ext uri="{FF2B5EF4-FFF2-40B4-BE49-F238E27FC236}">
                <a16:creationId xmlns:a16="http://schemas.microsoft.com/office/drawing/2014/main" id="{01268503-8833-A947-57AE-735B4B4F5D1C}"/>
              </a:ext>
            </a:extLst>
          </p:cNvPr>
          <p:cNvSpPr txBox="1"/>
          <p:nvPr/>
        </p:nvSpPr>
        <p:spPr>
          <a:xfrm>
            <a:off x="1543050" y="1400175"/>
            <a:ext cx="5715000" cy="830997"/>
          </a:xfrm>
          <a:prstGeom prst="rect">
            <a:avLst/>
          </a:prstGeom>
          <a:solidFill>
            <a:srgbClr val="00B0F0"/>
          </a:solidFill>
        </p:spPr>
        <p:txBody>
          <a:bodyPr wrap="square">
            <a:spAutoFit/>
          </a:bodyPr>
          <a:lstStyle/>
          <a:p>
            <a:pPr marL="12700" algn="ctr">
              <a:lnSpc>
                <a:spcPct val="100000"/>
              </a:lnSpc>
              <a:spcBef>
                <a:spcPts val="100"/>
              </a:spcBef>
            </a:pPr>
            <a:r>
              <a:rPr lang="en-US" sz="2400" b="1" spc="-75" dirty="0">
                <a:solidFill>
                  <a:schemeClr val="bg1"/>
                </a:solidFill>
                <a:latin typeface="Arial"/>
                <a:cs typeface="Arial"/>
              </a:rPr>
              <a:t>FAILURE CASE: BLOCKBUSTER'S INACTION</a:t>
            </a:r>
          </a:p>
        </p:txBody>
      </p:sp>
    </p:spTree>
    <p:extLst>
      <p:ext uri="{BB962C8B-B14F-4D97-AF65-F5344CB8AC3E}">
        <p14:creationId xmlns:p14="http://schemas.microsoft.com/office/powerpoint/2010/main" val="30185520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1B25EF-7CAC-6284-20E2-834723BEE45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98D0054-76E9-BE67-29AD-33C38F769100}"/>
              </a:ext>
            </a:extLst>
          </p:cNvPr>
          <p:cNvSpPr/>
          <p:nvPr/>
        </p:nvSpPr>
        <p:spPr>
          <a:xfrm>
            <a:off x="2306113" y="1038738"/>
            <a:ext cx="8712935" cy="40147"/>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6462409-3C94-505B-24D6-86C381B305A3}"/>
              </a:ext>
            </a:extLst>
          </p:cNvPr>
          <p:cNvSpPr/>
          <p:nvPr/>
        </p:nvSpPr>
        <p:spPr>
          <a:xfrm>
            <a:off x="7558824" y="1435602"/>
            <a:ext cx="3625271" cy="465327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DC916AB5-59A9-C8AF-F3CE-B8DBF4B8AB1F}"/>
              </a:ext>
            </a:extLst>
          </p:cNvPr>
          <p:cNvSpPr/>
          <p:nvPr/>
        </p:nvSpPr>
        <p:spPr>
          <a:xfrm>
            <a:off x="360621" y="1628775"/>
            <a:ext cx="8850684" cy="40611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2700" marR="0" lvl="0" indent="0" algn="just" defTabSz="914400" eaLnBrk="1" fontAlgn="auto" latinLnBrk="0" hangingPunct="1">
              <a:lnSpc>
                <a:spcPct val="100000"/>
              </a:lnSpc>
              <a:spcBef>
                <a:spcPts val="114"/>
              </a:spcBef>
              <a:spcAft>
                <a:spcPts val="0"/>
              </a:spcAft>
              <a:buClrTx/>
              <a:buSzTx/>
              <a:buFontTx/>
              <a:buNone/>
              <a:tabLst/>
              <a:defRPr/>
            </a:pPr>
            <a:r>
              <a:rPr kumimoji="0" lang="en-US" b="1" i="0" u="none" strike="noStrike" kern="0" cap="none" spc="-55" normalizeH="0" baseline="0" noProof="0" dirty="0">
                <a:ln>
                  <a:noFill/>
                </a:ln>
                <a:solidFill>
                  <a:sysClr val="windowText" lastClr="000000"/>
                </a:solidFill>
                <a:effectLst/>
                <a:uLnTx/>
                <a:uFillTx/>
                <a:latin typeface="Lucida Sans"/>
                <a:cs typeface="Lucida Sans"/>
              </a:rPr>
              <a:t>Successful</a:t>
            </a:r>
            <a:r>
              <a:rPr kumimoji="0" lang="en-US" b="1" i="0" u="none" strike="noStrike" kern="0" cap="none" spc="-60" normalizeH="0" baseline="0" noProof="0" dirty="0">
                <a:ln>
                  <a:noFill/>
                </a:ln>
                <a:solidFill>
                  <a:sysClr val="windowText" lastClr="000000"/>
                </a:solidFill>
                <a:effectLst/>
                <a:uLnTx/>
                <a:uFillTx/>
                <a:latin typeface="Lucida Sans"/>
                <a:cs typeface="Lucida Sans"/>
              </a:rPr>
              <a:t> </a:t>
            </a:r>
            <a:r>
              <a:rPr kumimoji="0" lang="en-US" b="1" i="0" u="none" strike="noStrike" kern="0" cap="none" spc="-50" normalizeH="0" baseline="0" noProof="0" dirty="0">
                <a:ln>
                  <a:noFill/>
                </a:ln>
                <a:solidFill>
                  <a:sysClr val="windowText" lastClr="000000"/>
                </a:solidFill>
                <a:effectLst/>
                <a:uLnTx/>
                <a:uFillTx/>
                <a:latin typeface="Lucida Sans"/>
                <a:cs typeface="Lucida Sans"/>
              </a:rPr>
              <a:t>entrepreneurs</a:t>
            </a:r>
            <a:r>
              <a:rPr kumimoji="0" lang="en-US" b="1" i="0" u="none" strike="noStrike" kern="0" cap="none" spc="-70" normalizeH="0" baseline="0" noProof="0" dirty="0">
                <a:ln>
                  <a:noFill/>
                </a:ln>
                <a:solidFill>
                  <a:sysClr val="windowText" lastClr="000000"/>
                </a:solidFill>
                <a:effectLst/>
                <a:uLnTx/>
                <a:uFillTx/>
                <a:latin typeface="Lucida Sans"/>
                <a:cs typeface="Lucida Sans"/>
              </a:rPr>
              <a:t> </a:t>
            </a:r>
            <a:r>
              <a:rPr kumimoji="0" lang="en-US" b="1" i="0" u="none" strike="noStrike" kern="0" cap="none" spc="-50" normalizeH="0" baseline="0" noProof="0" dirty="0">
                <a:ln>
                  <a:noFill/>
                </a:ln>
                <a:solidFill>
                  <a:sysClr val="windowText" lastClr="000000"/>
                </a:solidFill>
                <a:effectLst/>
                <a:uLnTx/>
                <a:uFillTx/>
                <a:latin typeface="Lucida Sans"/>
                <a:cs typeface="Lucida Sans"/>
              </a:rPr>
              <a:t>develop</a:t>
            </a:r>
            <a:r>
              <a:rPr kumimoji="0" lang="en-US" b="1" i="0" u="none" strike="noStrike" kern="0" cap="none" spc="-55" normalizeH="0" baseline="0" noProof="0" dirty="0">
                <a:ln>
                  <a:noFill/>
                </a:ln>
                <a:solidFill>
                  <a:sysClr val="windowText" lastClr="000000"/>
                </a:solidFill>
                <a:effectLst/>
                <a:uLnTx/>
                <a:uFillTx/>
                <a:latin typeface="Lucida Sans"/>
                <a:cs typeface="Lucida Sans"/>
              </a:rPr>
              <a:t> </a:t>
            </a:r>
            <a:r>
              <a:rPr kumimoji="0" lang="en-US" b="1" i="0" u="none" strike="noStrike" kern="0" cap="none" spc="0" normalizeH="0" baseline="0" noProof="0" dirty="0">
                <a:ln>
                  <a:noFill/>
                </a:ln>
                <a:solidFill>
                  <a:sysClr val="windowText" lastClr="000000"/>
                </a:solidFill>
                <a:effectLst/>
                <a:uLnTx/>
                <a:uFillTx/>
                <a:latin typeface="Lucida Sans"/>
                <a:cs typeface="Lucida Sans"/>
              </a:rPr>
              <a:t>a </a:t>
            </a:r>
            <a:r>
              <a:rPr kumimoji="0" lang="en-US" b="1" i="0" u="none" strike="noStrike" kern="0" cap="none" spc="-50" normalizeH="0" baseline="0" noProof="0" dirty="0">
                <a:ln>
                  <a:noFill/>
                </a:ln>
                <a:solidFill>
                  <a:sysClr val="windowText" lastClr="000000"/>
                </a:solidFill>
                <a:effectLst/>
                <a:uLnTx/>
                <a:uFillTx/>
                <a:latin typeface="Lucida Sans"/>
                <a:cs typeface="Lucida Sans"/>
              </a:rPr>
              <a:t>strategic</a:t>
            </a:r>
            <a:r>
              <a:rPr kumimoji="0" lang="en-US" b="1" i="0" u="none" strike="noStrike" kern="0" cap="none" spc="-45" normalizeH="0" baseline="0" noProof="0" dirty="0">
                <a:ln>
                  <a:noFill/>
                </a:ln>
                <a:solidFill>
                  <a:sysClr val="windowText" lastClr="000000"/>
                </a:solidFill>
                <a:effectLst/>
                <a:uLnTx/>
                <a:uFillTx/>
                <a:latin typeface="Lucida Sans"/>
                <a:cs typeface="Lucida Sans"/>
              </a:rPr>
              <a:t> </a:t>
            </a:r>
            <a:r>
              <a:rPr kumimoji="0" lang="en-US" b="1" i="0" u="none" strike="noStrike" kern="0" cap="none" spc="-40" normalizeH="0" baseline="0" noProof="0" dirty="0">
                <a:ln>
                  <a:noFill/>
                </a:ln>
                <a:solidFill>
                  <a:sysClr val="windowText" lastClr="000000"/>
                </a:solidFill>
                <a:effectLst/>
                <a:uLnTx/>
                <a:uFillTx/>
                <a:latin typeface="Lucida Sans"/>
                <a:cs typeface="Lucida Sans"/>
              </a:rPr>
              <a:t>approach </a:t>
            </a:r>
            <a:r>
              <a:rPr kumimoji="0" lang="en-US" b="1" i="0" u="none" strike="noStrike" kern="0" cap="none" spc="-55" normalizeH="0" baseline="0" noProof="0" dirty="0">
                <a:ln>
                  <a:noFill/>
                </a:ln>
                <a:solidFill>
                  <a:sysClr val="windowText" lastClr="000000"/>
                </a:solidFill>
                <a:effectLst/>
                <a:uLnTx/>
                <a:uFillTx/>
                <a:latin typeface="Lucida Sans"/>
                <a:cs typeface="Lucida Sans"/>
              </a:rPr>
              <a:t>to </a:t>
            </a:r>
            <a:r>
              <a:rPr kumimoji="0" lang="en-US" b="1" i="0" u="none" strike="noStrike" kern="0" cap="none" spc="-10" normalizeH="0" baseline="0" noProof="0" dirty="0">
                <a:ln>
                  <a:noFill/>
                </a:ln>
                <a:solidFill>
                  <a:sysClr val="windowText" lastClr="000000"/>
                </a:solidFill>
                <a:effectLst/>
                <a:uLnTx/>
                <a:uFillTx/>
                <a:latin typeface="Lucida Sans"/>
                <a:cs typeface="Lucida Sans"/>
              </a:rPr>
              <a:t>uncertainty:</a:t>
            </a:r>
            <a:endParaRPr kumimoji="0" lang="en-US" b="1" i="0" u="none" strike="noStrike" kern="0" cap="none" spc="0" normalizeH="0" baseline="0" noProof="0" dirty="0">
              <a:ln>
                <a:noFill/>
              </a:ln>
              <a:solidFill>
                <a:sysClr val="windowText" lastClr="000000"/>
              </a:solidFill>
              <a:effectLst/>
              <a:uLnTx/>
              <a:uFillTx/>
              <a:latin typeface="Lucida Sans"/>
              <a:cs typeface="Lucida Sans"/>
            </a:endParaRPr>
          </a:p>
          <a:p>
            <a:pPr marL="648970" marR="5080" lvl="0" indent="-285750" algn="just" defTabSz="914400" eaLnBrk="1" fontAlgn="auto" latinLnBrk="0" hangingPunct="1">
              <a:lnSpc>
                <a:spcPct val="113100"/>
              </a:lnSpc>
              <a:spcBef>
                <a:spcPts val="1115"/>
              </a:spcBef>
              <a:spcAft>
                <a:spcPts val="0"/>
              </a:spcAft>
              <a:buClrTx/>
              <a:buSzTx/>
              <a:buFont typeface="Wingdings" panose="05000000000000000000" pitchFamily="2" charset="2"/>
              <a:buChar char="q"/>
              <a:tabLst/>
              <a:defRPr/>
            </a:pPr>
            <a:r>
              <a:rPr kumimoji="0" lang="en-US" sz="1600" b="1" i="0" u="none" strike="noStrike" kern="0" cap="none" spc="-95" normalizeH="0" baseline="0" noProof="0" dirty="0">
                <a:ln>
                  <a:noFill/>
                </a:ln>
                <a:solidFill>
                  <a:srgbClr val="3B81F5"/>
                </a:solidFill>
                <a:effectLst/>
                <a:uLnTx/>
                <a:uFillTx/>
                <a:latin typeface="Lucida Sans"/>
                <a:cs typeface="Lucida Sans"/>
              </a:rPr>
              <a:t>Risk</a:t>
            </a:r>
            <a:r>
              <a:rPr kumimoji="0" lang="en-US" sz="1600" b="1" i="0" u="none" strike="noStrike" kern="0" cap="none" spc="-80" normalizeH="0" baseline="0" noProof="0" dirty="0">
                <a:ln>
                  <a:noFill/>
                </a:ln>
                <a:solidFill>
                  <a:srgbClr val="3B81F5"/>
                </a:solidFill>
                <a:effectLst/>
                <a:uLnTx/>
                <a:uFillTx/>
                <a:latin typeface="Lucida Sans"/>
                <a:cs typeface="Lucida Sans"/>
              </a:rPr>
              <a:t> </a:t>
            </a:r>
            <a:r>
              <a:rPr kumimoji="0" lang="en-US" sz="1600" b="1" i="0" u="none" strike="noStrike" kern="0" cap="none" spc="-90" normalizeH="0" baseline="0" noProof="0" dirty="0">
                <a:ln>
                  <a:noFill/>
                </a:ln>
                <a:solidFill>
                  <a:srgbClr val="3B81F5"/>
                </a:solidFill>
                <a:effectLst/>
                <a:uLnTx/>
                <a:uFillTx/>
                <a:latin typeface="Lucida Sans"/>
                <a:cs typeface="Lucida Sans"/>
              </a:rPr>
              <a:t>Tolerance:</a:t>
            </a:r>
            <a:r>
              <a:rPr kumimoji="0" lang="en-US" sz="1600" b="1" i="0" u="none" strike="noStrike" kern="0" cap="none" spc="-65" normalizeH="0" baseline="0" noProof="0" dirty="0">
                <a:ln>
                  <a:noFill/>
                </a:ln>
                <a:solidFill>
                  <a:srgbClr val="3B81F5"/>
                </a:solidFill>
                <a:effectLst/>
                <a:uLnTx/>
                <a:uFillTx/>
                <a:latin typeface="Lucida Sans"/>
                <a:cs typeface="Lucida Sans"/>
              </a:rPr>
              <a:t> </a:t>
            </a:r>
            <a:r>
              <a:rPr kumimoji="0" lang="en-US" sz="1400" b="0" i="0" u="none" strike="noStrike" kern="0" cap="none" spc="-35" normalizeH="0" baseline="0" noProof="0" dirty="0">
                <a:ln>
                  <a:noFill/>
                </a:ln>
                <a:solidFill>
                  <a:sysClr val="windowText" lastClr="000000"/>
                </a:solidFill>
                <a:effectLst/>
                <a:uLnTx/>
                <a:uFillTx/>
                <a:latin typeface="Lucida Sans"/>
                <a:cs typeface="Lucida Sans"/>
              </a:rPr>
              <a:t>Calculated</a:t>
            </a:r>
            <a:r>
              <a:rPr kumimoji="0" lang="en-US" sz="1400" b="0" i="0" u="none" strike="noStrike" kern="0" cap="none" spc="-40"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35" normalizeH="0" baseline="0" noProof="0" dirty="0">
                <a:ln>
                  <a:noFill/>
                </a:ln>
                <a:solidFill>
                  <a:sysClr val="windowText" lastClr="000000"/>
                </a:solidFill>
                <a:effectLst/>
                <a:uLnTx/>
                <a:uFillTx/>
                <a:latin typeface="Lucida Sans"/>
                <a:cs typeface="Lucida Sans"/>
              </a:rPr>
              <a:t>risk-</a:t>
            </a:r>
            <a:r>
              <a:rPr kumimoji="0" lang="en-US" sz="1400" b="0" i="0" u="none" strike="noStrike" kern="0" cap="none" spc="-20" normalizeH="0" baseline="0" noProof="0" dirty="0">
                <a:ln>
                  <a:noFill/>
                </a:ln>
                <a:solidFill>
                  <a:sysClr val="windowText" lastClr="000000"/>
                </a:solidFill>
                <a:effectLst/>
                <a:uLnTx/>
                <a:uFillTx/>
                <a:latin typeface="Lucida Sans"/>
                <a:cs typeface="Lucida Sans"/>
              </a:rPr>
              <a:t>taking</a:t>
            </a:r>
            <a:r>
              <a:rPr kumimoji="0" lang="en-US" sz="1400" b="0" i="0" u="none" strike="noStrike" kern="0" cap="none" spc="-75"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45" normalizeH="0" baseline="0" noProof="0" dirty="0">
                <a:ln>
                  <a:noFill/>
                </a:ln>
                <a:solidFill>
                  <a:sysClr val="windowText" lastClr="000000"/>
                </a:solidFill>
                <a:effectLst/>
                <a:uLnTx/>
                <a:uFillTx/>
                <a:latin typeface="Lucida Sans"/>
                <a:cs typeface="Lucida Sans"/>
              </a:rPr>
              <a:t>based</a:t>
            </a:r>
            <a:r>
              <a:rPr kumimoji="0" lang="en-US" sz="1400" b="0" i="0" u="none" strike="noStrike" kern="0" cap="none" spc="-40"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45" normalizeH="0" baseline="0" noProof="0" dirty="0">
                <a:ln>
                  <a:noFill/>
                </a:ln>
                <a:solidFill>
                  <a:sysClr val="windowText" lastClr="000000"/>
                </a:solidFill>
                <a:effectLst/>
                <a:uLnTx/>
                <a:uFillTx/>
                <a:latin typeface="Lucida Sans"/>
                <a:cs typeface="Lucida Sans"/>
              </a:rPr>
              <a:t>on</a:t>
            </a:r>
            <a:r>
              <a:rPr kumimoji="0" lang="en-US" sz="1400" b="0" i="0" u="none" strike="noStrike" kern="0" cap="none" spc="-20"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30" normalizeH="0" baseline="0" noProof="0" dirty="0">
                <a:ln>
                  <a:noFill/>
                </a:ln>
                <a:solidFill>
                  <a:sysClr val="windowText" lastClr="000000"/>
                </a:solidFill>
                <a:effectLst/>
                <a:uLnTx/>
                <a:uFillTx/>
                <a:latin typeface="Lucida Sans"/>
                <a:cs typeface="Lucida Sans"/>
              </a:rPr>
              <a:t>informed</a:t>
            </a:r>
            <a:r>
              <a:rPr kumimoji="0" lang="en-US" sz="1400" b="0" i="0" u="none" strike="noStrike" kern="0" cap="none" spc="-45"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40" normalizeH="0" baseline="0" noProof="0" dirty="0">
                <a:ln>
                  <a:noFill/>
                </a:ln>
                <a:solidFill>
                  <a:sysClr val="windowText" lastClr="000000"/>
                </a:solidFill>
                <a:effectLst/>
                <a:uLnTx/>
                <a:uFillTx/>
                <a:latin typeface="Lucida Sans"/>
                <a:cs typeface="Lucida Sans"/>
              </a:rPr>
              <a:t>assessment</a:t>
            </a:r>
            <a:r>
              <a:rPr kumimoji="0" lang="en-US" sz="1400" b="0" i="0" u="none" strike="noStrike" kern="0" cap="none" spc="-10"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40" normalizeH="0" baseline="0" noProof="0" dirty="0">
                <a:ln>
                  <a:noFill/>
                </a:ln>
                <a:solidFill>
                  <a:sysClr val="windowText" lastClr="000000"/>
                </a:solidFill>
                <a:effectLst/>
                <a:uLnTx/>
                <a:uFillTx/>
                <a:latin typeface="Lucida Sans"/>
                <a:cs typeface="Lucida Sans"/>
              </a:rPr>
              <a:t>rather</a:t>
            </a:r>
            <a:r>
              <a:rPr kumimoji="0" lang="en-US" sz="1400" b="0" i="0" u="none" strike="noStrike" kern="0" cap="none" spc="-80"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10" normalizeH="0" baseline="0" noProof="0" dirty="0">
                <a:ln>
                  <a:noFill/>
                </a:ln>
                <a:solidFill>
                  <a:sysClr val="windowText" lastClr="000000"/>
                </a:solidFill>
                <a:effectLst/>
                <a:uLnTx/>
                <a:uFillTx/>
                <a:latin typeface="Lucida Sans"/>
                <a:cs typeface="Lucida Sans"/>
              </a:rPr>
              <a:t>than</a:t>
            </a:r>
            <a:r>
              <a:rPr kumimoji="0" lang="en-US" sz="1400" b="0" i="0" u="none" strike="noStrike" kern="0" cap="none" spc="-20"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10" normalizeH="0" baseline="0" noProof="0" dirty="0">
                <a:ln>
                  <a:noFill/>
                </a:ln>
                <a:solidFill>
                  <a:sysClr val="windowText" lastClr="000000"/>
                </a:solidFill>
                <a:effectLst/>
                <a:uLnTx/>
                <a:uFillTx/>
                <a:latin typeface="Lucida Sans"/>
                <a:cs typeface="Lucida Sans"/>
              </a:rPr>
              <a:t>blind</a:t>
            </a:r>
            <a:r>
              <a:rPr kumimoji="0" lang="en-US" sz="1400" b="0" i="0" u="none" strike="noStrike" kern="0" cap="none" spc="-40"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60" normalizeH="0" baseline="0" noProof="0" dirty="0">
                <a:ln>
                  <a:noFill/>
                </a:ln>
                <a:solidFill>
                  <a:sysClr val="windowText" lastClr="000000"/>
                </a:solidFill>
                <a:effectLst/>
                <a:uLnTx/>
                <a:uFillTx/>
                <a:latin typeface="Lucida Sans"/>
                <a:cs typeface="Lucida Sans"/>
              </a:rPr>
              <a:t>leaps.</a:t>
            </a:r>
            <a:r>
              <a:rPr kumimoji="0" lang="en-US" sz="1400" b="0" i="0" u="none" strike="noStrike" kern="0" cap="none" spc="-90"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25" normalizeH="0" baseline="0" noProof="0" dirty="0">
                <a:ln>
                  <a:noFill/>
                </a:ln>
                <a:solidFill>
                  <a:sysClr val="windowText" lastClr="000000"/>
                </a:solidFill>
                <a:effectLst/>
                <a:uLnTx/>
                <a:uFillTx/>
                <a:latin typeface="Lucida Sans"/>
                <a:cs typeface="Lucida Sans"/>
              </a:rPr>
              <a:t>Understanding</a:t>
            </a:r>
            <a:r>
              <a:rPr kumimoji="0" lang="en-US" sz="1400" b="0" i="0" u="none" strike="noStrike" kern="0" cap="none" spc="-75"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10" normalizeH="0" baseline="0" noProof="0" dirty="0">
                <a:ln>
                  <a:noFill/>
                </a:ln>
                <a:solidFill>
                  <a:sysClr val="windowText" lastClr="000000"/>
                </a:solidFill>
                <a:effectLst/>
                <a:uLnTx/>
                <a:uFillTx/>
                <a:latin typeface="Lucida Sans"/>
                <a:cs typeface="Lucida Sans"/>
              </a:rPr>
              <a:t>potential </a:t>
            </a:r>
            <a:r>
              <a:rPr kumimoji="0" lang="en-US" sz="1400" b="0" i="0" u="none" strike="noStrike" kern="0" cap="none" spc="-35" normalizeH="0" baseline="0" noProof="0" dirty="0">
                <a:ln>
                  <a:noFill/>
                </a:ln>
                <a:solidFill>
                  <a:sysClr val="windowText" lastClr="000000"/>
                </a:solidFill>
                <a:effectLst/>
                <a:uLnTx/>
                <a:uFillTx/>
                <a:latin typeface="Lucida Sans"/>
                <a:cs typeface="Lucida Sans"/>
              </a:rPr>
              <a:t>downsides</a:t>
            </a:r>
            <a:r>
              <a:rPr kumimoji="0" lang="en-US" sz="1400" b="0" i="0" u="none" strike="noStrike" kern="0" cap="none" spc="-20" normalizeH="0" baseline="0" noProof="0" dirty="0">
                <a:ln>
                  <a:noFill/>
                </a:ln>
                <a:solidFill>
                  <a:sysClr val="windowText" lastClr="000000"/>
                </a:solidFill>
                <a:effectLst/>
                <a:uLnTx/>
                <a:uFillTx/>
                <a:latin typeface="Lucida Sans"/>
                <a:cs typeface="Lucida Sans"/>
              </a:rPr>
              <a:t> while</a:t>
            </a:r>
            <a:r>
              <a:rPr kumimoji="0" lang="en-US" sz="1400" b="0" i="0" u="none" strike="noStrike" kern="0" cap="none" spc="-10"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45" normalizeH="0" baseline="0" noProof="0" dirty="0">
                <a:ln>
                  <a:noFill/>
                </a:ln>
                <a:solidFill>
                  <a:sysClr val="windowText" lastClr="000000"/>
                </a:solidFill>
                <a:effectLst/>
                <a:uLnTx/>
                <a:uFillTx/>
                <a:latin typeface="Lucida Sans"/>
                <a:cs typeface="Lucida Sans"/>
              </a:rPr>
              <a:t>pursuing</a:t>
            </a:r>
            <a:r>
              <a:rPr kumimoji="0" lang="en-US" sz="1400" b="0" i="0" u="none" strike="noStrike" kern="0" cap="none" spc="-75"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10" normalizeH="0" baseline="0" noProof="0" dirty="0">
                <a:ln>
                  <a:noFill/>
                </a:ln>
                <a:solidFill>
                  <a:sysClr val="windowText" lastClr="000000"/>
                </a:solidFill>
                <a:effectLst/>
                <a:uLnTx/>
                <a:uFillTx/>
                <a:latin typeface="Lucida Sans"/>
                <a:cs typeface="Lucida Sans"/>
              </a:rPr>
              <a:t>opportunities.</a:t>
            </a:r>
            <a:endParaRPr kumimoji="0" lang="en-US" sz="1400" b="0" i="0" u="none" strike="noStrike" kern="0" cap="none" spc="0" normalizeH="0" baseline="0" noProof="0" dirty="0">
              <a:ln>
                <a:noFill/>
              </a:ln>
              <a:solidFill>
                <a:sysClr val="windowText" lastClr="000000"/>
              </a:solidFill>
              <a:effectLst/>
              <a:uLnTx/>
              <a:uFillTx/>
              <a:latin typeface="Lucida Sans"/>
              <a:cs typeface="Lucida Sans"/>
            </a:endParaRPr>
          </a:p>
          <a:p>
            <a:pPr marL="648970" marR="266065" lvl="0" indent="-285750" algn="just" defTabSz="914400" eaLnBrk="1" fontAlgn="auto" latinLnBrk="0" hangingPunct="1">
              <a:lnSpc>
                <a:spcPct val="113100"/>
              </a:lnSpc>
              <a:spcBef>
                <a:spcPts val="1015"/>
              </a:spcBef>
              <a:spcAft>
                <a:spcPts val="0"/>
              </a:spcAft>
              <a:buClrTx/>
              <a:buSzTx/>
              <a:buFont typeface="Wingdings" panose="05000000000000000000" pitchFamily="2" charset="2"/>
              <a:buChar char="q"/>
              <a:tabLst/>
              <a:defRPr/>
            </a:pPr>
            <a:r>
              <a:rPr kumimoji="0" lang="en-US" sz="1600" b="1" i="0" u="none" strike="noStrike" kern="0" cap="none" spc="-85" normalizeH="0" baseline="0" noProof="0" dirty="0">
                <a:ln>
                  <a:noFill/>
                </a:ln>
                <a:solidFill>
                  <a:srgbClr val="3B81F5"/>
                </a:solidFill>
                <a:effectLst/>
                <a:uLnTx/>
                <a:uFillTx/>
                <a:latin typeface="Lucida Sans"/>
                <a:cs typeface="Lucida Sans"/>
              </a:rPr>
              <a:t>Decision-</a:t>
            </a:r>
            <a:r>
              <a:rPr kumimoji="0" lang="en-US" sz="1600" b="1" i="0" u="none" strike="noStrike" kern="0" cap="none" spc="-90" normalizeH="0" baseline="0" noProof="0" dirty="0">
                <a:ln>
                  <a:noFill/>
                </a:ln>
                <a:solidFill>
                  <a:srgbClr val="3B81F5"/>
                </a:solidFill>
                <a:effectLst/>
                <a:uLnTx/>
                <a:uFillTx/>
                <a:latin typeface="Lucida Sans"/>
                <a:cs typeface="Lucida Sans"/>
              </a:rPr>
              <a:t>Making</a:t>
            </a:r>
            <a:r>
              <a:rPr kumimoji="0" lang="en-US" sz="1600" b="1" i="0" u="none" strike="noStrike" kern="0" cap="none" spc="-95" normalizeH="0" baseline="0" noProof="0" dirty="0">
                <a:ln>
                  <a:noFill/>
                </a:ln>
                <a:solidFill>
                  <a:srgbClr val="3B81F5"/>
                </a:solidFill>
                <a:effectLst/>
                <a:uLnTx/>
                <a:uFillTx/>
                <a:latin typeface="Lucida Sans"/>
                <a:cs typeface="Lucida Sans"/>
              </a:rPr>
              <a:t> </a:t>
            </a:r>
            <a:r>
              <a:rPr kumimoji="0" lang="en-US" sz="1600" b="1" i="0" u="none" strike="noStrike" kern="0" cap="none" spc="-85" normalizeH="0" baseline="0" noProof="0" dirty="0">
                <a:ln>
                  <a:noFill/>
                </a:ln>
                <a:solidFill>
                  <a:srgbClr val="3B81F5"/>
                </a:solidFill>
                <a:effectLst/>
                <a:uLnTx/>
                <a:uFillTx/>
                <a:latin typeface="Lucida Sans"/>
                <a:cs typeface="Lucida Sans"/>
              </a:rPr>
              <a:t>Under</a:t>
            </a:r>
            <a:r>
              <a:rPr kumimoji="0" lang="en-US" sz="1600" b="1" i="0" u="none" strike="noStrike" kern="0" cap="none" spc="-55" normalizeH="0" baseline="0" noProof="0" dirty="0">
                <a:ln>
                  <a:noFill/>
                </a:ln>
                <a:solidFill>
                  <a:srgbClr val="3B81F5"/>
                </a:solidFill>
                <a:effectLst/>
                <a:uLnTx/>
                <a:uFillTx/>
                <a:latin typeface="Lucida Sans"/>
                <a:cs typeface="Lucida Sans"/>
              </a:rPr>
              <a:t> </a:t>
            </a:r>
            <a:r>
              <a:rPr kumimoji="0" lang="en-US" sz="1600" b="1" i="0" u="none" strike="noStrike" kern="0" cap="none" spc="-70" normalizeH="0" baseline="0" noProof="0" dirty="0">
                <a:ln>
                  <a:noFill/>
                </a:ln>
                <a:solidFill>
                  <a:srgbClr val="3B81F5"/>
                </a:solidFill>
                <a:effectLst/>
                <a:uLnTx/>
                <a:uFillTx/>
                <a:latin typeface="Lucida Sans"/>
                <a:cs typeface="Lucida Sans"/>
              </a:rPr>
              <a:t>Uncertainty:</a:t>
            </a:r>
            <a:r>
              <a:rPr kumimoji="0" lang="en-US" sz="1600" b="1" i="0" u="none" strike="noStrike" kern="0" cap="none" spc="-55" normalizeH="0" baseline="0" noProof="0" dirty="0">
                <a:ln>
                  <a:noFill/>
                </a:ln>
                <a:solidFill>
                  <a:srgbClr val="3B81F5"/>
                </a:solidFill>
                <a:effectLst/>
                <a:uLnTx/>
                <a:uFillTx/>
                <a:latin typeface="Lucida Sans"/>
                <a:cs typeface="Lucida Sans"/>
              </a:rPr>
              <a:t> </a:t>
            </a:r>
            <a:r>
              <a:rPr kumimoji="0" lang="en-US" sz="1400" b="0" i="0" u="none" strike="noStrike" kern="0" cap="none" spc="-10" normalizeH="0" baseline="0" noProof="0" dirty="0">
                <a:ln>
                  <a:noFill/>
                </a:ln>
                <a:solidFill>
                  <a:sysClr val="windowText" lastClr="000000"/>
                </a:solidFill>
                <a:effectLst/>
                <a:uLnTx/>
                <a:uFillTx/>
                <a:latin typeface="Lucida Sans"/>
                <a:cs typeface="Lucida Sans"/>
              </a:rPr>
              <a:t>Becoming</a:t>
            </a:r>
            <a:r>
              <a:rPr kumimoji="0" lang="en-US" sz="1400" b="0" i="0" u="none" strike="noStrike" kern="0" cap="none" spc="-70"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30" normalizeH="0" baseline="0" noProof="0" dirty="0">
                <a:ln>
                  <a:noFill/>
                </a:ln>
                <a:solidFill>
                  <a:sysClr val="windowText" lastClr="000000"/>
                </a:solidFill>
                <a:effectLst/>
                <a:uLnTx/>
                <a:uFillTx/>
                <a:latin typeface="Lucida Sans"/>
                <a:cs typeface="Lucida Sans"/>
              </a:rPr>
              <a:t>comfortable</a:t>
            </a:r>
            <a:r>
              <a:rPr kumimoji="0" lang="en-US" sz="1400" b="0" i="0" u="none" strike="noStrike" kern="0" cap="none" spc="10"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0" normalizeH="0" baseline="0" noProof="0" dirty="0">
                <a:ln>
                  <a:noFill/>
                </a:ln>
                <a:solidFill>
                  <a:sysClr val="windowText" lastClr="000000"/>
                </a:solidFill>
                <a:effectLst/>
                <a:uLnTx/>
                <a:uFillTx/>
                <a:latin typeface="Lucida Sans"/>
                <a:cs typeface="Lucida Sans"/>
              </a:rPr>
              <a:t>with</a:t>
            </a:r>
            <a:r>
              <a:rPr kumimoji="0" lang="en-US" sz="1400" b="0" i="0" u="none" strike="noStrike" kern="0" cap="none" spc="-25"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20" normalizeH="0" baseline="0" noProof="0" dirty="0">
                <a:ln>
                  <a:noFill/>
                </a:ln>
                <a:solidFill>
                  <a:sysClr val="windowText" lastClr="000000"/>
                </a:solidFill>
                <a:effectLst/>
                <a:uLnTx/>
                <a:uFillTx/>
                <a:latin typeface="Lucida Sans"/>
                <a:cs typeface="Lucida Sans"/>
              </a:rPr>
              <a:t>ambiguity</a:t>
            </a:r>
            <a:r>
              <a:rPr kumimoji="0" lang="en-US" sz="1400" b="0" i="0" u="none" strike="noStrike" kern="0" cap="none" spc="-5"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25" normalizeH="0" baseline="0" noProof="0" dirty="0">
                <a:ln>
                  <a:noFill/>
                </a:ln>
                <a:solidFill>
                  <a:sysClr val="windowText" lastClr="000000"/>
                </a:solidFill>
                <a:effectLst/>
                <a:uLnTx/>
                <a:uFillTx/>
                <a:latin typeface="Lucida Sans"/>
                <a:cs typeface="Lucida Sans"/>
              </a:rPr>
              <a:t>and</a:t>
            </a:r>
            <a:r>
              <a:rPr kumimoji="0" lang="en-US" sz="1400" b="0" i="0" u="none" strike="noStrike" kern="0" cap="none" spc="-40"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10" normalizeH="0" baseline="0" noProof="0" dirty="0">
                <a:ln>
                  <a:noFill/>
                </a:ln>
                <a:solidFill>
                  <a:sysClr val="windowText" lastClr="000000"/>
                </a:solidFill>
                <a:effectLst/>
                <a:uLnTx/>
                <a:uFillTx/>
                <a:latin typeface="Lucida Sans"/>
                <a:cs typeface="Lucida Sans"/>
              </a:rPr>
              <a:t>limited</a:t>
            </a:r>
            <a:r>
              <a:rPr kumimoji="0" lang="en-US" sz="1400" b="0" i="0" u="none" strike="noStrike" kern="0" cap="none" spc="-35" normalizeH="0" baseline="0" noProof="0" dirty="0">
                <a:ln>
                  <a:noFill/>
                </a:ln>
                <a:solidFill>
                  <a:sysClr val="windowText" lastClr="000000"/>
                </a:solidFill>
                <a:effectLst/>
                <a:uLnTx/>
                <a:uFillTx/>
                <a:latin typeface="Lucida Sans"/>
                <a:cs typeface="Lucida Sans"/>
              </a:rPr>
              <a:t> information.</a:t>
            </a:r>
            <a:r>
              <a:rPr kumimoji="0" lang="en-US" sz="1400" b="0" i="0" u="none" strike="noStrike" kern="0" cap="none" spc="-85"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30" normalizeH="0" baseline="0" noProof="0" dirty="0">
                <a:ln>
                  <a:noFill/>
                </a:ln>
                <a:solidFill>
                  <a:sysClr val="windowText" lastClr="000000"/>
                </a:solidFill>
                <a:effectLst/>
                <a:uLnTx/>
                <a:uFillTx/>
                <a:latin typeface="Lucida Sans"/>
                <a:cs typeface="Lucida Sans"/>
              </a:rPr>
              <a:t>Using</a:t>
            </a:r>
            <a:r>
              <a:rPr kumimoji="0" lang="en-US" sz="1400" b="0" i="0" u="none" strike="noStrike" kern="0" cap="none" spc="-70"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10" normalizeH="0" baseline="0" noProof="0" dirty="0">
                <a:ln>
                  <a:noFill/>
                </a:ln>
                <a:solidFill>
                  <a:sysClr val="windowText" lastClr="000000"/>
                </a:solidFill>
                <a:effectLst/>
                <a:uLnTx/>
                <a:uFillTx/>
                <a:latin typeface="Lucida Sans"/>
                <a:cs typeface="Lucida Sans"/>
              </a:rPr>
              <a:t>MVPs, </a:t>
            </a:r>
            <a:r>
              <a:rPr kumimoji="0" lang="en-US" sz="1400" b="0" i="0" u="none" strike="noStrike" kern="0" cap="none" spc="-25" normalizeH="0" baseline="0" noProof="0" dirty="0">
                <a:ln>
                  <a:noFill/>
                </a:ln>
                <a:solidFill>
                  <a:sysClr val="windowText" lastClr="000000"/>
                </a:solidFill>
                <a:effectLst/>
                <a:uLnTx/>
                <a:uFillTx/>
                <a:latin typeface="Lucida Sans"/>
                <a:cs typeface="Lucida Sans"/>
              </a:rPr>
              <a:t>small</a:t>
            </a:r>
            <a:r>
              <a:rPr kumimoji="0" lang="en-US" sz="1400" b="0" i="0" u="none" strike="noStrike" kern="0" cap="none" spc="-50" normalizeH="0" baseline="0" noProof="0" dirty="0">
                <a:ln>
                  <a:noFill/>
                </a:ln>
                <a:solidFill>
                  <a:sysClr val="windowText" lastClr="000000"/>
                </a:solidFill>
                <a:effectLst/>
                <a:uLnTx/>
                <a:uFillTx/>
                <a:latin typeface="Lucida Sans"/>
                <a:cs typeface="Lucida Sans"/>
              </a:rPr>
              <a:t> experiments,</a:t>
            </a:r>
            <a:r>
              <a:rPr kumimoji="0" lang="en-US" sz="1400" b="0" i="0" u="none" strike="noStrike" kern="0" cap="none" spc="-100"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25" normalizeH="0" baseline="0" noProof="0" dirty="0">
                <a:ln>
                  <a:noFill/>
                </a:ln>
                <a:solidFill>
                  <a:sysClr val="windowText" lastClr="000000"/>
                </a:solidFill>
                <a:effectLst/>
                <a:uLnTx/>
                <a:uFillTx/>
                <a:latin typeface="Lucida Sans"/>
                <a:cs typeface="Lucida Sans"/>
              </a:rPr>
              <a:t>and</a:t>
            </a:r>
            <a:r>
              <a:rPr kumimoji="0" lang="en-US" sz="1400" b="0" i="0" u="none" strike="noStrike" kern="0" cap="none" spc="-60"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25" normalizeH="0" baseline="0" noProof="0" dirty="0">
                <a:ln>
                  <a:noFill/>
                </a:ln>
                <a:solidFill>
                  <a:sysClr val="windowText" lastClr="000000"/>
                </a:solidFill>
                <a:effectLst/>
                <a:uLnTx/>
                <a:uFillTx/>
                <a:latin typeface="Lucida Sans"/>
                <a:cs typeface="Lucida Sans"/>
              </a:rPr>
              <a:t>remaining</a:t>
            </a:r>
            <a:r>
              <a:rPr kumimoji="0" lang="en-US" sz="1400" b="0" i="0" u="none" strike="noStrike" kern="0" cap="none" spc="-90"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45" normalizeH="0" baseline="0" noProof="0" dirty="0">
                <a:ln>
                  <a:noFill/>
                </a:ln>
                <a:solidFill>
                  <a:sysClr val="windowText" lastClr="000000"/>
                </a:solidFill>
                <a:effectLst/>
                <a:uLnTx/>
                <a:uFillTx/>
                <a:latin typeface="Lucida Sans"/>
                <a:cs typeface="Lucida Sans"/>
              </a:rPr>
              <a:t>agile</a:t>
            </a:r>
            <a:r>
              <a:rPr kumimoji="0" lang="en-US" sz="1400" b="0" i="0" u="none" strike="noStrike" kern="0" cap="none" spc="-20" normalizeH="0" baseline="0" noProof="0" dirty="0">
                <a:ln>
                  <a:noFill/>
                </a:ln>
                <a:solidFill>
                  <a:sysClr val="windowText" lastClr="000000"/>
                </a:solidFill>
                <a:effectLst/>
                <a:uLnTx/>
                <a:uFillTx/>
                <a:latin typeface="Lucida Sans"/>
                <a:cs typeface="Lucida Sans"/>
              </a:rPr>
              <a:t> to</a:t>
            </a:r>
            <a:r>
              <a:rPr kumimoji="0" lang="en-US" sz="1400" b="0" i="0" u="none" strike="noStrike" kern="0" cap="none" spc="-70"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30" normalizeH="0" baseline="0" noProof="0" dirty="0">
                <a:ln>
                  <a:noFill/>
                </a:ln>
                <a:solidFill>
                  <a:sysClr val="windowText" lastClr="000000"/>
                </a:solidFill>
                <a:effectLst/>
                <a:uLnTx/>
                <a:uFillTx/>
                <a:latin typeface="Lucida Sans"/>
                <a:cs typeface="Lucida Sans"/>
              </a:rPr>
              <a:t>pivot </a:t>
            </a:r>
            <a:r>
              <a:rPr kumimoji="0" lang="en-US" sz="1400" b="0" i="0" u="none" strike="noStrike" kern="0" cap="none" spc="-75" normalizeH="0" baseline="0" noProof="0" dirty="0">
                <a:ln>
                  <a:noFill/>
                </a:ln>
                <a:solidFill>
                  <a:sysClr val="windowText" lastClr="000000"/>
                </a:solidFill>
                <a:effectLst/>
                <a:uLnTx/>
                <a:uFillTx/>
                <a:latin typeface="Lucida Sans"/>
                <a:cs typeface="Lucida Sans"/>
              </a:rPr>
              <a:t>as</a:t>
            </a:r>
            <a:r>
              <a:rPr kumimoji="0" lang="en-US" sz="1400" b="0" i="0" u="none" strike="noStrike" kern="0" cap="none" spc="-30"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10" normalizeH="0" baseline="0" noProof="0" dirty="0">
                <a:ln>
                  <a:noFill/>
                </a:ln>
                <a:solidFill>
                  <a:sysClr val="windowText" lastClr="000000"/>
                </a:solidFill>
                <a:effectLst/>
                <a:uLnTx/>
                <a:uFillTx/>
                <a:latin typeface="Lucida Sans"/>
                <a:cs typeface="Lucida Sans"/>
              </a:rPr>
              <a:t>new</a:t>
            </a:r>
            <a:r>
              <a:rPr kumimoji="0" lang="en-US" sz="1400" b="0" i="0" u="none" strike="noStrike" kern="0" cap="none" spc="-90"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20" normalizeH="0" baseline="0" noProof="0" dirty="0">
                <a:ln>
                  <a:noFill/>
                </a:ln>
                <a:solidFill>
                  <a:sysClr val="windowText" lastClr="000000"/>
                </a:solidFill>
                <a:effectLst/>
                <a:uLnTx/>
                <a:uFillTx/>
                <a:latin typeface="Lucida Sans"/>
                <a:cs typeface="Lucida Sans"/>
              </a:rPr>
              <a:t>data</a:t>
            </a:r>
            <a:r>
              <a:rPr kumimoji="0" lang="en-US" sz="1400" b="0" i="0" u="none" strike="noStrike" kern="0" cap="none" spc="-100"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10" normalizeH="0" baseline="0" noProof="0" dirty="0">
                <a:ln>
                  <a:noFill/>
                </a:ln>
                <a:solidFill>
                  <a:sysClr val="windowText" lastClr="000000"/>
                </a:solidFill>
                <a:effectLst/>
                <a:uLnTx/>
                <a:uFillTx/>
                <a:latin typeface="Lucida Sans"/>
                <a:cs typeface="Lucida Sans"/>
              </a:rPr>
              <a:t>emerges.</a:t>
            </a:r>
            <a:endParaRPr kumimoji="0" lang="en-US" sz="1400" b="0" i="0" u="none" strike="noStrike" kern="0" cap="none" spc="0" normalizeH="0" baseline="0" noProof="0" dirty="0">
              <a:ln>
                <a:noFill/>
              </a:ln>
              <a:solidFill>
                <a:sysClr val="windowText" lastClr="000000"/>
              </a:solidFill>
              <a:effectLst/>
              <a:uLnTx/>
              <a:uFillTx/>
              <a:latin typeface="Lucida Sans"/>
              <a:cs typeface="Lucida Sans"/>
            </a:endParaRPr>
          </a:p>
          <a:p>
            <a:pPr marL="648970" marR="567055" lvl="0" indent="-285750" algn="just" defTabSz="914400" eaLnBrk="1" fontAlgn="auto" latinLnBrk="0" hangingPunct="1">
              <a:lnSpc>
                <a:spcPct val="113100"/>
              </a:lnSpc>
              <a:spcBef>
                <a:spcPts val="1015"/>
              </a:spcBef>
              <a:spcAft>
                <a:spcPts val="0"/>
              </a:spcAft>
              <a:buClrTx/>
              <a:buSzTx/>
              <a:buFont typeface="Wingdings" panose="05000000000000000000" pitchFamily="2" charset="2"/>
              <a:buChar char="q"/>
              <a:tabLst/>
              <a:defRPr/>
            </a:pPr>
            <a:r>
              <a:rPr kumimoji="0" lang="en-US" sz="1600" b="1" i="0" u="none" strike="noStrike" kern="0" cap="none" spc="-85" normalizeH="0" baseline="0" noProof="0" dirty="0">
                <a:ln>
                  <a:noFill/>
                </a:ln>
                <a:solidFill>
                  <a:srgbClr val="3B81F5"/>
                </a:solidFill>
                <a:effectLst/>
                <a:uLnTx/>
                <a:uFillTx/>
                <a:latin typeface="Lucida Sans"/>
                <a:cs typeface="Lucida Sans"/>
              </a:rPr>
              <a:t>Learning</a:t>
            </a:r>
            <a:r>
              <a:rPr kumimoji="0" lang="en-US" sz="1600" b="1" i="0" u="none" strike="noStrike" kern="0" cap="none" spc="-110" normalizeH="0" baseline="0" noProof="0" dirty="0">
                <a:ln>
                  <a:noFill/>
                </a:ln>
                <a:solidFill>
                  <a:srgbClr val="3B81F5"/>
                </a:solidFill>
                <a:effectLst/>
                <a:uLnTx/>
                <a:uFillTx/>
                <a:latin typeface="Lucida Sans"/>
                <a:cs typeface="Lucida Sans"/>
              </a:rPr>
              <a:t> </a:t>
            </a:r>
            <a:r>
              <a:rPr kumimoji="0" lang="en-US" sz="1600" b="1" i="0" u="none" strike="noStrike" kern="0" cap="none" spc="-105" normalizeH="0" baseline="0" noProof="0" dirty="0">
                <a:ln>
                  <a:noFill/>
                </a:ln>
                <a:solidFill>
                  <a:srgbClr val="3B81F5"/>
                </a:solidFill>
                <a:effectLst/>
                <a:uLnTx/>
                <a:uFillTx/>
                <a:latin typeface="Lucida Sans"/>
                <a:cs typeface="Lucida Sans"/>
              </a:rPr>
              <a:t>from</a:t>
            </a:r>
            <a:r>
              <a:rPr kumimoji="0" lang="en-US" sz="1600" b="1" i="0" u="none" strike="noStrike" kern="0" cap="none" spc="-50" normalizeH="0" baseline="0" noProof="0" dirty="0">
                <a:ln>
                  <a:noFill/>
                </a:ln>
                <a:solidFill>
                  <a:srgbClr val="3B81F5"/>
                </a:solidFill>
                <a:effectLst/>
                <a:uLnTx/>
                <a:uFillTx/>
                <a:latin typeface="Lucida Sans"/>
                <a:cs typeface="Lucida Sans"/>
              </a:rPr>
              <a:t> </a:t>
            </a:r>
            <a:r>
              <a:rPr kumimoji="0" lang="en-US" sz="1600" b="1" i="0" u="none" strike="noStrike" kern="0" cap="none" spc="-65" normalizeH="0" baseline="0" noProof="0" dirty="0">
                <a:ln>
                  <a:noFill/>
                </a:ln>
                <a:solidFill>
                  <a:srgbClr val="3B81F5"/>
                </a:solidFill>
                <a:effectLst/>
                <a:uLnTx/>
                <a:uFillTx/>
                <a:latin typeface="Lucida Sans"/>
                <a:cs typeface="Lucida Sans"/>
              </a:rPr>
              <a:t>Failure:</a:t>
            </a:r>
            <a:r>
              <a:rPr kumimoji="0" lang="en-US" sz="1600" b="1" i="0" u="none" strike="noStrike" kern="0" cap="none" spc="-70" normalizeH="0" baseline="0" noProof="0" dirty="0">
                <a:ln>
                  <a:noFill/>
                </a:ln>
                <a:solidFill>
                  <a:srgbClr val="3B81F5"/>
                </a:solidFill>
                <a:effectLst/>
                <a:uLnTx/>
                <a:uFillTx/>
                <a:latin typeface="Lucida Sans"/>
                <a:cs typeface="Lucida Sans"/>
              </a:rPr>
              <a:t> </a:t>
            </a:r>
            <a:r>
              <a:rPr kumimoji="0" lang="en-US" sz="1400" b="0" i="0" u="none" strike="noStrike" kern="0" cap="none" spc="-25" normalizeH="0" baseline="0" noProof="0" dirty="0">
                <a:ln>
                  <a:noFill/>
                </a:ln>
                <a:solidFill>
                  <a:sysClr val="windowText" lastClr="000000"/>
                </a:solidFill>
                <a:effectLst/>
                <a:uLnTx/>
                <a:uFillTx/>
                <a:latin typeface="Lucida Sans"/>
                <a:cs typeface="Lucida Sans"/>
              </a:rPr>
              <a:t>Reframing</a:t>
            </a:r>
            <a:r>
              <a:rPr kumimoji="0" lang="en-US" sz="1400" b="0" i="0" u="none" strike="noStrike" kern="0" cap="none" spc="-80"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35" normalizeH="0" baseline="0" noProof="0" dirty="0">
                <a:ln>
                  <a:noFill/>
                </a:ln>
                <a:solidFill>
                  <a:sysClr val="windowText" lastClr="000000"/>
                </a:solidFill>
                <a:effectLst/>
                <a:uLnTx/>
                <a:uFillTx/>
                <a:latin typeface="Lucida Sans"/>
                <a:cs typeface="Lucida Sans"/>
              </a:rPr>
              <a:t>setbacks</a:t>
            </a:r>
            <a:r>
              <a:rPr kumimoji="0" lang="en-US" sz="1400" b="0" i="0" u="none" strike="noStrike" kern="0" cap="none" spc="-25"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75" normalizeH="0" baseline="0" noProof="0" dirty="0">
                <a:ln>
                  <a:noFill/>
                </a:ln>
                <a:solidFill>
                  <a:sysClr val="windowText" lastClr="000000"/>
                </a:solidFill>
                <a:effectLst/>
                <a:uLnTx/>
                <a:uFillTx/>
                <a:latin typeface="Lucida Sans"/>
                <a:cs typeface="Lucida Sans"/>
              </a:rPr>
              <a:t>as</a:t>
            </a:r>
            <a:r>
              <a:rPr kumimoji="0" lang="en-US" sz="1400" b="0" i="0" u="none" strike="noStrike" kern="0" cap="none" spc="-25"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45" normalizeH="0" baseline="0" noProof="0" dirty="0">
                <a:ln>
                  <a:noFill/>
                </a:ln>
                <a:solidFill>
                  <a:sysClr val="windowText" lastClr="000000"/>
                </a:solidFill>
                <a:effectLst/>
                <a:uLnTx/>
                <a:uFillTx/>
                <a:latin typeface="Lucida Sans"/>
                <a:cs typeface="Lucida Sans"/>
              </a:rPr>
              <a:t>valuable</a:t>
            </a:r>
            <a:r>
              <a:rPr kumimoji="0" lang="en-US" sz="1400" b="0" i="0" u="none" strike="noStrike" kern="0" cap="none" spc="-10"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20" normalizeH="0" baseline="0" noProof="0" dirty="0">
                <a:ln>
                  <a:noFill/>
                </a:ln>
                <a:solidFill>
                  <a:sysClr val="windowText" lastClr="000000"/>
                </a:solidFill>
                <a:effectLst/>
                <a:uLnTx/>
                <a:uFillTx/>
                <a:latin typeface="Lucida Sans"/>
                <a:cs typeface="Lucida Sans"/>
              </a:rPr>
              <a:t>data</a:t>
            </a:r>
            <a:r>
              <a:rPr kumimoji="0" lang="en-US" sz="1400" b="0" i="0" u="none" strike="noStrike" kern="0" cap="none" spc="-95"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25" normalizeH="0" baseline="0" noProof="0" dirty="0">
                <a:ln>
                  <a:noFill/>
                </a:ln>
                <a:solidFill>
                  <a:sysClr val="windowText" lastClr="000000"/>
                </a:solidFill>
                <a:effectLst/>
                <a:uLnTx/>
                <a:uFillTx/>
                <a:latin typeface="Lucida Sans"/>
                <a:cs typeface="Lucida Sans"/>
              </a:rPr>
              <a:t>points</a:t>
            </a:r>
            <a:r>
              <a:rPr kumimoji="0" lang="en-US" sz="1400" b="0" i="0" u="none" strike="noStrike" kern="0" cap="none" spc="-20"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40" normalizeH="0" baseline="0" noProof="0" dirty="0">
                <a:ln>
                  <a:noFill/>
                </a:ln>
                <a:solidFill>
                  <a:sysClr val="windowText" lastClr="000000"/>
                </a:solidFill>
                <a:effectLst/>
                <a:uLnTx/>
                <a:uFillTx/>
                <a:latin typeface="Lucida Sans"/>
                <a:cs typeface="Lucida Sans"/>
              </a:rPr>
              <a:t>rather</a:t>
            </a:r>
            <a:r>
              <a:rPr kumimoji="0" lang="en-US" sz="1400" b="0" i="0" u="none" strike="noStrike" kern="0" cap="none" spc="-90"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10" normalizeH="0" baseline="0" noProof="0" dirty="0">
                <a:ln>
                  <a:noFill/>
                </a:ln>
                <a:solidFill>
                  <a:sysClr val="windowText" lastClr="000000"/>
                </a:solidFill>
                <a:effectLst/>
                <a:uLnTx/>
                <a:uFillTx/>
                <a:latin typeface="Lucida Sans"/>
                <a:cs typeface="Lucida Sans"/>
              </a:rPr>
              <a:t>than</a:t>
            </a:r>
            <a:r>
              <a:rPr kumimoji="0" lang="en-US" sz="1400" b="0" i="0" u="none" strike="noStrike" kern="0" cap="none" spc="-30"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35" normalizeH="0" baseline="0" noProof="0" dirty="0">
                <a:ln>
                  <a:noFill/>
                </a:ln>
                <a:solidFill>
                  <a:sysClr val="windowText" lastClr="000000"/>
                </a:solidFill>
                <a:effectLst/>
                <a:uLnTx/>
                <a:uFillTx/>
                <a:latin typeface="Lucida Sans"/>
                <a:cs typeface="Lucida Sans"/>
              </a:rPr>
              <a:t>endpoints.</a:t>
            </a:r>
            <a:r>
              <a:rPr kumimoji="0" lang="en-US" sz="1400" b="0" i="0" u="none" strike="noStrike" kern="0" cap="none" spc="-95"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25" normalizeH="0" baseline="0" noProof="0" dirty="0">
                <a:ln>
                  <a:noFill/>
                </a:ln>
                <a:solidFill>
                  <a:sysClr val="windowText" lastClr="000000"/>
                </a:solidFill>
                <a:effectLst/>
                <a:uLnTx/>
                <a:uFillTx/>
                <a:latin typeface="Lucida Sans"/>
                <a:cs typeface="Lucida Sans"/>
              </a:rPr>
              <a:t>Analyzing</a:t>
            </a:r>
            <a:r>
              <a:rPr kumimoji="0" lang="en-US" sz="1400" b="0" i="0" u="none" strike="noStrike" kern="0" cap="none" spc="-85"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10" normalizeH="0" baseline="0" noProof="0" dirty="0">
                <a:ln>
                  <a:noFill/>
                </a:ln>
                <a:solidFill>
                  <a:sysClr val="windowText" lastClr="000000"/>
                </a:solidFill>
                <a:effectLst/>
                <a:uLnTx/>
                <a:uFillTx/>
                <a:latin typeface="Lucida Sans"/>
                <a:cs typeface="Lucida Sans"/>
              </a:rPr>
              <a:t>mistakes, </a:t>
            </a:r>
            <a:r>
              <a:rPr kumimoji="0" lang="en-US" sz="1400" b="0" i="0" u="none" strike="noStrike" kern="0" cap="none" spc="-35" normalizeH="0" baseline="0" noProof="0" dirty="0">
                <a:ln>
                  <a:noFill/>
                </a:ln>
                <a:solidFill>
                  <a:sysClr val="windowText" lastClr="000000"/>
                </a:solidFill>
                <a:effectLst/>
                <a:uLnTx/>
                <a:uFillTx/>
                <a:latin typeface="Lucida Sans"/>
                <a:cs typeface="Lucida Sans"/>
              </a:rPr>
              <a:t>extracting</a:t>
            </a:r>
            <a:r>
              <a:rPr kumimoji="0" lang="en-US" sz="1400" b="0" i="0" u="none" strike="noStrike" kern="0" cap="none" spc="-90"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65" normalizeH="0" baseline="0" noProof="0" dirty="0">
                <a:ln>
                  <a:noFill/>
                </a:ln>
                <a:solidFill>
                  <a:sysClr val="windowText" lastClr="000000"/>
                </a:solidFill>
                <a:effectLst/>
                <a:uLnTx/>
                <a:uFillTx/>
                <a:latin typeface="Lucida Sans"/>
                <a:cs typeface="Lucida Sans"/>
              </a:rPr>
              <a:t>lessons,</a:t>
            </a:r>
            <a:r>
              <a:rPr kumimoji="0" lang="en-US" sz="1400" b="0" i="0" u="none" strike="noStrike" kern="0" cap="none" spc="-95"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25" normalizeH="0" baseline="0" noProof="0" dirty="0">
                <a:ln>
                  <a:noFill/>
                </a:ln>
                <a:solidFill>
                  <a:sysClr val="windowText" lastClr="000000"/>
                </a:solidFill>
                <a:effectLst/>
                <a:uLnTx/>
                <a:uFillTx/>
                <a:latin typeface="Lucida Sans"/>
                <a:cs typeface="Lucida Sans"/>
              </a:rPr>
              <a:t>and</a:t>
            </a:r>
            <a:r>
              <a:rPr kumimoji="0" lang="en-US" sz="1400" b="0" i="0" u="none" strike="noStrike" kern="0" cap="none" spc="-55"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20" normalizeH="0" baseline="0" noProof="0" dirty="0">
                <a:ln>
                  <a:noFill/>
                </a:ln>
                <a:solidFill>
                  <a:sysClr val="windowText" lastClr="000000"/>
                </a:solidFill>
                <a:effectLst/>
                <a:uLnTx/>
                <a:uFillTx/>
                <a:latin typeface="Lucida Sans"/>
                <a:cs typeface="Lucida Sans"/>
              </a:rPr>
              <a:t>applying</a:t>
            </a:r>
            <a:r>
              <a:rPr kumimoji="0" lang="en-US" sz="1400" b="0" i="0" u="none" strike="noStrike" kern="0" cap="none" spc="-85"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25" normalizeH="0" baseline="0" noProof="0" dirty="0">
                <a:ln>
                  <a:noFill/>
                </a:ln>
                <a:solidFill>
                  <a:sysClr val="windowText" lastClr="000000"/>
                </a:solidFill>
                <a:effectLst/>
                <a:uLnTx/>
                <a:uFillTx/>
                <a:latin typeface="Lucida Sans"/>
                <a:cs typeface="Lucida Sans"/>
              </a:rPr>
              <a:t>insights</a:t>
            </a:r>
            <a:r>
              <a:rPr kumimoji="0" lang="en-US" sz="1400" b="0" i="0" u="none" strike="noStrike" kern="0" cap="none" spc="-30"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20" normalizeH="0" baseline="0" noProof="0" dirty="0">
                <a:ln>
                  <a:noFill/>
                </a:ln>
                <a:solidFill>
                  <a:sysClr val="windowText" lastClr="000000"/>
                </a:solidFill>
                <a:effectLst/>
                <a:uLnTx/>
                <a:uFillTx/>
                <a:latin typeface="Lucida Sans"/>
                <a:cs typeface="Lucida Sans"/>
              </a:rPr>
              <a:t>to</a:t>
            </a:r>
            <a:r>
              <a:rPr kumimoji="0" lang="en-US" sz="1400" b="0" i="0" u="none" strike="noStrike" kern="0" cap="none" spc="-65"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50" normalizeH="0" baseline="0" noProof="0" dirty="0">
                <a:ln>
                  <a:noFill/>
                </a:ln>
                <a:solidFill>
                  <a:sysClr val="windowText" lastClr="000000"/>
                </a:solidFill>
                <a:effectLst/>
                <a:uLnTx/>
                <a:uFillTx/>
                <a:latin typeface="Lucida Sans"/>
                <a:cs typeface="Lucida Sans"/>
              </a:rPr>
              <a:t>future</a:t>
            </a:r>
            <a:r>
              <a:rPr kumimoji="0" lang="en-US" sz="1400" b="0" i="0" u="none" strike="noStrike" kern="0" cap="none" spc="-20" normalizeH="0" baseline="0" noProof="0" dirty="0">
                <a:ln>
                  <a:noFill/>
                </a:ln>
                <a:solidFill>
                  <a:sysClr val="windowText" lastClr="000000"/>
                </a:solidFill>
                <a:effectLst/>
                <a:uLnTx/>
                <a:uFillTx/>
                <a:latin typeface="Lucida Sans"/>
                <a:cs typeface="Lucida Sans"/>
              </a:rPr>
              <a:t> </a:t>
            </a:r>
            <a:r>
              <a:rPr kumimoji="0" lang="en-US" sz="1400" b="0" i="0" u="none" strike="noStrike" kern="0" cap="none" spc="-10" normalizeH="0" baseline="0" noProof="0" dirty="0">
                <a:ln>
                  <a:noFill/>
                </a:ln>
                <a:solidFill>
                  <a:sysClr val="windowText" lastClr="000000"/>
                </a:solidFill>
                <a:effectLst/>
                <a:uLnTx/>
                <a:uFillTx/>
                <a:latin typeface="Lucida Sans"/>
                <a:cs typeface="Lucida Sans"/>
              </a:rPr>
              <a:t>decisions.</a:t>
            </a:r>
            <a:endParaRPr kumimoji="0" lang="en-US" sz="1400" b="0" i="0" u="none" strike="noStrike" kern="0" cap="none" spc="0" normalizeH="0" baseline="0" noProof="0" dirty="0">
              <a:ln>
                <a:noFill/>
              </a:ln>
              <a:solidFill>
                <a:sysClr val="windowText" lastClr="000000"/>
              </a:solidFill>
              <a:effectLst/>
              <a:uLnTx/>
              <a:uFillTx/>
              <a:latin typeface="Lucida Sans"/>
              <a:cs typeface="Lucida Sans"/>
            </a:endParaRPr>
          </a:p>
          <a:p>
            <a:pPr marL="1020444" marR="929005" lvl="0" indent="0" algn="ctr" defTabSz="914400" eaLnBrk="1" fontAlgn="auto" latinLnBrk="0" hangingPunct="1">
              <a:lnSpc>
                <a:spcPct val="109700"/>
              </a:lnSpc>
              <a:spcBef>
                <a:spcPts val="1190"/>
              </a:spcBef>
              <a:spcAft>
                <a:spcPts val="0"/>
              </a:spcAft>
              <a:buClrTx/>
              <a:buSzTx/>
              <a:buFontTx/>
              <a:buNone/>
              <a:tabLst/>
              <a:defRPr/>
            </a:pPr>
            <a:r>
              <a:rPr kumimoji="0" lang="en-US" sz="1400" b="0" i="1" u="none" strike="noStrike" kern="0" cap="none" spc="-95" normalizeH="0" baseline="0" noProof="0" dirty="0">
                <a:ln>
                  <a:noFill/>
                </a:ln>
                <a:solidFill>
                  <a:srgbClr val="374050"/>
                </a:solidFill>
                <a:effectLst/>
                <a:uLnTx/>
                <a:uFillTx/>
                <a:latin typeface="Lucida Sans"/>
                <a:cs typeface="Lucida Sans"/>
              </a:rPr>
              <a:t>"The</a:t>
            </a:r>
            <a:r>
              <a:rPr kumimoji="0" lang="en-US" sz="1400" b="0" i="1" u="none" strike="noStrike" kern="0" cap="none" spc="-50" normalizeH="0" baseline="0" noProof="0" dirty="0">
                <a:ln>
                  <a:noFill/>
                </a:ln>
                <a:solidFill>
                  <a:srgbClr val="374050"/>
                </a:solidFill>
                <a:effectLst/>
                <a:uLnTx/>
                <a:uFillTx/>
                <a:latin typeface="Lucida Sans"/>
                <a:cs typeface="Lucida Sans"/>
              </a:rPr>
              <a:t> biggest</a:t>
            </a:r>
            <a:r>
              <a:rPr kumimoji="0" lang="en-US" sz="1400" b="0" i="1" u="none" strike="noStrike" kern="0" cap="none" spc="-60" normalizeH="0" baseline="0" noProof="0" dirty="0">
                <a:ln>
                  <a:noFill/>
                </a:ln>
                <a:solidFill>
                  <a:srgbClr val="374050"/>
                </a:solidFill>
                <a:effectLst/>
                <a:uLnTx/>
                <a:uFillTx/>
                <a:latin typeface="Lucida Sans"/>
                <a:cs typeface="Lucida Sans"/>
              </a:rPr>
              <a:t> </a:t>
            </a:r>
            <a:r>
              <a:rPr kumimoji="0" lang="en-US" sz="1400" b="0" i="1" u="none" strike="noStrike" kern="0" cap="none" spc="-85" normalizeH="0" baseline="0" noProof="0" dirty="0">
                <a:ln>
                  <a:noFill/>
                </a:ln>
                <a:solidFill>
                  <a:srgbClr val="374050"/>
                </a:solidFill>
                <a:effectLst/>
                <a:uLnTx/>
                <a:uFillTx/>
                <a:latin typeface="Lucida Sans"/>
                <a:cs typeface="Lucida Sans"/>
              </a:rPr>
              <a:t>risk</a:t>
            </a:r>
            <a:r>
              <a:rPr kumimoji="0" lang="en-US" sz="1400" b="0" i="1" u="none" strike="noStrike" kern="0" cap="none" spc="-60" normalizeH="0" baseline="0" noProof="0" dirty="0">
                <a:ln>
                  <a:noFill/>
                </a:ln>
                <a:solidFill>
                  <a:srgbClr val="374050"/>
                </a:solidFill>
                <a:effectLst/>
                <a:uLnTx/>
                <a:uFillTx/>
                <a:latin typeface="Lucida Sans"/>
                <a:cs typeface="Lucida Sans"/>
              </a:rPr>
              <a:t> is</a:t>
            </a:r>
            <a:r>
              <a:rPr kumimoji="0" lang="en-US" sz="1400" b="0" i="1" u="none" strike="noStrike" kern="0" cap="none" spc="-55" normalizeH="0" baseline="0" noProof="0" dirty="0">
                <a:ln>
                  <a:noFill/>
                </a:ln>
                <a:solidFill>
                  <a:srgbClr val="374050"/>
                </a:solidFill>
                <a:effectLst/>
                <a:uLnTx/>
                <a:uFillTx/>
                <a:latin typeface="Lucida Sans"/>
                <a:cs typeface="Lucida Sans"/>
              </a:rPr>
              <a:t> </a:t>
            </a:r>
            <a:r>
              <a:rPr kumimoji="0" lang="en-US" sz="1400" b="0" i="1" u="none" strike="noStrike" kern="0" cap="none" spc="-35" normalizeH="0" baseline="0" noProof="0" dirty="0">
                <a:ln>
                  <a:noFill/>
                </a:ln>
                <a:solidFill>
                  <a:srgbClr val="374050"/>
                </a:solidFill>
                <a:effectLst/>
                <a:uLnTx/>
                <a:uFillTx/>
                <a:latin typeface="Lucida Sans"/>
                <a:cs typeface="Lucida Sans"/>
              </a:rPr>
              <a:t>not</a:t>
            </a:r>
            <a:r>
              <a:rPr kumimoji="0" lang="en-US" sz="1400" b="0" i="1" u="none" strike="noStrike" kern="0" cap="none" spc="-60" normalizeH="0" baseline="0" noProof="0" dirty="0">
                <a:ln>
                  <a:noFill/>
                </a:ln>
                <a:solidFill>
                  <a:srgbClr val="374050"/>
                </a:solidFill>
                <a:effectLst/>
                <a:uLnTx/>
                <a:uFillTx/>
                <a:latin typeface="Lucida Sans"/>
                <a:cs typeface="Lucida Sans"/>
              </a:rPr>
              <a:t> </a:t>
            </a:r>
            <a:r>
              <a:rPr kumimoji="0" lang="en-US" sz="1400" b="0" i="1" u="none" strike="noStrike" kern="0" cap="none" spc="-55" normalizeH="0" baseline="0" noProof="0" dirty="0">
                <a:ln>
                  <a:noFill/>
                </a:ln>
                <a:solidFill>
                  <a:srgbClr val="374050"/>
                </a:solidFill>
                <a:effectLst/>
                <a:uLnTx/>
                <a:uFillTx/>
                <a:latin typeface="Lucida Sans"/>
                <a:cs typeface="Lucida Sans"/>
              </a:rPr>
              <a:t>taking</a:t>
            </a:r>
            <a:r>
              <a:rPr kumimoji="0" lang="en-US" sz="1400" b="0" i="1" u="none" strike="noStrike" kern="0" cap="none" spc="-114" normalizeH="0" baseline="0" noProof="0" dirty="0">
                <a:ln>
                  <a:noFill/>
                </a:ln>
                <a:solidFill>
                  <a:srgbClr val="374050"/>
                </a:solidFill>
                <a:effectLst/>
                <a:uLnTx/>
                <a:uFillTx/>
                <a:latin typeface="Lucida Sans"/>
                <a:cs typeface="Lucida Sans"/>
              </a:rPr>
              <a:t> </a:t>
            </a:r>
            <a:r>
              <a:rPr kumimoji="0" lang="en-US" sz="1400" b="0" i="1" u="none" strike="noStrike" kern="0" cap="none" spc="-95" normalizeH="0" baseline="0" noProof="0" dirty="0">
                <a:ln>
                  <a:noFill/>
                </a:ln>
                <a:solidFill>
                  <a:srgbClr val="374050"/>
                </a:solidFill>
                <a:effectLst/>
                <a:uLnTx/>
                <a:uFillTx/>
                <a:latin typeface="Lucida Sans"/>
                <a:cs typeface="Lucida Sans"/>
              </a:rPr>
              <a:t>any</a:t>
            </a:r>
            <a:r>
              <a:rPr kumimoji="0" lang="en-US" sz="1400" b="0" i="1" u="none" strike="noStrike" kern="0" cap="none" spc="-130" normalizeH="0" baseline="0" noProof="0" dirty="0">
                <a:ln>
                  <a:noFill/>
                </a:ln>
                <a:solidFill>
                  <a:srgbClr val="374050"/>
                </a:solidFill>
                <a:effectLst/>
                <a:uLnTx/>
                <a:uFillTx/>
                <a:latin typeface="Lucida Sans"/>
                <a:cs typeface="Lucida Sans"/>
              </a:rPr>
              <a:t> </a:t>
            </a:r>
            <a:r>
              <a:rPr kumimoji="0" lang="en-US" sz="1400" b="0" i="1" u="none" strike="noStrike" kern="0" cap="none" spc="-95" normalizeH="0" baseline="0" noProof="0" dirty="0">
                <a:ln>
                  <a:noFill/>
                </a:ln>
                <a:solidFill>
                  <a:srgbClr val="374050"/>
                </a:solidFill>
                <a:effectLst/>
                <a:uLnTx/>
                <a:uFillTx/>
                <a:latin typeface="Lucida Sans"/>
                <a:cs typeface="Lucida Sans"/>
              </a:rPr>
              <a:t>risk.</a:t>
            </a:r>
            <a:r>
              <a:rPr kumimoji="0" lang="en-US" sz="1400" b="0" i="1" u="none" strike="noStrike" kern="0" cap="none" spc="-125" normalizeH="0" baseline="0" noProof="0" dirty="0">
                <a:ln>
                  <a:noFill/>
                </a:ln>
                <a:solidFill>
                  <a:srgbClr val="374050"/>
                </a:solidFill>
                <a:effectLst/>
                <a:uLnTx/>
                <a:uFillTx/>
                <a:latin typeface="Lucida Sans"/>
                <a:cs typeface="Lucida Sans"/>
              </a:rPr>
              <a:t> </a:t>
            </a:r>
            <a:r>
              <a:rPr kumimoji="0" lang="en-US" sz="1400" b="0" i="1" u="none" strike="noStrike" kern="0" cap="none" spc="-45" normalizeH="0" baseline="0" noProof="0" dirty="0">
                <a:ln>
                  <a:noFill/>
                </a:ln>
                <a:solidFill>
                  <a:srgbClr val="374050"/>
                </a:solidFill>
                <a:effectLst/>
                <a:uLnTx/>
                <a:uFillTx/>
                <a:latin typeface="Lucida Sans"/>
                <a:cs typeface="Lucida Sans"/>
              </a:rPr>
              <a:t>In</a:t>
            </a:r>
            <a:r>
              <a:rPr kumimoji="0" lang="en-US" sz="1400" b="0" i="1" u="none" strike="noStrike" kern="0" cap="none" spc="-70" normalizeH="0" baseline="0" noProof="0" dirty="0">
                <a:ln>
                  <a:noFill/>
                </a:ln>
                <a:solidFill>
                  <a:srgbClr val="374050"/>
                </a:solidFill>
                <a:effectLst/>
                <a:uLnTx/>
                <a:uFillTx/>
                <a:latin typeface="Lucida Sans"/>
                <a:cs typeface="Lucida Sans"/>
              </a:rPr>
              <a:t> </a:t>
            </a:r>
            <a:r>
              <a:rPr kumimoji="0" lang="en-US" sz="1400" b="0" i="1" u="none" strike="noStrike" kern="0" cap="none" spc="-125" normalizeH="0" baseline="0" noProof="0" dirty="0">
                <a:ln>
                  <a:noFill/>
                </a:ln>
                <a:solidFill>
                  <a:srgbClr val="374050"/>
                </a:solidFill>
                <a:effectLst/>
                <a:uLnTx/>
                <a:uFillTx/>
                <a:latin typeface="Lucida Sans"/>
                <a:cs typeface="Lucida Sans"/>
              </a:rPr>
              <a:t>a </a:t>
            </a:r>
            <a:r>
              <a:rPr kumimoji="0" lang="en-US" sz="1400" b="0" i="1" u="none" strike="noStrike" kern="0" cap="none" spc="-60" normalizeH="0" baseline="0" noProof="0" dirty="0">
                <a:ln>
                  <a:noFill/>
                </a:ln>
                <a:solidFill>
                  <a:srgbClr val="374050"/>
                </a:solidFill>
                <a:effectLst/>
                <a:uLnTx/>
                <a:uFillTx/>
                <a:latin typeface="Lucida Sans"/>
                <a:cs typeface="Lucida Sans"/>
              </a:rPr>
              <a:t>world</a:t>
            </a:r>
            <a:r>
              <a:rPr kumimoji="0" lang="en-US" sz="1400" b="0" i="1" u="none" strike="noStrike" kern="0" cap="none" spc="-90" normalizeH="0" baseline="0" noProof="0" dirty="0">
                <a:ln>
                  <a:noFill/>
                </a:ln>
                <a:solidFill>
                  <a:srgbClr val="374050"/>
                </a:solidFill>
                <a:effectLst/>
                <a:uLnTx/>
                <a:uFillTx/>
                <a:latin typeface="Lucida Sans"/>
                <a:cs typeface="Lucida Sans"/>
              </a:rPr>
              <a:t> </a:t>
            </a:r>
            <a:r>
              <a:rPr kumimoji="0" lang="en-US" sz="1400" b="0" i="1" u="none" strike="noStrike" kern="0" cap="none" spc="-55" normalizeH="0" baseline="0" noProof="0" dirty="0">
                <a:ln>
                  <a:noFill/>
                </a:ln>
                <a:solidFill>
                  <a:srgbClr val="374050"/>
                </a:solidFill>
                <a:effectLst/>
                <a:uLnTx/>
                <a:uFillTx/>
                <a:latin typeface="Lucida Sans"/>
                <a:cs typeface="Lucida Sans"/>
              </a:rPr>
              <a:t>that</a:t>
            </a:r>
            <a:r>
              <a:rPr kumimoji="0" lang="en-US" sz="1400" b="0" i="1" u="none" strike="noStrike" kern="0" cap="none" spc="-60" normalizeH="0" baseline="0" noProof="0" dirty="0">
                <a:ln>
                  <a:noFill/>
                </a:ln>
                <a:solidFill>
                  <a:srgbClr val="374050"/>
                </a:solidFill>
                <a:effectLst/>
                <a:uLnTx/>
                <a:uFillTx/>
                <a:latin typeface="Lucida Sans"/>
                <a:cs typeface="Lucida Sans"/>
              </a:rPr>
              <a:t> is </a:t>
            </a:r>
            <a:r>
              <a:rPr kumimoji="0" lang="en-US" sz="1400" b="0" i="1" u="none" strike="noStrike" kern="0" cap="none" spc="-55" normalizeH="0" baseline="0" noProof="0" dirty="0">
                <a:ln>
                  <a:noFill/>
                </a:ln>
                <a:solidFill>
                  <a:srgbClr val="374050"/>
                </a:solidFill>
                <a:effectLst/>
                <a:uLnTx/>
                <a:uFillTx/>
                <a:latin typeface="Lucida Sans"/>
                <a:cs typeface="Lucida Sans"/>
              </a:rPr>
              <a:t>changing</a:t>
            </a:r>
            <a:r>
              <a:rPr kumimoji="0" lang="en-US" sz="1400" b="0" i="1" u="none" strike="noStrike" kern="0" cap="none" spc="-114" normalizeH="0" baseline="0" noProof="0" dirty="0">
                <a:ln>
                  <a:noFill/>
                </a:ln>
                <a:solidFill>
                  <a:srgbClr val="374050"/>
                </a:solidFill>
                <a:effectLst/>
                <a:uLnTx/>
                <a:uFillTx/>
                <a:latin typeface="Lucida Sans"/>
                <a:cs typeface="Lucida Sans"/>
              </a:rPr>
              <a:t> </a:t>
            </a:r>
            <a:r>
              <a:rPr kumimoji="0" lang="en-US" sz="1400" b="0" i="1" u="none" strike="noStrike" kern="0" cap="none" spc="-65" normalizeH="0" baseline="0" noProof="0" dirty="0">
                <a:ln>
                  <a:noFill/>
                </a:ln>
                <a:solidFill>
                  <a:srgbClr val="374050"/>
                </a:solidFill>
                <a:effectLst/>
                <a:uLnTx/>
                <a:uFillTx/>
                <a:latin typeface="Lucida Sans"/>
                <a:cs typeface="Lucida Sans"/>
              </a:rPr>
              <a:t>quickly,</a:t>
            </a:r>
            <a:r>
              <a:rPr kumimoji="0" lang="en-US" sz="1400" b="0" i="1" u="none" strike="noStrike" kern="0" cap="none" spc="-120" normalizeH="0" baseline="0" noProof="0" dirty="0">
                <a:ln>
                  <a:noFill/>
                </a:ln>
                <a:solidFill>
                  <a:srgbClr val="374050"/>
                </a:solidFill>
                <a:effectLst/>
                <a:uLnTx/>
                <a:uFillTx/>
                <a:latin typeface="Lucida Sans"/>
                <a:cs typeface="Lucida Sans"/>
              </a:rPr>
              <a:t> </a:t>
            </a:r>
            <a:r>
              <a:rPr kumimoji="0" lang="en-US" sz="1400" b="0" i="1" u="none" strike="noStrike" kern="0" cap="none" spc="-40" normalizeH="0" baseline="0" noProof="0" dirty="0">
                <a:ln>
                  <a:noFill/>
                </a:ln>
                <a:solidFill>
                  <a:srgbClr val="374050"/>
                </a:solidFill>
                <a:effectLst/>
                <a:uLnTx/>
                <a:uFillTx/>
                <a:latin typeface="Lucida Sans"/>
                <a:cs typeface="Lucida Sans"/>
              </a:rPr>
              <a:t>the</a:t>
            </a:r>
            <a:r>
              <a:rPr kumimoji="0" lang="en-US" sz="1400" b="0" i="1" u="none" strike="noStrike" kern="0" cap="none" spc="-50" normalizeH="0" baseline="0" noProof="0" dirty="0">
                <a:ln>
                  <a:noFill/>
                </a:ln>
                <a:solidFill>
                  <a:srgbClr val="374050"/>
                </a:solidFill>
                <a:effectLst/>
                <a:uLnTx/>
                <a:uFillTx/>
                <a:latin typeface="Lucida Sans"/>
                <a:cs typeface="Lucida Sans"/>
              </a:rPr>
              <a:t> </a:t>
            </a:r>
            <a:r>
              <a:rPr kumimoji="0" lang="en-US" sz="1400" b="0" i="1" u="none" strike="noStrike" kern="0" cap="none" spc="-45" normalizeH="0" baseline="0" noProof="0" dirty="0">
                <a:ln>
                  <a:noFill/>
                </a:ln>
                <a:solidFill>
                  <a:srgbClr val="374050"/>
                </a:solidFill>
                <a:effectLst/>
                <a:uLnTx/>
                <a:uFillTx/>
                <a:latin typeface="Lucida Sans"/>
                <a:cs typeface="Lucida Sans"/>
              </a:rPr>
              <a:t>only</a:t>
            </a:r>
            <a:r>
              <a:rPr kumimoji="0" lang="en-US" sz="1400" b="0" i="1" u="none" strike="noStrike" kern="0" cap="none" spc="-130" normalizeH="0" baseline="0" noProof="0" dirty="0">
                <a:ln>
                  <a:noFill/>
                </a:ln>
                <a:solidFill>
                  <a:srgbClr val="374050"/>
                </a:solidFill>
                <a:effectLst/>
                <a:uLnTx/>
                <a:uFillTx/>
                <a:latin typeface="Lucida Sans"/>
                <a:cs typeface="Lucida Sans"/>
              </a:rPr>
              <a:t> </a:t>
            </a:r>
            <a:r>
              <a:rPr kumimoji="0" lang="en-US" sz="1400" b="0" i="1" u="none" strike="noStrike" kern="0" cap="none" spc="-85" normalizeH="0" baseline="0" noProof="0" dirty="0">
                <a:ln>
                  <a:noFill/>
                </a:ln>
                <a:solidFill>
                  <a:srgbClr val="374050"/>
                </a:solidFill>
                <a:effectLst/>
                <a:uLnTx/>
                <a:uFillTx/>
                <a:latin typeface="Lucida Sans"/>
                <a:cs typeface="Lucida Sans"/>
              </a:rPr>
              <a:t>strategy</a:t>
            </a:r>
            <a:r>
              <a:rPr kumimoji="0" lang="en-US" sz="1400" b="0" i="1" u="none" strike="noStrike" kern="0" cap="none" spc="-130" normalizeH="0" baseline="0" noProof="0" dirty="0">
                <a:ln>
                  <a:noFill/>
                </a:ln>
                <a:solidFill>
                  <a:srgbClr val="374050"/>
                </a:solidFill>
                <a:effectLst/>
                <a:uLnTx/>
                <a:uFillTx/>
                <a:latin typeface="Lucida Sans"/>
                <a:cs typeface="Lucida Sans"/>
              </a:rPr>
              <a:t> </a:t>
            </a:r>
            <a:r>
              <a:rPr kumimoji="0" lang="en-US" sz="1400" b="0" i="1" u="none" strike="noStrike" kern="0" cap="none" spc="-20" normalizeH="0" baseline="0" noProof="0" dirty="0">
                <a:ln>
                  <a:noFill/>
                </a:ln>
                <a:solidFill>
                  <a:srgbClr val="374050"/>
                </a:solidFill>
                <a:effectLst/>
                <a:uLnTx/>
                <a:uFillTx/>
                <a:latin typeface="Lucida Sans"/>
                <a:cs typeface="Lucida Sans"/>
              </a:rPr>
              <a:t>that </a:t>
            </a:r>
            <a:r>
              <a:rPr kumimoji="0" lang="en-US" sz="1400" b="0" i="1" u="none" strike="noStrike" kern="0" cap="none" spc="-60" normalizeH="0" baseline="0" noProof="0" dirty="0">
                <a:ln>
                  <a:noFill/>
                </a:ln>
                <a:solidFill>
                  <a:srgbClr val="374050"/>
                </a:solidFill>
                <a:effectLst/>
                <a:uLnTx/>
                <a:uFillTx/>
                <a:latin typeface="Lucida Sans"/>
                <a:cs typeface="Lucida Sans"/>
              </a:rPr>
              <a:t>is</a:t>
            </a:r>
            <a:r>
              <a:rPr kumimoji="0" lang="en-US" sz="1400" b="0" i="1" u="none" strike="noStrike" kern="0" cap="none" spc="-55" normalizeH="0" baseline="0" noProof="0" dirty="0">
                <a:ln>
                  <a:noFill/>
                </a:ln>
                <a:solidFill>
                  <a:srgbClr val="374050"/>
                </a:solidFill>
                <a:effectLst/>
                <a:uLnTx/>
                <a:uFillTx/>
                <a:latin typeface="Lucida Sans"/>
                <a:cs typeface="Lucida Sans"/>
              </a:rPr>
              <a:t> </a:t>
            </a:r>
            <a:r>
              <a:rPr kumimoji="0" lang="en-US" sz="1400" b="0" i="1" u="none" strike="noStrike" kern="0" cap="none" spc="-85" normalizeH="0" baseline="0" noProof="0" dirty="0">
                <a:ln>
                  <a:noFill/>
                </a:ln>
                <a:solidFill>
                  <a:srgbClr val="374050"/>
                </a:solidFill>
                <a:effectLst/>
                <a:uLnTx/>
                <a:uFillTx/>
                <a:latin typeface="Lucida Sans"/>
                <a:cs typeface="Lucida Sans"/>
              </a:rPr>
              <a:t>guaranteed </a:t>
            </a:r>
            <a:r>
              <a:rPr kumimoji="0" lang="en-US" sz="1400" b="0" i="1" u="none" strike="noStrike" kern="0" cap="none" spc="-25" normalizeH="0" baseline="0" noProof="0" dirty="0">
                <a:ln>
                  <a:noFill/>
                </a:ln>
                <a:solidFill>
                  <a:srgbClr val="374050"/>
                </a:solidFill>
                <a:effectLst/>
                <a:uLnTx/>
                <a:uFillTx/>
                <a:latin typeface="Lucida Sans"/>
                <a:cs typeface="Lucida Sans"/>
              </a:rPr>
              <a:t>to</a:t>
            </a:r>
            <a:r>
              <a:rPr kumimoji="0" lang="en-US" sz="1400" b="0" i="1" u="none" strike="noStrike" kern="0" cap="none" spc="-90" normalizeH="0" baseline="0" noProof="0" dirty="0">
                <a:ln>
                  <a:noFill/>
                </a:ln>
                <a:solidFill>
                  <a:srgbClr val="374050"/>
                </a:solidFill>
                <a:effectLst/>
                <a:uLnTx/>
                <a:uFillTx/>
                <a:latin typeface="Lucida Sans"/>
                <a:cs typeface="Lucida Sans"/>
              </a:rPr>
              <a:t> </a:t>
            </a:r>
            <a:r>
              <a:rPr kumimoji="0" lang="en-US" sz="1400" b="0" i="1" u="none" strike="noStrike" kern="0" cap="none" spc="-70" normalizeH="0" baseline="0" noProof="0" dirty="0">
                <a:ln>
                  <a:noFill/>
                </a:ln>
                <a:solidFill>
                  <a:srgbClr val="374050"/>
                </a:solidFill>
                <a:effectLst/>
                <a:uLnTx/>
                <a:uFillTx/>
                <a:latin typeface="Lucida Sans"/>
                <a:cs typeface="Lucida Sans"/>
              </a:rPr>
              <a:t>fail </a:t>
            </a:r>
            <a:r>
              <a:rPr kumimoji="0" lang="en-US" sz="1400" b="0" i="1" u="none" strike="noStrike" kern="0" cap="none" spc="-60" normalizeH="0" baseline="0" noProof="0" dirty="0">
                <a:ln>
                  <a:noFill/>
                </a:ln>
                <a:solidFill>
                  <a:srgbClr val="374050"/>
                </a:solidFill>
                <a:effectLst/>
                <a:uLnTx/>
                <a:uFillTx/>
                <a:latin typeface="Lucida Sans"/>
                <a:cs typeface="Lucida Sans"/>
              </a:rPr>
              <a:t>is</a:t>
            </a:r>
            <a:r>
              <a:rPr kumimoji="0" lang="en-US" sz="1400" b="0" i="1" u="none" strike="noStrike" kern="0" cap="none" spc="-50" normalizeH="0" baseline="0" noProof="0" dirty="0">
                <a:ln>
                  <a:noFill/>
                </a:ln>
                <a:solidFill>
                  <a:srgbClr val="374050"/>
                </a:solidFill>
                <a:effectLst/>
                <a:uLnTx/>
                <a:uFillTx/>
                <a:latin typeface="Lucida Sans"/>
                <a:cs typeface="Lucida Sans"/>
              </a:rPr>
              <a:t> </a:t>
            </a:r>
            <a:r>
              <a:rPr kumimoji="0" lang="en-US" sz="1400" b="0" i="1" u="none" strike="noStrike" kern="0" cap="none" spc="-35" normalizeH="0" baseline="0" noProof="0" dirty="0">
                <a:ln>
                  <a:noFill/>
                </a:ln>
                <a:solidFill>
                  <a:srgbClr val="374050"/>
                </a:solidFill>
                <a:effectLst/>
                <a:uLnTx/>
                <a:uFillTx/>
                <a:latin typeface="Lucida Sans"/>
                <a:cs typeface="Lucida Sans"/>
              </a:rPr>
              <a:t>not</a:t>
            </a:r>
            <a:r>
              <a:rPr kumimoji="0" lang="en-US" sz="1400" b="0" i="1" u="none" strike="noStrike" kern="0" cap="none" spc="-50" normalizeH="0" baseline="0" noProof="0" dirty="0">
                <a:ln>
                  <a:noFill/>
                </a:ln>
                <a:solidFill>
                  <a:srgbClr val="374050"/>
                </a:solidFill>
                <a:effectLst/>
                <a:uLnTx/>
                <a:uFillTx/>
                <a:latin typeface="Lucida Sans"/>
                <a:cs typeface="Lucida Sans"/>
              </a:rPr>
              <a:t> </a:t>
            </a:r>
            <a:r>
              <a:rPr kumimoji="0" lang="en-US" sz="1400" b="0" i="1" u="none" strike="noStrike" kern="0" cap="none" spc="-55" normalizeH="0" baseline="0" noProof="0" dirty="0">
                <a:ln>
                  <a:noFill/>
                </a:ln>
                <a:solidFill>
                  <a:srgbClr val="374050"/>
                </a:solidFill>
                <a:effectLst/>
                <a:uLnTx/>
                <a:uFillTx/>
                <a:latin typeface="Lucida Sans"/>
                <a:cs typeface="Lucida Sans"/>
              </a:rPr>
              <a:t>taking</a:t>
            </a:r>
            <a:r>
              <a:rPr kumimoji="0" lang="en-US" sz="1400" b="0" i="1" u="none" strike="noStrike" kern="0" cap="none" spc="-110" normalizeH="0" baseline="0" noProof="0" dirty="0">
                <a:ln>
                  <a:noFill/>
                </a:ln>
                <a:solidFill>
                  <a:srgbClr val="374050"/>
                </a:solidFill>
                <a:effectLst/>
                <a:uLnTx/>
                <a:uFillTx/>
                <a:latin typeface="Lucida Sans"/>
                <a:cs typeface="Lucida Sans"/>
              </a:rPr>
              <a:t> </a:t>
            </a:r>
            <a:r>
              <a:rPr kumimoji="0" lang="en-US" sz="1400" b="0" i="1" u="none" strike="noStrike" kern="0" cap="none" spc="-10" normalizeH="0" baseline="0" noProof="0" dirty="0">
                <a:ln>
                  <a:noFill/>
                </a:ln>
                <a:solidFill>
                  <a:srgbClr val="374050"/>
                </a:solidFill>
                <a:effectLst/>
                <a:uLnTx/>
                <a:uFillTx/>
                <a:latin typeface="Lucida Sans"/>
                <a:cs typeface="Lucida Sans"/>
              </a:rPr>
              <a:t>risks."</a:t>
            </a:r>
            <a:endParaRPr kumimoji="0" lang="en-US" sz="1400" b="0" i="0" u="none" strike="noStrike" kern="0" cap="none" spc="0" normalizeH="0" baseline="0" noProof="0" dirty="0">
              <a:ln>
                <a:noFill/>
              </a:ln>
              <a:solidFill>
                <a:sysClr val="windowText" lastClr="000000"/>
              </a:solidFill>
              <a:effectLst/>
              <a:uLnTx/>
              <a:uFillTx/>
              <a:latin typeface="Lucida Sans"/>
              <a:cs typeface="Lucida Sans"/>
            </a:endParaRPr>
          </a:p>
          <a:p>
            <a:pPr marL="90805" marR="0" lvl="0" indent="0" algn="ctr" defTabSz="914400" eaLnBrk="1" fontAlgn="auto" latinLnBrk="0" hangingPunct="1">
              <a:lnSpc>
                <a:spcPct val="100000"/>
              </a:lnSpc>
              <a:spcBef>
                <a:spcPts val="670"/>
              </a:spcBef>
              <a:spcAft>
                <a:spcPts val="0"/>
              </a:spcAft>
              <a:buClrTx/>
              <a:buSzTx/>
              <a:buFontTx/>
              <a:buNone/>
              <a:tabLst/>
              <a:defRPr/>
            </a:pPr>
            <a:r>
              <a:rPr kumimoji="0" lang="en-US" sz="1200" b="1" i="1" u="none" strike="noStrike" kern="0" cap="none" spc="-530" normalizeH="0" baseline="0" noProof="0" dirty="0">
                <a:ln>
                  <a:noFill/>
                </a:ln>
                <a:solidFill>
                  <a:srgbClr val="374050"/>
                </a:solidFill>
                <a:effectLst/>
                <a:uLnTx/>
                <a:uFillTx/>
                <a:latin typeface="Verdana"/>
                <a:cs typeface="Verdana"/>
              </a:rPr>
              <a:t>—</a:t>
            </a:r>
            <a:r>
              <a:rPr kumimoji="0" lang="en-US" sz="1200" b="1" i="1" u="none" strike="noStrike" kern="0" cap="none" spc="-155" normalizeH="0" baseline="0" noProof="0" dirty="0">
                <a:ln>
                  <a:noFill/>
                </a:ln>
                <a:solidFill>
                  <a:srgbClr val="374050"/>
                </a:solidFill>
                <a:effectLst/>
                <a:uLnTx/>
                <a:uFillTx/>
                <a:latin typeface="Verdana"/>
                <a:cs typeface="Verdana"/>
              </a:rPr>
              <a:t> Mark</a:t>
            </a:r>
            <a:r>
              <a:rPr kumimoji="0" lang="en-US" sz="1200" b="1" i="1" u="none" strike="noStrike" kern="0" cap="none" spc="-145" normalizeH="0" baseline="0" noProof="0" dirty="0">
                <a:ln>
                  <a:noFill/>
                </a:ln>
                <a:solidFill>
                  <a:srgbClr val="374050"/>
                </a:solidFill>
                <a:effectLst/>
                <a:uLnTx/>
                <a:uFillTx/>
                <a:latin typeface="Verdana"/>
                <a:cs typeface="Verdana"/>
              </a:rPr>
              <a:t> </a:t>
            </a:r>
            <a:r>
              <a:rPr kumimoji="0" lang="en-US" sz="1200" b="1" i="1" u="none" strike="noStrike" kern="0" cap="none" spc="-45" normalizeH="0" baseline="0" noProof="0" dirty="0">
                <a:ln>
                  <a:noFill/>
                </a:ln>
                <a:solidFill>
                  <a:srgbClr val="374050"/>
                </a:solidFill>
                <a:effectLst/>
                <a:uLnTx/>
                <a:uFillTx/>
                <a:latin typeface="Verdana"/>
                <a:cs typeface="Verdana"/>
              </a:rPr>
              <a:t>Zuckerberg</a:t>
            </a:r>
            <a:endParaRPr kumimoji="0" lang="en-US" sz="1200" b="0" i="0" u="none" strike="noStrike" kern="0" cap="none" spc="0" normalizeH="0" baseline="0" noProof="0" dirty="0">
              <a:ln>
                <a:noFill/>
              </a:ln>
              <a:solidFill>
                <a:sysClr val="windowText" lastClr="000000"/>
              </a:solidFill>
              <a:effectLst/>
              <a:uLnTx/>
              <a:uFillTx/>
              <a:latin typeface="Verdana"/>
              <a:cs typeface="Verdana"/>
            </a:endParaRPr>
          </a:p>
        </p:txBody>
      </p:sp>
      <p:pic>
        <p:nvPicPr>
          <p:cNvPr id="2" name="Graphic 21">
            <a:extLst>
              <a:ext uri="{FF2B5EF4-FFF2-40B4-BE49-F238E27FC236}">
                <a16:creationId xmlns:a16="http://schemas.microsoft.com/office/drawing/2014/main" id="{01D108CE-DC27-B9D1-CB3F-450E15E29A8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58441" y="605121"/>
            <a:ext cx="2024202" cy="945164"/>
          </a:xfrm>
          <a:prstGeom prst="rect">
            <a:avLst/>
          </a:prstGeom>
        </p:spPr>
      </p:pic>
      <p:sp>
        <p:nvSpPr>
          <p:cNvPr id="5" name="TextBox 4">
            <a:extLst>
              <a:ext uri="{FF2B5EF4-FFF2-40B4-BE49-F238E27FC236}">
                <a16:creationId xmlns:a16="http://schemas.microsoft.com/office/drawing/2014/main" id="{1C181021-165D-5956-6DCA-7A706C0837D8}"/>
              </a:ext>
            </a:extLst>
          </p:cNvPr>
          <p:cNvSpPr txBox="1"/>
          <p:nvPr/>
        </p:nvSpPr>
        <p:spPr>
          <a:xfrm>
            <a:off x="1771650" y="1428073"/>
            <a:ext cx="5562600" cy="369332"/>
          </a:xfrm>
          <a:prstGeom prst="rect">
            <a:avLst/>
          </a:prstGeom>
          <a:solidFill>
            <a:srgbClr val="00B0F0"/>
          </a:solidFill>
        </p:spPr>
        <p:txBody>
          <a:bodyPr wrap="square">
            <a:spAutoFit/>
          </a:bodyPr>
          <a:lstStyle/>
          <a:p>
            <a:pPr marL="12700">
              <a:lnSpc>
                <a:spcPct val="100000"/>
              </a:lnSpc>
              <a:spcBef>
                <a:spcPts val="100"/>
              </a:spcBef>
            </a:pPr>
            <a:r>
              <a:rPr lang="en-US" sz="1800" b="1" spc="-75" dirty="0">
                <a:solidFill>
                  <a:schemeClr val="bg1"/>
                </a:solidFill>
                <a:latin typeface="Arial"/>
                <a:cs typeface="Arial"/>
              </a:rPr>
              <a:t>ENTREPRENEURIAL MINDSET TOWARD RISK</a:t>
            </a:r>
          </a:p>
        </p:txBody>
      </p:sp>
    </p:spTree>
    <p:extLst>
      <p:ext uri="{BB962C8B-B14F-4D97-AF65-F5344CB8AC3E}">
        <p14:creationId xmlns:p14="http://schemas.microsoft.com/office/powerpoint/2010/main" val="168346711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1BC3C8-912E-ECEE-C715-AF360C926DB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B30D609-0122-F49D-8685-19666D0EADAA}"/>
              </a:ext>
            </a:extLst>
          </p:cNvPr>
          <p:cNvSpPr/>
          <p:nvPr/>
        </p:nvSpPr>
        <p:spPr>
          <a:xfrm>
            <a:off x="2306113" y="1038738"/>
            <a:ext cx="8712935" cy="40147"/>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7311AD6F-9F5C-4339-7424-1DCC7DDAC54D}"/>
              </a:ext>
            </a:extLst>
          </p:cNvPr>
          <p:cNvSpPr/>
          <p:nvPr/>
        </p:nvSpPr>
        <p:spPr>
          <a:xfrm>
            <a:off x="7558824" y="1435602"/>
            <a:ext cx="3625271" cy="465327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D3E46C19-D243-00AB-154F-1C83F6165A5B}"/>
              </a:ext>
            </a:extLst>
          </p:cNvPr>
          <p:cNvSpPr/>
          <p:nvPr/>
        </p:nvSpPr>
        <p:spPr>
          <a:xfrm>
            <a:off x="360621" y="1628775"/>
            <a:ext cx="8850684" cy="40611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2700" marR="5080" lvl="0" indent="0" algn="just" defTabSz="914400" eaLnBrk="1" fontAlgn="auto" latinLnBrk="0" hangingPunct="1">
              <a:lnSpc>
                <a:spcPct val="108300"/>
              </a:lnSpc>
              <a:spcBef>
                <a:spcPts val="110"/>
              </a:spcBef>
              <a:spcAft>
                <a:spcPts val="0"/>
              </a:spcAft>
              <a:buClrTx/>
              <a:buSzTx/>
              <a:buFontTx/>
              <a:buNone/>
              <a:tabLst/>
              <a:defRPr/>
            </a:pPr>
            <a:r>
              <a:rPr kumimoji="0" lang="en-US" b="1" i="0" u="none" strike="noStrike" kern="0" cap="none" spc="-75" normalizeH="0" baseline="0" noProof="0" dirty="0">
                <a:ln>
                  <a:noFill/>
                </a:ln>
                <a:solidFill>
                  <a:sysClr val="windowText" lastClr="000000"/>
                </a:solidFill>
                <a:effectLst/>
                <a:uLnTx/>
                <a:uFillTx/>
                <a:latin typeface="Tahoma"/>
                <a:cs typeface="Tahoma"/>
              </a:rPr>
              <a:t>Training</a:t>
            </a:r>
            <a:r>
              <a:rPr kumimoji="0" lang="en-US" b="1" i="0" u="none" strike="noStrike" kern="0" cap="none" spc="-40" normalizeH="0" baseline="0" noProof="0" dirty="0">
                <a:ln>
                  <a:noFill/>
                </a:ln>
                <a:solidFill>
                  <a:sysClr val="windowText" lastClr="000000"/>
                </a:solidFill>
                <a:effectLst/>
                <a:uLnTx/>
                <a:uFillTx/>
                <a:latin typeface="Tahoma"/>
                <a:cs typeface="Tahoma"/>
              </a:rPr>
              <a:t> </a:t>
            </a:r>
            <a:r>
              <a:rPr kumimoji="0" lang="en-US" b="1" i="0" u="none" strike="noStrike" kern="0" cap="none" spc="-75" normalizeH="0" baseline="0" noProof="0" dirty="0">
                <a:ln>
                  <a:noFill/>
                </a:ln>
                <a:solidFill>
                  <a:sysClr val="windowText" lastClr="000000"/>
                </a:solidFill>
                <a:effectLst/>
                <a:uLnTx/>
                <a:uFillTx/>
                <a:latin typeface="Tahoma"/>
                <a:cs typeface="Tahoma"/>
              </a:rPr>
              <a:t>and</a:t>
            </a:r>
            <a:r>
              <a:rPr kumimoji="0" lang="en-US" b="1" i="0" u="none" strike="noStrike" kern="0" cap="none" spc="-5" normalizeH="0" baseline="0" noProof="0" dirty="0">
                <a:ln>
                  <a:noFill/>
                </a:ln>
                <a:solidFill>
                  <a:sysClr val="windowText" lastClr="000000"/>
                </a:solidFill>
                <a:effectLst/>
                <a:uLnTx/>
                <a:uFillTx/>
                <a:latin typeface="Tahoma"/>
                <a:cs typeface="Tahoma"/>
              </a:rPr>
              <a:t> </a:t>
            </a:r>
            <a:r>
              <a:rPr kumimoji="0" lang="en-US" b="1" i="0" u="none" strike="noStrike" kern="0" cap="none" spc="-70" normalizeH="0" baseline="0" noProof="0" dirty="0">
                <a:ln>
                  <a:noFill/>
                </a:ln>
                <a:solidFill>
                  <a:sysClr val="windowText" lastClr="000000"/>
                </a:solidFill>
                <a:effectLst/>
                <a:uLnTx/>
                <a:uFillTx/>
                <a:latin typeface="Tahoma"/>
                <a:cs typeface="Tahoma"/>
              </a:rPr>
              <a:t>Awareness</a:t>
            </a:r>
            <a:endParaRPr kumimoji="0" lang="en-US" b="0" i="0" u="none" strike="noStrike" kern="0" cap="none" spc="0" normalizeH="0" baseline="0" noProof="0" dirty="0">
              <a:ln>
                <a:noFill/>
              </a:ln>
              <a:solidFill>
                <a:sysClr val="windowText" lastClr="000000"/>
              </a:solidFill>
              <a:effectLst/>
              <a:uLnTx/>
              <a:uFillTx/>
              <a:latin typeface="Tahoma"/>
              <a:cs typeface="Tahoma"/>
            </a:endParaRPr>
          </a:p>
          <a:p>
            <a:pPr marL="298450" marR="5080" lvl="0" indent="-285750" algn="just" defTabSz="914400" eaLnBrk="1" fontAlgn="auto" latinLnBrk="0" hangingPunct="1">
              <a:lnSpc>
                <a:spcPct val="108300"/>
              </a:lnSpc>
              <a:spcBef>
                <a:spcPts val="110"/>
              </a:spcBef>
              <a:spcAft>
                <a:spcPts val="0"/>
              </a:spcAft>
              <a:buClrTx/>
              <a:buSzTx/>
              <a:buFont typeface="Arial" panose="020B0604020202020204" pitchFamily="34" charset="0"/>
              <a:buChar char="•"/>
              <a:tabLst/>
              <a:defRPr/>
            </a:pPr>
            <a:r>
              <a:rPr kumimoji="0" lang="en-US" b="0" i="0" u="none" strike="noStrike" kern="0" cap="none" spc="-20" normalizeH="0" baseline="0" noProof="0" dirty="0">
                <a:ln>
                  <a:noFill/>
                </a:ln>
                <a:solidFill>
                  <a:sysClr val="windowText" lastClr="000000"/>
                </a:solidFill>
                <a:effectLst/>
                <a:uLnTx/>
                <a:uFillTx/>
                <a:latin typeface="Lucida Sans"/>
                <a:cs typeface="Lucida Sans"/>
              </a:rPr>
              <a:t>Conduct</a:t>
            </a:r>
            <a:r>
              <a:rPr kumimoji="0" lang="en-US" b="0" i="0" u="none" strike="noStrike" kern="0" cap="none" spc="-35" normalizeH="0" baseline="0" noProof="0" dirty="0">
                <a:ln>
                  <a:noFill/>
                </a:ln>
                <a:solidFill>
                  <a:sysClr val="windowText" lastClr="000000"/>
                </a:solidFill>
                <a:effectLst/>
                <a:uLnTx/>
                <a:uFillTx/>
                <a:latin typeface="Lucida Sans"/>
                <a:cs typeface="Lucida Sans"/>
              </a:rPr>
              <a:t> </a:t>
            </a:r>
            <a:r>
              <a:rPr kumimoji="0" lang="en-US" b="0" i="0" u="none" strike="noStrike" kern="0" cap="none" spc="-30" normalizeH="0" baseline="0" noProof="0" dirty="0">
                <a:ln>
                  <a:noFill/>
                </a:ln>
                <a:solidFill>
                  <a:sysClr val="windowText" lastClr="000000"/>
                </a:solidFill>
                <a:effectLst/>
                <a:uLnTx/>
                <a:uFillTx/>
                <a:latin typeface="Lucida Sans"/>
                <a:cs typeface="Lucida Sans"/>
              </a:rPr>
              <a:t>regular</a:t>
            </a:r>
            <a:r>
              <a:rPr kumimoji="0" lang="en-US" b="0" i="0" u="none" strike="noStrike" kern="0" cap="none" spc="-20" normalizeH="0" baseline="0" noProof="0" dirty="0">
                <a:ln>
                  <a:noFill/>
                </a:ln>
                <a:solidFill>
                  <a:sysClr val="windowText" lastClr="000000"/>
                </a:solidFill>
                <a:effectLst/>
                <a:uLnTx/>
                <a:uFillTx/>
                <a:latin typeface="Lucida Sans"/>
                <a:cs typeface="Lucida Sans"/>
              </a:rPr>
              <a:t> </a:t>
            </a:r>
            <a:r>
              <a:rPr kumimoji="0" lang="en-US" b="0" i="0" u="none" strike="noStrike" kern="0" cap="none" spc="-30" normalizeH="0" baseline="0" noProof="0" dirty="0">
                <a:ln>
                  <a:noFill/>
                </a:ln>
                <a:solidFill>
                  <a:sysClr val="windowText" lastClr="000000"/>
                </a:solidFill>
                <a:effectLst/>
                <a:uLnTx/>
                <a:uFillTx/>
                <a:latin typeface="Lucida Sans"/>
                <a:cs typeface="Lucida Sans"/>
              </a:rPr>
              <a:t>training</a:t>
            </a:r>
            <a:r>
              <a:rPr kumimoji="0" lang="en-US" b="0" i="0" u="none" strike="noStrike" kern="0" cap="none" spc="-55" normalizeH="0" baseline="0" noProof="0" dirty="0">
                <a:ln>
                  <a:noFill/>
                </a:ln>
                <a:solidFill>
                  <a:sysClr val="windowText" lastClr="000000"/>
                </a:solidFill>
                <a:effectLst/>
                <a:uLnTx/>
                <a:uFillTx/>
                <a:latin typeface="Lucida Sans"/>
                <a:cs typeface="Lucida Sans"/>
              </a:rPr>
              <a:t> </a:t>
            </a:r>
            <a:r>
              <a:rPr kumimoji="0" lang="en-US" b="0" i="0" u="none" strike="noStrike" kern="0" cap="none" spc="-50" normalizeH="0" baseline="0" noProof="0" dirty="0">
                <a:ln>
                  <a:noFill/>
                </a:ln>
                <a:solidFill>
                  <a:sysClr val="windowText" lastClr="000000"/>
                </a:solidFill>
                <a:effectLst/>
                <a:uLnTx/>
                <a:uFillTx/>
                <a:latin typeface="Lucida Sans"/>
                <a:cs typeface="Lucida Sans"/>
              </a:rPr>
              <a:t>sessions</a:t>
            </a:r>
            <a:r>
              <a:rPr kumimoji="0" lang="en-US" b="0" i="0" u="none" strike="noStrike" kern="0" cap="none" spc="-25" normalizeH="0" baseline="0" noProof="0" dirty="0">
                <a:ln>
                  <a:noFill/>
                </a:ln>
                <a:solidFill>
                  <a:sysClr val="windowText" lastClr="000000"/>
                </a:solidFill>
                <a:effectLst/>
                <a:uLnTx/>
                <a:uFillTx/>
                <a:latin typeface="Lucida Sans"/>
                <a:cs typeface="Lucida Sans"/>
              </a:rPr>
              <a:t> </a:t>
            </a:r>
            <a:r>
              <a:rPr kumimoji="0" lang="en-US" b="0" i="0" u="none" strike="noStrike" kern="0" cap="none" spc="0" normalizeH="0" baseline="0" noProof="0" dirty="0">
                <a:ln>
                  <a:noFill/>
                </a:ln>
                <a:solidFill>
                  <a:sysClr val="windowText" lastClr="000000"/>
                </a:solidFill>
                <a:effectLst/>
                <a:uLnTx/>
                <a:uFillTx/>
                <a:latin typeface="Lucida Sans"/>
                <a:cs typeface="Lucida Sans"/>
              </a:rPr>
              <a:t>to</a:t>
            </a:r>
            <a:r>
              <a:rPr kumimoji="0" lang="en-US" b="0" i="0" u="none" strike="noStrike" kern="0" cap="none" spc="-40" normalizeH="0" baseline="0" noProof="0" dirty="0">
                <a:ln>
                  <a:noFill/>
                </a:ln>
                <a:solidFill>
                  <a:sysClr val="windowText" lastClr="000000"/>
                </a:solidFill>
                <a:effectLst/>
                <a:uLnTx/>
                <a:uFillTx/>
                <a:latin typeface="Lucida Sans"/>
                <a:cs typeface="Lucida Sans"/>
              </a:rPr>
              <a:t> </a:t>
            </a:r>
            <a:r>
              <a:rPr kumimoji="0" lang="en-US" b="0" i="0" u="none" strike="noStrike" kern="0" cap="none" spc="-20" normalizeH="0" baseline="0" noProof="0" dirty="0">
                <a:ln>
                  <a:noFill/>
                </a:ln>
                <a:solidFill>
                  <a:sysClr val="windowText" lastClr="000000"/>
                </a:solidFill>
                <a:effectLst/>
                <a:uLnTx/>
                <a:uFillTx/>
                <a:latin typeface="Lucida Sans"/>
                <a:cs typeface="Lucida Sans"/>
              </a:rPr>
              <a:t>help </a:t>
            </a:r>
            <a:r>
              <a:rPr kumimoji="0" lang="en-US" b="0" i="0" u="none" strike="noStrike" kern="0" cap="none" spc="-25" normalizeH="0" baseline="0" noProof="0" dirty="0">
                <a:ln>
                  <a:noFill/>
                </a:ln>
                <a:solidFill>
                  <a:sysClr val="windowText" lastClr="000000"/>
                </a:solidFill>
                <a:effectLst/>
                <a:uLnTx/>
                <a:uFillTx/>
                <a:latin typeface="Lucida Sans"/>
                <a:cs typeface="Lucida Sans"/>
              </a:rPr>
              <a:t>all </a:t>
            </a:r>
            <a:r>
              <a:rPr kumimoji="0" lang="en-US" b="0" i="0" u="none" strike="noStrike" kern="0" cap="none" spc="0" normalizeH="0" baseline="0" noProof="0" dirty="0">
                <a:ln>
                  <a:noFill/>
                </a:ln>
                <a:solidFill>
                  <a:sysClr val="windowText" lastClr="000000"/>
                </a:solidFill>
                <a:effectLst/>
                <a:uLnTx/>
                <a:uFillTx/>
                <a:latin typeface="Lucida Sans"/>
                <a:cs typeface="Lucida Sans"/>
              </a:rPr>
              <a:t>team</a:t>
            </a:r>
            <a:r>
              <a:rPr kumimoji="0" lang="en-US" b="0" i="0" u="none" strike="noStrike" kern="0" cap="none" spc="-30" normalizeH="0" baseline="0" noProof="0" dirty="0">
                <a:ln>
                  <a:noFill/>
                </a:ln>
                <a:solidFill>
                  <a:sysClr val="windowText" lastClr="000000"/>
                </a:solidFill>
                <a:effectLst/>
                <a:uLnTx/>
                <a:uFillTx/>
                <a:latin typeface="Lucida Sans"/>
                <a:cs typeface="Lucida Sans"/>
              </a:rPr>
              <a:t> </a:t>
            </a:r>
            <a:r>
              <a:rPr kumimoji="0" lang="en-US" b="0" i="0" u="none" strike="noStrike" kern="0" cap="none" spc="0" normalizeH="0" baseline="0" noProof="0" dirty="0">
                <a:ln>
                  <a:noFill/>
                </a:ln>
                <a:solidFill>
                  <a:sysClr val="windowText" lastClr="000000"/>
                </a:solidFill>
                <a:effectLst/>
                <a:uLnTx/>
                <a:uFillTx/>
                <a:latin typeface="Lucida Sans"/>
                <a:cs typeface="Lucida Sans"/>
              </a:rPr>
              <a:t>members</a:t>
            </a:r>
            <a:r>
              <a:rPr kumimoji="0" lang="en-US" b="0" i="0" u="none" strike="noStrike" kern="0" cap="none" spc="-30" normalizeH="0" baseline="0" noProof="0" dirty="0">
                <a:ln>
                  <a:noFill/>
                </a:ln>
                <a:solidFill>
                  <a:sysClr val="windowText" lastClr="000000"/>
                </a:solidFill>
                <a:effectLst/>
                <a:uLnTx/>
                <a:uFillTx/>
                <a:latin typeface="Lucida Sans"/>
                <a:cs typeface="Lucida Sans"/>
              </a:rPr>
              <a:t> </a:t>
            </a:r>
            <a:r>
              <a:rPr kumimoji="0" lang="en-US" b="0" i="0" u="none" strike="noStrike" kern="0" cap="none" spc="-25" normalizeH="0" baseline="0" noProof="0" dirty="0">
                <a:ln>
                  <a:noFill/>
                </a:ln>
                <a:solidFill>
                  <a:sysClr val="windowText" lastClr="000000"/>
                </a:solidFill>
                <a:effectLst/>
                <a:uLnTx/>
                <a:uFillTx/>
                <a:latin typeface="Lucida Sans"/>
                <a:cs typeface="Lucida Sans"/>
              </a:rPr>
              <a:t>understand </a:t>
            </a:r>
            <a:r>
              <a:rPr kumimoji="0" lang="en-US" b="0" i="0" u="none" strike="noStrike" kern="0" cap="none" spc="-50" normalizeH="0" baseline="0" noProof="0" dirty="0">
                <a:ln>
                  <a:noFill/>
                </a:ln>
                <a:solidFill>
                  <a:sysClr val="windowText" lastClr="000000"/>
                </a:solidFill>
                <a:effectLst/>
                <a:uLnTx/>
                <a:uFillTx/>
                <a:latin typeface="Lucida Sans"/>
                <a:cs typeface="Lucida Sans"/>
              </a:rPr>
              <a:t>risks</a:t>
            </a:r>
            <a:r>
              <a:rPr kumimoji="0" lang="en-US" b="0" i="0" u="none" strike="noStrike" kern="0" cap="none" spc="-30" normalizeH="0" baseline="0" noProof="0" dirty="0">
                <a:ln>
                  <a:noFill/>
                </a:ln>
                <a:solidFill>
                  <a:sysClr val="windowText" lastClr="000000"/>
                </a:solidFill>
                <a:effectLst/>
                <a:uLnTx/>
                <a:uFillTx/>
                <a:latin typeface="Lucida Sans"/>
                <a:cs typeface="Lucida Sans"/>
              </a:rPr>
              <a:t> </a:t>
            </a:r>
            <a:r>
              <a:rPr kumimoji="0" lang="en-US" b="0" i="0" u="none" strike="noStrike" kern="0" cap="none" spc="-35" normalizeH="0" baseline="0" noProof="0" dirty="0">
                <a:ln>
                  <a:noFill/>
                </a:ln>
                <a:solidFill>
                  <a:sysClr val="windowText" lastClr="000000"/>
                </a:solidFill>
                <a:effectLst/>
                <a:uLnTx/>
                <a:uFillTx/>
                <a:latin typeface="Lucida Sans"/>
                <a:cs typeface="Lucida Sans"/>
              </a:rPr>
              <a:t>relevant </a:t>
            </a:r>
            <a:r>
              <a:rPr kumimoji="0" lang="en-US" b="0" i="0" u="none" strike="noStrike" kern="0" cap="none" spc="-25" normalizeH="0" baseline="0" noProof="0" dirty="0">
                <a:ln>
                  <a:noFill/>
                </a:ln>
                <a:solidFill>
                  <a:sysClr val="windowText" lastClr="000000"/>
                </a:solidFill>
                <a:effectLst/>
                <a:uLnTx/>
                <a:uFillTx/>
                <a:latin typeface="Lucida Sans"/>
                <a:cs typeface="Lucida Sans"/>
              </a:rPr>
              <a:t>to their</a:t>
            </a:r>
            <a:r>
              <a:rPr kumimoji="0" lang="en-US" b="0" i="0" u="none" strike="noStrike" kern="0" cap="none" spc="-35" normalizeH="0" baseline="0" noProof="0" dirty="0">
                <a:ln>
                  <a:noFill/>
                </a:ln>
                <a:solidFill>
                  <a:sysClr val="windowText" lastClr="000000"/>
                </a:solidFill>
                <a:effectLst/>
                <a:uLnTx/>
                <a:uFillTx/>
                <a:latin typeface="Lucida Sans"/>
                <a:cs typeface="Lucida Sans"/>
              </a:rPr>
              <a:t> </a:t>
            </a:r>
            <a:r>
              <a:rPr kumimoji="0" lang="en-US" b="0" i="0" u="none" strike="noStrike" kern="0" cap="none" spc="-50" normalizeH="0" baseline="0" noProof="0" dirty="0">
                <a:ln>
                  <a:noFill/>
                </a:ln>
                <a:solidFill>
                  <a:sysClr val="windowText" lastClr="000000"/>
                </a:solidFill>
                <a:effectLst/>
                <a:uLnTx/>
                <a:uFillTx/>
                <a:latin typeface="Lucida Sans"/>
                <a:cs typeface="Lucida Sans"/>
              </a:rPr>
              <a:t>roles.</a:t>
            </a:r>
            <a:r>
              <a:rPr kumimoji="0" lang="en-US" b="0" i="0" u="none" strike="noStrike" kern="0" cap="none" spc="-60" normalizeH="0" baseline="0" noProof="0" dirty="0">
                <a:ln>
                  <a:noFill/>
                </a:ln>
                <a:solidFill>
                  <a:sysClr val="windowText" lastClr="000000"/>
                </a:solidFill>
                <a:effectLst/>
                <a:uLnTx/>
                <a:uFillTx/>
                <a:latin typeface="Lucida Sans"/>
                <a:cs typeface="Lucida Sans"/>
              </a:rPr>
              <a:t> </a:t>
            </a:r>
          </a:p>
          <a:p>
            <a:pPr marL="298450" marR="5080" lvl="0" indent="-285750" algn="just" defTabSz="914400" eaLnBrk="1" fontAlgn="auto" latinLnBrk="0" hangingPunct="1">
              <a:lnSpc>
                <a:spcPct val="108300"/>
              </a:lnSpc>
              <a:spcBef>
                <a:spcPts val="110"/>
              </a:spcBef>
              <a:spcAft>
                <a:spcPts val="0"/>
              </a:spcAft>
              <a:buClrTx/>
              <a:buSzTx/>
              <a:buFont typeface="Arial" panose="020B0604020202020204" pitchFamily="34" charset="0"/>
              <a:buChar char="•"/>
              <a:tabLst/>
              <a:defRPr/>
            </a:pPr>
            <a:r>
              <a:rPr kumimoji="0" lang="en-US" b="0" i="0" u="none" strike="noStrike" kern="0" cap="none" spc="-25" normalizeH="0" baseline="0" noProof="0" dirty="0">
                <a:ln>
                  <a:noFill/>
                </a:ln>
                <a:solidFill>
                  <a:sysClr val="windowText" lastClr="000000"/>
                </a:solidFill>
                <a:effectLst/>
                <a:uLnTx/>
                <a:uFillTx/>
                <a:latin typeface="Lucida Sans"/>
                <a:cs typeface="Lucida Sans"/>
              </a:rPr>
              <a:t>Ensure</a:t>
            </a:r>
            <a:r>
              <a:rPr kumimoji="0" lang="en-US" b="0" i="0" u="none" strike="noStrike" kern="0" cap="none" spc="-10" normalizeH="0" baseline="0" noProof="0" dirty="0">
                <a:ln>
                  <a:noFill/>
                </a:ln>
                <a:solidFill>
                  <a:sysClr val="windowText" lastClr="000000"/>
                </a:solidFill>
                <a:effectLst/>
                <a:uLnTx/>
                <a:uFillTx/>
                <a:latin typeface="Lucida Sans"/>
                <a:cs typeface="Lucida Sans"/>
              </a:rPr>
              <a:t> </a:t>
            </a:r>
            <a:r>
              <a:rPr kumimoji="0" lang="en-US" b="0" i="0" u="none" strike="noStrike" kern="0" cap="none" spc="-45" normalizeH="0" baseline="0" noProof="0" dirty="0">
                <a:ln>
                  <a:noFill/>
                </a:ln>
                <a:solidFill>
                  <a:sysClr val="windowText" lastClr="000000"/>
                </a:solidFill>
                <a:effectLst/>
                <a:uLnTx/>
                <a:uFillTx/>
                <a:latin typeface="Lucida Sans"/>
                <a:cs typeface="Lucida Sans"/>
              </a:rPr>
              <a:t>everyone</a:t>
            </a:r>
            <a:r>
              <a:rPr kumimoji="0" lang="en-US" b="0" i="0" u="none" strike="noStrike" kern="0" cap="none" spc="-15" normalizeH="0" baseline="0" noProof="0" dirty="0">
                <a:ln>
                  <a:noFill/>
                </a:ln>
                <a:solidFill>
                  <a:sysClr val="windowText" lastClr="000000"/>
                </a:solidFill>
                <a:effectLst/>
                <a:uLnTx/>
                <a:uFillTx/>
                <a:latin typeface="Lucida Sans"/>
                <a:cs typeface="Lucida Sans"/>
              </a:rPr>
              <a:t> </a:t>
            </a:r>
            <a:r>
              <a:rPr kumimoji="0" lang="en-US" b="0" i="0" u="none" strike="noStrike" kern="0" cap="none" spc="-10" normalizeH="0" baseline="0" noProof="0" dirty="0">
                <a:ln>
                  <a:noFill/>
                </a:ln>
                <a:solidFill>
                  <a:sysClr val="windowText" lastClr="000000"/>
                </a:solidFill>
                <a:effectLst/>
                <a:uLnTx/>
                <a:uFillTx/>
                <a:latin typeface="Lucida Sans"/>
                <a:cs typeface="Lucida Sans"/>
              </a:rPr>
              <a:t>recognizes </a:t>
            </a:r>
            <a:r>
              <a:rPr kumimoji="0" lang="en-US" b="0" i="0" u="none" strike="noStrike" kern="0" cap="none" spc="-20" normalizeH="0" baseline="0" noProof="0" dirty="0">
                <a:ln>
                  <a:noFill/>
                </a:ln>
                <a:solidFill>
                  <a:sysClr val="windowText" lastClr="000000"/>
                </a:solidFill>
                <a:effectLst/>
                <a:uLnTx/>
                <a:uFillTx/>
                <a:latin typeface="Lucida Sans"/>
                <a:cs typeface="Lucida Sans"/>
              </a:rPr>
              <a:t>potential</a:t>
            </a:r>
            <a:r>
              <a:rPr kumimoji="0" lang="en-US" b="0" i="0" u="none" strike="noStrike" kern="0" cap="none" spc="-55" normalizeH="0" baseline="0" noProof="0" dirty="0">
                <a:ln>
                  <a:noFill/>
                </a:ln>
                <a:solidFill>
                  <a:sysClr val="windowText" lastClr="000000"/>
                </a:solidFill>
                <a:effectLst/>
                <a:uLnTx/>
                <a:uFillTx/>
                <a:latin typeface="Lucida Sans"/>
                <a:cs typeface="Lucida Sans"/>
              </a:rPr>
              <a:t> </a:t>
            </a:r>
            <a:r>
              <a:rPr kumimoji="0" lang="en-US" b="0" i="0" u="none" strike="noStrike" kern="0" cap="none" spc="-25" normalizeH="0" baseline="0" noProof="0" dirty="0">
                <a:ln>
                  <a:noFill/>
                </a:ln>
                <a:solidFill>
                  <a:sysClr val="windowText" lastClr="000000"/>
                </a:solidFill>
                <a:effectLst/>
                <a:uLnTx/>
                <a:uFillTx/>
                <a:latin typeface="Lucida Sans"/>
                <a:cs typeface="Lucida Sans"/>
              </a:rPr>
              <a:t>threats</a:t>
            </a:r>
            <a:r>
              <a:rPr kumimoji="0" lang="en-US" b="0" i="0" u="none" strike="noStrike" kern="0" cap="none" spc="-10" normalizeH="0" baseline="0" noProof="0" dirty="0">
                <a:ln>
                  <a:noFill/>
                </a:ln>
                <a:solidFill>
                  <a:sysClr val="windowText" lastClr="000000"/>
                </a:solidFill>
                <a:effectLst/>
                <a:uLnTx/>
                <a:uFillTx/>
                <a:latin typeface="Lucida Sans"/>
                <a:cs typeface="Lucida Sans"/>
              </a:rPr>
              <a:t> and </a:t>
            </a:r>
            <a:r>
              <a:rPr kumimoji="0" lang="en-US" b="0" i="0" u="none" strike="noStrike" kern="0" cap="none" spc="-30" normalizeH="0" baseline="0" noProof="0" dirty="0">
                <a:ln>
                  <a:noFill/>
                </a:ln>
                <a:solidFill>
                  <a:sysClr val="windowText" lastClr="000000"/>
                </a:solidFill>
                <a:effectLst/>
                <a:uLnTx/>
                <a:uFillTx/>
                <a:latin typeface="Lucida Sans"/>
                <a:cs typeface="Lucida Sans"/>
              </a:rPr>
              <a:t>understands</a:t>
            </a:r>
            <a:r>
              <a:rPr kumimoji="0" lang="en-US" b="0" i="0" u="none" strike="noStrike" kern="0" cap="none" spc="-15" normalizeH="0" baseline="0" noProof="0" dirty="0">
                <a:ln>
                  <a:noFill/>
                </a:ln>
                <a:solidFill>
                  <a:sysClr val="windowText" lastClr="000000"/>
                </a:solidFill>
                <a:effectLst/>
                <a:uLnTx/>
                <a:uFillTx/>
                <a:latin typeface="Lucida Sans"/>
                <a:cs typeface="Lucida Sans"/>
              </a:rPr>
              <a:t> </a:t>
            </a:r>
            <a:r>
              <a:rPr kumimoji="0" lang="en-US" b="0" i="0" u="none" strike="noStrike" kern="0" cap="none" spc="-20" normalizeH="0" baseline="0" noProof="0" dirty="0">
                <a:ln>
                  <a:noFill/>
                </a:ln>
                <a:solidFill>
                  <a:sysClr val="windowText" lastClr="000000"/>
                </a:solidFill>
                <a:effectLst/>
                <a:uLnTx/>
                <a:uFillTx/>
                <a:latin typeface="Lucida Sans"/>
                <a:cs typeface="Lucida Sans"/>
              </a:rPr>
              <a:t>their </a:t>
            </a:r>
            <a:r>
              <a:rPr kumimoji="0" lang="en-US" b="0" i="0" u="none" strike="noStrike" kern="0" cap="none" spc="-30" normalizeH="0" baseline="0" noProof="0" dirty="0">
                <a:ln>
                  <a:noFill/>
                </a:ln>
                <a:solidFill>
                  <a:sysClr val="windowText" lastClr="000000"/>
                </a:solidFill>
                <a:effectLst/>
                <a:uLnTx/>
                <a:uFillTx/>
                <a:latin typeface="Lucida Sans"/>
                <a:cs typeface="Lucida Sans"/>
              </a:rPr>
              <a:t>responsibility</a:t>
            </a:r>
            <a:r>
              <a:rPr kumimoji="0" lang="en-US" b="0" i="0" u="none" strike="noStrike" kern="0" cap="none" spc="-65" normalizeH="0" baseline="0" noProof="0" dirty="0">
                <a:ln>
                  <a:noFill/>
                </a:ln>
                <a:solidFill>
                  <a:sysClr val="windowText" lastClr="000000"/>
                </a:solidFill>
                <a:effectLst/>
                <a:uLnTx/>
                <a:uFillTx/>
                <a:latin typeface="Lucida Sans"/>
                <a:cs typeface="Lucida Sans"/>
              </a:rPr>
              <a:t> </a:t>
            </a:r>
            <a:r>
              <a:rPr kumimoji="0" lang="en-US" b="0" i="0" u="none" strike="noStrike" kern="0" cap="none" spc="-30" normalizeH="0" baseline="0" noProof="0" dirty="0">
                <a:ln>
                  <a:noFill/>
                </a:ln>
                <a:solidFill>
                  <a:sysClr val="windowText" lastClr="000000"/>
                </a:solidFill>
                <a:effectLst/>
                <a:uLnTx/>
                <a:uFillTx/>
                <a:latin typeface="Lucida Sans"/>
                <a:cs typeface="Lucida Sans"/>
              </a:rPr>
              <a:t>in</a:t>
            </a:r>
            <a:r>
              <a:rPr kumimoji="0" lang="en-US" b="0" i="0" u="none" strike="noStrike" kern="0" cap="none" spc="-50" normalizeH="0" baseline="0" noProof="0" dirty="0">
                <a:ln>
                  <a:noFill/>
                </a:ln>
                <a:solidFill>
                  <a:sysClr val="windowText" lastClr="000000"/>
                </a:solidFill>
                <a:effectLst/>
                <a:uLnTx/>
                <a:uFillTx/>
                <a:latin typeface="Lucida Sans"/>
                <a:cs typeface="Lucida Sans"/>
              </a:rPr>
              <a:t> </a:t>
            </a:r>
            <a:r>
              <a:rPr kumimoji="0" lang="en-US" b="0" i="0" u="none" strike="noStrike" kern="0" cap="none" spc="-20" normalizeH="0" baseline="0" noProof="0" dirty="0">
                <a:ln>
                  <a:noFill/>
                </a:ln>
                <a:solidFill>
                  <a:sysClr val="windowText" lastClr="000000"/>
                </a:solidFill>
                <a:effectLst/>
                <a:uLnTx/>
                <a:uFillTx/>
                <a:latin typeface="Lucida Sans"/>
                <a:cs typeface="Lucida Sans"/>
              </a:rPr>
              <a:t>the</a:t>
            </a:r>
            <a:r>
              <a:rPr kumimoji="0" lang="en-US" b="0" i="0" u="none" strike="noStrike" kern="0" cap="none" spc="20" normalizeH="0" baseline="0" noProof="0" dirty="0">
                <a:ln>
                  <a:noFill/>
                </a:ln>
                <a:solidFill>
                  <a:sysClr val="windowText" lastClr="000000"/>
                </a:solidFill>
                <a:effectLst/>
                <a:uLnTx/>
                <a:uFillTx/>
                <a:latin typeface="Lucida Sans"/>
                <a:cs typeface="Lucida Sans"/>
              </a:rPr>
              <a:t> </a:t>
            </a:r>
            <a:r>
              <a:rPr kumimoji="0" lang="en-US" b="0" i="0" u="none" strike="noStrike" kern="0" cap="none" spc="-40" normalizeH="0" baseline="0" noProof="0" dirty="0">
                <a:ln>
                  <a:noFill/>
                </a:ln>
                <a:solidFill>
                  <a:sysClr val="windowText" lastClr="000000"/>
                </a:solidFill>
                <a:effectLst/>
                <a:uLnTx/>
                <a:uFillTx/>
                <a:latin typeface="Lucida Sans"/>
                <a:cs typeface="Lucida Sans"/>
              </a:rPr>
              <a:t>risk</a:t>
            </a:r>
            <a:r>
              <a:rPr kumimoji="0" lang="en-US" b="0" i="0" u="none" strike="noStrike" kern="0" cap="none" spc="-50" normalizeH="0" baseline="0" noProof="0" dirty="0">
                <a:ln>
                  <a:noFill/>
                </a:ln>
                <a:solidFill>
                  <a:sysClr val="windowText" lastClr="000000"/>
                </a:solidFill>
                <a:effectLst/>
                <a:uLnTx/>
                <a:uFillTx/>
                <a:latin typeface="Lucida Sans"/>
                <a:cs typeface="Lucida Sans"/>
              </a:rPr>
              <a:t> </a:t>
            </a:r>
            <a:r>
              <a:rPr kumimoji="0" lang="en-US" b="0" i="0" u="none" strike="noStrike" kern="0" cap="none" spc="-20" normalizeH="0" baseline="0" noProof="0" dirty="0">
                <a:ln>
                  <a:noFill/>
                </a:ln>
                <a:solidFill>
                  <a:sysClr val="windowText" lastClr="000000"/>
                </a:solidFill>
                <a:effectLst/>
                <a:uLnTx/>
                <a:uFillTx/>
                <a:latin typeface="Lucida Sans"/>
                <a:cs typeface="Lucida Sans"/>
              </a:rPr>
              <a:t>management</a:t>
            </a:r>
            <a:r>
              <a:rPr kumimoji="0" lang="en-US" b="0" i="0" u="none" strike="noStrike" kern="0" cap="none" spc="-5" normalizeH="0" baseline="0" noProof="0" dirty="0">
                <a:ln>
                  <a:noFill/>
                </a:ln>
                <a:solidFill>
                  <a:sysClr val="windowText" lastClr="000000"/>
                </a:solidFill>
                <a:effectLst/>
                <a:uLnTx/>
                <a:uFillTx/>
                <a:latin typeface="Lucida Sans"/>
                <a:cs typeface="Lucida Sans"/>
              </a:rPr>
              <a:t> </a:t>
            </a:r>
            <a:r>
              <a:rPr kumimoji="0" lang="en-US" b="0" i="0" u="none" strike="noStrike" kern="0" cap="none" spc="-25" normalizeH="0" baseline="0" noProof="0" dirty="0">
                <a:ln>
                  <a:noFill/>
                </a:ln>
                <a:solidFill>
                  <a:sysClr val="windowText" lastClr="000000"/>
                </a:solidFill>
                <a:effectLst/>
                <a:uLnTx/>
                <a:uFillTx/>
                <a:latin typeface="Lucida Sans"/>
                <a:cs typeface="Lucida Sans"/>
              </a:rPr>
              <a:t>process.</a:t>
            </a:r>
          </a:p>
          <a:p>
            <a:pPr marL="12700" marR="5080" lvl="0" indent="0" algn="just" defTabSz="914400" eaLnBrk="1" fontAlgn="auto" latinLnBrk="0" hangingPunct="1">
              <a:lnSpc>
                <a:spcPct val="108300"/>
              </a:lnSpc>
              <a:spcBef>
                <a:spcPts val="110"/>
              </a:spcBef>
              <a:spcAft>
                <a:spcPts val="0"/>
              </a:spcAft>
              <a:buClrTx/>
              <a:buSzTx/>
              <a:buFontTx/>
              <a:buNone/>
              <a:tabLst/>
              <a:defRPr/>
            </a:pPr>
            <a:endParaRPr kumimoji="0" lang="en-US" b="0" i="0" u="none" strike="noStrike" kern="0" cap="none" spc="-25" normalizeH="0" baseline="0" noProof="0" dirty="0">
              <a:ln>
                <a:noFill/>
              </a:ln>
              <a:solidFill>
                <a:sysClr val="windowText" lastClr="000000"/>
              </a:solidFill>
              <a:effectLst/>
              <a:uLnTx/>
              <a:uFillTx/>
              <a:latin typeface="Lucida Sans"/>
              <a:cs typeface="Lucida Sans"/>
            </a:endParaRPr>
          </a:p>
          <a:p>
            <a:pPr marL="12700" marR="5080" lvl="0" indent="0" algn="just" defTabSz="914400" eaLnBrk="1" fontAlgn="auto" latinLnBrk="0" hangingPunct="1">
              <a:lnSpc>
                <a:spcPct val="108300"/>
              </a:lnSpc>
              <a:spcBef>
                <a:spcPts val="110"/>
              </a:spcBef>
              <a:spcAft>
                <a:spcPts val="0"/>
              </a:spcAft>
              <a:buClrTx/>
              <a:buSzTx/>
              <a:buFontTx/>
              <a:buNone/>
              <a:tabLst/>
              <a:defRPr/>
            </a:pPr>
            <a:r>
              <a:rPr kumimoji="0" lang="en-US" b="1" i="0" u="none" strike="noStrike" kern="0" cap="none" spc="-70" normalizeH="0" baseline="0" noProof="0" dirty="0">
                <a:ln>
                  <a:noFill/>
                </a:ln>
                <a:solidFill>
                  <a:sysClr val="windowText" lastClr="000000"/>
                </a:solidFill>
                <a:effectLst/>
                <a:uLnTx/>
                <a:uFillTx/>
                <a:latin typeface="Tahoma"/>
                <a:cs typeface="Tahoma"/>
              </a:rPr>
              <a:t>Open</a:t>
            </a:r>
            <a:r>
              <a:rPr kumimoji="0" lang="en-US" b="1" i="0" u="none" strike="noStrike" kern="0" cap="none" spc="-40" normalizeH="0" baseline="0" noProof="0" dirty="0">
                <a:ln>
                  <a:noFill/>
                </a:ln>
                <a:solidFill>
                  <a:sysClr val="windowText" lastClr="000000"/>
                </a:solidFill>
                <a:effectLst/>
                <a:uLnTx/>
                <a:uFillTx/>
                <a:latin typeface="Tahoma"/>
                <a:cs typeface="Tahoma"/>
              </a:rPr>
              <a:t> </a:t>
            </a:r>
            <a:r>
              <a:rPr kumimoji="0" lang="en-US" b="1" i="0" u="none" strike="noStrike" kern="0" cap="none" spc="-55" normalizeH="0" baseline="0" noProof="0" dirty="0">
                <a:ln>
                  <a:noFill/>
                </a:ln>
                <a:solidFill>
                  <a:sysClr val="windowText" lastClr="000000"/>
                </a:solidFill>
                <a:effectLst/>
                <a:uLnTx/>
                <a:uFillTx/>
                <a:latin typeface="Tahoma"/>
                <a:cs typeface="Tahoma"/>
              </a:rPr>
              <a:t>Communication</a:t>
            </a:r>
            <a:endParaRPr kumimoji="0" lang="en-US" b="0" i="0" u="none" strike="noStrike" kern="0" cap="none" spc="0" normalizeH="0" baseline="0" noProof="0" dirty="0">
              <a:ln>
                <a:noFill/>
              </a:ln>
              <a:solidFill>
                <a:sysClr val="windowText" lastClr="000000"/>
              </a:solidFill>
              <a:effectLst/>
              <a:uLnTx/>
              <a:uFillTx/>
              <a:latin typeface="Tahoma"/>
              <a:cs typeface="Tahoma"/>
            </a:endParaRPr>
          </a:p>
          <a:p>
            <a:pPr marL="298450" marR="5080" lvl="0" indent="-285750" algn="just" defTabSz="914400" eaLnBrk="1" fontAlgn="auto" latinLnBrk="0" hangingPunct="1">
              <a:lnSpc>
                <a:spcPct val="108300"/>
              </a:lnSpc>
              <a:spcBef>
                <a:spcPts val="110"/>
              </a:spcBef>
              <a:spcAft>
                <a:spcPts val="0"/>
              </a:spcAft>
              <a:buClrTx/>
              <a:buSzTx/>
              <a:buFont typeface="Arial" panose="020B0604020202020204" pitchFamily="34" charset="0"/>
              <a:buChar char="•"/>
              <a:tabLst/>
              <a:defRPr/>
            </a:pPr>
            <a:r>
              <a:rPr kumimoji="0" lang="en-US" b="0" i="0" u="none" strike="noStrike" kern="0" cap="none" spc="-30" normalizeH="0" baseline="0" noProof="0" dirty="0">
                <a:ln>
                  <a:noFill/>
                </a:ln>
                <a:solidFill>
                  <a:sysClr val="windowText" lastClr="000000"/>
                </a:solidFill>
                <a:effectLst/>
                <a:uLnTx/>
                <a:uFillTx/>
                <a:latin typeface="Lucida Sans"/>
                <a:cs typeface="Lucida Sans"/>
              </a:rPr>
              <a:t>Create</a:t>
            </a:r>
            <a:r>
              <a:rPr kumimoji="0" lang="en-US" b="0" i="0" u="none" strike="noStrike" kern="0" cap="none" spc="25" normalizeH="0" baseline="0" noProof="0" dirty="0">
                <a:ln>
                  <a:noFill/>
                </a:ln>
                <a:solidFill>
                  <a:sysClr val="windowText" lastClr="000000"/>
                </a:solidFill>
                <a:effectLst/>
                <a:uLnTx/>
                <a:uFillTx/>
                <a:latin typeface="Lucida Sans"/>
                <a:cs typeface="Lucida Sans"/>
              </a:rPr>
              <a:t> </a:t>
            </a:r>
            <a:r>
              <a:rPr kumimoji="0" lang="en-US" b="0" i="0" u="none" strike="noStrike" kern="0" cap="none" spc="-20" normalizeH="0" baseline="0" noProof="0" dirty="0">
                <a:ln>
                  <a:noFill/>
                </a:ln>
                <a:solidFill>
                  <a:sysClr val="windowText" lastClr="000000"/>
                </a:solidFill>
                <a:effectLst/>
                <a:uLnTx/>
                <a:uFillTx/>
                <a:latin typeface="Lucida Sans"/>
                <a:cs typeface="Lucida Sans"/>
              </a:rPr>
              <a:t>a</a:t>
            </a:r>
            <a:r>
              <a:rPr kumimoji="0" lang="en-US" b="0" i="0" u="none" strike="noStrike" kern="0" cap="none" spc="-40" normalizeH="0" baseline="0" noProof="0" dirty="0">
                <a:ln>
                  <a:noFill/>
                </a:ln>
                <a:solidFill>
                  <a:sysClr val="windowText" lastClr="000000"/>
                </a:solidFill>
                <a:effectLst/>
                <a:uLnTx/>
                <a:uFillTx/>
                <a:latin typeface="Lucida Sans"/>
                <a:cs typeface="Lucida Sans"/>
              </a:rPr>
              <a:t> </a:t>
            </a:r>
            <a:r>
              <a:rPr kumimoji="0" lang="en-US" b="0" i="0" u="none" strike="noStrike" kern="0" cap="none" spc="-35" normalizeH="0" baseline="0" noProof="0" dirty="0">
                <a:ln>
                  <a:noFill/>
                </a:ln>
                <a:solidFill>
                  <a:sysClr val="windowText" lastClr="000000"/>
                </a:solidFill>
                <a:effectLst/>
                <a:uLnTx/>
                <a:uFillTx/>
                <a:latin typeface="Lucida Sans"/>
                <a:cs typeface="Lucida Sans"/>
              </a:rPr>
              <a:t>"no-surprises"</a:t>
            </a:r>
            <a:r>
              <a:rPr kumimoji="0" lang="en-US" b="0" i="0" u="none" strike="noStrike" kern="0" cap="none" spc="-25" normalizeH="0" baseline="0" noProof="0" dirty="0">
                <a:ln>
                  <a:noFill/>
                </a:ln>
                <a:solidFill>
                  <a:sysClr val="windowText" lastClr="000000"/>
                </a:solidFill>
                <a:effectLst/>
                <a:uLnTx/>
                <a:uFillTx/>
                <a:latin typeface="Lucida Sans"/>
                <a:cs typeface="Lucida Sans"/>
              </a:rPr>
              <a:t> </a:t>
            </a:r>
            <a:r>
              <a:rPr kumimoji="0" lang="en-US" b="0" i="0" u="none" strike="noStrike" kern="0" cap="none" spc="-30" normalizeH="0" baseline="0" noProof="0" dirty="0">
                <a:ln>
                  <a:noFill/>
                </a:ln>
                <a:solidFill>
                  <a:sysClr val="windowText" lastClr="000000"/>
                </a:solidFill>
                <a:effectLst/>
                <a:uLnTx/>
                <a:uFillTx/>
                <a:latin typeface="Lucida Sans"/>
                <a:cs typeface="Lucida Sans"/>
              </a:rPr>
              <a:t>environment</a:t>
            </a:r>
            <a:r>
              <a:rPr kumimoji="0" lang="en-US" b="0" i="0" u="none" strike="noStrike" kern="0" cap="none" spc="-5" normalizeH="0" baseline="0" noProof="0" dirty="0">
                <a:ln>
                  <a:noFill/>
                </a:ln>
                <a:solidFill>
                  <a:sysClr val="windowText" lastClr="000000"/>
                </a:solidFill>
                <a:effectLst/>
                <a:uLnTx/>
                <a:uFillTx/>
                <a:latin typeface="Lucida Sans"/>
                <a:cs typeface="Lucida Sans"/>
              </a:rPr>
              <a:t> </a:t>
            </a:r>
            <a:r>
              <a:rPr kumimoji="0" lang="en-US" b="0" i="0" u="none" strike="noStrike" kern="0" cap="none" spc="-20" normalizeH="0" baseline="0" noProof="0" dirty="0">
                <a:ln>
                  <a:noFill/>
                </a:ln>
                <a:solidFill>
                  <a:sysClr val="windowText" lastClr="000000"/>
                </a:solidFill>
                <a:effectLst/>
                <a:uLnTx/>
                <a:uFillTx/>
                <a:latin typeface="Lucida Sans"/>
                <a:cs typeface="Lucida Sans"/>
              </a:rPr>
              <a:t>where </a:t>
            </a:r>
            <a:r>
              <a:rPr kumimoji="0" lang="en-US" b="0" i="0" u="none" strike="noStrike" kern="0" cap="none" spc="-30" normalizeH="0" baseline="0" noProof="0" dirty="0">
                <a:ln>
                  <a:noFill/>
                </a:ln>
                <a:solidFill>
                  <a:sysClr val="windowText" lastClr="000000"/>
                </a:solidFill>
                <a:effectLst/>
                <a:uLnTx/>
                <a:uFillTx/>
                <a:latin typeface="Lucida Sans"/>
                <a:cs typeface="Lucida Sans"/>
              </a:rPr>
              <a:t>employees</a:t>
            </a:r>
            <a:r>
              <a:rPr kumimoji="0" lang="en-US" b="0" i="0" u="none" strike="noStrike" kern="0" cap="none" spc="-25" normalizeH="0" baseline="0" noProof="0" dirty="0">
                <a:ln>
                  <a:noFill/>
                </a:ln>
                <a:solidFill>
                  <a:sysClr val="windowText" lastClr="000000"/>
                </a:solidFill>
                <a:effectLst/>
                <a:uLnTx/>
                <a:uFillTx/>
                <a:latin typeface="Lucida Sans"/>
                <a:cs typeface="Lucida Sans"/>
              </a:rPr>
              <a:t> </a:t>
            </a:r>
            <a:r>
              <a:rPr kumimoji="0" lang="en-US" b="0" i="0" u="none" strike="noStrike" kern="0" cap="none" spc="-40" normalizeH="0" baseline="0" noProof="0" dirty="0">
                <a:ln>
                  <a:noFill/>
                </a:ln>
                <a:solidFill>
                  <a:sysClr val="windowText" lastClr="000000"/>
                </a:solidFill>
                <a:effectLst/>
                <a:uLnTx/>
                <a:uFillTx/>
                <a:latin typeface="Lucida Sans"/>
                <a:cs typeface="Lucida Sans"/>
              </a:rPr>
              <a:t>feel</a:t>
            </a:r>
            <a:r>
              <a:rPr kumimoji="0" lang="en-US" b="0" i="0" u="none" strike="noStrike" kern="0" cap="none" spc="-60" normalizeH="0" baseline="0" noProof="0" dirty="0">
                <a:ln>
                  <a:noFill/>
                </a:ln>
                <a:solidFill>
                  <a:sysClr val="windowText" lastClr="000000"/>
                </a:solidFill>
                <a:effectLst/>
                <a:uLnTx/>
                <a:uFillTx/>
                <a:latin typeface="Lucida Sans"/>
                <a:cs typeface="Lucida Sans"/>
              </a:rPr>
              <a:t> </a:t>
            </a:r>
            <a:r>
              <a:rPr kumimoji="0" lang="en-US" b="0" i="0" u="none" strike="noStrike" kern="0" cap="none" spc="-50" normalizeH="0" baseline="0" noProof="0" dirty="0">
                <a:ln>
                  <a:noFill/>
                </a:ln>
                <a:solidFill>
                  <a:sysClr val="windowText" lastClr="000000"/>
                </a:solidFill>
                <a:effectLst/>
                <a:uLnTx/>
                <a:uFillTx/>
                <a:latin typeface="Lucida Sans"/>
                <a:cs typeface="Lucida Sans"/>
              </a:rPr>
              <a:t>safe</a:t>
            </a:r>
            <a:r>
              <a:rPr kumimoji="0" lang="en-US" b="0" i="0" u="none" strike="noStrike" kern="0" cap="none" spc="-5" normalizeH="0" baseline="0" noProof="0" dirty="0">
                <a:ln>
                  <a:noFill/>
                </a:ln>
                <a:solidFill>
                  <a:sysClr val="windowText" lastClr="000000"/>
                </a:solidFill>
                <a:effectLst/>
                <a:uLnTx/>
                <a:uFillTx/>
                <a:latin typeface="Lucida Sans"/>
                <a:cs typeface="Lucida Sans"/>
              </a:rPr>
              <a:t> </a:t>
            </a:r>
            <a:r>
              <a:rPr kumimoji="0" lang="en-US" b="0" i="0" u="none" strike="noStrike" kern="0" cap="none" spc="0" normalizeH="0" baseline="0" noProof="0" dirty="0">
                <a:ln>
                  <a:noFill/>
                </a:ln>
                <a:solidFill>
                  <a:sysClr val="windowText" lastClr="000000"/>
                </a:solidFill>
                <a:effectLst/>
                <a:uLnTx/>
                <a:uFillTx/>
                <a:latin typeface="Lucida Sans"/>
                <a:cs typeface="Lucida Sans"/>
              </a:rPr>
              <a:t>to</a:t>
            </a:r>
            <a:r>
              <a:rPr kumimoji="0" lang="en-US" b="0" i="0" u="none" strike="noStrike" kern="0" cap="none" spc="-30" normalizeH="0" baseline="0" noProof="0" dirty="0">
                <a:ln>
                  <a:noFill/>
                </a:ln>
                <a:solidFill>
                  <a:sysClr val="windowText" lastClr="000000"/>
                </a:solidFill>
                <a:effectLst/>
                <a:uLnTx/>
                <a:uFillTx/>
                <a:latin typeface="Lucida Sans"/>
                <a:cs typeface="Lucida Sans"/>
              </a:rPr>
              <a:t> </a:t>
            </a:r>
            <a:r>
              <a:rPr kumimoji="0" lang="en-US" b="0" i="0" u="none" strike="noStrike" kern="0" cap="none" spc="-10" normalizeH="0" baseline="0" noProof="0" dirty="0">
                <a:ln>
                  <a:noFill/>
                </a:ln>
                <a:solidFill>
                  <a:sysClr val="windowText" lastClr="000000"/>
                </a:solidFill>
                <a:effectLst/>
                <a:uLnTx/>
                <a:uFillTx/>
                <a:latin typeface="Lucida Sans"/>
                <a:cs typeface="Lucida Sans"/>
              </a:rPr>
              <a:t>report</a:t>
            </a:r>
            <a:r>
              <a:rPr kumimoji="0" lang="en-US" b="0" i="0" u="none" strike="noStrike" kern="0" cap="none" spc="-30" normalizeH="0" baseline="0" noProof="0" dirty="0">
                <a:ln>
                  <a:noFill/>
                </a:ln>
                <a:solidFill>
                  <a:sysClr val="windowText" lastClr="000000"/>
                </a:solidFill>
                <a:effectLst/>
                <a:uLnTx/>
                <a:uFillTx/>
                <a:latin typeface="Lucida Sans"/>
                <a:cs typeface="Lucida Sans"/>
              </a:rPr>
              <a:t> </a:t>
            </a:r>
            <a:r>
              <a:rPr kumimoji="0" lang="en-US" b="0" i="0" u="none" strike="noStrike" kern="0" cap="none" spc="-10" normalizeH="0" baseline="0" noProof="0" dirty="0">
                <a:ln>
                  <a:noFill/>
                </a:ln>
                <a:solidFill>
                  <a:sysClr val="windowText" lastClr="000000"/>
                </a:solidFill>
                <a:effectLst/>
                <a:uLnTx/>
                <a:uFillTx/>
                <a:latin typeface="Lucida Sans"/>
                <a:cs typeface="Lucida Sans"/>
              </a:rPr>
              <a:t>concerns </a:t>
            </a:r>
            <a:r>
              <a:rPr kumimoji="0" lang="en-US" b="0" i="0" u="none" strike="noStrike" kern="0" cap="none" spc="0" normalizeH="0" baseline="0" noProof="0" dirty="0">
                <a:ln>
                  <a:noFill/>
                </a:ln>
                <a:solidFill>
                  <a:sysClr val="windowText" lastClr="000000"/>
                </a:solidFill>
                <a:effectLst/>
                <a:uLnTx/>
                <a:uFillTx/>
                <a:latin typeface="Lucida Sans"/>
                <a:cs typeface="Lucida Sans"/>
              </a:rPr>
              <a:t>without</a:t>
            </a:r>
            <a:r>
              <a:rPr kumimoji="0" lang="en-US" b="0" i="0" u="none" strike="noStrike" kern="0" cap="none" spc="-35" normalizeH="0" baseline="0" noProof="0" dirty="0">
                <a:ln>
                  <a:noFill/>
                </a:ln>
                <a:solidFill>
                  <a:sysClr val="windowText" lastClr="000000"/>
                </a:solidFill>
                <a:effectLst/>
                <a:uLnTx/>
                <a:uFillTx/>
                <a:latin typeface="Lucida Sans"/>
                <a:cs typeface="Lucida Sans"/>
              </a:rPr>
              <a:t> </a:t>
            </a:r>
            <a:r>
              <a:rPr kumimoji="0" lang="en-US" b="0" i="0" u="none" strike="noStrike" kern="0" cap="none" spc="-40" normalizeH="0" baseline="0" noProof="0" dirty="0">
                <a:ln>
                  <a:noFill/>
                </a:ln>
                <a:solidFill>
                  <a:sysClr val="windowText" lastClr="000000"/>
                </a:solidFill>
                <a:effectLst/>
                <a:uLnTx/>
                <a:uFillTx/>
                <a:latin typeface="Lucida Sans"/>
                <a:cs typeface="Lucida Sans"/>
              </a:rPr>
              <a:t>fear</a:t>
            </a:r>
            <a:r>
              <a:rPr kumimoji="0" lang="en-US" b="0" i="0" u="none" strike="noStrike" kern="0" cap="none" spc="-25" normalizeH="0" baseline="0" noProof="0" dirty="0">
                <a:ln>
                  <a:noFill/>
                </a:ln>
                <a:solidFill>
                  <a:sysClr val="windowText" lastClr="000000"/>
                </a:solidFill>
                <a:effectLst/>
                <a:uLnTx/>
                <a:uFillTx/>
                <a:latin typeface="Lucida Sans"/>
                <a:cs typeface="Lucida Sans"/>
              </a:rPr>
              <a:t> </a:t>
            </a:r>
            <a:r>
              <a:rPr kumimoji="0" lang="en-US" b="0" i="0" u="none" strike="noStrike" kern="0" cap="none" spc="-35" normalizeH="0" baseline="0" noProof="0" dirty="0">
                <a:ln>
                  <a:noFill/>
                </a:ln>
                <a:solidFill>
                  <a:sysClr val="windowText" lastClr="000000"/>
                </a:solidFill>
                <a:effectLst/>
                <a:uLnTx/>
                <a:uFillTx/>
                <a:latin typeface="Lucida Sans"/>
                <a:cs typeface="Lucida Sans"/>
              </a:rPr>
              <a:t>of</a:t>
            </a:r>
            <a:r>
              <a:rPr kumimoji="0" lang="en-US" b="0" i="0" u="none" strike="noStrike" kern="0" cap="none" spc="-55" normalizeH="0" baseline="0" noProof="0" dirty="0">
                <a:ln>
                  <a:noFill/>
                </a:ln>
                <a:solidFill>
                  <a:sysClr val="windowText" lastClr="000000"/>
                </a:solidFill>
                <a:effectLst/>
                <a:uLnTx/>
                <a:uFillTx/>
                <a:latin typeface="Lucida Sans"/>
                <a:cs typeface="Lucida Sans"/>
              </a:rPr>
              <a:t> </a:t>
            </a:r>
            <a:r>
              <a:rPr kumimoji="0" lang="en-US" b="0" i="0" u="none" strike="noStrike" kern="0" cap="none" spc="-25" normalizeH="0" baseline="0" noProof="0" dirty="0">
                <a:ln>
                  <a:noFill/>
                </a:ln>
                <a:solidFill>
                  <a:sysClr val="windowText" lastClr="000000"/>
                </a:solidFill>
                <a:effectLst/>
                <a:uLnTx/>
                <a:uFillTx/>
                <a:latin typeface="Lucida Sans"/>
                <a:cs typeface="Lucida Sans"/>
              </a:rPr>
              <a:t>blame.</a:t>
            </a:r>
            <a:r>
              <a:rPr kumimoji="0" lang="en-US" b="0" i="0" u="none" strike="noStrike" kern="0" cap="none" spc="-60" normalizeH="0" baseline="0" noProof="0" dirty="0">
                <a:ln>
                  <a:noFill/>
                </a:ln>
                <a:solidFill>
                  <a:sysClr val="windowText" lastClr="000000"/>
                </a:solidFill>
                <a:effectLst/>
                <a:uLnTx/>
                <a:uFillTx/>
                <a:latin typeface="Lucida Sans"/>
                <a:cs typeface="Lucida Sans"/>
              </a:rPr>
              <a:t> </a:t>
            </a:r>
          </a:p>
          <a:p>
            <a:pPr marL="298450" marR="5080" lvl="0" indent="-285750" algn="just" defTabSz="914400" eaLnBrk="1" fontAlgn="auto" latinLnBrk="0" hangingPunct="1">
              <a:lnSpc>
                <a:spcPct val="108300"/>
              </a:lnSpc>
              <a:spcBef>
                <a:spcPts val="110"/>
              </a:spcBef>
              <a:spcAft>
                <a:spcPts val="0"/>
              </a:spcAft>
              <a:buClrTx/>
              <a:buSzTx/>
              <a:buFont typeface="Arial" panose="020B0604020202020204" pitchFamily="34" charset="0"/>
              <a:buChar char="•"/>
              <a:tabLst/>
              <a:defRPr/>
            </a:pPr>
            <a:r>
              <a:rPr kumimoji="0" lang="en-US" b="0" i="0" u="none" strike="noStrike" kern="0" cap="none" spc="-20" normalizeH="0" baseline="0" noProof="0" dirty="0">
                <a:ln>
                  <a:noFill/>
                </a:ln>
                <a:solidFill>
                  <a:sysClr val="windowText" lastClr="000000"/>
                </a:solidFill>
                <a:effectLst/>
                <a:uLnTx/>
                <a:uFillTx/>
                <a:latin typeface="Lucida Sans"/>
                <a:cs typeface="Lucida Sans"/>
              </a:rPr>
              <a:t>Surface</a:t>
            </a:r>
            <a:r>
              <a:rPr kumimoji="0" lang="en-US" b="0" i="0" u="none" strike="noStrike" kern="0" cap="none" spc="-10" normalizeH="0" baseline="0" noProof="0" dirty="0">
                <a:ln>
                  <a:noFill/>
                </a:ln>
                <a:solidFill>
                  <a:sysClr val="windowText" lastClr="000000"/>
                </a:solidFill>
                <a:effectLst/>
                <a:uLnTx/>
                <a:uFillTx/>
                <a:latin typeface="Lucida Sans"/>
                <a:cs typeface="Lucida Sans"/>
              </a:rPr>
              <a:t> problems </a:t>
            </a:r>
            <a:r>
              <a:rPr kumimoji="0" lang="en-US" b="0" i="0" u="none" strike="noStrike" kern="0" cap="none" spc="-40" normalizeH="0" baseline="0" noProof="0" dirty="0">
                <a:ln>
                  <a:noFill/>
                </a:ln>
                <a:solidFill>
                  <a:sysClr val="windowText" lastClr="000000"/>
                </a:solidFill>
                <a:effectLst/>
                <a:uLnTx/>
                <a:uFillTx/>
                <a:latin typeface="Lucida Sans"/>
                <a:cs typeface="Lucida Sans"/>
              </a:rPr>
              <a:t>early</a:t>
            </a:r>
            <a:r>
              <a:rPr kumimoji="0" lang="en-US" b="0" i="0" u="none" strike="noStrike" kern="0" cap="none" spc="-75" normalizeH="0" baseline="0" noProof="0" dirty="0">
                <a:ln>
                  <a:noFill/>
                </a:ln>
                <a:solidFill>
                  <a:sysClr val="windowText" lastClr="000000"/>
                </a:solidFill>
                <a:effectLst/>
                <a:uLnTx/>
                <a:uFillTx/>
                <a:latin typeface="Lucida Sans"/>
                <a:cs typeface="Lucida Sans"/>
              </a:rPr>
              <a:t> </a:t>
            </a:r>
            <a:r>
              <a:rPr kumimoji="0" lang="en-US" b="0" i="0" u="none" strike="noStrike" kern="0" cap="none" spc="-10" normalizeH="0" baseline="0" noProof="0" dirty="0">
                <a:ln>
                  <a:noFill/>
                </a:ln>
                <a:solidFill>
                  <a:sysClr val="windowText" lastClr="000000"/>
                </a:solidFill>
                <a:effectLst/>
                <a:uLnTx/>
                <a:uFillTx/>
                <a:latin typeface="Lucida Sans"/>
                <a:cs typeface="Lucida Sans"/>
              </a:rPr>
              <a:t>when</a:t>
            </a:r>
            <a:r>
              <a:rPr kumimoji="0" lang="en-US" b="0" i="0" u="none" strike="noStrike" kern="0" cap="none" spc="-60" normalizeH="0" baseline="0" noProof="0" dirty="0">
                <a:ln>
                  <a:noFill/>
                </a:ln>
                <a:solidFill>
                  <a:sysClr val="windowText" lastClr="000000"/>
                </a:solidFill>
                <a:effectLst/>
                <a:uLnTx/>
                <a:uFillTx/>
                <a:latin typeface="Lucida Sans"/>
                <a:cs typeface="Lucida Sans"/>
              </a:rPr>
              <a:t> </a:t>
            </a:r>
            <a:r>
              <a:rPr kumimoji="0" lang="en-US" b="0" i="0" u="none" strike="noStrike" kern="0" cap="none" spc="-35" normalizeH="0" baseline="0" noProof="0" dirty="0">
                <a:ln>
                  <a:noFill/>
                </a:ln>
                <a:solidFill>
                  <a:sysClr val="windowText" lastClr="000000"/>
                </a:solidFill>
                <a:effectLst/>
                <a:uLnTx/>
                <a:uFillTx/>
                <a:latin typeface="Lucida Sans"/>
                <a:cs typeface="Lucida Sans"/>
              </a:rPr>
              <a:t>they're</a:t>
            </a:r>
            <a:r>
              <a:rPr kumimoji="0" lang="en-US" b="0" i="0" u="none" strike="noStrike" kern="0" cap="none" spc="10" normalizeH="0" baseline="0" noProof="0" dirty="0">
                <a:ln>
                  <a:noFill/>
                </a:ln>
                <a:solidFill>
                  <a:sysClr val="windowText" lastClr="000000"/>
                </a:solidFill>
                <a:effectLst/>
                <a:uLnTx/>
                <a:uFillTx/>
                <a:latin typeface="Lucida Sans"/>
                <a:cs typeface="Lucida Sans"/>
              </a:rPr>
              <a:t> </a:t>
            </a:r>
            <a:r>
              <a:rPr kumimoji="0" lang="en-US" b="0" i="0" u="none" strike="noStrike" kern="0" cap="none" spc="-25" normalizeH="0" baseline="0" noProof="0" dirty="0">
                <a:ln>
                  <a:noFill/>
                </a:ln>
                <a:solidFill>
                  <a:sysClr val="windowText" lastClr="000000"/>
                </a:solidFill>
                <a:effectLst/>
                <a:uLnTx/>
                <a:uFillTx/>
                <a:latin typeface="Lucida Sans"/>
                <a:cs typeface="Lucida Sans"/>
              </a:rPr>
              <a:t>manageable</a:t>
            </a:r>
            <a:r>
              <a:rPr kumimoji="0" lang="en-US" b="0" i="0" u="none" strike="noStrike" kern="0" cap="none" spc="10" normalizeH="0" baseline="0" noProof="0" dirty="0">
                <a:ln>
                  <a:noFill/>
                </a:ln>
                <a:solidFill>
                  <a:sysClr val="windowText" lastClr="000000"/>
                </a:solidFill>
                <a:effectLst/>
                <a:uLnTx/>
                <a:uFillTx/>
                <a:latin typeface="Lucida Sans"/>
                <a:cs typeface="Lucida Sans"/>
              </a:rPr>
              <a:t> </a:t>
            </a:r>
            <a:r>
              <a:rPr kumimoji="0" lang="en-US" b="0" i="0" u="none" strike="noStrike" kern="0" cap="none" spc="-25" normalizeH="0" baseline="0" noProof="0" dirty="0">
                <a:ln>
                  <a:noFill/>
                </a:ln>
                <a:solidFill>
                  <a:sysClr val="windowText" lastClr="000000"/>
                </a:solidFill>
                <a:effectLst/>
                <a:uLnTx/>
                <a:uFillTx/>
                <a:latin typeface="Lucida Sans"/>
                <a:cs typeface="Lucida Sans"/>
              </a:rPr>
              <a:t>rather</a:t>
            </a:r>
            <a:r>
              <a:rPr kumimoji="0" lang="en-US" b="0" i="0" u="none" strike="noStrike" kern="0" cap="none" spc="-10" normalizeH="0" baseline="0" noProof="0" dirty="0">
                <a:ln>
                  <a:noFill/>
                </a:ln>
                <a:solidFill>
                  <a:sysClr val="windowText" lastClr="000000"/>
                </a:solidFill>
                <a:effectLst/>
                <a:uLnTx/>
                <a:uFillTx/>
                <a:latin typeface="Lucida Sans"/>
                <a:cs typeface="Lucida Sans"/>
              </a:rPr>
              <a:t> </a:t>
            </a:r>
            <a:r>
              <a:rPr kumimoji="0" lang="en-US" b="0" i="0" u="none" strike="noStrike" kern="0" cap="none" spc="-20" normalizeH="0" baseline="0" noProof="0" dirty="0">
                <a:ln>
                  <a:noFill/>
                </a:ln>
                <a:solidFill>
                  <a:sysClr val="windowText" lastClr="000000"/>
                </a:solidFill>
                <a:effectLst/>
                <a:uLnTx/>
                <a:uFillTx/>
                <a:latin typeface="Lucida Sans"/>
                <a:cs typeface="Lucida Sans"/>
              </a:rPr>
              <a:t>than </a:t>
            </a:r>
            <a:r>
              <a:rPr kumimoji="0" lang="en-US" b="0" i="0" u="none" strike="noStrike" kern="0" cap="none" spc="-10" normalizeH="0" baseline="0" noProof="0" dirty="0">
                <a:ln>
                  <a:noFill/>
                </a:ln>
                <a:solidFill>
                  <a:sysClr val="windowText" lastClr="000000"/>
                </a:solidFill>
                <a:effectLst/>
                <a:uLnTx/>
                <a:uFillTx/>
                <a:latin typeface="Lucida Sans"/>
                <a:cs typeface="Lucida Sans"/>
              </a:rPr>
              <a:t>waiting</a:t>
            </a:r>
            <a:r>
              <a:rPr kumimoji="0" lang="en-US" b="0" i="0" u="none" strike="noStrike" kern="0" cap="none" spc="-50" normalizeH="0" baseline="0" noProof="0" dirty="0">
                <a:ln>
                  <a:noFill/>
                </a:ln>
                <a:solidFill>
                  <a:sysClr val="windowText" lastClr="000000"/>
                </a:solidFill>
                <a:effectLst/>
                <a:uLnTx/>
                <a:uFillTx/>
                <a:latin typeface="Lucida Sans"/>
                <a:cs typeface="Lucida Sans"/>
              </a:rPr>
              <a:t> </a:t>
            </a:r>
            <a:r>
              <a:rPr kumimoji="0" lang="en-US" b="0" i="0" u="none" strike="noStrike" kern="0" cap="none" spc="-30" normalizeH="0" baseline="0" noProof="0" dirty="0">
                <a:ln>
                  <a:noFill/>
                </a:ln>
                <a:solidFill>
                  <a:sysClr val="windowText" lastClr="000000"/>
                </a:solidFill>
                <a:effectLst/>
                <a:uLnTx/>
                <a:uFillTx/>
                <a:latin typeface="Lucida Sans"/>
                <a:cs typeface="Lucida Sans"/>
              </a:rPr>
              <a:t>until</a:t>
            </a:r>
            <a:r>
              <a:rPr kumimoji="0" lang="en-US" b="0" i="0" u="none" strike="noStrike" kern="0" cap="none" spc="-55" normalizeH="0" baseline="0" noProof="0" dirty="0">
                <a:ln>
                  <a:noFill/>
                </a:ln>
                <a:solidFill>
                  <a:sysClr val="windowText" lastClr="000000"/>
                </a:solidFill>
                <a:effectLst/>
                <a:uLnTx/>
                <a:uFillTx/>
                <a:latin typeface="Lucida Sans"/>
                <a:cs typeface="Lucida Sans"/>
              </a:rPr>
              <a:t> </a:t>
            </a:r>
            <a:r>
              <a:rPr kumimoji="0" lang="en-US" b="0" i="0" u="none" strike="noStrike" kern="0" cap="none" spc="-35" normalizeH="0" baseline="0" noProof="0" dirty="0">
                <a:ln>
                  <a:noFill/>
                </a:ln>
                <a:solidFill>
                  <a:sysClr val="windowText" lastClr="000000"/>
                </a:solidFill>
                <a:effectLst/>
                <a:uLnTx/>
                <a:uFillTx/>
                <a:latin typeface="Lucida Sans"/>
                <a:cs typeface="Lucida Sans"/>
              </a:rPr>
              <a:t>they</a:t>
            </a:r>
            <a:r>
              <a:rPr kumimoji="0" lang="en-US" b="0" i="0" u="none" strike="noStrike" kern="0" cap="none" spc="-80" normalizeH="0" baseline="0" noProof="0" dirty="0">
                <a:ln>
                  <a:noFill/>
                </a:ln>
                <a:solidFill>
                  <a:sysClr val="windowText" lastClr="000000"/>
                </a:solidFill>
                <a:effectLst/>
                <a:uLnTx/>
                <a:uFillTx/>
                <a:latin typeface="Lucida Sans"/>
                <a:cs typeface="Lucida Sans"/>
              </a:rPr>
              <a:t> </a:t>
            </a:r>
            <a:r>
              <a:rPr kumimoji="0" lang="en-US" b="0" i="0" u="none" strike="noStrike" kern="0" cap="none" spc="-30" normalizeH="0" baseline="0" noProof="0" dirty="0">
                <a:ln>
                  <a:noFill/>
                </a:ln>
                <a:solidFill>
                  <a:sysClr val="windowText" lastClr="000000"/>
                </a:solidFill>
                <a:effectLst/>
                <a:uLnTx/>
                <a:uFillTx/>
                <a:latin typeface="Lucida Sans"/>
                <a:cs typeface="Lucida Sans"/>
              </a:rPr>
              <a:t>escalate</a:t>
            </a:r>
            <a:r>
              <a:rPr kumimoji="0" lang="en-US" b="0" i="0" u="none" strike="noStrike" kern="0" cap="none" spc="0" normalizeH="0" baseline="0" noProof="0" dirty="0">
                <a:ln>
                  <a:noFill/>
                </a:ln>
                <a:solidFill>
                  <a:sysClr val="windowText" lastClr="000000"/>
                </a:solidFill>
                <a:effectLst/>
                <a:uLnTx/>
                <a:uFillTx/>
                <a:latin typeface="Lucida Sans"/>
                <a:cs typeface="Lucida Sans"/>
              </a:rPr>
              <a:t> </a:t>
            </a:r>
            <a:r>
              <a:rPr kumimoji="0" lang="en-US" b="0" i="0" u="none" strike="noStrike" kern="0" cap="none" spc="-20" normalizeH="0" baseline="0" noProof="0" dirty="0">
                <a:ln>
                  <a:noFill/>
                </a:ln>
                <a:solidFill>
                  <a:sysClr val="windowText" lastClr="000000"/>
                </a:solidFill>
                <a:effectLst/>
                <a:uLnTx/>
                <a:uFillTx/>
                <a:latin typeface="Lucida Sans"/>
                <a:cs typeface="Lucida Sans"/>
              </a:rPr>
              <a:t>into</a:t>
            </a:r>
            <a:r>
              <a:rPr kumimoji="0" lang="en-US" b="0" i="0" u="none" strike="noStrike" kern="0" cap="none" spc="-30" normalizeH="0" baseline="0" noProof="0" dirty="0">
                <a:ln>
                  <a:noFill/>
                </a:ln>
                <a:solidFill>
                  <a:sysClr val="windowText" lastClr="000000"/>
                </a:solidFill>
                <a:effectLst/>
                <a:uLnTx/>
                <a:uFillTx/>
                <a:latin typeface="Lucida Sans"/>
                <a:cs typeface="Lucida Sans"/>
              </a:rPr>
              <a:t> </a:t>
            </a:r>
            <a:r>
              <a:rPr kumimoji="0" lang="en-US" b="0" i="0" u="none" strike="noStrike" kern="0" cap="none" spc="-10" normalizeH="0" baseline="0" noProof="0" dirty="0">
                <a:ln>
                  <a:noFill/>
                </a:ln>
                <a:solidFill>
                  <a:sysClr val="windowText" lastClr="000000"/>
                </a:solidFill>
                <a:effectLst/>
                <a:uLnTx/>
                <a:uFillTx/>
                <a:latin typeface="Lucida Sans"/>
                <a:cs typeface="Lucida Sans"/>
              </a:rPr>
              <a:t>crises.</a:t>
            </a:r>
            <a:endParaRPr lang="en-US" spc="-25" dirty="0">
              <a:solidFill>
                <a:sysClr val="windowText" lastClr="000000"/>
              </a:solidFill>
              <a:latin typeface="Lucida Sans"/>
              <a:cs typeface="Lucida Sans"/>
            </a:endParaRPr>
          </a:p>
          <a:p>
            <a:pPr marL="12700" marR="5080" lvl="0" indent="0" algn="just" defTabSz="914400" eaLnBrk="1" fontAlgn="auto" latinLnBrk="0" hangingPunct="1">
              <a:lnSpc>
                <a:spcPct val="108300"/>
              </a:lnSpc>
              <a:spcBef>
                <a:spcPts val="110"/>
              </a:spcBef>
              <a:spcAft>
                <a:spcPts val="0"/>
              </a:spcAft>
              <a:buClrTx/>
              <a:buSzTx/>
              <a:buFontTx/>
              <a:buNone/>
              <a:tabLst/>
              <a:defRPr/>
            </a:pPr>
            <a:endParaRPr kumimoji="0" lang="en-US" b="0" i="0" u="none" strike="noStrike" kern="0" cap="none" spc="0" normalizeH="0" baseline="0" noProof="0" dirty="0">
              <a:ln>
                <a:noFill/>
              </a:ln>
              <a:solidFill>
                <a:sysClr val="windowText" lastClr="000000"/>
              </a:solidFill>
              <a:effectLst/>
              <a:uLnTx/>
              <a:uFillTx/>
              <a:latin typeface="Lucida Sans"/>
              <a:cs typeface="Lucida Sans"/>
            </a:endParaRPr>
          </a:p>
        </p:txBody>
      </p:sp>
      <p:pic>
        <p:nvPicPr>
          <p:cNvPr id="2" name="Graphic 21">
            <a:extLst>
              <a:ext uri="{FF2B5EF4-FFF2-40B4-BE49-F238E27FC236}">
                <a16:creationId xmlns:a16="http://schemas.microsoft.com/office/drawing/2014/main" id="{61356726-9DE6-C940-2E3C-884E62CCE9B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58441" y="605121"/>
            <a:ext cx="2024202" cy="945164"/>
          </a:xfrm>
          <a:prstGeom prst="rect">
            <a:avLst/>
          </a:prstGeom>
        </p:spPr>
      </p:pic>
      <p:sp>
        <p:nvSpPr>
          <p:cNvPr id="5" name="TextBox 4">
            <a:extLst>
              <a:ext uri="{FF2B5EF4-FFF2-40B4-BE49-F238E27FC236}">
                <a16:creationId xmlns:a16="http://schemas.microsoft.com/office/drawing/2014/main" id="{5D4C6C4F-4B56-62C2-DF19-FE53FB84618A}"/>
              </a:ext>
            </a:extLst>
          </p:cNvPr>
          <p:cNvSpPr txBox="1"/>
          <p:nvPr/>
        </p:nvSpPr>
        <p:spPr>
          <a:xfrm>
            <a:off x="1771650" y="1428073"/>
            <a:ext cx="4876800" cy="369332"/>
          </a:xfrm>
          <a:prstGeom prst="rect">
            <a:avLst/>
          </a:prstGeom>
          <a:solidFill>
            <a:srgbClr val="00B0F0"/>
          </a:solidFill>
        </p:spPr>
        <p:txBody>
          <a:bodyPr wrap="square">
            <a:spAutoFit/>
          </a:bodyPr>
          <a:lstStyle/>
          <a:p>
            <a:pPr marL="12700">
              <a:lnSpc>
                <a:spcPct val="100000"/>
              </a:lnSpc>
              <a:spcBef>
                <a:spcPts val="100"/>
              </a:spcBef>
            </a:pPr>
            <a:r>
              <a:rPr lang="en-US" sz="1800" b="1" spc="-75" dirty="0">
                <a:solidFill>
                  <a:schemeClr val="bg1"/>
                </a:solidFill>
                <a:latin typeface="Arial"/>
                <a:cs typeface="Arial"/>
              </a:rPr>
              <a:t>BUILDING A RISK-AWARE CULTURE</a:t>
            </a:r>
          </a:p>
        </p:txBody>
      </p:sp>
    </p:spTree>
    <p:extLst>
      <p:ext uri="{BB962C8B-B14F-4D97-AF65-F5344CB8AC3E}">
        <p14:creationId xmlns:p14="http://schemas.microsoft.com/office/powerpoint/2010/main" val="186524940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306113" y="1038738"/>
            <a:ext cx="8712935" cy="40147"/>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772574" y="1550134"/>
            <a:ext cx="3625271" cy="459102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704850" y="1857375"/>
            <a:ext cx="9372600" cy="401675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819150" y="1944746"/>
            <a:ext cx="9067800" cy="3842014"/>
          </a:xfrm>
          <a:prstGeom prst="rect">
            <a:avLst/>
          </a:prstGeom>
          <a:noFill/>
        </p:spPr>
        <p:txBody>
          <a:bodyPr wrap="square" rtlCol="0">
            <a:spAutoFit/>
          </a:bodyPr>
          <a:lstStyle/>
          <a:p>
            <a:endParaRPr lang="en-US" dirty="0">
              <a:solidFill>
                <a:srgbClr val="2D3956"/>
              </a:solidFill>
              <a:latin typeface="Tajawal ExtraBold" panose="00000800000000000000" pitchFamily="2" charset="-78"/>
              <a:cs typeface="Tajawal ExtraBold" panose="00000800000000000000" pitchFamily="2" charset="-78"/>
            </a:endParaRPr>
          </a:p>
          <a:p>
            <a:r>
              <a:rPr lang="en-US" sz="2459" b="1" dirty="0">
                <a:solidFill>
                  <a:srgbClr val="2D3956"/>
                </a:solidFill>
                <a:latin typeface="Tajawal ExtraBold" panose="00000800000000000000" pitchFamily="2" charset="-78"/>
                <a:cs typeface="Tajawal ExtraBold" panose="00000800000000000000" pitchFamily="2" charset="-78"/>
              </a:rPr>
              <a:t>Recap</a:t>
            </a:r>
          </a:p>
          <a:p>
            <a:endParaRPr lang="en-US" sz="2107" b="1" dirty="0">
              <a:solidFill>
                <a:schemeClr val="accent1">
                  <a:lumMod val="75000"/>
                </a:schemeClr>
              </a:solidFill>
              <a:cs typeface="Tajawal ExtraBold" panose="00000800000000000000" pitchFamily="2" charset="-78"/>
            </a:endParaRPr>
          </a:p>
          <a:p>
            <a:pPr marL="250917" indent="-250917" algn="just">
              <a:buFont typeface="Arial" panose="020B0604020202020204" pitchFamily="34" charset="0"/>
              <a:buChar char="•"/>
            </a:pPr>
            <a:r>
              <a:rPr lang="en-US" sz="2000" b="1" dirty="0">
                <a:solidFill>
                  <a:schemeClr val="accent1">
                    <a:lumMod val="75000"/>
                  </a:schemeClr>
                </a:solidFill>
                <a:cs typeface="Tajawal ExtraBold" panose="00000800000000000000" pitchFamily="2" charset="-78"/>
              </a:rPr>
              <a:t>Risk management is not about avoiding all risks but making calculated decisions</a:t>
            </a:r>
          </a:p>
          <a:p>
            <a:pPr marL="250917" indent="-250917" algn="just">
              <a:buFont typeface="Arial" panose="020B0604020202020204" pitchFamily="34" charset="0"/>
              <a:buChar char="•"/>
            </a:pPr>
            <a:endParaRPr lang="en-US" sz="2000" b="1" dirty="0">
              <a:solidFill>
                <a:schemeClr val="accent1">
                  <a:lumMod val="75000"/>
                </a:schemeClr>
              </a:solidFill>
              <a:cs typeface="Tajawal ExtraBold" panose="00000800000000000000" pitchFamily="2" charset="-78"/>
            </a:endParaRPr>
          </a:p>
          <a:p>
            <a:pPr marL="250917" indent="-250917" algn="just">
              <a:buFont typeface="Arial" panose="020B0604020202020204" pitchFamily="34" charset="0"/>
              <a:buChar char="•"/>
            </a:pPr>
            <a:r>
              <a:rPr lang="en-US" sz="2000" b="1" dirty="0">
                <a:solidFill>
                  <a:schemeClr val="accent1">
                    <a:lumMod val="75000"/>
                  </a:schemeClr>
                </a:solidFill>
                <a:cs typeface="Tajawal ExtraBold" panose="00000800000000000000" pitchFamily="2" charset="-78"/>
              </a:rPr>
              <a:t>Implement a continuous cycle: identify, assess, mitigate, monitor</a:t>
            </a:r>
          </a:p>
          <a:p>
            <a:pPr marL="250917" indent="-250917" algn="just">
              <a:buFont typeface="Arial" panose="020B0604020202020204" pitchFamily="34" charset="0"/>
              <a:buChar char="•"/>
            </a:pPr>
            <a:endParaRPr lang="en-US" sz="2000" b="1" dirty="0">
              <a:solidFill>
                <a:schemeClr val="accent1">
                  <a:lumMod val="75000"/>
                </a:schemeClr>
              </a:solidFill>
              <a:cs typeface="Tajawal ExtraBold" panose="00000800000000000000" pitchFamily="2" charset="-78"/>
            </a:endParaRPr>
          </a:p>
          <a:p>
            <a:pPr marL="250917" indent="-250917" algn="just">
              <a:buFont typeface="Arial" panose="020B0604020202020204" pitchFamily="34" charset="0"/>
              <a:buChar char="•"/>
            </a:pPr>
            <a:r>
              <a:rPr lang="en-US" sz="2000" b="1" dirty="0">
                <a:solidFill>
                  <a:schemeClr val="accent1">
                    <a:lumMod val="75000"/>
                  </a:schemeClr>
                </a:solidFill>
                <a:cs typeface="Tajawal ExtraBold" panose="00000800000000000000" pitchFamily="2" charset="-78"/>
              </a:rPr>
              <a:t>Foster a risk-aware culture that empowers all team members</a:t>
            </a:r>
          </a:p>
          <a:p>
            <a:pPr marL="250917" indent="-250917" algn="just">
              <a:buFont typeface="Arial" panose="020B0604020202020204" pitchFamily="34" charset="0"/>
              <a:buChar char="•"/>
            </a:pPr>
            <a:endParaRPr lang="en-US" sz="2000" b="1" dirty="0">
              <a:solidFill>
                <a:schemeClr val="accent1">
                  <a:lumMod val="75000"/>
                </a:schemeClr>
              </a:solidFill>
              <a:cs typeface="Tajawal ExtraBold" panose="00000800000000000000" pitchFamily="2" charset="-78"/>
            </a:endParaRPr>
          </a:p>
          <a:p>
            <a:pPr marL="250917" indent="-250917" algn="just">
              <a:buFont typeface="Arial" panose="020B0604020202020204" pitchFamily="34" charset="0"/>
              <a:buChar char="•"/>
            </a:pPr>
            <a:r>
              <a:rPr lang="en-US" sz="2000" b="1" dirty="0">
                <a:solidFill>
                  <a:schemeClr val="accent1">
                    <a:lumMod val="75000"/>
                  </a:schemeClr>
                </a:solidFill>
                <a:cs typeface="Tajawal ExtraBold" panose="00000800000000000000" pitchFamily="2" charset="-78"/>
              </a:rPr>
              <a:t>Effective risk management leads to sustainable entrepreneurial success</a:t>
            </a:r>
          </a:p>
        </p:txBody>
      </p:sp>
      <p:pic>
        <p:nvPicPr>
          <p:cNvPr id="2" name="Graphic 21">
            <a:extLst>
              <a:ext uri="{FF2B5EF4-FFF2-40B4-BE49-F238E27FC236}">
                <a16:creationId xmlns:a16="http://schemas.microsoft.com/office/drawing/2014/main" id="{8F5F7D10-7DE3-9DEA-844F-981BD490B6F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2220" y="598885"/>
            <a:ext cx="2024202" cy="945164"/>
          </a:xfrm>
          <a:prstGeom prst="rect">
            <a:avLst/>
          </a:prstGeom>
        </p:spPr>
      </p:pic>
    </p:spTree>
    <p:extLst>
      <p:ext uri="{BB962C8B-B14F-4D97-AF65-F5344CB8AC3E}">
        <p14:creationId xmlns:p14="http://schemas.microsoft.com/office/powerpoint/2010/main" val="229783451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466" y="598884"/>
            <a:ext cx="4871561" cy="4894219"/>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3666" y="602551"/>
            <a:ext cx="1580012" cy="1572680"/>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561843" y="4198749"/>
            <a:ext cx="4894217" cy="2175209"/>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117755" y="1839634"/>
            <a:ext cx="4316410" cy="849207"/>
          </a:xfrm>
          <a:prstGeom prst="rect">
            <a:avLst/>
          </a:prstGeom>
          <a:noFill/>
        </p:spPr>
        <p:txBody>
          <a:bodyPr wrap="square" rtlCol="0">
            <a:spAutoFit/>
          </a:bodyPr>
          <a:lstStyle/>
          <a:p>
            <a:r>
              <a:rPr lang="en-US" sz="2459" b="1" dirty="0">
                <a:solidFill>
                  <a:srgbClr val="00B0F0"/>
                </a:solidFill>
                <a:latin typeface="Alexandria" charset="0"/>
                <a:cs typeface="Alexandria" charset="0"/>
              </a:rPr>
              <a:t>Summary of Lecture Objectives</a:t>
            </a:r>
          </a:p>
          <a:p>
            <a:endParaRPr lang="en-US" sz="2459" b="1" dirty="0">
              <a:solidFill>
                <a:srgbClr val="2D3956"/>
              </a:solidFill>
              <a:latin typeface="Tajawal Medium" panose="00000600000000000000" pitchFamily="2" charset="-78"/>
              <a:cs typeface="Tajawal Medium" panose="00000600000000000000" pitchFamily="2" charset="-78"/>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2766817" y="1111224"/>
            <a:ext cx="5722665" cy="40147"/>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527402C-3F97-690D-9C20-A459E375AEB7}"/>
              </a:ext>
            </a:extLst>
          </p:cNvPr>
          <p:cNvSpPr txBox="1"/>
          <p:nvPr/>
        </p:nvSpPr>
        <p:spPr>
          <a:xfrm>
            <a:off x="2923872" y="2789831"/>
            <a:ext cx="7616934" cy="3498137"/>
          </a:xfrm>
          <a:prstGeom prst="rect">
            <a:avLst/>
          </a:prstGeom>
          <a:noFill/>
        </p:spPr>
        <p:txBody>
          <a:bodyPr wrap="square" rtlCol="0">
            <a:spAutoFit/>
          </a:bodyPr>
          <a:lstStyle/>
          <a:p>
            <a:pPr algn="just"/>
            <a:r>
              <a:rPr lang="en-US" sz="1581" dirty="0">
                <a:solidFill>
                  <a:srgbClr val="333333"/>
                </a:solidFill>
                <a:latin typeface="ArialMT"/>
              </a:rPr>
              <a:t>The lecture focuses on equipping entrepreneurs with a comprehensive understanding of risk management. It emphasizes that risk is inherent in entrepreneurship but can be managed through informed decision-making. The lecture outlines the identification, assessment, and mitigation of various risks—financial, market, operational, legal, strategic, technological, and reputational. Key techniques such as SWOT analysis, team brainstorming, industry benchmarks, and historical data analysis are introduced for risk identification. Tools like risk heat maps, Pareto analysis, and decision trees are presented for risk assessment and prioritization. The lecture also covers four mitigation strategies: avoidance, transfer, reduction, and acceptance, supported by practical tools like risk management software and scenario planning. Real-world case studies, such as Netflix’s pivot to streaming, illustrate successful risk management. Additionally, the lecture highlights the importance of a risk-aware culture and strategic planning, including TOWS analysis and value creation, to ensure sustainable entrepreneurial success.</a:t>
            </a:r>
            <a:endParaRPr lang="en-US" dirty="0">
              <a:solidFill>
                <a:srgbClr val="0A1F61"/>
              </a:solidFill>
              <a:latin typeface="Tajawal ExtraBold" panose="00000800000000000000" pitchFamily="2" charset="-78"/>
              <a:cs typeface="Tajawal ExtraBold" panose="00000800000000000000" pitchFamily="2" charset="-78"/>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2973803" y="1771247"/>
            <a:ext cx="1045496" cy="867985"/>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29">
              <a:ea typeface="Roboto Light" panose="02000000000000000000" pitchFamily="2" charset="0"/>
            </a:endParaRPr>
          </a:p>
        </p:txBody>
      </p:sp>
      <p:pic>
        <p:nvPicPr>
          <p:cNvPr id="3" name="Graphic 21">
            <a:extLst>
              <a:ext uri="{FF2B5EF4-FFF2-40B4-BE49-F238E27FC236}">
                <a16:creationId xmlns:a16="http://schemas.microsoft.com/office/drawing/2014/main" id="{163EC270-D2B3-F76D-9907-A8C7EEE9F0BA}"/>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590696" y="651387"/>
            <a:ext cx="2024202" cy="945164"/>
          </a:xfrm>
          <a:prstGeom prst="rect">
            <a:avLst/>
          </a:prstGeom>
        </p:spPr>
      </p:pic>
    </p:spTree>
    <p:extLst>
      <p:ext uri="{BB962C8B-B14F-4D97-AF65-F5344CB8AC3E}">
        <p14:creationId xmlns:p14="http://schemas.microsoft.com/office/powerpoint/2010/main" val="381056143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466" y="598884"/>
            <a:ext cx="4871561" cy="4894219"/>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3666" y="602551"/>
            <a:ext cx="1580012" cy="1572680"/>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561843" y="4198749"/>
            <a:ext cx="4894217" cy="2175209"/>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117756" y="1839634"/>
            <a:ext cx="4371726" cy="470770"/>
          </a:xfrm>
          <a:prstGeom prst="rect">
            <a:avLst/>
          </a:prstGeom>
          <a:noFill/>
        </p:spPr>
        <p:txBody>
          <a:bodyPr wrap="square" rtlCol="0">
            <a:spAutoFit/>
          </a:bodyPr>
          <a:lstStyle/>
          <a:p>
            <a:pPr lvl="0">
              <a:defRPr/>
            </a:pPr>
            <a:r>
              <a:rPr lang="en-US" sz="2459" b="1" dirty="0">
                <a:solidFill>
                  <a:srgbClr val="00B0F0"/>
                </a:solidFill>
                <a:latin typeface="Alexandria" charset="0"/>
                <a:cs typeface="Alexandria" charset="0"/>
              </a:rPr>
              <a:t>Summary of Lecture Objectives</a:t>
            </a:r>
          </a:p>
        </p:txBody>
      </p:sp>
      <p:sp>
        <p:nvSpPr>
          <p:cNvPr id="28" name="Rectangle 27">
            <a:extLst>
              <a:ext uri="{FF2B5EF4-FFF2-40B4-BE49-F238E27FC236}">
                <a16:creationId xmlns:a16="http://schemas.microsoft.com/office/drawing/2014/main" id="{35E30A49-6736-ECBA-A034-3B17B6F12642}"/>
              </a:ext>
            </a:extLst>
          </p:cNvPr>
          <p:cNvSpPr/>
          <p:nvPr/>
        </p:nvSpPr>
        <p:spPr>
          <a:xfrm>
            <a:off x="2766817" y="1111224"/>
            <a:ext cx="5722665" cy="40147"/>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527402C-3F97-690D-9C20-A459E375AEB7}"/>
              </a:ext>
            </a:extLst>
          </p:cNvPr>
          <p:cNvSpPr txBox="1"/>
          <p:nvPr/>
        </p:nvSpPr>
        <p:spPr>
          <a:xfrm>
            <a:off x="2570509" y="2695635"/>
            <a:ext cx="8169983" cy="4524315"/>
          </a:xfrm>
          <a:prstGeom prst="rect">
            <a:avLst/>
          </a:prstGeom>
          <a:noFill/>
        </p:spPr>
        <p:txBody>
          <a:bodyPr wrap="square" rtlCol="0">
            <a:spAutoFit/>
          </a:bodyPr>
          <a:lstStyle/>
          <a:p>
            <a:pPr algn="just" rtl="0">
              <a:buFont typeface="+mj-lt"/>
              <a:buAutoNum type="arabicPeriod"/>
            </a:pPr>
            <a:r>
              <a:rPr lang="en-US" b="1" dirty="0"/>
              <a:t>Understand the Importance of Risk Management</a:t>
            </a:r>
            <a:r>
              <a:rPr lang="en-US" dirty="0"/>
              <a:t>: Recognize that risk management is essential for entrepreneurs to make informed decisions, align strategies with risk appetite, and avoid costly mistakes while pursuing growth and innovation.</a:t>
            </a:r>
          </a:p>
          <a:p>
            <a:pPr algn="just" rtl="0">
              <a:buFont typeface="+mj-lt"/>
              <a:buAutoNum type="arabicPeriod"/>
            </a:pPr>
            <a:endParaRPr lang="en-US" dirty="0"/>
          </a:p>
          <a:p>
            <a:pPr algn="just" rtl="0">
              <a:buFont typeface="+mj-lt"/>
              <a:buAutoNum type="arabicPeriod"/>
            </a:pPr>
            <a:r>
              <a:rPr lang="en-US" b="1" dirty="0"/>
              <a:t>Identify Types of Risks</a:t>
            </a:r>
            <a:r>
              <a:rPr lang="en-US" dirty="0"/>
              <a:t>: Comprehend the diverse landscape of risks (financial, market, operational, legal, strategic, technological, and reputational) that startups face and their potential impact on business success.</a:t>
            </a:r>
          </a:p>
          <a:p>
            <a:pPr algn="just" rtl="0">
              <a:buFont typeface="+mj-lt"/>
              <a:buAutoNum type="arabicPeriod"/>
            </a:pPr>
            <a:endParaRPr lang="en-US" dirty="0"/>
          </a:p>
          <a:p>
            <a:pPr algn="just" rtl="0">
              <a:buFont typeface="+mj-lt"/>
              <a:buAutoNum type="arabicPeriod"/>
            </a:pPr>
            <a:r>
              <a:rPr lang="en-US" b="1" dirty="0"/>
              <a:t>Apply Risk Identification Techniques</a:t>
            </a:r>
            <a:r>
              <a:rPr lang="en-US" dirty="0"/>
              <a:t>: Utilize tools such as SWOT analysis, team brainstorming, industry benchmarks, and historical data analysis to systematically uncover potential threats to a venture.</a:t>
            </a:r>
          </a:p>
          <a:p>
            <a:pPr algn="just" rtl="0">
              <a:buFont typeface="+mj-lt"/>
              <a:buAutoNum type="arabicPeriod"/>
            </a:pPr>
            <a:endParaRPr lang="en-US" dirty="0"/>
          </a:p>
          <a:p>
            <a:pPr algn="just" rtl="0">
              <a:buFont typeface="+mj-lt"/>
              <a:buAutoNum type="arabicPeriod"/>
            </a:pPr>
            <a:r>
              <a:rPr lang="en-US" b="1" dirty="0"/>
              <a:t>Assess and Prioritize Risks</a:t>
            </a:r>
            <a:r>
              <a:rPr lang="en-US" dirty="0"/>
              <a:t>: Learn to evaluate risks using tools like risk heat maps, Pareto analysis, risk scoring systems, and decision trees to prioritize threats based on likelihood and impact.</a:t>
            </a:r>
          </a:p>
        </p:txBody>
      </p:sp>
      <p:sp>
        <p:nvSpPr>
          <p:cNvPr id="32" name="Rectangle 31">
            <a:extLst>
              <a:ext uri="{FF2B5EF4-FFF2-40B4-BE49-F238E27FC236}">
                <a16:creationId xmlns:a16="http://schemas.microsoft.com/office/drawing/2014/main" id="{6FE380F3-A68B-26EA-9084-2C15BB9E43F9}"/>
              </a:ext>
            </a:extLst>
          </p:cNvPr>
          <p:cNvSpPr/>
          <p:nvPr/>
        </p:nvSpPr>
        <p:spPr>
          <a:xfrm>
            <a:off x="2973803" y="1771247"/>
            <a:ext cx="1045496" cy="867985"/>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29">
              <a:ea typeface="Roboto Light" panose="02000000000000000000" pitchFamily="2" charset="0"/>
            </a:endParaRPr>
          </a:p>
        </p:txBody>
      </p:sp>
      <p:pic>
        <p:nvPicPr>
          <p:cNvPr id="3" name="Graphic 21">
            <a:extLst>
              <a:ext uri="{FF2B5EF4-FFF2-40B4-BE49-F238E27FC236}">
                <a16:creationId xmlns:a16="http://schemas.microsoft.com/office/drawing/2014/main" id="{4B9E75B4-1E55-EE17-0F4A-5D717940AB3D}"/>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590696" y="651387"/>
            <a:ext cx="2024202" cy="945164"/>
          </a:xfrm>
          <a:prstGeom prst="rect">
            <a:avLst/>
          </a:prstGeom>
        </p:spPr>
      </p:pic>
    </p:spTree>
    <p:extLst>
      <p:ext uri="{BB962C8B-B14F-4D97-AF65-F5344CB8AC3E}">
        <p14:creationId xmlns:p14="http://schemas.microsoft.com/office/powerpoint/2010/main" val="1632423532"/>
      </p:ext>
    </p:extLst>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5AB260-021C-D6C2-C2EF-265FB2976C07}"/>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6C6EBC5C-20BD-66F3-0FAE-8B5B63D03445}"/>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466" y="598884"/>
            <a:ext cx="4871561" cy="4894219"/>
          </a:xfrm>
        </p:spPr>
      </p:pic>
      <p:sp>
        <p:nvSpPr>
          <p:cNvPr id="2" name="Right Triangle 1">
            <a:extLst>
              <a:ext uri="{FF2B5EF4-FFF2-40B4-BE49-F238E27FC236}">
                <a16:creationId xmlns:a16="http://schemas.microsoft.com/office/drawing/2014/main" id="{92BAEA1E-0B32-A80D-DFE0-0A91981A781C}"/>
              </a:ext>
            </a:extLst>
          </p:cNvPr>
          <p:cNvSpPr/>
          <p:nvPr/>
        </p:nvSpPr>
        <p:spPr>
          <a:xfrm rot="5400000">
            <a:off x="-3666" y="602551"/>
            <a:ext cx="1580012" cy="1572680"/>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33717F21-DEB4-F4C7-2F7B-52871F418A52}"/>
              </a:ext>
            </a:extLst>
          </p:cNvPr>
          <p:cNvSpPr/>
          <p:nvPr/>
        </p:nvSpPr>
        <p:spPr>
          <a:xfrm rot="16200000" flipV="1">
            <a:off x="-561843" y="4198749"/>
            <a:ext cx="4894217" cy="2175209"/>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24938AB3-0A9A-923E-F4A9-054D5E7D99F8}"/>
              </a:ext>
            </a:extLst>
          </p:cNvPr>
          <p:cNvSpPr txBox="1"/>
          <p:nvPr/>
        </p:nvSpPr>
        <p:spPr>
          <a:xfrm>
            <a:off x="4117756" y="1839634"/>
            <a:ext cx="4371726" cy="470770"/>
          </a:xfrm>
          <a:prstGeom prst="rect">
            <a:avLst/>
          </a:prstGeom>
          <a:noFill/>
        </p:spPr>
        <p:txBody>
          <a:bodyPr wrap="square" rtlCol="0">
            <a:spAutoFit/>
          </a:bodyPr>
          <a:lstStyle/>
          <a:p>
            <a:pPr lvl="0">
              <a:defRPr/>
            </a:pPr>
            <a:r>
              <a:rPr lang="en-US" sz="2459" b="1" dirty="0">
                <a:solidFill>
                  <a:srgbClr val="00B0F0"/>
                </a:solidFill>
                <a:latin typeface="Alexandria" charset="0"/>
                <a:cs typeface="Alexandria" charset="0"/>
              </a:rPr>
              <a:t>Summary of Lecture Objectives</a:t>
            </a:r>
          </a:p>
        </p:txBody>
      </p:sp>
      <p:sp>
        <p:nvSpPr>
          <p:cNvPr id="28" name="Rectangle 27">
            <a:extLst>
              <a:ext uri="{FF2B5EF4-FFF2-40B4-BE49-F238E27FC236}">
                <a16:creationId xmlns:a16="http://schemas.microsoft.com/office/drawing/2014/main" id="{C5BFB8FF-B812-A753-D43D-7E949B273D80}"/>
              </a:ext>
            </a:extLst>
          </p:cNvPr>
          <p:cNvSpPr/>
          <p:nvPr/>
        </p:nvSpPr>
        <p:spPr>
          <a:xfrm>
            <a:off x="2766817" y="1111224"/>
            <a:ext cx="5722665" cy="40147"/>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0E6E3C9E-897B-7DE2-EAB4-92FA46E0E365}"/>
              </a:ext>
            </a:extLst>
          </p:cNvPr>
          <p:cNvSpPr txBox="1"/>
          <p:nvPr/>
        </p:nvSpPr>
        <p:spPr>
          <a:xfrm>
            <a:off x="2686050" y="2789831"/>
            <a:ext cx="8017584" cy="4524315"/>
          </a:xfrm>
          <a:prstGeom prst="rect">
            <a:avLst/>
          </a:prstGeom>
          <a:noFill/>
        </p:spPr>
        <p:txBody>
          <a:bodyPr wrap="square" rtlCol="0">
            <a:spAutoFit/>
          </a:bodyPr>
          <a:lstStyle/>
          <a:p>
            <a:pPr algn="just" rtl="0"/>
            <a:r>
              <a:rPr lang="en-US" b="1" dirty="0"/>
              <a:t>5. Implement Risk Mitigation Strategies</a:t>
            </a:r>
            <a:r>
              <a:rPr lang="en-US" dirty="0"/>
              <a:t>: Master the four main risk mitigation approaches—avoidance, transfer, reduction, and acceptance—and apply them appropriately to manage risks while pursuing business objectives.</a:t>
            </a:r>
          </a:p>
          <a:p>
            <a:pPr algn="just" rtl="0"/>
            <a:endParaRPr lang="en-US" dirty="0"/>
          </a:p>
          <a:p>
            <a:pPr algn="just" rtl="0"/>
            <a:r>
              <a:rPr lang="en-US" b="1" dirty="0"/>
              <a:t>6. Develop a Risk-Aware Culture</a:t>
            </a:r>
            <a:r>
              <a:rPr lang="en-US" dirty="0"/>
              <a:t>: Understand the importance of fostering a risk-aware culture through training, open communication, and continuous monitoring to ensure all team members contribute to effective risk management.</a:t>
            </a:r>
          </a:p>
          <a:p>
            <a:pPr algn="just" rtl="0"/>
            <a:endParaRPr lang="en-US" dirty="0"/>
          </a:p>
          <a:p>
            <a:pPr algn="just" rtl="0"/>
            <a:r>
              <a:rPr lang="en-US" b="1" dirty="0"/>
              <a:t>7. Leverage Strategic Tools for Planning</a:t>
            </a:r>
            <a:r>
              <a:rPr lang="en-US" dirty="0"/>
              <a:t>: Use strategic planning, TOWS analysis, and innovative approaches to shift focus from direct competition to creating new value, enhancing the venture’s strategic position.</a:t>
            </a:r>
          </a:p>
          <a:p>
            <a:pPr algn="just" rtl="0"/>
            <a:endParaRPr lang="en-US" dirty="0"/>
          </a:p>
          <a:p>
            <a:pPr algn="just" rtl="0"/>
            <a:r>
              <a:rPr lang="en-US" b="1" dirty="0"/>
              <a:t>8. Analyze Real-World Case Studies</a:t>
            </a:r>
            <a:r>
              <a:rPr lang="en-US" dirty="0"/>
              <a:t>: Learn from examples like Netflix’s strategic pivot to understand how proactive risk management can lead to long-term success and market dominance.</a:t>
            </a:r>
          </a:p>
        </p:txBody>
      </p:sp>
      <p:sp>
        <p:nvSpPr>
          <p:cNvPr id="32" name="Rectangle 31">
            <a:extLst>
              <a:ext uri="{FF2B5EF4-FFF2-40B4-BE49-F238E27FC236}">
                <a16:creationId xmlns:a16="http://schemas.microsoft.com/office/drawing/2014/main" id="{03F88F2A-9F15-B313-D09A-FC0D01EEA405}"/>
              </a:ext>
            </a:extLst>
          </p:cNvPr>
          <p:cNvSpPr/>
          <p:nvPr/>
        </p:nvSpPr>
        <p:spPr>
          <a:xfrm>
            <a:off x="2973803" y="1771247"/>
            <a:ext cx="1045496" cy="867985"/>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29">
              <a:ea typeface="Roboto Light" panose="02000000000000000000" pitchFamily="2" charset="0"/>
            </a:endParaRPr>
          </a:p>
        </p:txBody>
      </p:sp>
      <p:pic>
        <p:nvPicPr>
          <p:cNvPr id="3" name="Graphic 21">
            <a:extLst>
              <a:ext uri="{FF2B5EF4-FFF2-40B4-BE49-F238E27FC236}">
                <a16:creationId xmlns:a16="http://schemas.microsoft.com/office/drawing/2014/main" id="{526A0250-0C00-3F6D-1790-18950EDFCC6A}"/>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590696" y="651387"/>
            <a:ext cx="2024202" cy="945164"/>
          </a:xfrm>
          <a:prstGeom prst="rect">
            <a:avLst/>
          </a:prstGeom>
        </p:spPr>
      </p:pic>
    </p:spTree>
    <p:extLst>
      <p:ext uri="{BB962C8B-B14F-4D97-AF65-F5344CB8AC3E}">
        <p14:creationId xmlns:p14="http://schemas.microsoft.com/office/powerpoint/2010/main" val="2613367610"/>
      </p:ext>
    </p:extLst>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6" cstate="print">
            <a:grayscl/>
            <a:extLst>
              <a:ext uri="{28A0092B-C50C-407E-A947-70E740481C1C}">
                <a14:useLocalDpi xmlns:a14="http://schemas.microsoft.com/office/drawing/2010/main" val="0"/>
              </a:ext>
            </a:extLst>
          </a:blip>
          <a:stretch>
            <a:fillRect/>
          </a:stretch>
        </p:blipFill>
        <p:spPr>
          <a:xfrm>
            <a:off x="0" y="605130"/>
            <a:ext cx="10706100" cy="6009691"/>
          </a:xfrm>
          <a:prstGeom prst="rect">
            <a:avLst/>
          </a:prstGeom>
        </p:spPr>
      </p:pic>
      <p:sp>
        <p:nvSpPr>
          <p:cNvPr id="2" name="Right Triangle 1"/>
          <p:cNvSpPr/>
          <p:nvPr/>
        </p:nvSpPr>
        <p:spPr>
          <a:xfrm flipH="1">
            <a:off x="5718917" y="3367703"/>
            <a:ext cx="4987184" cy="3253364"/>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619808" y="5610410"/>
            <a:ext cx="3973134" cy="740972"/>
          </a:xfrm>
          <a:prstGeom prst="rect">
            <a:avLst/>
          </a:prstGeom>
          <a:noFill/>
        </p:spPr>
        <p:txBody>
          <a:bodyPr wrap="square" rtlCol="0">
            <a:spAutoFit/>
          </a:bodyPr>
          <a:lstStyle/>
          <a:p>
            <a:r>
              <a:rPr lang="en-US" sz="4215"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8409083" y="6015809"/>
            <a:ext cx="2001480" cy="337246"/>
          </a:xfrm>
          <a:prstGeom prst="rect">
            <a:avLst/>
          </a:prstGeom>
        </p:spPr>
      </p:pic>
      <p:sp>
        <p:nvSpPr>
          <p:cNvPr id="14" name="Parallelogram 13"/>
          <p:cNvSpPr/>
          <p:nvPr/>
        </p:nvSpPr>
        <p:spPr>
          <a:xfrm rot="16200000" flipV="1">
            <a:off x="-1808010" y="4463876"/>
            <a:ext cx="3338185" cy="963704"/>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9"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277039" y="777319"/>
            <a:ext cx="2265568" cy="1057865"/>
          </a:xfrm>
          <a:prstGeom prst="rect">
            <a:avLst/>
          </a:prstGeom>
        </p:spPr>
      </p:pic>
      <p:pic>
        <p:nvPicPr>
          <p:cNvPr id="3" name="energetic-hype-drums-claps-ident-swoop-short-2-00-04">
            <a:hlinkClick r:id="" action="ppaction://media"/>
            <a:extLst>
              <a:ext uri="{FF2B5EF4-FFF2-40B4-BE49-F238E27FC236}">
                <a16:creationId xmlns:a16="http://schemas.microsoft.com/office/drawing/2014/main" id="{EDE28A02-5192-C588-E162-8A9F4333A1A7}"/>
              </a:ext>
            </a:extLst>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5085398" y="3342323"/>
            <a:ext cx="535305" cy="535305"/>
          </a:xfrm>
          <a:prstGeom prst="rect">
            <a:avLst/>
          </a:prstGeom>
        </p:spPr>
      </p:pic>
      <p:pic>
        <p:nvPicPr>
          <p:cNvPr id="5" name="Outro_End">
            <a:hlinkClick r:id="" action="ppaction://media"/>
            <a:extLst>
              <a:ext uri="{FF2B5EF4-FFF2-40B4-BE49-F238E27FC236}">
                <a16:creationId xmlns:a16="http://schemas.microsoft.com/office/drawing/2014/main" id="{33C405F9-2E46-7589-F0E5-1524CA6FF12C}"/>
              </a:ext>
            </a:extLst>
          </p:cNvPr>
          <p:cNvPicPr>
            <a:picLocks noChangeAspect="1"/>
          </p:cNvPicPr>
          <p:nvPr>
            <a:audioFile r:link="rId4"/>
            <p:extLst>
              <p:ext uri="{DAA4B4D4-6D71-4841-9C94-3DE7FCFB9230}">
                <p14:media xmlns:p14="http://schemas.microsoft.com/office/powerpoint/2010/main" r:embed="rId3"/>
              </p:ext>
            </p:extLst>
          </p:nvPr>
        </p:nvPicPr>
        <p:blipFill>
          <a:blip r:embed="rId10"/>
          <a:stretch>
            <a:fillRect/>
          </a:stretch>
        </p:blipFill>
        <p:spPr>
          <a:xfrm>
            <a:off x="5085398" y="3342323"/>
            <a:ext cx="535305" cy="535305"/>
          </a:xfrm>
          <a:prstGeom prst="rect">
            <a:avLst/>
          </a:prstGeom>
        </p:spPr>
      </p:pic>
      <p:sp>
        <p:nvSpPr>
          <p:cNvPr id="4" name="TextBox 3">
            <a:extLst>
              <a:ext uri="{FF2B5EF4-FFF2-40B4-BE49-F238E27FC236}">
                <a16:creationId xmlns:a16="http://schemas.microsoft.com/office/drawing/2014/main" id="{81AC5B99-C67E-A2DD-58C9-08E7631547B2}"/>
              </a:ext>
            </a:extLst>
          </p:cNvPr>
          <p:cNvSpPr txBox="1"/>
          <p:nvPr/>
        </p:nvSpPr>
        <p:spPr>
          <a:xfrm>
            <a:off x="619808" y="1306252"/>
            <a:ext cx="4369797" cy="578748"/>
          </a:xfrm>
          <a:prstGeom prst="rect">
            <a:avLst/>
          </a:prstGeom>
          <a:noFill/>
        </p:spPr>
        <p:txBody>
          <a:bodyPr wrap="square" rtlCol="0">
            <a:spAutoFit/>
          </a:bodyPr>
          <a:lstStyle/>
          <a:p>
            <a:r>
              <a:rPr lang="en-US" sz="3161" b="1" dirty="0">
                <a:solidFill>
                  <a:srgbClr val="00AEEF"/>
                </a:solidFill>
                <a:latin typeface="Times New Roman" panose="02020603050405020304" pitchFamily="18" charset="0"/>
                <a:cs typeface="Times New Roman" panose="02020603050405020304" pitchFamily="18" charset="0"/>
              </a:rPr>
              <a:t>See you next lecture 09</a:t>
            </a:r>
          </a:p>
        </p:txBody>
      </p:sp>
    </p:spTree>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8667" fill="hold"/>
                                        <p:tgtEl>
                                          <p:spTgt spid="5"/>
                                        </p:tgtEl>
                                      </p:cBhvr>
                                    </p:cmd>
                                  </p:childTnLst>
                                </p:cTn>
                              </p:par>
                              <p:par>
                                <p:cTn id="7" presetID="31" presetClass="entr" presetSubtype="0"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p:cTn id="9" dur="1000" fill="hold"/>
                                        <p:tgtEl>
                                          <p:spTgt spid="4"/>
                                        </p:tgtEl>
                                        <p:attrNameLst>
                                          <p:attrName>ppt_w</p:attrName>
                                        </p:attrNameLst>
                                      </p:cBhvr>
                                      <p:tavLst>
                                        <p:tav tm="0">
                                          <p:val>
                                            <p:fltVal val="0"/>
                                          </p:val>
                                        </p:tav>
                                        <p:tav tm="100000">
                                          <p:val>
                                            <p:strVal val="#ppt_w"/>
                                          </p:val>
                                        </p:tav>
                                      </p:tavLst>
                                    </p:anim>
                                    <p:anim calcmode="lin" valueType="num">
                                      <p:cBhvr>
                                        <p:cTn id="10" dur="1000" fill="hold"/>
                                        <p:tgtEl>
                                          <p:spTgt spid="4"/>
                                        </p:tgtEl>
                                        <p:attrNameLst>
                                          <p:attrName>ppt_h</p:attrName>
                                        </p:attrNameLst>
                                      </p:cBhvr>
                                      <p:tavLst>
                                        <p:tav tm="0">
                                          <p:val>
                                            <p:fltVal val="0"/>
                                          </p:val>
                                        </p:tav>
                                        <p:tav tm="100000">
                                          <p:val>
                                            <p:strVal val="#ppt_h"/>
                                          </p:val>
                                        </p:tav>
                                      </p:tavLst>
                                    </p:anim>
                                    <p:anim calcmode="lin" valueType="num">
                                      <p:cBhvr>
                                        <p:cTn id="11" dur="1000" fill="hold"/>
                                        <p:tgtEl>
                                          <p:spTgt spid="4"/>
                                        </p:tgtEl>
                                        <p:attrNameLst>
                                          <p:attrName>style.rotation</p:attrName>
                                        </p:attrNameLst>
                                      </p:cBhvr>
                                      <p:tavLst>
                                        <p:tav tm="0">
                                          <p:val>
                                            <p:fltVal val="90"/>
                                          </p:val>
                                        </p:tav>
                                        <p:tav tm="100000">
                                          <p:val>
                                            <p:fltVal val="0"/>
                                          </p:val>
                                        </p:tav>
                                      </p:tavLst>
                                    </p:anim>
                                    <p:animEffect transition="in" filter="fade">
                                      <p:cBhvr>
                                        <p:cTn id="12" dur="1000"/>
                                        <p:tgtEl>
                                          <p:spTgt spid="4"/>
                                        </p:tgtEl>
                                      </p:cBhvr>
                                    </p:animEffect>
                                  </p:childTnLst>
                                </p:cTn>
                              </p:par>
                              <p:par>
                                <p:cTn id="13" presetID="45" presetClass="entr" presetSubtype="0" fill="hold" grpId="0" nodeType="with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fade">
                                      <p:cBhvr>
                                        <p:cTn id="15" dur="2000"/>
                                        <p:tgtEl>
                                          <p:spTgt spid="10"/>
                                        </p:tgtEl>
                                      </p:cBhvr>
                                    </p:animEffect>
                                    <p:anim calcmode="lin" valueType="num">
                                      <p:cBhvr>
                                        <p:cTn id="16" dur="2000" fill="hold"/>
                                        <p:tgtEl>
                                          <p:spTgt spid="10"/>
                                        </p:tgtEl>
                                        <p:attrNameLst>
                                          <p:attrName>ppt_w</p:attrName>
                                        </p:attrNameLst>
                                      </p:cBhvr>
                                      <p:tavLst>
                                        <p:tav tm="0" fmla="#ppt_w*sin(2.5*pi*$)">
                                          <p:val>
                                            <p:fltVal val="0"/>
                                          </p:val>
                                        </p:tav>
                                        <p:tav tm="100000">
                                          <p:val>
                                            <p:fltVal val="1"/>
                                          </p:val>
                                        </p:tav>
                                      </p:tavLst>
                                    </p:anim>
                                    <p:anim calcmode="lin" valueType="num">
                                      <p:cBhvr>
                                        <p:cTn id="17" dur="2000" fill="hold"/>
                                        <p:tgtEl>
                                          <p:spTgt spid="10"/>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audio>
              <p:cMediaNode vol="80000">
                <p:cTn id="18" fill="hold" display="0">
                  <p:stCondLst>
                    <p:cond delay="indefinite"/>
                  </p:stCondLst>
                  <p:endCondLst>
                    <p:cond evt="onStopAudio" delay="0">
                      <p:tgtEl>
                        <p:sldTgt/>
                      </p:tgtEl>
                    </p:cond>
                  </p:endCondLst>
                </p:cTn>
                <p:tgtEl>
                  <p:spTgt spid="3"/>
                </p:tgtEl>
              </p:cMediaNode>
            </p:audio>
            <p:audio>
              <p:cMediaNode vol="80000">
                <p:cTn id="19" fill="hold" display="0">
                  <p:stCondLst>
                    <p:cond delay="indefinite"/>
                  </p:stCondLst>
                  <p:endCondLst>
                    <p:cond evt="onStopAudio" delay="0">
                      <p:tgtEl>
                        <p:sldTgt/>
                      </p:tgtEl>
                    </p:cond>
                  </p:endCondLst>
                </p:cTn>
                <p:tgtEl>
                  <p:spTgt spid="5"/>
                </p:tgtEl>
              </p:cMediaNode>
            </p:audio>
          </p:childTnLst>
        </p:cTn>
      </p:par>
    </p:tnLst>
    <p:bldLst>
      <p:bldP spid="10" grpId="0"/>
      <p:bldP spid="4" grpId="0"/>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1" ma:contentTypeDescription="Create a new document." ma:contentTypeScope="" ma:versionID="c4b0ffb462bfca4672738ecaff3661a2">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3977aa9df5952b85a6307f4795e05488"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ObjectDetectorVersions" minOccurs="0"/>
                <xsd:element ref="ns2:MediaServiceGenerationTime" minOccurs="0"/>
                <xsd:element ref="ns2:MediaServiceEventHashCode" minOccurs="0"/>
                <xsd:element ref="ns2:MediaLengthInSeconds"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MediaServiceBillingMetadata" ma:index="18"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EF66C679-A6DB-4273-A322-D05C3DA4BAB7}"/>
</file>

<file path=customXml/itemProps2.xml><?xml version="1.0" encoding="utf-8"?>
<ds:datastoreItem xmlns:ds="http://schemas.openxmlformats.org/officeDocument/2006/customXml" ds:itemID="{68034EC8-C383-4491-BE20-4EC31431F385}"/>
</file>

<file path=customXml/itemProps3.xml><?xml version="1.0" encoding="utf-8"?>
<ds:datastoreItem xmlns:ds="http://schemas.openxmlformats.org/officeDocument/2006/customXml" ds:itemID="{CBEBD885-D360-4018-90B5-2EBE7F906B3F}"/>
</file>

<file path=docProps/app.xml><?xml version="1.0" encoding="utf-8"?>
<Properties xmlns="http://schemas.openxmlformats.org/officeDocument/2006/extended-properties" xmlns:vt="http://schemas.openxmlformats.org/officeDocument/2006/docPropsVTypes">
  <Template/>
  <TotalTime>2827</TotalTime>
  <Words>10389</Words>
  <Application>Microsoft Office PowerPoint</Application>
  <PresentationFormat>Custom</PresentationFormat>
  <Paragraphs>1102</Paragraphs>
  <Slides>47</Slides>
  <Notes>46</Notes>
  <HiddenSlides>0</HiddenSlides>
  <MMClips>4</MMClips>
  <ScaleCrop>false</ScaleCrop>
  <HeadingPairs>
    <vt:vector size="6" baseType="variant">
      <vt:variant>
        <vt:lpstr>Fonts Used</vt:lpstr>
      </vt:variant>
      <vt:variant>
        <vt:i4>18</vt:i4>
      </vt:variant>
      <vt:variant>
        <vt:lpstr>Theme</vt:lpstr>
      </vt:variant>
      <vt:variant>
        <vt:i4>1</vt:i4>
      </vt:variant>
      <vt:variant>
        <vt:lpstr>Slide Titles</vt:lpstr>
      </vt:variant>
      <vt:variant>
        <vt:i4>47</vt:i4>
      </vt:variant>
    </vt:vector>
  </HeadingPairs>
  <TitlesOfParts>
    <vt:vector size="66" baseType="lpstr">
      <vt:lpstr>Alexandria</vt:lpstr>
      <vt:lpstr>Aptos</vt:lpstr>
      <vt:lpstr>Arial</vt:lpstr>
      <vt:lpstr>Arial Black</vt:lpstr>
      <vt:lpstr>ArialMT</vt:lpstr>
      <vt:lpstr>Calibri</vt:lpstr>
      <vt:lpstr>Courier New</vt:lpstr>
      <vt:lpstr>Gill Sans MT</vt:lpstr>
      <vt:lpstr>Lucida Sans</vt:lpstr>
      <vt:lpstr>Roboto Light</vt:lpstr>
      <vt:lpstr>Segoe UI Web (Arabic)</vt:lpstr>
      <vt:lpstr>Tahoma</vt:lpstr>
      <vt:lpstr>Tajawal ExtraBold</vt:lpstr>
      <vt:lpstr>Tajawal Medium</vt:lpstr>
      <vt:lpstr>Times New Roman</vt:lpstr>
      <vt:lpstr>Trebuchet MS</vt:lpstr>
      <vt:lpstr>Verdana</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Chapter 02</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Likelihood vs. Impact Matrix</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RISK MANAGEMENT PROCESS</vt:lpstr>
      <vt:lpstr>The Risk Management Cycle A continuous process to effectively manage business uncertainties</vt:lpstr>
      <vt:lpstr>TOOLS FOR RISK MANAGEMENT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Mohamed Soliman</dc:creator>
  <cp:lastModifiedBy>Mohamed Soliman</cp:lastModifiedBy>
  <cp:revision>226</cp:revision>
  <dcterms:created xsi:type="dcterms:W3CDTF">2025-07-27T15:03:53Z</dcterms:created>
  <dcterms:modified xsi:type="dcterms:W3CDTF">2025-11-25T14:42:56Z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reated">
    <vt:filetime>2025-07-27T00:00:00Z</vt:filetime>
  </property>
  <property fmtid="{D5CDD505-2E9C-101B-9397-08002B2CF9AE}" pid="3" name="LastSaved">
    <vt:filetime>2025-07-27T00:00:00Z</vt:filetime>
  </property>
  <property fmtid="{D5CDD505-2E9C-101B-9397-08002B2CF9AE}" pid="4" name="ContentTypeId">
    <vt:lpwstr>0x0101006A254F5D6A14094B8840E79896A2F150</vt:lpwstr>
  </property>
</Properties>
</file>