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slide" Target="slides/slide43.xml"/>
  <Relationship Id="rId46" Type="http://schemas.openxmlformats.org/officeDocument/2006/relationships/slide" Target="slides/slide44.xml"/>
  <Relationship Id="rId47" Type="http://schemas.openxmlformats.org/officeDocument/2006/relationships/slide" Target="slides/slide45.xml"/>
  <Relationship Id="rId48" Type="http://schemas.openxmlformats.org/officeDocument/2006/relationships/slide" Target="slides/slide46.xml"/>
  <Relationship Id="rId49" Type="http://schemas.openxmlformats.org/officeDocument/2006/relationships/slide" Target="slides/slide47.xml"/>
  <Relationship Id="rId50" Type="http://schemas.openxmlformats.org/officeDocument/2006/relationships/slide" Target="slides/slide48.xml"/>
  <Relationship Id="rId51" Type="http://schemas.openxmlformats.org/officeDocument/2006/relationships/slide" Target="slides/slide49.xml"/>
  <Relationship Id="rId52" Type="http://schemas.openxmlformats.org/officeDocument/2006/relationships/slide" Target="slides/slide50.xml"/>
  <Relationship Id="rId53" Type="http://schemas.openxmlformats.org/officeDocument/2006/relationships/slide" Target="slides/slide51.xml"/>
  <Relationship Id="rId54" Type="http://schemas.openxmlformats.org/officeDocument/2006/relationships/slide" Target="slides/slide52.xml"/>
  <Relationship Id="rId55" Type="http://schemas.openxmlformats.org/officeDocument/2006/relationships/presProps" Target="presProps.xml"/>
  <Relationship Id="rId56" Type="http://schemas.openxmlformats.org/officeDocument/2006/relationships/viewProps" Target="viewProps.xml"/>
  <Relationship Id="rId57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758617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141.png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242.png"/>
</Relationships>

</file>

<file path=ppt/slides/_rels/slide4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343.png"/>
</Relationships>

</file>

<file path=ppt/slides/_rels/slide4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444.png"/>
</Relationships>

</file>

<file path=ppt/slides/_rels/slide4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545.png"/>
</Relationships>

</file>

<file path=ppt/slides/_rels/slide4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646.png"/>
</Relationships>

</file>

<file path=ppt/slides/_rels/slide4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747.png"/>
</Relationships>

</file>

<file path=ppt/slides/_rels/slide4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848.png"/>
</Relationships>

</file>

<file path=ppt/slides/_rels/slide4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949.png"/>
</Relationships>

</file>

<file path=ppt/slides/_rels/slide5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5050.png"/>
</Relationships>

</file>

<file path=ppt/slides/_rels/slide5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5151.png"/>
</Relationships>

</file>

<file path=ppt/slides/_rels/slide5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525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52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2023-06-15T16:12:04Z</dcterms:created>
  <dcterms:modified xsi:type="dcterms:W3CDTF">2023-06-15T16:12:04Z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