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70" r:id="rId4"/>
  </p:sldMasterIdLst>
  <p:notesMasterIdLst>
    <p:notesMasterId r:id="rId16"/>
  </p:notesMasterIdLst>
  <p:sldIdLst>
    <p:sldId id="256" r:id="rId5"/>
    <p:sldId id="257" r:id="rId6"/>
    <p:sldId id="258" r:id="rId7"/>
    <p:sldId id="259" r:id="rId8"/>
    <p:sldId id="260" r:id="rId9"/>
    <p:sldId id="261" r:id="rId10"/>
    <p:sldId id="262" r:id="rId11"/>
    <p:sldId id="263" r:id="rId12"/>
    <p:sldId id="264" r:id="rId13"/>
    <p:sldId id="266" r:id="rId14"/>
    <p:sldId id="267" r:id="rId15"/>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000000"/>
          </p15:clr>
        </p15:guide>
        <p15:guide id="2" pos="3840">
          <p15:clr>
            <a:srgbClr val="000000"/>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9D002C4-624D-1EED-D14B-F0900E4D025E}" v="61" dt="2024-05-29T12:06:00.526"/>
  </p1510:revLst>
</p1510:revInfo>
</file>

<file path=ppt/tableStyles.xml><?xml version="1.0" encoding="utf-8"?>
<a:tblStyleLst xmlns:a="http://schemas.openxmlformats.org/drawingml/2006/main" def="{1BDE3F2E-4E7F-4BAD-93C2-179259AEAE23}">
  <a:tblStyle styleId="{1BDE3F2E-4E7F-4BAD-93C2-179259AEAE23}" styleName="Table_0">
    <a:wholeTbl>
      <a:tcTxStyle b="off" i="off">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778" autoAdjust="0"/>
    <p:restoredTop sz="94660"/>
  </p:normalViewPr>
  <p:slideViewPr>
    <p:cSldViewPr snapToGrid="0">
      <p:cViewPr varScale="1">
        <p:scale>
          <a:sx n="82" d="100"/>
          <a:sy n="82" d="100"/>
        </p:scale>
        <p:origin x="682" y="5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jdAljeraisi" userId="S::majdaljeraisi@midocean.edu.km::897047ab-843a-472a-8f98-004984b01199" providerId="AD" clId="Web-{B9D002C4-624D-1EED-D14B-F0900E4D025E}"/>
    <pc:docChg chg="modSld">
      <pc:chgData name="MajdAljeraisi" userId="S::majdaljeraisi@midocean.edu.km::897047ab-843a-472a-8f98-004984b01199" providerId="AD" clId="Web-{B9D002C4-624D-1EED-D14B-F0900E4D025E}" dt="2024-05-29T12:06:00.526" v="48"/>
      <pc:docMkLst>
        <pc:docMk/>
      </pc:docMkLst>
      <pc:sldChg chg="modSp">
        <pc:chgData name="MajdAljeraisi" userId="S::majdaljeraisi@midocean.edu.km::897047ab-843a-472a-8f98-004984b01199" providerId="AD" clId="Web-{B9D002C4-624D-1EED-D14B-F0900E4D025E}" dt="2024-05-29T12:04:28.476" v="1" actId="20577"/>
        <pc:sldMkLst>
          <pc:docMk/>
          <pc:sldMk cId="0" sldId="256"/>
        </pc:sldMkLst>
        <pc:spChg chg="mod">
          <ac:chgData name="MajdAljeraisi" userId="S::majdaljeraisi@midocean.edu.km::897047ab-843a-472a-8f98-004984b01199" providerId="AD" clId="Web-{B9D002C4-624D-1EED-D14B-F0900E4D025E}" dt="2024-05-29T12:04:28.476" v="1" actId="20577"/>
          <ac:spMkLst>
            <pc:docMk/>
            <pc:sldMk cId="0" sldId="256"/>
            <ac:spMk id="119" creationId="{00000000-0000-0000-0000-000000000000}"/>
          </ac:spMkLst>
        </pc:spChg>
      </pc:sldChg>
      <pc:sldChg chg="modSp">
        <pc:chgData name="MajdAljeraisi" userId="S::majdaljeraisi@midocean.edu.km::897047ab-843a-472a-8f98-004984b01199" providerId="AD" clId="Web-{B9D002C4-624D-1EED-D14B-F0900E4D025E}" dt="2024-05-29T12:04:20.679" v="0" actId="20577"/>
        <pc:sldMkLst>
          <pc:docMk/>
          <pc:sldMk cId="0" sldId="257"/>
        </pc:sldMkLst>
        <pc:spChg chg="mod">
          <ac:chgData name="MajdAljeraisi" userId="S::majdaljeraisi@midocean.edu.km::897047ab-843a-472a-8f98-004984b01199" providerId="AD" clId="Web-{B9D002C4-624D-1EED-D14B-F0900E4D025E}" dt="2024-05-29T12:04:20.679" v="0" actId="20577"/>
          <ac:spMkLst>
            <pc:docMk/>
            <pc:sldMk cId="0" sldId="257"/>
            <ac:spMk id="126" creationId="{00000000-0000-0000-0000-000000000000}"/>
          </ac:spMkLst>
        </pc:spChg>
      </pc:sldChg>
      <pc:sldChg chg="modSp">
        <pc:chgData name="MajdAljeraisi" userId="S::majdaljeraisi@midocean.edu.km::897047ab-843a-472a-8f98-004984b01199" providerId="AD" clId="Web-{B9D002C4-624D-1EED-D14B-F0900E4D025E}" dt="2024-05-29T12:04:35.101" v="2" actId="20577"/>
        <pc:sldMkLst>
          <pc:docMk/>
          <pc:sldMk cId="0" sldId="259"/>
        </pc:sldMkLst>
        <pc:spChg chg="mod">
          <ac:chgData name="MajdAljeraisi" userId="S::majdaljeraisi@midocean.edu.km::897047ab-843a-472a-8f98-004984b01199" providerId="AD" clId="Web-{B9D002C4-624D-1EED-D14B-F0900E4D025E}" dt="2024-05-29T12:04:35.101" v="2" actId="20577"/>
          <ac:spMkLst>
            <pc:docMk/>
            <pc:sldMk cId="0" sldId="259"/>
            <ac:spMk id="148" creationId="{00000000-0000-0000-0000-000000000000}"/>
          </ac:spMkLst>
        </pc:spChg>
      </pc:sldChg>
      <pc:sldChg chg="modSp">
        <pc:chgData name="MajdAljeraisi" userId="S::majdaljeraisi@midocean.edu.km::897047ab-843a-472a-8f98-004984b01199" providerId="AD" clId="Web-{B9D002C4-624D-1EED-D14B-F0900E4D025E}" dt="2024-05-29T12:04:40.242" v="4" actId="20577"/>
        <pc:sldMkLst>
          <pc:docMk/>
          <pc:sldMk cId="0" sldId="260"/>
        </pc:sldMkLst>
        <pc:spChg chg="mod">
          <ac:chgData name="MajdAljeraisi" userId="S::majdaljeraisi@midocean.edu.km::897047ab-843a-472a-8f98-004984b01199" providerId="AD" clId="Web-{B9D002C4-624D-1EED-D14B-F0900E4D025E}" dt="2024-05-29T12:04:40.242" v="4" actId="20577"/>
          <ac:spMkLst>
            <pc:docMk/>
            <pc:sldMk cId="0" sldId="260"/>
            <ac:spMk id="159" creationId="{00000000-0000-0000-0000-000000000000}"/>
          </ac:spMkLst>
        </pc:spChg>
      </pc:sldChg>
      <pc:sldChg chg="modSp">
        <pc:chgData name="MajdAljeraisi" userId="S::majdaljeraisi@midocean.edu.km::897047ab-843a-472a-8f98-004984b01199" providerId="AD" clId="Web-{B9D002C4-624D-1EED-D14B-F0900E4D025E}" dt="2024-05-29T12:04:45.963" v="6" actId="20577"/>
        <pc:sldMkLst>
          <pc:docMk/>
          <pc:sldMk cId="0" sldId="261"/>
        </pc:sldMkLst>
        <pc:spChg chg="mod">
          <ac:chgData name="MajdAljeraisi" userId="S::majdaljeraisi@midocean.edu.km::897047ab-843a-472a-8f98-004984b01199" providerId="AD" clId="Web-{B9D002C4-624D-1EED-D14B-F0900E4D025E}" dt="2024-05-29T12:04:45.963" v="6" actId="20577"/>
          <ac:spMkLst>
            <pc:docMk/>
            <pc:sldMk cId="0" sldId="261"/>
            <ac:spMk id="171" creationId="{00000000-0000-0000-0000-000000000000}"/>
          </ac:spMkLst>
        </pc:spChg>
      </pc:sldChg>
      <pc:sldChg chg="delSp modSp">
        <pc:chgData name="MajdAljeraisi" userId="S::majdaljeraisi@midocean.edu.km::897047ab-843a-472a-8f98-004984b01199" providerId="AD" clId="Web-{B9D002C4-624D-1EED-D14B-F0900E4D025E}" dt="2024-05-29T12:05:24.259" v="43" actId="1076"/>
        <pc:sldMkLst>
          <pc:docMk/>
          <pc:sldMk cId="0" sldId="262"/>
        </pc:sldMkLst>
        <pc:graphicFrameChg chg="mod modGraphic">
          <ac:chgData name="MajdAljeraisi" userId="S::majdaljeraisi@midocean.edu.km::897047ab-843a-472a-8f98-004984b01199" providerId="AD" clId="Web-{B9D002C4-624D-1EED-D14B-F0900E4D025E}" dt="2024-05-29T12:05:24.259" v="43" actId="1076"/>
          <ac:graphicFrameMkLst>
            <pc:docMk/>
            <pc:sldMk cId="0" sldId="262"/>
            <ac:graphicFrameMk id="185" creationId="{00000000-0000-0000-0000-000000000000}"/>
          </ac:graphicFrameMkLst>
        </pc:graphicFrameChg>
        <pc:picChg chg="del">
          <ac:chgData name="MajdAljeraisi" userId="S::majdaljeraisi@midocean.edu.km::897047ab-843a-472a-8f98-004984b01199" providerId="AD" clId="Web-{B9D002C4-624D-1EED-D14B-F0900E4D025E}" dt="2024-05-29T12:05:20.212" v="42"/>
          <ac:picMkLst>
            <pc:docMk/>
            <pc:sldMk cId="0" sldId="262"/>
            <ac:picMk id="182" creationId="{00000000-0000-0000-0000-000000000000}"/>
          </ac:picMkLst>
        </pc:picChg>
      </pc:sldChg>
      <pc:sldChg chg="modSp">
        <pc:chgData name="MajdAljeraisi" userId="S::majdaljeraisi@midocean.edu.km::897047ab-843a-472a-8f98-004984b01199" providerId="AD" clId="Web-{B9D002C4-624D-1EED-D14B-F0900E4D025E}" dt="2024-05-29T12:05:33.791" v="45" actId="20577"/>
        <pc:sldMkLst>
          <pc:docMk/>
          <pc:sldMk cId="0" sldId="263"/>
        </pc:sldMkLst>
        <pc:spChg chg="mod">
          <ac:chgData name="MajdAljeraisi" userId="S::majdaljeraisi@midocean.edu.km::897047ab-843a-472a-8f98-004984b01199" providerId="AD" clId="Web-{B9D002C4-624D-1EED-D14B-F0900E4D025E}" dt="2024-05-29T12:05:33.791" v="45" actId="20577"/>
          <ac:spMkLst>
            <pc:docMk/>
            <pc:sldMk cId="0" sldId="263"/>
            <ac:spMk id="192" creationId="{00000000-0000-0000-0000-000000000000}"/>
          </ac:spMkLst>
        </pc:spChg>
      </pc:sldChg>
      <pc:sldChg chg="delSp modSp">
        <pc:chgData name="MajdAljeraisi" userId="S::majdaljeraisi@midocean.edu.km::897047ab-843a-472a-8f98-004984b01199" providerId="AD" clId="Web-{B9D002C4-624D-1EED-D14B-F0900E4D025E}" dt="2024-05-29T12:06:00.526" v="48"/>
        <pc:sldMkLst>
          <pc:docMk/>
          <pc:sldMk cId="0" sldId="267"/>
        </pc:sldMkLst>
        <pc:picChg chg="del">
          <ac:chgData name="MajdAljeraisi" userId="S::majdaljeraisi@midocean.edu.km::897047ab-843a-472a-8f98-004984b01199" providerId="AD" clId="Web-{B9D002C4-624D-1EED-D14B-F0900E4D025E}" dt="2024-05-29T12:06:00.526" v="48"/>
          <ac:picMkLst>
            <pc:docMk/>
            <pc:sldMk cId="0" sldId="267"/>
            <ac:picMk id="232" creationId="{00000000-0000-0000-0000-000000000000}"/>
          </ac:picMkLst>
        </pc:picChg>
        <pc:picChg chg="del mod">
          <ac:chgData name="MajdAljeraisi" userId="S::majdaljeraisi@midocean.edu.km::897047ab-843a-472a-8f98-004984b01199" providerId="AD" clId="Web-{B9D002C4-624D-1EED-D14B-F0900E4D025E}" dt="2024-05-29T12:05:58.339" v="47"/>
          <ac:picMkLst>
            <pc:docMk/>
            <pc:sldMk cId="0" sldId="267"/>
            <ac:picMk id="233" creationId="{00000000-0000-0000-0000-00000000000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578756904"/>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9" name="Google Shape;109;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10" name="Google Shape;110;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3" name="Google Shape;123;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3: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34" name="Google Shape;134;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4: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45" name="Google Shape;145;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
        <p:cNvGrpSpPr/>
        <p:nvPr/>
      </p:nvGrpSpPr>
      <p:grpSpPr>
        <a:xfrm>
          <a:off x="0" y="0"/>
          <a:ext cx="0" cy="0"/>
          <a:chOff x="0" y="0"/>
          <a:chExt cx="0" cy="0"/>
        </a:xfrm>
      </p:grpSpPr>
      <p:sp>
        <p:nvSpPr>
          <p:cNvPr id="155" name="Google Shape;155;p5: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56" name="Google Shape;156;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6"/>
        <p:cNvGrpSpPr/>
        <p:nvPr/>
      </p:nvGrpSpPr>
      <p:grpSpPr>
        <a:xfrm>
          <a:off x="0" y="0"/>
          <a:ext cx="0" cy="0"/>
          <a:chOff x="0" y="0"/>
          <a:chExt cx="0" cy="0"/>
        </a:xfrm>
      </p:grpSpPr>
      <p:sp>
        <p:nvSpPr>
          <p:cNvPr id="167" name="Google Shape;167;p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8" name="Google Shape;16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79" name="Google Shape;179;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Google Shape;188;p8: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89" name="Google Shape;189;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
        <p:cNvGrpSpPr/>
        <p:nvPr/>
      </p:nvGrpSpPr>
      <p:grpSpPr>
        <a:xfrm>
          <a:off x="0" y="0"/>
          <a:ext cx="0" cy="0"/>
          <a:chOff x="0" y="0"/>
          <a:chExt cx="0" cy="0"/>
        </a:xfrm>
      </p:grpSpPr>
      <p:sp>
        <p:nvSpPr>
          <p:cNvPr id="199" name="Google Shape;199;p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00" name="Google Shape;200;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p1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17" name="Google Shape;217;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6"/>
        <p:cNvGrpSpPr/>
        <p:nvPr/>
      </p:nvGrpSpPr>
      <p:grpSpPr>
        <a:xfrm>
          <a:off x="0" y="0"/>
          <a:ext cx="0" cy="0"/>
          <a:chOff x="0" y="0"/>
          <a:chExt cx="0" cy="0"/>
        </a:xfrm>
      </p:grpSpPr>
      <p:sp>
        <p:nvSpPr>
          <p:cNvPr id="227" name="Google Shape;227;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28" name="Google Shape;228;p1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29" name="Google Shape;229;p1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11</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23_Title Slide">
  <p:cSld name="24_Title Slide">
    <p:spTree>
      <p:nvGrpSpPr>
        <p:cNvPr id="1" name="Shape 16"/>
        <p:cNvGrpSpPr/>
        <p:nvPr/>
      </p:nvGrpSpPr>
      <p:grpSpPr>
        <a:xfrm>
          <a:off x="0" y="0"/>
          <a:ext cx="0" cy="0"/>
          <a:chOff x="0" y="0"/>
          <a:chExt cx="0" cy="0"/>
        </a:xfrm>
      </p:grpSpPr>
      <p:sp>
        <p:nvSpPr>
          <p:cNvPr id="17" name="Google Shape;17;p2"/>
          <p:cNvSpPr>
            <a:spLocks noGrp="1"/>
          </p:cNvSpPr>
          <p:nvPr>
            <p:ph type="pic" idx="2"/>
          </p:nvPr>
        </p:nvSpPr>
        <p:spPr>
          <a:xfrm>
            <a:off x="1" y="0"/>
            <a:ext cx="9740898" cy="5962650"/>
          </a:xfrm>
          <a:prstGeom prst="rect">
            <a:avLst/>
          </a:prstGeom>
          <a:solidFill>
            <a:srgbClr val="D8D8D8">
              <a:alpha val="49019"/>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3_Title Slide">
  <p:cSld name="4_Title Slide">
    <p:spTree>
      <p:nvGrpSpPr>
        <p:cNvPr id="1" name="Shape 18"/>
        <p:cNvGrpSpPr/>
        <p:nvPr/>
      </p:nvGrpSpPr>
      <p:grpSpPr>
        <a:xfrm>
          <a:off x="0" y="0"/>
          <a:ext cx="0" cy="0"/>
          <a:chOff x="0" y="0"/>
          <a:chExt cx="0" cy="0"/>
        </a:xfrm>
      </p:grpSpPr>
      <p:sp>
        <p:nvSpPr>
          <p:cNvPr id="19" name="Google Shape;19;p3"/>
          <p:cNvSpPr>
            <a:spLocks noGrp="1"/>
          </p:cNvSpPr>
          <p:nvPr>
            <p:ph type="pic" idx="2"/>
          </p:nvPr>
        </p:nvSpPr>
        <p:spPr>
          <a:xfrm>
            <a:off x="7088924" y="508820"/>
            <a:ext cx="3701847" cy="5184057"/>
          </a:xfrm>
          <a:prstGeom prst="rect">
            <a:avLst/>
          </a:prstGeom>
          <a:solidFill>
            <a:srgbClr val="D8D8D8">
              <a:alpha val="49019"/>
            </a:srgbClr>
          </a:solidFill>
          <a:ln w="127000" cap="flat" cmpd="sng">
            <a:solidFill>
              <a:schemeClr val="lt1"/>
            </a:solidFill>
            <a:prstDash val="solid"/>
            <a:miter lim="800000"/>
            <a:headEnd type="none" w="sm" len="sm"/>
            <a:tailEnd type="none" w="sm" len="sm"/>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25_Title Slide">
  <p:cSld name="26_Title Slide">
    <p:spTree>
      <p:nvGrpSpPr>
        <p:cNvPr id="1" name="Shape 20"/>
        <p:cNvGrpSpPr/>
        <p:nvPr/>
      </p:nvGrpSpPr>
      <p:grpSpPr>
        <a:xfrm>
          <a:off x="0" y="0"/>
          <a:ext cx="0" cy="0"/>
          <a:chOff x="0" y="0"/>
          <a:chExt cx="0" cy="0"/>
        </a:xfrm>
      </p:grpSpPr>
      <p:sp>
        <p:nvSpPr>
          <p:cNvPr id="21" name="Google Shape;21;p4"/>
          <p:cNvSpPr>
            <a:spLocks noGrp="1"/>
          </p:cNvSpPr>
          <p:nvPr>
            <p:ph type="pic" idx="2"/>
          </p:nvPr>
        </p:nvSpPr>
        <p:spPr>
          <a:xfrm>
            <a:off x="6096000" y="933450"/>
            <a:ext cx="4962146" cy="2495550"/>
          </a:xfrm>
          <a:prstGeom prst="rect">
            <a:avLst/>
          </a:prstGeom>
          <a:solidFill>
            <a:srgbClr val="D8D8D8">
              <a:alpha val="49019"/>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p:tgtEl>
                                          <p:spTgt spid="21"/>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48_Title Slide">
  <p:cSld name="49_Title Slide">
    <p:spTree>
      <p:nvGrpSpPr>
        <p:cNvPr id="1" name="Shape 22"/>
        <p:cNvGrpSpPr/>
        <p:nvPr/>
      </p:nvGrpSpPr>
      <p:grpSpPr>
        <a:xfrm>
          <a:off x="0" y="0"/>
          <a:ext cx="0" cy="0"/>
          <a:chOff x="0" y="0"/>
          <a:chExt cx="0" cy="0"/>
        </a:xfrm>
      </p:grpSpPr>
      <p:sp>
        <p:nvSpPr>
          <p:cNvPr id="23" name="Google Shape;23;p5"/>
          <p:cNvSpPr>
            <a:spLocks noGrp="1"/>
          </p:cNvSpPr>
          <p:nvPr>
            <p:ph type="pic" idx="2"/>
          </p:nvPr>
        </p:nvSpPr>
        <p:spPr>
          <a:xfrm>
            <a:off x="3452649" y="-3"/>
            <a:ext cx="8739351" cy="6858000"/>
          </a:xfrm>
          <a:prstGeom prst="rect">
            <a:avLst/>
          </a:prstGeom>
          <a:solidFill>
            <a:srgbClr val="D8D8D8">
              <a:alpha val="49019"/>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p:tgtEl>
                                          <p:spTgt spid="23"/>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شريحة عنوان" type="title">
  <p:cSld name="TITLE">
    <p:spTree>
      <p:nvGrpSpPr>
        <p:cNvPr id="1" name="Shape 24"/>
        <p:cNvGrpSpPr/>
        <p:nvPr/>
      </p:nvGrpSpPr>
      <p:grpSpPr>
        <a:xfrm>
          <a:off x="0" y="0"/>
          <a:ext cx="0" cy="0"/>
          <a:chOff x="0" y="0"/>
          <a:chExt cx="0" cy="0"/>
        </a:xfrm>
      </p:grpSpPr>
      <p:sp>
        <p:nvSpPr>
          <p:cNvPr id="25" name="Google Shape;25;p6"/>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rtl="1">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6" name="Google Shape;26;p6"/>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rtl="1">
              <a:lnSpc>
                <a:spcPct val="90000"/>
              </a:lnSpc>
              <a:spcBef>
                <a:spcPts val="1000"/>
              </a:spcBef>
              <a:spcAft>
                <a:spcPts val="0"/>
              </a:spcAft>
              <a:buClr>
                <a:schemeClr val="dk1"/>
              </a:buClr>
              <a:buSzPts val="2400"/>
              <a:buNone/>
              <a:defRPr sz="2400"/>
            </a:lvl1pPr>
            <a:lvl2pPr lvl="1" algn="ctr" rtl="1">
              <a:lnSpc>
                <a:spcPct val="90000"/>
              </a:lnSpc>
              <a:spcBef>
                <a:spcPts val="500"/>
              </a:spcBef>
              <a:spcAft>
                <a:spcPts val="0"/>
              </a:spcAft>
              <a:buClr>
                <a:schemeClr val="dk1"/>
              </a:buClr>
              <a:buSzPts val="2000"/>
              <a:buNone/>
              <a:defRPr sz="2000"/>
            </a:lvl2pPr>
            <a:lvl3pPr lvl="2" algn="ctr" rtl="1">
              <a:lnSpc>
                <a:spcPct val="90000"/>
              </a:lnSpc>
              <a:spcBef>
                <a:spcPts val="500"/>
              </a:spcBef>
              <a:spcAft>
                <a:spcPts val="0"/>
              </a:spcAft>
              <a:buClr>
                <a:schemeClr val="dk1"/>
              </a:buClr>
              <a:buSzPts val="1800"/>
              <a:buNone/>
              <a:defRPr sz="1800"/>
            </a:lvl3pPr>
            <a:lvl4pPr lvl="3" algn="ctr" rtl="1">
              <a:lnSpc>
                <a:spcPct val="90000"/>
              </a:lnSpc>
              <a:spcBef>
                <a:spcPts val="500"/>
              </a:spcBef>
              <a:spcAft>
                <a:spcPts val="0"/>
              </a:spcAft>
              <a:buClr>
                <a:schemeClr val="dk1"/>
              </a:buClr>
              <a:buSzPts val="1600"/>
              <a:buNone/>
              <a:defRPr sz="1600"/>
            </a:lvl4pPr>
            <a:lvl5pPr lvl="4" algn="ctr" rtl="1">
              <a:lnSpc>
                <a:spcPct val="90000"/>
              </a:lnSpc>
              <a:spcBef>
                <a:spcPts val="500"/>
              </a:spcBef>
              <a:spcAft>
                <a:spcPts val="0"/>
              </a:spcAft>
              <a:buClr>
                <a:schemeClr val="dk1"/>
              </a:buClr>
              <a:buSzPts val="1600"/>
              <a:buNone/>
              <a:defRPr sz="1600"/>
            </a:lvl5pPr>
            <a:lvl6pPr lvl="5" algn="ctr" rtl="1">
              <a:lnSpc>
                <a:spcPct val="90000"/>
              </a:lnSpc>
              <a:spcBef>
                <a:spcPts val="500"/>
              </a:spcBef>
              <a:spcAft>
                <a:spcPts val="0"/>
              </a:spcAft>
              <a:buClr>
                <a:schemeClr val="dk1"/>
              </a:buClr>
              <a:buSzPts val="1600"/>
              <a:buNone/>
              <a:defRPr sz="1600"/>
            </a:lvl6pPr>
            <a:lvl7pPr lvl="6" algn="ctr" rtl="1">
              <a:lnSpc>
                <a:spcPct val="90000"/>
              </a:lnSpc>
              <a:spcBef>
                <a:spcPts val="500"/>
              </a:spcBef>
              <a:spcAft>
                <a:spcPts val="0"/>
              </a:spcAft>
              <a:buClr>
                <a:schemeClr val="dk1"/>
              </a:buClr>
              <a:buSzPts val="1600"/>
              <a:buNone/>
              <a:defRPr sz="1600"/>
            </a:lvl7pPr>
            <a:lvl8pPr lvl="7" algn="ctr" rtl="1">
              <a:lnSpc>
                <a:spcPct val="90000"/>
              </a:lnSpc>
              <a:spcBef>
                <a:spcPts val="500"/>
              </a:spcBef>
              <a:spcAft>
                <a:spcPts val="0"/>
              </a:spcAft>
              <a:buClr>
                <a:schemeClr val="dk1"/>
              </a:buClr>
              <a:buSzPts val="1600"/>
              <a:buNone/>
              <a:defRPr sz="1600"/>
            </a:lvl8pPr>
            <a:lvl9pPr lvl="8" algn="ctr" rtl="1">
              <a:lnSpc>
                <a:spcPct val="90000"/>
              </a:lnSpc>
              <a:spcBef>
                <a:spcPts val="500"/>
              </a:spcBef>
              <a:spcAft>
                <a:spcPts val="0"/>
              </a:spcAft>
              <a:buClr>
                <a:schemeClr val="dk1"/>
              </a:buClr>
              <a:buSzPts val="1600"/>
              <a:buNone/>
              <a:defRPr sz="1600"/>
            </a:lvl9pPr>
          </a:lstStyle>
          <a:p>
            <a:endParaRPr/>
          </a:p>
        </p:txBody>
      </p:sp>
      <p:sp>
        <p:nvSpPr>
          <p:cNvPr id="27" name="Google Shape;27;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8" name="Google Shape;28;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عنوان ومحتوى" type="obj">
  <p:cSld name="OBJECT">
    <p:spTree>
      <p:nvGrpSpPr>
        <p:cNvPr id="1" name="Shape 30"/>
        <p:cNvGrpSpPr/>
        <p:nvPr/>
      </p:nvGrpSpPr>
      <p:grpSpPr>
        <a:xfrm>
          <a:off x="0" y="0"/>
          <a:ext cx="0" cy="0"/>
          <a:chOff x="0" y="0"/>
          <a:chExt cx="0" cy="0"/>
        </a:xfrm>
      </p:grpSpPr>
      <p:sp>
        <p:nvSpPr>
          <p:cNvPr id="31" name="Google Shape;31;p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2" name="Google Shape;32;p7"/>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33" name="Google Shape;33;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4" name="Google Shape;34;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عنوان المقطع" type="secHead">
  <p:cSld name="SECTION_HEADER">
    <p:spTree>
      <p:nvGrpSpPr>
        <p:cNvPr id="1" name="Shape 36"/>
        <p:cNvGrpSpPr/>
        <p:nvPr/>
      </p:nvGrpSpPr>
      <p:grpSpPr>
        <a:xfrm>
          <a:off x="0" y="0"/>
          <a:ext cx="0" cy="0"/>
          <a:chOff x="0" y="0"/>
          <a:chExt cx="0" cy="0"/>
        </a:xfrm>
      </p:grpSpPr>
      <p:sp>
        <p:nvSpPr>
          <p:cNvPr id="37" name="Google Shape;37;p8"/>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rtl="1">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8" name="Google Shape;38;p8"/>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r" rtl="1">
              <a:lnSpc>
                <a:spcPct val="90000"/>
              </a:lnSpc>
              <a:spcBef>
                <a:spcPts val="1000"/>
              </a:spcBef>
              <a:spcAft>
                <a:spcPts val="0"/>
              </a:spcAft>
              <a:buClr>
                <a:srgbClr val="888888"/>
              </a:buClr>
              <a:buSzPts val="2400"/>
              <a:buNone/>
              <a:defRPr sz="2400">
                <a:solidFill>
                  <a:srgbClr val="888888"/>
                </a:solidFill>
              </a:defRPr>
            </a:lvl1pPr>
            <a:lvl2pPr marL="914400" lvl="1" indent="-228600" algn="r" rtl="1">
              <a:lnSpc>
                <a:spcPct val="90000"/>
              </a:lnSpc>
              <a:spcBef>
                <a:spcPts val="500"/>
              </a:spcBef>
              <a:spcAft>
                <a:spcPts val="0"/>
              </a:spcAft>
              <a:buClr>
                <a:srgbClr val="888888"/>
              </a:buClr>
              <a:buSzPts val="2000"/>
              <a:buNone/>
              <a:defRPr sz="2000">
                <a:solidFill>
                  <a:srgbClr val="888888"/>
                </a:solidFill>
              </a:defRPr>
            </a:lvl2pPr>
            <a:lvl3pPr marL="1371600" lvl="2" indent="-228600" algn="r" rtl="1">
              <a:lnSpc>
                <a:spcPct val="90000"/>
              </a:lnSpc>
              <a:spcBef>
                <a:spcPts val="500"/>
              </a:spcBef>
              <a:spcAft>
                <a:spcPts val="0"/>
              </a:spcAft>
              <a:buClr>
                <a:srgbClr val="888888"/>
              </a:buClr>
              <a:buSzPts val="1800"/>
              <a:buNone/>
              <a:defRPr sz="1800">
                <a:solidFill>
                  <a:srgbClr val="888888"/>
                </a:solidFill>
              </a:defRPr>
            </a:lvl3pPr>
            <a:lvl4pPr marL="1828800" lvl="3" indent="-228600" algn="r" rtl="1">
              <a:lnSpc>
                <a:spcPct val="90000"/>
              </a:lnSpc>
              <a:spcBef>
                <a:spcPts val="500"/>
              </a:spcBef>
              <a:spcAft>
                <a:spcPts val="0"/>
              </a:spcAft>
              <a:buClr>
                <a:srgbClr val="888888"/>
              </a:buClr>
              <a:buSzPts val="1600"/>
              <a:buNone/>
              <a:defRPr sz="1600">
                <a:solidFill>
                  <a:srgbClr val="888888"/>
                </a:solidFill>
              </a:defRPr>
            </a:lvl4pPr>
            <a:lvl5pPr marL="2286000" lvl="4" indent="-228600" algn="r" rtl="1">
              <a:lnSpc>
                <a:spcPct val="90000"/>
              </a:lnSpc>
              <a:spcBef>
                <a:spcPts val="500"/>
              </a:spcBef>
              <a:spcAft>
                <a:spcPts val="0"/>
              </a:spcAft>
              <a:buClr>
                <a:srgbClr val="888888"/>
              </a:buClr>
              <a:buSzPts val="1600"/>
              <a:buNone/>
              <a:defRPr sz="1600">
                <a:solidFill>
                  <a:srgbClr val="888888"/>
                </a:solidFill>
              </a:defRPr>
            </a:lvl5pPr>
            <a:lvl6pPr marL="2743200" lvl="5" indent="-228600" algn="r" rtl="1">
              <a:lnSpc>
                <a:spcPct val="90000"/>
              </a:lnSpc>
              <a:spcBef>
                <a:spcPts val="500"/>
              </a:spcBef>
              <a:spcAft>
                <a:spcPts val="0"/>
              </a:spcAft>
              <a:buClr>
                <a:srgbClr val="888888"/>
              </a:buClr>
              <a:buSzPts val="1600"/>
              <a:buNone/>
              <a:defRPr sz="1600">
                <a:solidFill>
                  <a:srgbClr val="888888"/>
                </a:solidFill>
              </a:defRPr>
            </a:lvl6pPr>
            <a:lvl7pPr marL="3200400" lvl="6" indent="-228600" algn="r" rtl="1">
              <a:lnSpc>
                <a:spcPct val="90000"/>
              </a:lnSpc>
              <a:spcBef>
                <a:spcPts val="500"/>
              </a:spcBef>
              <a:spcAft>
                <a:spcPts val="0"/>
              </a:spcAft>
              <a:buClr>
                <a:srgbClr val="888888"/>
              </a:buClr>
              <a:buSzPts val="1600"/>
              <a:buNone/>
              <a:defRPr sz="1600">
                <a:solidFill>
                  <a:srgbClr val="888888"/>
                </a:solidFill>
              </a:defRPr>
            </a:lvl7pPr>
            <a:lvl8pPr marL="3657600" lvl="7" indent="-228600" algn="r" rtl="1">
              <a:lnSpc>
                <a:spcPct val="90000"/>
              </a:lnSpc>
              <a:spcBef>
                <a:spcPts val="500"/>
              </a:spcBef>
              <a:spcAft>
                <a:spcPts val="0"/>
              </a:spcAft>
              <a:buClr>
                <a:srgbClr val="888888"/>
              </a:buClr>
              <a:buSzPts val="1600"/>
              <a:buNone/>
              <a:defRPr sz="1600">
                <a:solidFill>
                  <a:srgbClr val="888888"/>
                </a:solidFill>
              </a:defRPr>
            </a:lvl8pPr>
            <a:lvl9pPr marL="4114800" lvl="8" indent="-228600" algn="r" rtl="1">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9" name="Google Shape;39;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0" name="Google Shape;40;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1" name="Google Shape;41;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محتويين" type="twoObj">
  <p:cSld name="TWO_OBJECTS">
    <p:spTree>
      <p:nvGrpSpPr>
        <p:cNvPr id="1" name="Shape 42"/>
        <p:cNvGrpSpPr/>
        <p:nvPr/>
      </p:nvGrpSpPr>
      <p:grpSpPr>
        <a:xfrm>
          <a:off x="0" y="0"/>
          <a:ext cx="0" cy="0"/>
          <a:chOff x="0" y="0"/>
          <a:chExt cx="0" cy="0"/>
        </a:xfrm>
      </p:grpSpPr>
      <p:sp>
        <p:nvSpPr>
          <p:cNvPr id="43" name="Google Shape;43;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4" name="Google Shape;44;p9"/>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45" name="Google Shape;45;p9"/>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46" name="Google Shape;46;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مقارنة" type="twoTxTwoObj">
  <p:cSld name="TWO_OBJECTS_WITH_TEXT">
    <p:spTree>
      <p:nvGrpSpPr>
        <p:cNvPr id="1" name="Shape 49"/>
        <p:cNvGrpSpPr/>
        <p:nvPr/>
      </p:nvGrpSpPr>
      <p:grpSpPr>
        <a:xfrm>
          <a:off x="0" y="0"/>
          <a:ext cx="0" cy="0"/>
          <a:chOff x="0" y="0"/>
          <a:chExt cx="0" cy="0"/>
        </a:xfrm>
      </p:grpSpPr>
      <p:sp>
        <p:nvSpPr>
          <p:cNvPr id="50" name="Google Shape;50;p10"/>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10"/>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r" rtl="1">
              <a:lnSpc>
                <a:spcPct val="90000"/>
              </a:lnSpc>
              <a:spcBef>
                <a:spcPts val="1000"/>
              </a:spcBef>
              <a:spcAft>
                <a:spcPts val="0"/>
              </a:spcAft>
              <a:buClr>
                <a:schemeClr val="dk1"/>
              </a:buClr>
              <a:buSzPts val="2400"/>
              <a:buNone/>
              <a:defRPr sz="2400" b="1"/>
            </a:lvl1pPr>
            <a:lvl2pPr marL="914400" lvl="1" indent="-228600" algn="r" rtl="1">
              <a:lnSpc>
                <a:spcPct val="90000"/>
              </a:lnSpc>
              <a:spcBef>
                <a:spcPts val="500"/>
              </a:spcBef>
              <a:spcAft>
                <a:spcPts val="0"/>
              </a:spcAft>
              <a:buClr>
                <a:schemeClr val="dk1"/>
              </a:buClr>
              <a:buSzPts val="2000"/>
              <a:buNone/>
              <a:defRPr sz="2000" b="1"/>
            </a:lvl2pPr>
            <a:lvl3pPr marL="1371600" lvl="2" indent="-228600" algn="r" rtl="1">
              <a:lnSpc>
                <a:spcPct val="90000"/>
              </a:lnSpc>
              <a:spcBef>
                <a:spcPts val="500"/>
              </a:spcBef>
              <a:spcAft>
                <a:spcPts val="0"/>
              </a:spcAft>
              <a:buClr>
                <a:schemeClr val="dk1"/>
              </a:buClr>
              <a:buSzPts val="1800"/>
              <a:buNone/>
              <a:defRPr sz="1800" b="1"/>
            </a:lvl3pPr>
            <a:lvl4pPr marL="1828800" lvl="3" indent="-228600" algn="r" rtl="1">
              <a:lnSpc>
                <a:spcPct val="90000"/>
              </a:lnSpc>
              <a:spcBef>
                <a:spcPts val="500"/>
              </a:spcBef>
              <a:spcAft>
                <a:spcPts val="0"/>
              </a:spcAft>
              <a:buClr>
                <a:schemeClr val="dk1"/>
              </a:buClr>
              <a:buSzPts val="1600"/>
              <a:buNone/>
              <a:defRPr sz="1600" b="1"/>
            </a:lvl4pPr>
            <a:lvl5pPr marL="2286000" lvl="4" indent="-228600" algn="r" rtl="1">
              <a:lnSpc>
                <a:spcPct val="90000"/>
              </a:lnSpc>
              <a:spcBef>
                <a:spcPts val="500"/>
              </a:spcBef>
              <a:spcAft>
                <a:spcPts val="0"/>
              </a:spcAft>
              <a:buClr>
                <a:schemeClr val="dk1"/>
              </a:buClr>
              <a:buSzPts val="1600"/>
              <a:buNone/>
              <a:defRPr sz="1600" b="1"/>
            </a:lvl5pPr>
            <a:lvl6pPr marL="2743200" lvl="5" indent="-228600" algn="r" rtl="1">
              <a:lnSpc>
                <a:spcPct val="90000"/>
              </a:lnSpc>
              <a:spcBef>
                <a:spcPts val="500"/>
              </a:spcBef>
              <a:spcAft>
                <a:spcPts val="0"/>
              </a:spcAft>
              <a:buClr>
                <a:schemeClr val="dk1"/>
              </a:buClr>
              <a:buSzPts val="1600"/>
              <a:buNone/>
              <a:defRPr sz="1600" b="1"/>
            </a:lvl6pPr>
            <a:lvl7pPr marL="3200400" lvl="6" indent="-228600" algn="r" rtl="1">
              <a:lnSpc>
                <a:spcPct val="90000"/>
              </a:lnSpc>
              <a:spcBef>
                <a:spcPts val="500"/>
              </a:spcBef>
              <a:spcAft>
                <a:spcPts val="0"/>
              </a:spcAft>
              <a:buClr>
                <a:schemeClr val="dk1"/>
              </a:buClr>
              <a:buSzPts val="1600"/>
              <a:buNone/>
              <a:defRPr sz="1600" b="1"/>
            </a:lvl7pPr>
            <a:lvl8pPr marL="3657600" lvl="7" indent="-228600" algn="r" rtl="1">
              <a:lnSpc>
                <a:spcPct val="90000"/>
              </a:lnSpc>
              <a:spcBef>
                <a:spcPts val="500"/>
              </a:spcBef>
              <a:spcAft>
                <a:spcPts val="0"/>
              </a:spcAft>
              <a:buClr>
                <a:schemeClr val="dk1"/>
              </a:buClr>
              <a:buSzPts val="1600"/>
              <a:buNone/>
              <a:defRPr sz="1600" b="1"/>
            </a:lvl8pPr>
            <a:lvl9pPr marL="4114800" lvl="8" indent="-228600" algn="r" rtl="1">
              <a:lnSpc>
                <a:spcPct val="90000"/>
              </a:lnSpc>
              <a:spcBef>
                <a:spcPts val="500"/>
              </a:spcBef>
              <a:spcAft>
                <a:spcPts val="0"/>
              </a:spcAft>
              <a:buClr>
                <a:schemeClr val="dk1"/>
              </a:buClr>
              <a:buSzPts val="1600"/>
              <a:buNone/>
              <a:defRPr sz="1600" b="1"/>
            </a:lvl9pPr>
          </a:lstStyle>
          <a:p>
            <a:endParaRPr/>
          </a:p>
        </p:txBody>
      </p:sp>
      <p:sp>
        <p:nvSpPr>
          <p:cNvPr id="52" name="Google Shape;52;p10"/>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53" name="Google Shape;53;p10"/>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r" rtl="1">
              <a:lnSpc>
                <a:spcPct val="90000"/>
              </a:lnSpc>
              <a:spcBef>
                <a:spcPts val="1000"/>
              </a:spcBef>
              <a:spcAft>
                <a:spcPts val="0"/>
              </a:spcAft>
              <a:buClr>
                <a:schemeClr val="dk1"/>
              </a:buClr>
              <a:buSzPts val="2400"/>
              <a:buNone/>
              <a:defRPr sz="2400" b="1"/>
            </a:lvl1pPr>
            <a:lvl2pPr marL="914400" lvl="1" indent="-228600" algn="r" rtl="1">
              <a:lnSpc>
                <a:spcPct val="90000"/>
              </a:lnSpc>
              <a:spcBef>
                <a:spcPts val="500"/>
              </a:spcBef>
              <a:spcAft>
                <a:spcPts val="0"/>
              </a:spcAft>
              <a:buClr>
                <a:schemeClr val="dk1"/>
              </a:buClr>
              <a:buSzPts val="2000"/>
              <a:buNone/>
              <a:defRPr sz="2000" b="1"/>
            </a:lvl2pPr>
            <a:lvl3pPr marL="1371600" lvl="2" indent="-228600" algn="r" rtl="1">
              <a:lnSpc>
                <a:spcPct val="90000"/>
              </a:lnSpc>
              <a:spcBef>
                <a:spcPts val="500"/>
              </a:spcBef>
              <a:spcAft>
                <a:spcPts val="0"/>
              </a:spcAft>
              <a:buClr>
                <a:schemeClr val="dk1"/>
              </a:buClr>
              <a:buSzPts val="1800"/>
              <a:buNone/>
              <a:defRPr sz="1800" b="1"/>
            </a:lvl3pPr>
            <a:lvl4pPr marL="1828800" lvl="3" indent="-228600" algn="r" rtl="1">
              <a:lnSpc>
                <a:spcPct val="90000"/>
              </a:lnSpc>
              <a:spcBef>
                <a:spcPts val="500"/>
              </a:spcBef>
              <a:spcAft>
                <a:spcPts val="0"/>
              </a:spcAft>
              <a:buClr>
                <a:schemeClr val="dk1"/>
              </a:buClr>
              <a:buSzPts val="1600"/>
              <a:buNone/>
              <a:defRPr sz="1600" b="1"/>
            </a:lvl4pPr>
            <a:lvl5pPr marL="2286000" lvl="4" indent="-228600" algn="r" rtl="1">
              <a:lnSpc>
                <a:spcPct val="90000"/>
              </a:lnSpc>
              <a:spcBef>
                <a:spcPts val="500"/>
              </a:spcBef>
              <a:spcAft>
                <a:spcPts val="0"/>
              </a:spcAft>
              <a:buClr>
                <a:schemeClr val="dk1"/>
              </a:buClr>
              <a:buSzPts val="1600"/>
              <a:buNone/>
              <a:defRPr sz="1600" b="1"/>
            </a:lvl5pPr>
            <a:lvl6pPr marL="2743200" lvl="5" indent="-228600" algn="r" rtl="1">
              <a:lnSpc>
                <a:spcPct val="90000"/>
              </a:lnSpc>
              <a:spcBef>
                <a:spcPts val="500"/>
              </a:spcBef>
              <a:spcAft>
                <a:spcPts val="0"/>
              </a:spcAft>
              <a:buClr>
                <a:schemeClr val="dk1"/>
              </a:buClr>
              <a:buSzPts val="1600"/>
              <a:buNone/>
              <a:defRPr sz="1600" b="1"/>
            </a:lvl6pPr>
            <a:lvl7pPr marL="3200400" lvl="6" indent="-228600" algn="r" rtl="1">
              <a:lnSpc>
                <a:spcPct val="90000"/>
              </a:lnSpc>
              <a:spcBef>
                <a:spcPts val="500"/>
              </a:spcBef>
              <a:spcAft>
                <a:spcPts val="0"/>
              </a:spcAft>
              <a:buClr>
                <a:schemeClr val="dk1"/>
              </a:buClr>
              <a:buSzPts val="1600"/>
              <a:buNone/>
              <a:defRPr sz="1600" b="1"/>
            </a:lvl7pPr>
            <a:lvl8pPr marL="3657600" lvl="7" indent="-228600" algn="r" rtl="1">
              <a:lnSpc>
                <a:spcPct val="90000"/>
              </a:lnSpc>
              <a:spcBef>
                <a:spcPts val="500"/>
              </a:spcBef>
              <a:spcAft>
                <a:spcPts val="0"/>
              </a:spcAft>
              <a:buClr>
                <a:schemeClr val="dk1"/>
              </a:buClr>
              <a:buSzPts val="1600"/>
              <a:buNone/>
              <a:defRPr sz="1600" b="1"/>
            </a:lvl8pPr>
            <a:lvl9pPr marL="4114800" lvl="8" indent="-228600" algn="r" rtl="1">
              <a:lnSpc>
                <a:spcPct val="90000"/>
              </a:lnSpc>
              <a:spcBef>
                <a:spcPts val="500"/>
              </a:spcBef>
              <a:spcAft>
                <a:spcPts val="0"/>
              </a:spcAft>
              <a:buClr>
                <a:schemeClr val="dk1"/>
              </a:buClr>
              <a:buSzPts val="1600"/>
              <a:buNone/>
              <a:defRPr sz="1600" b="1"/>
            </a:lvl9pPr>
          </a:lstStyle>
          <a:p>
            <a:endParaRPr/>
          </a:p>
        </p:txBody>
      </p:sp>
      <p:sp>
        <p:nvSpPr>
          <p:cNvPr id="54" name="Google Shape;54;p10"/>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55" name="Google Shape;55;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 name="Google Shape;57;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عنوان فقط" type="titleOnly">
  <p:cSld name="TITLE_ONLY">
    <p:spTree>
      <p:nvGrpSpPr>
        <p:cNvPr id="1" name="Shape 58"/>
        <p:cNvGrpSpPr/>
        <p:nvPr/>
      </p:nvGrpSpPr>
      <p:grpSpPr>
        <a:xfrm>
          <a:off x="0" y="0"/>
          <a:ext cx="0" cy="0"/>
          <a:chOff x="0" y="0"/>
          <a:chExt cx="0" cy="0"/>
        </a:xfrm>
      </p:grpSpPr>
      <p:sp>
        <p:nvSpPr>
          <p:cNvPr id="59" name="Google Shape;59;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1" name="Google Shape;61;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2" name="Google Shape;62;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فارغ" type="blank">
  <p:cSld name="BLANK">
    <p:spTree>
      <p:nvGrpSpPr>
        <p:cNvPr id="1" name="Shape 63"/>
        <p:cNvGrpSpPr/>
        <p:nvPr/>
      </p:nvGrpSpPr>
      <p:grpSpPr>
        <a:xfrm>
          <a:off x="0" y="0"/>
          <a:ext cx="0" cy="0"/>
          <a:chOff x="0" y="0"/>
          <a:chExt cx="0" cy="0"/>
        </a:xfrm>
      </p:grpSpPr>
      <p:sp>
        <p:nvSpPr>
          <p:cNvPr id="64" name="Google Shape;64;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5" name="Google Shape;65;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محتوى ذو تسمية توضيحية" type="objTx">
  <p:cSld name="OBJECT_WITH_CAPTION_TEXT">
    <p:spTree>
      <p:nvGrpSpPr>
        <p:cNvPr id="1" name="Shape 67"/>
        <p:cNvGrpSpPr/>
        <p:nvPr/>
      </p:nvGrpSpPr>
      <p:grpSpPr>
        <a:xfrm>
          <a:off x="0" y="0"/>
          <a:ext cx="0" cy="0"/>
          <a:chOff x="0" y="0"/>
          <a:chExt cx="0" cy="0"/>
        </a:xfrm>
      </p:grpSpPr>
      <p:sp>
        <p:nvSpPr>
          <p:cNvPr id="68" name="Google Shape;68;p13"/>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rtl="1">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9" name="Google Shape;69;p13"/>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r" rtl="1">
              <a:lnSpc>
                <a:spcPct val="90000"/>
              </a:lnSpc>
              <a:spcBef>
                <a:spcPts val="1000"/>
              </a:spcBef>
              <a:spcAft>
                <a:spcPts val="0"/>
              </a:spcAft>
              <a:buClr>
                <a:schemeClr val="dk1"/>
              </a:buClr>
              <a:buSzPts val="3200"/>
              <a:buChar char="•"/>
              <a:defRPr sz="3200"/>
            </a:lvl1pPr>
            <a:lvl2pPr marL="914400" lvl="1" indent="-406400" algn="r" rtl="1">
              <a:lnSpc>
                <a:spcPct val="90000"/>
              </a:lnSpc>
              <a:spcBef>
                <a:spcPts val="500"/>
              </a:spcBef>
              <a:spcAft>
                <a:spcPts val="0"/>
              </a:spcAft>
              <a:buClr>
                <a:schemeClr val="dk1"/>
              </a:buClr>
              <a:buSzPts val="2800"/>
              <a:buChar char="•"/>
              <a:defRPr sz="2800"/>
            </a:lvl2pPr>
            <a:lvl3pPr marL="1371600" lvl="2" indent="-381000" algn="r" rtl="1">
              <a:lnSpc>
                <a:spcPct val="90000"/>
              </a:lnSpc>
              <a:spcBef>
                <a:spcPts val="500"/>
              </a:spcBef>
              <a:spcAft>
                <a:spcPts val="0"/>
              </a:spcAft>
              <a:buClr>
                <a:schemeClr val="dk1"/>
              </a:buClr>
              <a:buSzPts val="2400"/>
              <a:buChar char="•"/>
              <a:defRPr sz="2400"/>
            </a:lvl3pPr>
            <a:lvl4pPr marL="1828800" lvl="3" indent="-355600" algn="r" rtl="1">
              <a:lnSpc>
                <a:spcPct val="90000"/>
              </a:lnSpc>
              <a:spcBef>
                <a:spcPts val="500"/>
              </a:spcBef>
              <a:spcAft>
                <a:spcPts val="0"/>
              </a:spcAft>
              <a:buClr>
                <a:schemeClr val="dk1"/>
              </a:buClr>
              <a:buSzPts val="2000"/>
              <a:buChar char="•"/>
              <a:defRPr sz="2000"/>
            </a:lvl4pPr>
            <a:lvl5pPr marL="2286000" lvl="4" indent="-355600" algn="r" rtl="1">
              <a:lnSpc>
                <a:spcPct val="90000"/>
              </a:lnSpc>
              <a:spcBef>
                <a:spcPts val="500"/>
              </a:spcBef>
              <a:spcAft>
                <a:spcPts val="0"/>
              </a:spcAft>
              <a:buClr>
                <a:schemeClr val="dk1"/>
              </a:buClr>
              <a:buSzPts val="2000"/>
              <a:buChar char="•"/>
              <a:defRPr sz="2000"/>
            </a:lvl5pPr>
            <a:lvl6pPr marL="2743200" lvl="5" indent="-355600" algn="r" rtl="1">
              <a:lnSpc>
                <a:spcPct val="90000"/>
              </a:lnSpc>
              <a:spcBef>
                <a:spcPts val="500"/>
              </a:spcBef>
              <a:spcAft>
                <a:spcPts val="0"/>
              </a:spcAft>
              <a:buClr>
                <a:schemeClr val="dk1"/>
              </a:buClr>
              <a:buSzPts val="2000"/>
              <a:buChar char="•"/>
              <a:defRPr sz="2000"/>
            </a:lvl6pPr>
            <a:lvl7pPr marL="3200400" lvl="6" indent="-355600" algn="r" rtl="1">
              <a:lnSpc>
                <a:spcPct val="90000"/>
              </a:lnSpc>
              <a:spcBef>
                <a:spcPts val="500"/>
              </a:spcBef>
              <a:spcAft>
                <a:spcPts val="0"/>
              </a:spcAft>
              <a:buClr>
                <a:schemeClr val="dk1"/>
              </a:buClr>
              <a:buSzPts val="2000"/>
              <a:buChar char="•"/>
              <a:defRPr sz="2000"/>
            </a:lvl7pPr>
            <a:lvl8pPr marL="3657600" lvl="7" indent="-355600" algn="r" rtl="1">
              <a:lnSpc>
                <a:spcPct val="90000"/>
              </a:lnSpc>
              <a:spcBef>
                <a:spcPts val="500"/>
              </a:spcBef>
              <a:spcAft>
                <a:spcPts val="0"/>
              </a:spcAft>
              <a:buClr>
                <a:schemeClr val="dk1"/>
              </a:buClr>
              <a:buSzPts val="2000"/>
              <a:buChar char="•"/>
              <a:defRPr sz="2000"/>
            </a:lvl8pPr>
            <a:lvl9pPr marL="4114800" lvl="8" indent="-355600" algn="r" rtl="1">
              <a:lnSpc>
                <a:spcPct val="90000"/>
              </a:lnSpc>
              <a:spcBef>
                <a:spcPts val="500"/>
              </a:spcBef>
              <a:spcAft>
                <a:spcPts val="0"/>
              </a:spcAft>
              <a:buClr>
                <a:schemeClr val="dk1"/>
              </a:buClr>
              <a:buSzPts val="2000"/>
              <a:buChar char="•"/>
              <a:defRPr sz="2000"/>
            </a:lvl9pPr>
          </a:lstStyle>
          <a:p>
            <a:endParaRPr/>
          </a:p>
        </p:txBody>
      </p:sp>
      <p:sp>
        <p:nvSpPr>
          <p:cNvPr id="70" name="Google Shape;70;p13"/>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r" rtl="1">
              <a:lnSpc>
                <a:spcPct val="90000"/>
              </a:lnSpc>
              <a:spcBef>
                <a:spcPts val="1000"/>
              </a:spcBef>
              <a:spcAft>
                <a:spcPts val="0"/>
              </a:spcAft>
              <a:buClr>
                <a:schemeClr val="dk1"/>
              </a:buClr>
              <a:buSzPts val="1600"/>
              <a:buNone/>
              <a:defRPr sz="1600"/>
            </a:lvl1pPr>
            <a:lvl2pPr marL="914400" lvl="1" indent="-228600" algn="r" rtl="1">
              <a:lnSpc>
                <a:spcPct val="90000"/>
              </a:lnSpc>
              <a:spcBef>
                <a:spcPts val="500"/>
              </a:spcBef>
              <a:spcAft>
                <a:spcPts val="0"/>
              </a:spcAft>
              <a:buClr>
                <a:schemeClr val="dk1"/>
              </a:buClr>
              <a:buSzPts val="1400"/>
              <a:buNone/>
              <a:defRPr sz="1400"/>
            </a:lvl2pPr>
            <a:lvl3pPr marL="1371600" lvl="2" indent="-228600" algn="r" rtl="1">
              <a:lnSpc>
                <a:spcPct val="90000"/>
              </a:lnSpc>
              <a:spcBef>
                <a:spcPts val="500"/>
              </a:spcBef>
              <a:spcAft>
                <a:spcPts val="0"/>
              </a:spcAft>
              <a:buClr>
                <a:schemeClr val="dk1"/>
              </a:buClr>
              <a:buSzPts val="1200"/>
              <a:buNone/>
              <a:defRPr sz="1200"/>
            </a:lvl3pPr>
            <a:lvl4pPr marL="1828800" lvl="3" indent="-228600" algn="r" rtl="1">
              <a:lnSpc>
                <a:spcPct val="90000"/>
              </a:lnSpc>
              <a:spcBef>
                <a:spcPts val="500"/>
              </a:spcBef>
              <a:spcAft>
                <a:spcPts val="0"/>
              </a:spcAft>
              <a:buClr>
                <a:schemeClr val="dk1"/>
              </a:buClr>
              <a:buSzPts val="1000"/>
              <a:buNone/>
              <a:defRPr sz="1000"/>
            </a:lvl4pPr>
            <a:lvl5pPr marL="2286000" lvl="4" indent="-228600" algn="r" rtl="1">
              <a:lnSpc>
                <a:spcPct val="90000"/>
              </a:lnSpc>
              <a:spcBef>
                <a:spcPts val="500"/>
              </a:spcBef>
              <a:spcAft>
                <a:spcPts val="0"/>
              </a:spcAft>
              <a:buClr>
                <a:schemeClr val="dk1"/>
              </a:buClr>
              <a:buSzPts val="1000"/>
              <a:buNone/>
              <a:defRPr sz="1000"/>
            </a:lvl5pPr>
            <a:lvl6pPr marL="2743200" lvl="5" indent="-228600" algn="r" rtl="1">
              <a:lnSpc>
                <a:spcPct val="90000"/>
              </a:lnSpc>
              <a:spcBef>
                <a:spcPts val="500"/>
              </a:spcBef>
              <a:spcAft>
                <a:spcPts val="0"/>
              </a:spcAft>
              <a:buClr>
                <a:schemeClr val="dk1"/>
              </a:buClr>
              <a:buSzPts val="1000"/>
              <a:buNone/>
              <a:defRPr sz="1000"/>
            </a:lvl6pPr>
            <a:lvl7pPr marL="3200400" lvl="6" indent="-228600" algn="r" rtl="1">
              <a:lnSpc>
                <a:spcPct val="90000"/>
              </a:lnSpc>
              <a:spcBef>
                <a:spcPts val="500"/>
              </a:spcBef>
              <a:spcAft>
                <a:spcPts val="0"/>
              </a:spcAft>
              <a:buClr>
                <a:schemeClr val="dk1"/>
              </a:buClr>
              <a:buSzPts val="1000"/>
              <a:buNone/>
              <a:defRPr sz="1000"/>
            </a:lvl7pPr>
            <a:lvl8pPr marL="3657600" lvl="7" indent="-228600" algn="r" rtl="1">
              <a:lnSpc>
                <a:spcPct val="90000"/>
              </a:lnSpc>
              <a:spcBef>
                <a:spcPts val="500"/>
              </a:spcBef>
              <a:spcAft>
                <a:spcPts val="0"/>
              </a:spcAft>
              <a:buClr>
                <a:schemeClr val="dk1"/>
              </a:buClr>
              <a:buSzPts val="1000"/>
              <a:buNone/>
              <a:defRPr sz="1000"/>
            </a:lvl8pPr>
            <a:lvl9pPr marL="4114800" lvl="8" indent="-228600" algn="r" rtl="1">
              <a:lnSpc>
                <a:spcPct val="90000"/>
              </a:lnSpc>
              <a:spcBef>
                <a:spcPts val="500"/>
              </a:spcBef>
              <a:spcAft>
                <a:spcPts val="0"/>
              </a:spcAft>
              <a:buClr>
                <a:schemeClr val="dk1"/>
              </a:buClr>
              <a:buSzPts val="1000"/>
              <a:buNone/>
              <a:defRPr sz="1000"/>
            </a:lvl9pPr>
          </a:lstStyle>
          <a:p>
            <a:endParaRPr/>
          </a:p>
        </p:txBody>
      </p:sp>
      <p:sp>
        <p:nvSpPr>
          <p:cNvPr id="71" name="Google Shape;71;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2" name="Google Shape;72;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 name="Google Shape;73;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صورة ذو تسمية توضيحية" type="picTx">
  <p:cSld name="PICTURE_WITH_CAPTION_TEXT">
    <p:spTree>
      <p:nvGrpSpPr>
        <p:cNvPr id="1" name="Shape 74"/>
        <p:cNvGrpSpPr/>
        <p:nvPr/>
      </p:nvGrpSpPr>
      <p:grpSpPr>
        <a:xfrm>
          <a:off x="0" y="0"/>
          <a:ext cx="0" cy="0"/>
          <a:chOff x="0" y="0"/>
          <a:chExt cx="0" cy="0"/>
        </a:xfrm>
      </p:grpSpPr>
      <p:sp>
        <p:nvSpPr>
          <p:cNvPr id="75" name="Google Shape;75;p1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rtl="1">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4"/>
          <p:cNvSpPr>
            <a:spLocks noGrp="1"/>
          </p:cNvSpPr>
          <p:nvPr>
            <p:ph type="pic" idx="2"/>
          </p:nvPr>
        </p:nvSpPr>
        <p:spPr>
          <a:xfrm>
            <a:off x="5183188" y="987425"/>
            <a:ext cx="6172200" cy="4873625"/>
          </a:xfrm>
          <a:prstGeom prst="rect">
            <a:avLst/>
          </a:prstGeom>
          <a:noFill/>
          <a:ln>
            <a:noFill/>
          </a:ln>
        </p:spPr>
      </p:sp>
      <p:sp>
        <p:nvSpPr>
          <p:cNvPr id="77" name="Google Shape;77;p14"/>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r" rtl="1">
              <a:lnSpc>
                <a:spcPct val="90000"/>
              </a:lnSpc>
              <a:spcBef>
                <a:spcPts val="1000"/>
              </a:spcBef>
              <a:spcAft>
                <a:spcPts val="0"/>
              </a:spcAft>
              <a:buClr>
                <a:schemeClr val="dk1"/>
              </a:buClr>
              <a:buSzPts val="1600"/>
              <a:buNone/>
              <a:defRPr sz="1600"/>
            </a:lvl1pPr>
            <a:lvl2pPr marL="914400" lvl="1" indent="-228600" algn="r" rtl="1">
              <a:lnSpc>
                <a:spcPct val="90000"/>
              </a:lnSpc>
              <a:spcBef>
                <a:spcPts val="500"/>
              </a:spcBef>
              <a:spcAft>
                <a:spcPts val="0"/>
              </a:spcAft>
              <a:buClr>
                <a:schemeClr val="dk1"/>
              </a:buClr>
              <a:buSzPts val="1400"/>
              <a:buNone/>
              <a:defRPr sz="1400"/>
            </a:lvl2pPr>
            <a:lvl3pPr marL="1371600" lvl="2" indent="-228600" algn="r" rtl="1">
              <a:lnSpc>
                <a:spcPct val="90000"/>
              </a:lnSpc>
              <a:spcBef>
                <a:spcPts val="500"/>
              </a:spcBef>
              <a:spcAft>
                <a:spcPts val="0"/>
              </a:spcAft>
              <a:buClr>
                <a:schemeClr val="dk1"/>
              </a:buClr>
              <a:buSzPts val="1200"/>
              <a:buNone/>
              <a:defRPr sz="1200"/>
            </a:lvl3pPr>
            <a:lvl4pPr marL="1828800" lvl="3" indent="-228600" algn="r" rtl="1">
              <a:lnSpc>
                <a:spcPct val="90000"/>
              </a:lnSpc>
              <a:spcBef>
                <a:spcPts val="500"/>
              </a:spcBef>
              <a:spcAft>
                <a:spcPts val="0"/>
              </a:spcAft>
              <a:buClr>
                <a:schemeClr val="dk1"/>
              </a:buClr>
              <a:buSzPts val="1000"/>
              <a:buNone/>
              <a:defRPr sz="1000"/>
            </a:lvl4pPr>
            <a:lvl5pPr marL="2286000" lvl="4" indent="-228600" algn="r" rtl="1">
              <a:lnSpc>
                <a:spcPct val="90000"/>
              </a:lnSpc>
              <a:spcBef>
                <a:spcPts val="500"/>
              </a:spcBef>
              <a:spcAft>
                <a:spcPts val="0"/>
              </a:spcAft>
              <a:buClr>
                <a:schemeClr val="dk1"/>
              </a:buClr>
              <a:buSzPts val="1000"/>
              <a:buNone/>
              <a:defRPr sz="1000"/>
            </a:lvl5pPr>
            <a:lvl6pPr marL="2743200" lvl="5" indent="-228600" algn="r" rtl="1">
              <a:lnSpc>
                <a:spcPct val="90000"/>
              </a:lnSpc>
              <a:spcBef>
                <a:spcPts val="500"/>
              </a:spcBef>
              <a:spcAft>
                <a:spcPts val="0"/>
              </a:spcAft>
              <a:buClr>
                <a:schemeClr val="dk1"/>
              </a:buClr>
              <a:buSzPts val="1000"/>
              <a:buNone/>
              <a:defRPr sz="1000"/>
            </a:lvl6pPr>
            <a:lvl7pPr marL="3200400" lvl="6" indent="-228600" algn="r" rtl="1">
              <a:lnSpc>
                <a:spcPct val="90000"/>
              </a:lnSpc>
              <a:spcBef>
                <a:spcPts val="500"/>
              </a:spcBef>
              <a:spcAft>
                <a:spcPts val="0"/>
              </a:spcAft>
              <a:buClr>
                <a:schemeClr val="dk1"/>
              </a:buClr>
              <a:buSzPts val="1000"/>
              <a:buNone/>
              <a:defRPr sz="1000"/>
            </a:lvl7pPr>
            <a:lvl8pPr marL="3657600" lvl="7" indent="-228600" algn="r" rtl="1">
              <a:lnSpc>
                <a:spcPct val="90000"/>
              </a:lnSpc>
              <a:spcBef>
                <a:spcPts val="500"/>
              </a:spcBef>
              <a:spcAft>
                <a:spcPts val="0"/>
              </a:spcAft>
              <a:buClr>
                <a:schemeClr val="dk1"/>
              </a:buClr>
              <a:buSzPts val="1000"/>
              <a:buNone/>
              <a:defRPr sz="1000"/>
            </a:lvl8pPr>
            <a:lvl9pPr marL="4114800" lvl="8" indent="-228600" algn="r" rtl="1">
              <a:lnSpc>
                <a:spcPct val="90000"/>
              </a:lnSpc>
              <a:spcBef>
                <a:spcPts val="500"/>
              </a:spcBef>
              <a:spcAft>
                <a:spcPts val="0"/>
              </a:spcAft>
              <a:buClr>
                <a:schemeClr val="dk1"/>
              </a:buClr>
              <a:buSzPts val="1000"/>
              <a:buNone/>
              <a:defRPr sz="1000"/>
            </a:lvl9pPr>
          </a:lstStyle>
          <a:p>
            <a:endParaRPr/>
          </a:p>
        </p:txBody>
      </p:sp>
      <p:sp>
        <p:nvSpPr>
          <p:cNvPr id="78" name="Google Shape;78;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9" name="Google Shape;79;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0" name="Google Shape;80;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عنوان ونص عمودي" type="vertTx">
  <p:cSld name="VERTICAL_TEXT">
    <p:spTree>
      <p:nvGrpSpPr>
        <p:cNvPr id="1" name="Shape 81"/>
        <p:cNvGrpSpPr/>
        <p:nvPr/>
      </p:nvGrpSpPr>
      <p:grpSpPr>
        <a:xfrm>
          <a:off x="0" y="0"/>
          <a:ext cx="0" cy="0"/>
          <a:chOff x="0" y="0"/>
          <a:chExt cx="0" cy="0"/>
        </a:xfrm>
      </p:grpSpPr>
      <p:sp>
        <p:nvSpPr>
          <p:cNvPr id="82" name="Google Shape;82;p1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3" name="Google Shape;83;p15"/>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84" name="Google Shape;84;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5" name="Google Shape;85;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6" name="Google Shape;86;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عنوان ونص عموديان" type="vertTitleAndTx">
  <p:cSld name="VERTICAL_TITLE_AND_VERTICAL_TEXT">
    <p:spTree>
      <p:nvGrpSpPr>
        <p:cNvPr id="1" name="Shape 87"/>
        <p:cNvGrpSpPr/>
        <p:nvPr/>
      </p:nvGrpSpPr>
      <p:grpSpPr>
        <a:xfrm>
          <a:off x="0" y="0"/>
          <a:ext cx="0" cy="0"/>
          <a:chOff x="0" y="0"/>
          <a:chExt cx="0" cy="0"/>
        </a:xfrm>
      </p:grpSpPr>
      <p:sp>
        <p:nvSpPr>
          <p:cNvPr id="88" name="Google Shape;88;p16"/>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9" name="Google Shape;89;p16"/>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90" name="Google Shape;90;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1" name="Google Shape;91;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2" name="Google Shape;92;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93"/>
        <p:cNvGrpSpPr/>
        <p:nvPr/>
      </p:nvGrpSpPr>
      <p:grpSpPr>
        <a:xfrm>
          <a:off x="0" y="0"/>
          <a:ext cx="0" cy="0"/>
          <a:chOff x="0" y="0"/>
          <a:chExt cx="0" cy="0"/>
        </a:xfrm>
      </p:grpSpPr>
      <p:sp>
        <p:nvSpPr>
          <p:cNvPr id="94" name="Google Shape;94;p17"/>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23_Title Slide">
  <p:cSld name="23_Title Slide">
    <p:spTree>
      <p:nvGrpSpPr>
        <p:cNvPr id="1" name="Shape 95"/>
        <p:cNvGrpSpPr/>
        <p:nvPr/>
      </p:nvGrpSpPr>
      <p:grpSpPr>
        <a:xfrm>
          <a:off x="0" y="0"/>
          <a:ext cx="0" cy="0"/>
          <a:chOff x="0" y="0"/>
          <a:chExt cx="0" cy="0"/>
        </a:xfrm>
      </p:grpSpPr>
      <p:sp>
        <p:nvSpPr>
          <p:cNvPr id="96" name="Google Shape;96;p18"/>
          <p:cNvSpPr>
            <a:spLocks noGrp="1"/>
          </p:cNvSpPr>
          <p:nvPr>
            <p:ph type="pic" idx="2"/>
          </p:nvPr>
        </p:nvSpPr>
        <p:spPr>
          <a:xfrm>
            <a:off x="1" y="0"/>
            <a:ext cx="9740898" cy="59626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p:tgtEl>
                                          <p:spTgt spid="9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97"/>
        <p:cNvGrpSpPr/>
        <p:nvPr/>
      </p:nvGrpSpPr>
      <p:grpSpPr>
        <a:xfrm>
          <a:off x="0" y="0"/>
          <a:ext cx="0" cy="0"/>
          <a:chOff x="0" y="0"/>
          <a:chExt cx="0" cy="0"/>
        </a:xfrm>
      </p:grpSpPr>
      <p:sp>
        <p:nvSpPr>
          <p:cNvPr id="98" name="Google Shape;98;p19"/>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8"/>
                                        </p:tgtEl>
                                        <p:attrNameLst>
                                          <p:attrName>style.visibility</p:attrName>
                                        </p:attrNameLst>
                                      </p:cBhvr>
                                      <p:to>
                                        <p:strVal val="visible"/>
                                      </p:to>
                                    </p:set>
                                    <p:anim calcmode="lin" valueType="num">
                                      <p:cBhvr additive="base">
                                        <p:cTn id="7" dur="500"/>
                                        <p:tgtEl>
                                          <p:spTgt spid="9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99"/>
        <p:cNvGrpSpPr/>
        <p:nvPr/>
      </p:nvGrpSpPr>
      <p:grpSpPr>
        <a:xfrm>
          <a:off x="0" y="0"/>
          <a:ext cx="0" cy="0"/>
          <a:chOff x="0" y="0"/>
          <a:chExt cx="0" cy="0"/>
        </a:xfrm>
      </p:grpSpPr>
      <p:sp>
        <p:nvSpPr>
          <p:cNvPr id="100" name="Google Shape;100;p20"/>
          <p:cNvSpPr>
            <a:spLocks noGrp="1"/>
          </p:cNvSpPr>
          <p:nvPr>
            <p:ph type="pic" idx="2"/>
          </p:nvPr>
        </p:nvSpPr>
        <p:spPr>
          <a:xfrm>
            <a:off x="0" y="1"/>
            <a:ext cx="6826172" cy="6857998"/>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00"/>
                                        </p:tgtEl>
                                        <p:attrNameLst>
                                          <p:attrName>style.visibility</p:attrName>
                                        </p:attrNameLst>
                                      </p:cBhvr>
                                      <p:to>
                                        <p:strVal val="visible"/>
                                      </p:to>
                                    </p:set>
                                    <p:anim calcmode="lin" valueType="num">
                                      <p:cBhvr additive="base">
                                        <p:cTn id="7" dur="500"/>
                                        <p:tgtEl>
                                          <p:spTgt spid="100"/>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3_Title Slide">
  <p:cSld name="3_Title Slide">
    <p:spTree>
      <p:nvGrpSpPr>
        <p:cNvPr id="1" name="Shape 101"/>
        <p:cNvGrpSpPr/>
        <p:nvPr/>
      </p:nvGrpSpPr>
      <p:grpSpPr>
        <a:xfrm>
          <a:off x="0" y="0"/>
          <a:ext cx="0" cy="0"/>
          <a:chOff x="0" y="0"/>
          <a:chExt cx="0" cy="0"/>
        </a:xfrm>
      </p:grpSpPr>
      <p:sp>
        <p:nvSpPr>
          <p:cNvPr id="102" name="Google Shape;102;p21"/>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102"/>
                                        </p:tgtEl>
                                        <p:attrNameLst>
                                          <p:attrName>style.visibility</p:attrName>
                                        </p:attrNameLst>
                                      </p:cBhvr>
                                      <p:to>
                                        <p:strVal val="visible"/>
                                      </p:to>
                                    </p:set>
                                    <p:anim calcmode="lin" valueType="num">
                                      <p:cBhvr additive="base">
                                        <p:cTn id="7" dur="500"/>
                                        <p:tgtEl>
                                          <p:spTgt spid="10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103"/>
        <p:cNvGrpSpPr/>
        <p:nvPr/>
      </p:nvGrpSpPr>
      <p:grpSpPr>
        <a:xfrm>
          <a:off x="0" y="0"/>
          <a:ext cx="0" cy="0"/>
          <a:chOff x="0" y="0"/>
          <a:chExt cx="0" cy="0"/>
        </a:xfrm>
      </p:grpSpPr>
      <p:sp>
        <p:nvSpPr>
          <p:cNvPr id="104" name="Google Shape;104;p22"/>
          <p:cNvSpPr>
            <a:spLocks noGrp="1"/>
          </p:cNvSpPr>
          <p:nvPr>
            <p:ph type="pic" idx="2"/>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104"/>
                                        </p:tgtEl>
                                        <p:attrNameLst>
                                          <p:attrName>style.visibility</p:attrName>
                                        </p:attrNameLst>
                                      </p:cBhvr>
                                      <p:to>
                                        <p:strVal val="visible"/>
                                      </p:to>
                                    </p:set>
                                    <p:anim calcmode="lin" valueType="num">
                                      <p:cBhvr additive="base">
                                        <p:cTn id="7" dur="500"/>
                                        <p:tgtEl>
                                          <p:spTgt spid="10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105"/>
        <p:cNvGrpSpPr/>
        <p:nvPr/>
      </p:nvGrpSpPr>
      <p:grpSpPr>
        <a:xfrm>
          <a:off x="0" y="0"/>
          <a:ext cx="0" cy="0"/>
          <a:chOff x="0" y="0"/>
          <a:chExt cx="0" cy="0"/>
        </a:xfrm>
      </p:grpSpPr>
      <p:sp>
        <p:nvSpPr>
          <p:cNvPr id="106" name="Google Shape;106;p23"/>
          <p:cNvSpPr>
            <a:spLocks noGrp="1"/>
          </p:cNvSpPr>
          <p:nvPr>
            <p:ph type="pic" idx="2"/>
          </p:nvPr>
        </p:nvSpPr>
        <p:spPr>
          <a:xfrm>
            <a:off x="6096000" y="933450"/>
            <a:ext cx="4962146" cy="24955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106"/>
                                        </p:tgtEl>
                                        <p:attrNameLst>
                                          <p:attrName>style.visibility</p:attrName>
                                        </p:attrNameLst>
                                      </p:cBhvr>
                                      <p:to>
                                        <p:strVal val="visible"/>
                                      </p:to>
                                    </p:set>
                                    <p:anim calcmode="lin" valueType="num">
                                      <p:cBhvr additive="base">
                                        <p:cTn id="7" dur="500"/>
                                        <p:tgtEl>
                                          <p:spTgt spid="106"/>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24">
            <a:alphaModFix/>
          </a:blip>
          <a:stretch>
            <a:fillRect/>
          </a:stretch>
        </a:blipFill>
        <a:effectLst/>
      </p:bgPr>
    </p:bg>
    <p:spTree>
      <p:nvGrpSpPr>
        <p:cNvPr id="1" name="Shape 9"/>
        <p:cNvGrpSpPr/>
        <p:nvPr/>
      </p:nvGrpSpPr>
      <p:grpSpPr>
        <a:xfrm>
          <a:off x="0" y="0"/>
          <a:ext cx="0" cy="0"/>
          <a:chOff x="0" y="0"/>
          <a:chExt cx="0" cy="0"/>
        </a:xfrm>
      </p:grpSpPr>
      <p:sp>
        <p:nvSpPr>
          <p:cNvPr id="10" name="Google Shape;10;p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1">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r" rtl="1">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r" rtl="1">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r" rtl="1">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SzPts val="1400"/>
              <a:buNone/>
              <a:defRPr sz="1200" b="0" i="0" u="none" strike="noStrike" cap="none">
                <a:solidFill>
                  <a:srgbClr val="888888"/>
                </a:solidFill>
                <a:latin typeface="Arial"/>
                <a:ea typeface="Arial"/>
                <a:cs typeface="Arial"/>
                <a:sym typeface="Arial"/>
              </a:defRPr>
            </a:lvl1pPr>
            <a:lvl2pPr marR="0" lvl="1"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9pPr>
          </a:lstStyle>
          <a:p>
            <a:endParaRPr/>
          </a:p>
        </p:txBody>
      </p:sp>
      <p:sp>
        <p:nvSpPr>
          <p:cNvPr id="13" name="Google Shape;13;p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SzPts val="1400"/>
              <a:buNone/>
              <a:defRPr sz="1200" b="0" i="0" u="none" strike="noStrike" cap="none">
                <a:solidFill>
                  <a:srgbClr val="888888"/>
                </a:solidFill>
                <a:latin typeface="Arial"/>
                <a:ea typeface="Arial"/>
                <a:cs typeface="Arial"/>
                <a:sym typeface="Arial"/>
              </a:defRPr>
            </a:lvl1pPr>
            <a:lvl2pPr marR="0" lvl="1"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9pPr>
          </a:lstStyle>
          <a:p>
            <a:endParaRPr/>
          </a:p>
        </p:txBody>
      </p:sp>
      <p:sp>
        <p:nvSpPr>
          <p:cNvPr id="14" name="Google Shape;14;p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pic>
        <p:nvPicPr>
          <p:cNvPr id="15" name="Google Shape;15;p1"/>
          <p:cNvPicPr preferRelativeResize="0"/>
          <p:nvPr/>
        </p:nvPicPr>
        <p:blipFill rotWithShape="1">
          <a:blip r:embed="rId25">
            <a:alphaModFix/>
          </a:blip>
          <a:srcRect t="27877" b="25428"/>
          <a:stretch/>
        </p:blipFill>
        <p:spPr>
          <a:xfrm>
            <a:off x="9408368" y="-99392"/>
            <a:ext cx="2954655" cy="1379622"/>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68" r:id="rId21"/>
    <p:sldLayoutId id="2147483669" r:id="rId2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4.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png"/><Relationship Id="rId5" Type="http://schemas.openxmlformats.org/officeDocument/2006/relationships/image" Target="../media/image3.jp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4.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4.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4.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4.png"/><Relationship Id="rId5" Type="http://schemas.openxmlformats.org/officeDocument/2006/relationships/image" Target="../media/image5.pn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4.pn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4.pn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4.pn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4.png"/><Relationship Id="rId5" Type="http://schemas.openxmlformats.org/officeDocument/2006/relationships/image" Target="../media/image6.pn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4.png"/><Relationship Id="rId5" Type="http://schemas.openxmlformats.org/officeDocument/2006/relationships/image" Target="../media/image7.jpg"/><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4.xml"/><Relationship Id="rId7" Type="http://schemas.openxmlformats.org/officeDocument/2006/relationships/image" Target="../media/image4.png"/><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9.jpg"/><Relationship Id="rId5" Type="http://schemas.openxmlformats.org/officeDocument/2006/relationships/image" Target="../media/image8.png"/><Relationship Id="rId4" Type="http://schemas.openxmlformats.org/officeDocument/2006/relationships/notesSlide" Target="../notesSlides/notesSlide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24"/>
          <p:cNvSpPr/>
          <p:nvPr/>
        </p:nvSpPr>
        <p:spPr>
          <a:xfrm rot="10800000" flipH="1">
            <a:off x="-1" y="-43544"/>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13" name="Google Shape;113;p24"/>
          <p:cNvPicPr preferRelativeResize="0">
            <a:picLocks noGrp="1"/>
          </p:cNvPicPr>
          <p:nvPr>
            <p:ph type="pic" idx="2"/>
          </p:nvPr>
        </p:nvPicPr>
        <p:blipFill rotWithShape="1">
          <a:blip r:embed="rId5">
            <a:alphaModFix/>
          </a:blip>
          <a:srcRect l="4175" r="4175"/>
          <a:stretch/>
        </p:blipFill>
        <p:spPr>
          <a:xfrm>
            <a:off x="0" y="-43542"/>
            <a:ext cx="8659664" cy="5300798"/>
          </a:xfrm>
          <a:prstGeom prst="rect">
            <a:avLst/>
          </a:prstGeom>
          <a:solidFill>
            <a:srgbClr val="D8D8D8">
              <a:alpha val="49019"/>
            </a:srgbClr>
          </a:solidFill>
          <a:ln>
            <a:noFill/>
          </a:ln>
        </p:spPr>
      </p:pic>
      <p:sp>
        <p:nvSpPr>
          <p:cNvPr id="114" name="Google Shape;114;p24"/>
          <p:cNvSpPr txBox="1"/>
          <p:nvPr/>
        </p:nvSpPr>
        <p:spPr>
          <a:xfrm>
            <a:off x="6307898" y="2785710"/>
            <a:ext cx="4326300" cy="14469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4400"/>
              <a:buFont typeface="Arial"/>
              <a:buNone/>
            </a:pPr>
            <a:r>
              <a:rPr lang="en-US" sz="4400" b="1" i="0" u="none" strike="noStrike" cap="none">
                <a:solidFill>
                  <a:srgbClr val="00B0F0"/>
                </a:solidFill>
                <a:latin typeface="Times New Roman"/>
                <a:ea typeface="Times New Roman"/>
                <a:cs typeface="Times New Roman"/>
                <a:sym typeface="Times New Roman"/>
              </a:rPr>
              <a:t>English Language 1</a:t>
            </a:r>
            <a:endParaRPr sz="1400" b="0" i="0" u="none" strike="noStrike" cap="none">
              <a:solidFill>
                <a:srgbClr val="000000"/>
              </a:solidFill>
              <a:latin typeface="Arial"/>
              <a:ea typeface="Arial"/>
              <a:cs typeface="Arial"/>
              <a:sym typeface="Arial"/>
            </a:endParaRPr>
          </a:p>
        </p:txBody>
      </p:sp>
      <p:sp>
        <p:nvSpPr>
          <p:cNvPr id="115" name="Google Shape;115;p24"/>
          <p:cNvSpPr/>
          <p:nvPr/>
        </p:nvSpPr>
        <p:spPr>
          <a:xfrm>
            <a:off x="6384738" y="4232260"/>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800"/>
              <a:buFont typeface="Arial"/>
              <a:buNone/>
            </a:pPr>
            <a:r>
              <a:rPr lang="en-US" sz="2800" b="1" i="0" u="none" strike="noStrike" cap="none">
                <a:solidFill>
                  <a:schemeClr val="dk1"/>
                </a:solidFill>
                <a:latin typeface="Times New Roman"/>
                <a:ea typeface="Times New Roman"/>
                <a:cs typeface="Times New Roman"/>
                <a:sym typeface="Times New Roman"/>
              </a:rPr>
              <a:t>Orientation Lecture</a:t>
            </a:r>
            <a:endParaRPr sz="1400" b="0" i="0" u="none" strike="noStrike" cap="none">
              <a:solidFill>
                <a:srgbClr val="000000"/>
              </a:solidFill>
              <a:latin typeface="Arial"/>
              <a:ea typeface="Arial"/>
              <a:cs typeface="Arial"/>
              <a:sym typeface="Arial"/>
            </a:endParaRPr>
          </a:p>
        </p:txBody>
      </p:sp>
      <p:sp>
        <p:nvSpPr>
          <p:cNvPr id="116" name="Google Shape;116;p24"/>
          <p:cNvSpPr txBox="1"/>
          <p:nvPr/>
        </p:nvSpPr>
        <p:spPr>
          <a:xfrm>
            <a:off x="6370225" y="4802550"/>
            <a:ext cx="2820000" cy="6156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US" sz="2000" b="0" i="0" u="none" strike="noStrike" cap="none">
                <a:solidFill>
                  <a:schemeClr val="dk1"/>
                </a:solidFill>
                <a:latin typeface="Times New Roman"/>
                <a:ea typeface="Times New Roman"/>
                <a:cs typeface="Times New Roman"/>
                <a:sym typeface="Times New Roman"/>
              </a:rPr>
              <a:t>ENG 101</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7" name="Google Shape;117;p24"/>
          <p:cNvSpPr txBox="1"/>
          <p:nvPr/>
        </p:nvSpPr>
        <p:spPr>
          <a:xfrm>
            <a:off x="459150" y="6103570"/>
            <a:ext cx="4886400" cy="523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US" sz="2800" b="1" i="0" u="none" strike="noStrike" cap="none">
                <a:solidFill>
                  <a:srgbClr val="00B0F0"/>
                </a:solidFill>
                <a:latin typeface="Times New Roman"/>
                <a:ea typeface="Times New Roman"/>
                <a:cs typeface="Times New Roman"/>
                <a:sym typeface="Times New Roman"/>
              </a:rPr>
              <a:t>Ahmed Soliman</a:t>
            </a:r>
            <a:endParaRPr sz="1400" b="0" i="0" u="none" strike="noStrike" cap="none">
              <a:solidFill>
                <a:srgbClr val="000000"/>
              </a:solidFill>
              <a:latin typeface="Arial"/>
              <a:ea typeface="Arial"/>
              <a:cs typeface="Arial"/>
              <a:sym typeface="Arial"/>
            </a:endParaRPr>
          </a:p>
        </p:txBody>
      </p:sp>
      <p:sp>
        <p:nvSpPr>
          <p:cNvPr id="118" name="Google Shape;118;p24"/>
          <p:cNvSpPr txBox="1"/>
          <p:nvPr/>
        </p:nvSpPr>
        <p:spPr>
          <a:xfrm>
            <a:off x="459147" y="5725891"/>
            <a:ext cx="4886400" cy="461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US" sz="2400" b="0" i="0" u="none" strike="noStrike" cap="none">
                <a:solidFill>
                  <a:srgbClr val="00B0F0"/>
                </a:solidFill>
                <a:latin typeface="Times New Roman"/>
                <a:ea typeface="Times New Roman"/>
                <a:cs typeface="Times New Roman"/>
                <a:sym typeface="Times New Roman"/>
              </a:rPr>
              <a:t>Prepared by</a:t>
            </a:r>
            <a:endParaRPr sz="1400" b="0" i="0" u="none" strike="noStrike" cap="none">
              <a:solidFill>
                <a:srgbClr val="000000"/>
              </a:solidFill>
              <a:latin typeface="Arial"/>
              <a:ea typeface="Arial"/>
              <a:cs typeface="Arial"/>
              <a:sym typeface="Arial"/>
            </a:endParaRPr>
          </a:p>
        </p:txBody>
      </p:sp>
      <p:pic>
        <p:nvPicPr>
          <p:cNvPr id="120" name="Google Shape;120;p24"/>
          <p:cNvPicPr preferRelativeResize="0"/>
          <p:nvPr/>
        </p:nvPicPr>
        <p:blipFill rotWithShape="1">
          <a:blip r:embed="rId6">
            <a:alphaModFix/>
          </a:blip>
          <a:srcRect t="27877" b="25428"/>
          <a:stretch/>
        </p:blipFill>
        <p:spPr>
          <a:xfrm>
            <a:off x="9264625" y="-43545"/>
            <a:ext cx="2954655" cy="1379622"/>
          </a:xfrm>
          <a:prstGeom prst="rect">
            <a:avLst/>
          </a:prstGeom>
          <a:noFill/>
          <a:ln>
            <a:noFill/>
          </a:ln>
        </p:spPr>
      </p:pic>
      <p:pic>
        <p:nvPicPr>
          <p:cNvPr id="6" name="Audio 5">
            <a:hlinkClick r:id="" action="ppaction://media"/>
            <a:extLst>
              <a:ext uri="{FF2B5EF4-FFF2-40B4-BE49-F238E27FC236}">
                <a16:creationId xmlns:a16="http://schemas.microsoft.com/office/drawing/2014/main" id="{E21DC547-1F22-395B-ADBE-4DEE041E694F}"/>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262704" t="-125896" r="-262704" b="-125896"/>
          <a:stretch>
            <a:fillRect/>
          </a:stretch>
        </p:blipFill>
        <p:spPr>
          <a:xfrm>
            <a:off x="9144000" y="5143500"/>
            <a:ext cx="3048000" cy="17145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19025"/>
    </mc:Choice>
    <mc:Fallback>
      <p:transition spd="slow" advTm="1902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4"/>
        <p:cNvGrpSpPr/>
        <p:nvPr/>
      </p:nvGrpSpPr>
      <p:grpSpPr>
        <a:xfrm>
          <a:off x="0" y="0"/>
          <a:ext cx="0" cy="0"/>
          <a:chOff x="0" y="0"/>
          <a:chExt cx="0" cy="0"/>
        </a:xfrm>
      </p:grpSpPr>
      <p:sp>
        <p:nvSpPr>
          <p:cNvPr id="125" name="Google Shape;125;p25"/>
          <p:cNvSpPr/>
          <p:nvPr/>
        </p:nvSpPr>
        <p:spPr>
          <a:xfrm>
            <a:off x="617280" y="1685495"/>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26" name="Google Shape;126;p25"/>
          <p:cNvSpPr txBox="1"/>
          <p:nvPr/>
        </p:nvSpPr>
        <p:spPr>
          <a:xfrm>
            <a:off x="2513150" y="1019075"/>
            <a:ext cx="4487700" cy="523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US" sz="2800" b="1" i="0" u="none" strike="noStrike" cap="none" dirty="0">
                <a:solidFill>
                  <a:schemeClr val="tx1"/>
                </a:solidFill>
                <a:latin typeface="Times New Roman"/>
                <a:ea typeface="Times New Roman"/>
                <a:cs typeface="Times New Roman"/>
                <a:sym typeface="Times New Roman"/>
              </a:rPr>
              <a:t>Who am I?</a:t>
            </a:r>
            <a:endParaRPr lang="ar-SA" sz="1400" b="0" i="0" u="none" strike="noStrike" cap="none" dirty="0">
              <a:solidFill>
                <a:schemeClr val="tx1"/>
              </a:solidFill>
              <a:latin typeface="Arial"/>
              <a:ea typeface="Arial"/>
              <a:cs typeface="Arial"/>
            </a:endParaRPr>
          </a:p>
        </p:txBody>
      </p:sp>
      <p:sp>
        <p:nvSpPr>
          <p:cNvPr id="127" name="Google Shape;127;p25"/>
          <p:cNvSpPr/>
          <p:nvPr/>
        </p:nvSpPr>
        <p:spPr>
          <a:xfrm>
            <a:off x="942308" y="935396"/>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28" name="Google Shape;128;p25"/>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29" name="Google Shape;129;p25"/>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130" name="Google Shape;130;p25"/>
          <p:cNvSpPr txBox="1"/>
          <p:nvPr/>
        </p:nvSpPr>
        <p:spPr>
          <a:xfrm>
            <a:off x="889000" y="2101400"/>
            <a:ext cx="9862800" cy="3663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50"/>
              <a:buFont typeface="Arial"/>
              <a:buNone/>
            </a:pPr>
            <a:r>
              <a:rPr lang="en-US" sz="2450" b="1" i="0" u="none" strike="noStrike" cap="none">
                <a:solidFill>
                  <a:srgbClr val="FF0000"/>
                </a:solidFill>
                <a:latin typeface="Times New Roman"/>
                <a:ea typeface="Times New Roman"/>
                <a:cs typeface="Times New Roman"/>
                <a:sym typeface="Times New Roman"/>
              </a:rPr>
              <a:t>Ahmed Soliman</a:t>
            </a:r>
            <a:endParaRPr sz="2450" b="1" i="0" u="none" strike="noStrike" cap="none">
              <a:solidFill>
                <a:srgbClr val="FF0000"/>
              </a:solidFill>
              <a:latin typeface="Times New Roman"/>
              <a:ea typeface="Times New Roman"/>
              <a:cs typeface="Times New Roman"/>
              <a:sym typeface="Times New Roman"/>
            </a:endParaRPr>
          </a:p>
          <a:p>
            <a:pPr marL="457200" marR="0" lvl="0" indent="-371475" algn="l" rtl="0">
              <a:lnSpc>
                <a:spcPct val="100000"/>
              </a:lnSpc>
              <a:spcBef>
                <a:spcPts val="1200"/>
              </a:spcBef>
              <a:spcAft>
                <a:spcPts val="0"/>
              </a:spcAft>
              <a:buClr>
                <a:schemeClr val="dk1"/>
              </a:buClr>
              <a:buSzPts val="2250"/>
              <a:buFont typeface="Times New Roman"/>
              <a:buChar char="●"/>
            </a:pPr>
            <a:r>
              <a:rPr lang="en-US" sz="2250" b="0" i="0" u="none" strike="noStrike" cap="none">
                <a:solidFill>
                  <a:schemeClr val="dk1"/>
                </a:solidFill>
                <a:latin typeface="Times New Roman"/>
                <a:ea typeface="Times New Roman"/>
                <a:cs typeface="Times New Roman"/>
                <a:sym typeface="Times New Roman"/>
              </a:rPr>
              <a:t>Lecturer, College of Management, MIDOCEAN University.</a:t>
            </a:r>
            <a:endParaRPr sz="2250" b="0" i="0" u="none" strike="noStrike" cap="none">
              <a:solidFill>
                <a:schemeClr val="dk1"/>
              </a:solidFill>
              <a:latin typeface="Times New Roman"/>
              <a:ea typeface="Times New Roman"/>
              <a:cs typeface="Times New Roman"/>
              <a:sym typeface="Times New Roman"/>
            </a:endParaRPr>
          </a:p>
          <a:p>
            <a:pPr marL="457200" marR="0" lvl="0" indent="-371475" algn="l" rtl="0">
              <a:lnSpc>
                <a:spcPct val="100000"/>
              </a:lnSpc>
              <a:spcBef>
                <a:spcPts val="1200"/>
              </a:spcBef>
              <a:spcAft>
                <a:spcPts val="0"/>
              </a:spcAft>
              <a:buClr>
                <a:schemeClr val="dk1"/>
              </a:buClr>
              <a:buSzPts val="2250"/>
              <a:buFont typeface="Times New Roman"/>
              <a:buChar char="●"/>
            </a:pPr>
            <a:r>
              <a:rPr lang="en-US" sz="2250" b="0" i="0" u="none" strike="noStrike" cap="none">
                <a:solidFill>
                  <a:schemeClr val="dk1"/>
                </a:solidFill>
                <a:latin typeface="Times New Roman"/>
                <a:ea typeface="Times New Roman"/>
                <a:cs typeface="Times New Roman"/>
                <a:sym typeface="Times New Roman"/>
              </a:rPr>
              <a:t>Former Assistant Lecturer, Faculty of Languages and Translation, Badr University in Cairo (BUC).</a:t>
            </a:r>
            <a:endParaRPr sz="2250" b="0" i="0" u="none" strike="noStrike" cap="none">
              <a:solidFill>
                <a:schemeClr val="dk1"/>
              </a:solidFill>
              <a:latin typeface="Times New Roman"/>
              <a:ea typeface="Times New Roman"/>
              <a:cs typeface="Times New Roman"/>
              <a:sym typeface="Times New Roman"/>
            </a:endParaRPr>
          </a:p>
          <a:p>
            <a:pPr marL="457200" marR="0" lvl="0" indent="-371475" algn="l" rtl="0">
              <a:lnSpc>
                <a:spcPct val="100000"/>
              </a:lnSpc>
              <a:spcBef>
                <a:spcPts val="1200"/>
              </a:spcBef>
              <a:spcAft>
                <a:spcPts val="0"/>
              </a:spcAft>
              <a:buClr>
                <a:schemeClr val="dk1"/>
              </a:buClr>
              <a:buSzPts val="2250"/>
              <a:buFont typeface="Times New Roman"/>
              <a:buChar char="●"/>
            </a:pPr>
            <a:r>
              <a:rPr lang="en-US" sz="2250" b="0" i="0" u="none" strike="noStrike" cap="none">
                <a:solidFill>
                  <a:schemeClr val="dk1"/>
                </a:solidFill>
                <a:latin typeface="Times New Roman"/>
                <a:ea typeface="Times New Roman"/>
                <a:cs typeface="Times New Roman"/>
                <a:sym typeface="Times New Roman"/>
              </a:rPr>
              <a:t>Former Foreign Language Teaching Assistant, The University of Kansas, USA.</a:t>
            </a:r>
            <a:endParaRPr sz="2250" b="0" i="0" u="none" strike="noStrike" cap="none">
              <a:solidFill>
                <a:schemeClr val="dk1"/>
              </a:solidFill>
              <a:latin typeface="Times New Roman"/>
              <a:ea typeface="Times New Roman"/>
              <a:cs typeface="Times New Roman"/>
              <a:sym typeface="Times New Roman"/>
            </a:endParaRPr>
          </a:p>
          <a:p>
            <a:pPr marL="457200" marR="0" lvl="0" indent="-371475" algn="l" rtl="0">
              <a:lnSpc>
                <a:spcPct val="100000"/>
              </a:lnSpc>
              <a:spcBef>
                <a:spcPts val="1200"/>
              </a:spcBef>
              <a:spcAft>
                <a:spcPts val="0"/>
              </a:spcAft>
              <a:buClr>
                <a:schemeClr val="dk1"/>
              </a:buClr>
              <a:buSzPts val="2250"/>
              <a:buFont typeface="Times New Roman"/>
              <a:buChar char="●"/>
            </a:pPr>
            <a:r>
              <a:rPr lang="en-US" sz="2250" b="0" i="0" u="none" strike="noStrike" cap="none">
                <a:solidFill>
                  <a:schemeClr val="dk1"/>
                </a:solidFill>
                <a:latin typeface="Times New Roman"/>
                <a:ea typeface="Times New Roman"/>
                <a:cs typeface="Times New Roman"/>
                <a:sym typeface="Times New Roman"/>
              </a:rPr>
              <a:t>Part-time ESL Instructor, School of Continuing Education, The British University in Egypt.</a:t>
            </a:r>
            <a:endParaRPr sz="2250" b="0" i="0" u="none" strike="noStrike" cap="none">
              <a:solidFill>
                <a:schemeClr val="dk1"/>
              </a:solidFill>
              <a:latin typeface="Times New Roman"/>
              <a:ea typeface="Times New Roman"/>
              <a:cs typeface="Times New Roman"/>
              <a:sym typeface="Times New Roman"/>
            </a:endParaRPr>
          </a:p>
          <a:p>
            <a:pPr marL="457200" marR="0" lvl="0" indent="-371475" algn="l" rtl="0">
              <a:lnSpc>
                <a:spcPct val="100000"/>
              </a:lnSpc>
              <a:spcBef>
                <a:spcPts val="1200"/>
              </a:spcBef>
              <a:spcAft>
                <a:spcPts val="0"/>
              </a:spcAft>
              <a:buClr>
                <a:schemeClr val="dk1"/>
              </a:buClr>
              <a:buSzPts val="2250"/>
              <a:buFont typeface="Times New Roman"/>
              <a:buChar char="●"/>
            </a:pPr>
            <a:r>
              <a:rPr lang="en-US" sz="2250" b="0" i="0" u="none" strike="noStrike" cap="none">
                <a:solidFill>
                  <a:schemeClr val="dk1"/>
                </a:solidFill>
                <a:latin typeface="Times New Roman"/>
                <a:ea typeface="Times New Roman"/>
                <a:cs typeface="Times New Roman"/>
                <a:sym typeface="Times New Roman"/>
              </a:rPr>
              <a:t>Former Supervisor of English, Real Soft House Company.</a:t>
            </a:r>
            <a:endParaRPr sz="2250" b="0" i="0" u="none" strike="noStrike" cap="none">
              <a:solidFill>
                <a:srgbClr val="2D3956"/>
              </a:solidFill>
              <a:latin typeface="Times New Roman"/>
              <a:ea typeface="Times New Roman"/>
              <a:cs typeface="Times New Roman"/>
              <a:sym typeface="Times New Roman"/>
            </a:endParaRPr>
          </a:p>
        </p:txBody>
      </p:sp>
      <p:pic>
        <p:nvPicPr>
          <p:cNvPr id="5" name="Audio 4">
            <a:hlinkClick r:id="" action="ppaction://media"/>
            <a:extLst>
              <a:ext uri="{FF2B5EF4-FFF2-40B4-BE49-F238E27FC236}">
                <a16:creationId xmlns:a16="http://schemas.microsoft.com/office/drawing/2014/main" id="{EE0A9876-7C0C-017C-60E7-D41017653FDF}"/>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62704" t="-125896" r="-262704" b="-125896"/>
          <a:stretch>
            <a:fillRect/>
          </a:stretch>
        </p:blipFill>
        <p:spPr>
          <a:xfrm>
            <a:off x="9144000" y="5143500"/>
            <a:ext cx="3048000" cy="17145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40591"/>
    </mc:Choice>
    <mc:Fallback>
      <p:transition spd="slow" advTm="4059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26"/>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37" name="Google Shape;137;p26"/>
          <p:cNvSpPr txBox="1"/>
          <p:nvPr/>
        </p:nvSpPr>
        <p:spPr>
          <a:xfrm>
            <a:off x="2427600" y="1177950"/>
            <a:ext cx="4487700" cy="4464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endParaRPr sz="2300" b="1" i="0" u="none" strike="noStrike" cap="none">
              <a:solidFill>
                <a:schemeClr val="lt1"/>
              </a:solidFill>
              <a:latin typeface="Arial"/>
              <a:ea typeface="Arial"/>
              <a:cs typeface="Arial"/>
              <a:sym typeface="Arial"/>
            </a:endParaRPr>
          </a:p>
        </p:txBody>
      </p:sp>
      <p:sp>
        <p:nvSpPr>
          <p:cNvPr id="138" name="Google Shape;138;p26"/>
          <p:cNvSpPr/>
          <p:nvPr/>
        </p:nvSpPr>
        <p:spPr>
          <a:xfrm>
            <a:off x="942308" y="935396"/>
            <a:ext cx="1404600" cy="11661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39" name="Google Shape;139;p26"/>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40" name="Google Shape;140;p26"/>
          <p:cNvSpPr txBox="1"/>
          <p:nvPr/>
        </p:nvSpPr>
        <p:spPr>
          <a:xfrm>
            <a:off x="942300" y="1231800"/>
            <a:ext cx="1245600" cy="461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US" sz="2400" b="1" i="0" u="none" strike="noStrike" cap="none">
                <a:solidFill>
                  <a:srgbClr val="FF0000"/>
                </a:solidFill>
                <a:latin typeface="Times New Roman"/>
                <a:ea typeface="Times New Roman"/>
                <a:cs typeface="Times New Roman"/>
                <a:sym typeface="Times New Roman"/>
              </a:rPr>
              <a:t> Outline </a:t>
            </a:r>
            <a:endParaRPr sz="2400" b="1" i="0" u="none" strike="noStrike" cap="none">
              <a:solidFill>
                <a:srgbClr val="FF0000"/>
              </a:solidFill>
              <a:latin typeface="Times New Roman"/>
              <a:ea typeface="Times New Roman"/>
              <a:cs typeface="Times New Roman"/>
              <a:sym typeface="Times New Roman"/>
            </a:endParaRPr>
          </a:p>
        </p:txBody>
      </p:sp>
      <p:sp>
        <p:nvSpPr>
          <p:cNvPr id="141" name="Google Shape;141;p26"/>
          <p:cNvSpPr txBox="1"/>
          <p:nvPr/>
        </p:nvSpPr>
        <p:spPr>
          <a:xfrm>
            <a:off x="889000" y="2101400"/>
            <a:ext cx="9862800" cy="2585283"/>
          </a:xfrm>
          <a:prstGeom prst="rect">
            <a:avLst/>
          </a:prstGeom>
          <a:noFill/>
          <a:ln>
            <a:noFill/>
          </a:ln>
        </p:spPr>
        <p:txBody>
          <a:bodyPr spcFirstLastPara="1" wrap="square" lIns="91425" tIns="45700" rIns="91425" bIns="45700" anchor="t" anchorCtr="0">
            <a:spAutoFit/>
          </a:bodyPr>
          <a:lstStyle/>
          <a:p>
            <a:pPr marL="457200" marR="0" lvl="0" indent="-400050" algn="l" rtl="0">
              <a:lnSpc>
                <a:spcPct val="100000"/>
              </a:lnSpc>
              <a:spcBef>
                <a:spcPts val="0"/>
              </a:spcBef>
              <a:spcAft>
                <a:spcPts val="0"/>
              </a:spcAft>
              <a:buClr>
                <a:schemeClr val="dk1"/>
              </a:buClr>
              <a:buSzPts val="2700"/>
              <a:buFont typeface="Times New Roman"/>
              <a:buChar char="●"/>
            </a:pPr>
            <a:r>
              <a:rPr lang="en-US" sz="2700" b="1" i="0" u="none" strike="noStrike" cap="none" dirty="0">
                <a:solidFill>
                  <a:schemeClr val="dk1"/>
                </a:solidFill>
                <a:latin typeface="Times New Roman"/>
                <a:ea typeface="Times New Roman"/>
                <a:cs typeface="Times New Roman"/>
                <a:sym typeface="Times New Roman"/>
              </a:rPr>
              <a:t>Main Aims of the Course</a:t>
            </a:r>
            <a:endParaRPr sz="2700" b="1" i="0" u="none" strike="noStrike" cap="none" dirty="0">
              <a:solidFill>
                <a:schemeClr val="dk1"/>
              </a:solidFill>
              <a:latin typeface="Times New Roman"/>
              <a:ea typeface="Times New Roman"/>
              <a:cs typeface="Times New Roman"/>
              <a:sym typeface="Times New Roman"/>
            </a:endParaRPr>
          </a:p>
          <a:p>
            <a:pPr marL="457200" marR="0" lvl="0" indent="-400050" algn="l" rtl="0">
              <a:lnSpc>
                <a:spcPct val="100000"/>
              </a:lnSpc>
              <a:spcBef>
                <a:spcPts val="0"/>
              </a:spcBef>
              <a:spcAft>
                <a:spcPts val="0"/>
              </a:spcAft>
              <a:buClr>
                <a:schemeClr val="dk1"/>
              </a:buClr>
              <a:buSzPts val="2700"/>
              <a:buFont typeface="Times New Roman"/>
              <a:buChar char="●"/>
            </a:pPr>
            <a:r>
              <a:rPr lang="en-US" sz="2700" b="1" i="0" u="none" strike="noStrike" cap="none" dirty="0">
                <a:solidFill>
                  <a:schemeClr val="dk1"/>
                </a:solidFill>
                <a:latin typeface="Times New Roman"/>
                <a:ea typeface="Times New Roman"/>
                <a:cs typeface="Times New Roman"/>
                <a:sym typeface="Times New Roman"/>
              </a:rPr>
              <a:t>Learning Resources</a:t>
            </a:r>
            <a:endParaRPr sz="2700" b="1" i="0" u="none" strike="noStrike" cap="none" dirty="0">
              <a:solidFill>
                <a:schemeClr val="dk1"/>
              </a:solidFill>
              <a:latin typeface="Times New Roman"/>
              <a:ea typeface="Times New Roman"/>
              <a:cs typeface="Times New Roman"/>
              <a:sym typeface="Times New Roman"/>
            </a:endParaRPr>
          </a:p>
          <a:p>
            <a:pPr marL="457200" marR="0" lvl="0" indent="-400050" algn="l" rtl="0">
              <a:lnSpc>
                <a:spcPct val="100000"/>
              </a:lnSpc>
              <a:spcBef>
                <a:spcPts val="0"/>
              </a:spcBef>
              <a:spcAft>
                <a:spcPts val="0"/>
              </a:spcAft>
              <a:buClr>
                <a:schemeClr val="dk1"/>
              </a:buClr>
              <a:buSzPts val="2700"/>
              <a:buFont typeface="Times New Roman"/>
              <a:buChar char="●"/>
            </a:pPr>
            <a:r>
              <a:rPr lang="en-US" sz="2700" b="1" i="0" u="none" strike="noStrike" cap="none" dirty="0">
                <a:solidFill>
                  <a:schemeClr val="dk1"/>
                </a:solidFill>
                <a:latin typeface="Times New Roman"/>
                <a:ea typeface="Times New Roman"/>
                <a:cs typeface="Times New Roman"/>
                <a:sym typeface="Times New Roman"/>
              </a:rPr>
              <a:t>About the Coursebook</a:t>
            </a:r>
            <a:endParaRPr sz="2700" b="1" i="0" u="none" strike="noStrike" cap="none" dirty="0">
              <a:solidFill>
                <a:schemeClr val="dk1"/>
              </a:solidFill>
              <a:latin typeface="Times New Roman"/>
              <a:ea typeface="Times New Roman"/>
              <a:cs typeface="Times New Roman"/>
              <a:sym typeface="Times New Roman"/>
            </a:endParaRPr>
          </a:p>
          <a:p>
            <a:pPr marL="457200" marR="0" lvl="0" indent="-400050" algn="l" rtl="0">
              <a:lnSpc>
                <a:spcPct val="100000"/>
              </a:lnSpc>
              <a:spcBef>
                <a:spcPts val="0"/>
              </a:spcBef>
              <a:spcAft>
                <a:spcPts val="0"/>
              </a:spcAft>
              <a:buClr>
                <a:schemeClr val="dk1"/>
              </a:buClr>
              <a:buSzPts val="2700"/>
              <a:buFont typeface="Times New Roman"/>
              <a:buChar char="●"/>
            </a:pPr>
            <a:r>
              <a:rPr lang="en-US" sz="2700" b="1" i="0" u="none" strike="noStrike" cap="none" dirty="0">
                <a:solidFill>
                  <a:schemeClr val="dk1"/>
                </a:solidFill>
                <a:latin typeface="Times New Roman"/>
                <a:ea typeface="Times New Roman"/>
                <a:cs typeface="Times New Roman"/>
                <a:sym typeface="Times New Roman"/>
              </a:rPr>
              <a:t>Course Content</a:t>
            </a:r>
            <a:endParaRPr sz="2700" b="1" i="0" u="none" strike="noStrike" cap="none" dirty="0">
              <a:solidFill>
                <a:schemeClr val="dk1"/>
              </a:solidFill>
              <a:latin typeface="Times New Roman"/>
              <a:ea typeface="Times New Roman"/>
              <a:cs typeface="Times New Roman"/>
              <a:sym typeface="Times New Roman"/>
            </a:endParaRPr>
          </a:p>
          <a:p>
            <a:pPr marL="457200" marR="0" lvl="0" indent="-400050" algn="l" rtl="0">
              <a:lnSpc>
                <a:spcPct val="100000"/>
              </a:lnSpc>
              <a:spcBef>
                <a:spcPts val="0"/>
              </a:spcBef>
              <a:spcAft>
                <a:spcPts val="0"/>
              </a:spcAft>
              <a:buClr>
                <a:schemeClr val="dk1"/>
              </a:buClr>
              <a:buSzPts val="2700"/>
              <a:buFont typeface="Times New Roman"/>
              <a:buChar char="●"/>
            </a:pPr>
            <a:r>
              <a:rPr lang="en-US" sz="2700" b="1" i="0" u="none" strike="noStrike" cap="none" dirty="0">
                <a:solidFill>
                  <a:schemeClr val="dk1"/>
                </a:solidFill>
                <a:latin typeface="Times New Roman"/>
                <a:ea typeface="Times New Roman"/>
                <a:cs typeface="Times New Roman"/>
                <a:sym typeface="Times New Roman"/>
              </a:rPr>
              <a:t>Assessment</a:t>
            </a:r>
            <a:endParaRPr sz="2700" b="1" i="0" u="none" strike="noStrike" cap="none" dirty="0">
              <a:solidFill>
                <a:schemeClr val="dk1"/>
              </a:solidFill>
              <a:latin typeface="Times New Roman"/>
              <a:ea typeface="Times New Roman"/>
              <a:cs typeface="Times New Roman"/>
              <a:sym typeface="Times New Roman"/>
            </a:endParaRPr>
          </a:p>
          <a:p>
            <a:pPr marL="457200" marR="0" lvl="0" indent="-400050" algn="l" rtl="0">
              <a:lnSpc>
                <a:spcPct val="100000"/>
              </a:lnSpc>
              <a:spcBef>
                <a:spcPts val="0"/>
              </a:spcBef>
              <a:spcAft>
                <a:spcPts val="0"/>
              </a:spcAft>
              <a:buClr>
                <a:schemeClr val="dk1"/>
              </a:buClr>
              <a:buSzPts val="2700"/>
              <a:buFont typeface="Times New Roman"/>
              <a:buChar char="●"/>
            </a:pPr>
            <a:r>
              <a:rPr lang="en-US" sz="2700" b="1" i="0" u="none" strike="noStrike" cap="none" dirty="0">
                <a:solidFill>
                  <a:schemeClr val="dk1"/>
                </a:solidFill>
                <a:latin typeface="Times New Roman"/>
                <a:ea typeface="Times New Roman"/>
                <a:cs typeface="Times New Roman"/>
                <a:sym typeface="Times New Roman"/>
              </a:rPr>
              <a:t>Live Discussion</a:t>
            </a:r>
          </a:p>
        </p:txBody>
      </p:sp>
      <p:pic>
        <p:nvPicPr>
          <p:cNvPr id="6" name="Audio 5">
            <a:hlinkClick r:id="" action="ppaction://media"/>
            <a:extLst>
              <a:ext uri="{FF2B5EF4-FFF2-40B4-BE49-F238E27FC236}">
                <a16:creationId xmlns:a16="http://schemas.microsoft.com/office/drawing/2014/main" id="{EE2CB3E8-7C09-0118-E3B8-7706646D1587}"/>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62704" t="-125896" r="-262704" b="-125896"/>
          <a:stretch>
            <a:fillRect/>
          </a:stretch>
        </p:blipFill>
        <p:spPr>
          <a:xfrm>
            <a:off x="9144000" y="5143500"/>
            <a:ext cx="3048000" cy="17145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24575"/>
    </mc:Choice>
    <mc:Fallback>
      <p:transition spd="slow" advTm="2457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27"/>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313"/>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48" name="Google Shape;148;p27"/>
          <p:cNvSpPr txBox="1"/>
          <p:nvPr/>
        </p:nvSpPr>
        <p:spPr>
          <a:xfrm>
            <a:off x="2513150" y="1019075"/>
            <a:ext cx="4487700" cy="523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US" sz="2800" b="1" i="0" u="none" strike="noStrike" cap="none" dirty="0">
                <a:solidFill>
                  <a:schemeClr val="tx1"/>
                </a:solidFill>
                <a:latin typeface="Times New Roman"/>
                <a:ea typeface="Times New Roman"/>
                <a:cs typeface="Times New Roman"/>
                <a:sym typeface="Times New Roman"/>
              </a:rPr>
              <a:t>Main Aims of the Course</a:t>
            </a:r>
            <a:endParaRPr lang="ar-SA" sz="1400" b="0" i="0" u="none" strike="noStrike" cap="none" dirty="0">
              <a:solidFill>
                <a:schemeClr val="tx1"/>
              </a:solidFill>
              <a:latin typeface="Arial"/>
              <a:ea typeface="Arial"/>
              <a:cs typeface="Arial"/>
            </a:endParaRPr>
          </a:p>
        </p:txBody>
      </p:sp>
      <p:sp>
        <p:nvSpPr>
          <p:cNvPr id="149" name="Google Shape;149;p27"/>
          <p:cNvSpPr/>
          <p:nvPr/>
        </p:nvSpPr>
        <p:spPr>
          <a:xfrm>
            <a:off x="942308" y="935396"/>
            <a:ext cx="1404600" cy="11661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50" name="Google Shape;150;p27"/>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51" name="Google Shape;151;p27"/>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152" name="Google Shape;152;p27"/>
          <p:cNvSpPr txBox="1"/>
          <p:nvPr/>
        </p:nvSpPr>
        <p:spPr>
          <a:xfrm>
            <a:off x="889000" y="2171138"/>
            <a:ext cx="9862800" cy="39711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1200"/>
              </a:spcBef>
              <a:spcAft>
                <a:spcPts val="0"/>
              </a:spcAft>
              <a:buClr>
                <a:srgbClr val="000000"/>
              </a:buClr>
              <a:buSzPts val="2450"/>
              <a:buFont typeface="Arial"/>
              <a:buNone/>
            </a:pPr>
            <a:r>
              <a:rPr lang="en-US" sz="2450" b="1" i="0" u="none" strike="noStrike" cap="none">
                <a:solidFill>
                  <a:srgbClr val="FF0000"/>
                </a:solidFill>
                <a:latin typeface="Times New Roman"/>
                <a:ea typeface="Times New Roman"/>
                <a:cs typeface="Times New Roman"/>
                <a:sym typeface="Times New Roman"/>
              </a:rPr>
              <a:t>This course aims to:</a:t>
            </a:r>
            <a:endParaRPr sz="2450" b="1" i="0" u="none" strike="noStrike" cap="none">
              <a:solidFill>
                <a:srgbClr val="FF0000"/>
              </a:solidFill>
              <a:latin typeface="Times New Roman"/>
              <a:ea typeface="Times New Roman"/>
              <a:cs typeface="Times New Roman"/>
              <a:sym typeface="Times New Roman"/>
            </a:endParaRPr>
          </a:p>
          <a:p>
            <a:pPr marL="457200" marR="0" lvl="0" indent="-384175" algn="l" rtl="0">
              <a:lnSpc>
                <a:spcPct val="100000"/>
              </a:lnSpc>
              <a:spcBef>
                <a:spcPts val="1200"/>
              </a:spcBef>
              <a:spcAft>
                <a:spcPts val="0"/>
              </a:spcAft>
              <a:buClr>
                <a:schemeClr val="dk1"/>
              </a:buClr>
              <a:buSzPts val="2450"/>
              <a:buFont typeface="Times New Roman"/>
              <a:buChar char="●"/>
            </a:pPr>
            <a:r>
              <a:rPr lang="en-US" sz="2450" b="0" i="0" u="none" strike="noStrike" cap="none">
                <a:solidFill>
                  <a:schemeClr val="dk1"/>
                </a:solidFill>
                <a:latin typeface="Times New Roman"/>
                <a:ea typeface="Times New Roman"/>
                <a:cs typeface="Times New Roman"/>
                <a:sym typeface="Times New Roman"/>
              </a:rPr>
              <a:t>Develop basic skills to deal with people in business situations</a:t>
            </a:r>
            <a:endParaRPr sz="2450" b="0" i="0" u="none" strike="noStrike" cap="none">
              <a:solidFill>
                <a:schemeClr val="dk1"/>
              </a:solidFill>
              <a:latin typeface="Times New Roman"/>
              <a:ea typeface="Times New Roman"/>
              <a:cs typeface="Times New Roman"/>
              <a:sym typeface="Times New Roman"/>
            </a:endParaRPr>
          </a:p>
          <a:p>
            <a:pPr marL="457200" marR="0" lvl="0" indent="-384175" algn="l" rtl="0">
              <a:lnSpc>
                <a:spcPct val="100000"/>
              </a:lnSpc>
              <a:spcBef>
                <a:spcPts val="0"/>
              </a:spcBef>
              <a:spcAft>
                <a:spcPts val="0"/>
              </a:spcAft>
              <a:buClr>
                <a:schemeClr val="dk1"/>
              </a:buClr>
              <a:buSzPts val="2450"/>
              <a:buFont typeface="Times New Roman"/>
              <a:buChar char="●"/>
            </a:pPr>
            <a:r>
              <a:rPr lang="en-US" sz="2450" b="0" i="0" u="none" strike="noStrike" cap="none">
                <a:solidFill>
                  <a:schemeClr val="dk1"/>
                </a:solidFill>
                <a:latin typeface="Times New Roman"/>
                <a:ea typeface="Times New Roman"/>
                <a:cs typeface="Times New Roman"/>
                <a:sym typeface="Times New Roman"/>
              </a:rPr>
              <a:t>Increase knowledge of key business concepts worldwide</a:t>
            </a:r>
            <a:endParaRPr sz="2450" b="0" i="0" u="none" strike="noStrike" cap="none">
              <a:solidFill>
                <a:schemeClr val="dk1"/>
              </a:solidFill>
              <a:latin typeface="Times New Roman"/>
              <a:ea typeface="Times New Roman"/>
              <a:cs typeface="Times New Roman"/>
              <a:sym typeface="Times New Roman"/>
            </a:endParaRPr>
          </a:p>
          <a:p>
            <a:pPr marL="457200" marR="0" lvl="0" indent="-384175" algn="l" rtl="0">
              <a:lnSpc>
                <a:spcPct val="100000"/>
              </a:lnSpc>
              <a:spcBef>
                <a:spcPts val="0"/>
              </a:spcBef>
              <a:spcAft>
                <a:spcPts val="0"/>
              </a:spcAft>
              <a:buClr>
                <a:schemeClr val="dk1"/>
              </a:buClr>
              <a:buSzPts val="2450"/>
              <a:buFont typeface="Times New Roman"/>
              <a:buChar char="●"/>
            </a:pPr>
            <a:r>
              <a:rPr lang="en-US" sz="2450" b="0" i="0" u="none" strike="noStrike" cap="none">
                <a:solidFill>
                  <a:schemeClr val="dk1"/>
                </a:solidFill>
                <a:latin typeface="Times New Roman"/>
                <a:ea typeface="Times New Roman"/>
                <a:cs typeface="Times New Roman"/>
                <a:sym typeface="Times New Roman"/>
              </a:rPr>
              <a:t>Manage and actively participate in meetings</a:t>
            </a:r>
            <a:endParaRPr sz="2450" b="0" i="0" u="none" strike="noStrike" cap="none">
              <a:solidFill>
                <a:schemeClr val="dk1"/>
              </a:solidFill>
              <a:latin typeface="Times New Roman"/>
              <a:ea typeface="Times New Roman"/>
              <a:cs typeface="Times New Roman"/>
              <a:sym typeface="Times New Roman"/>
            </a:endParaRPr>
          </a:p>
          <a:p>
            <a:pPr marL="457200" marR="0" lvl="0" indent="-384175" algn="l" rtl="0">
              <a:lnSpc>
                <a:spcPct val="100000"/>
              </a:lnSpc>
              <a:spcBef>
                <a:spcPts val="0"/>
              </a:spcBef>
              <a:spcAft>
                <a:spcPts val="0"/>
              </a:spcAft>
              <a:buClr>
                <a:schemeClr val="dk1"/>
              </a:buClr>
              <a:buSzPts val="2450"/>
              <a:buFont typeface="Times New Roman"/>
              <a:buChar char="●"/>
            </a:pPr>
            <a:r>
              <a:rPr lang="en-US" sz="2450" b="0" i="0" u="none" strike="noStrike" cap="none">
                <a:solidFill>
                  <a:schemeClr val="dk1"/>
                </a:solidFill>
                <a:latin typeface="Times New Roman"/>
                <a:ea typeface="Times New Roman"/>
                <a:cs typeface="Times New Roman"/>
                <a:sym typeface="Times New Roman"/>
              </a:rPr>
              <a:t>Write and read basic business emails</a:t>
            </a:r>
            <a:endParaRPr sz="2450" b="0" i="0" u="none" strike="noStrike" cap="none">
              <a:solidFill>
                <a:schemeClr val="dk1"/>
              </a:solidFill>
              <a:latin typeface="Times New Roman"/>
              <a:ea typeface="Times New Roman"/>
              <a:cs typeface="Times New Roman"/>
              <a:sym typeface="Times New Roman"/>
            </a:endParaRPr>
          </a:p>
          <a:p>
            <a:pPr marL="457200" marR="0" lvl="0" indent="-384175" algn="l" rtl="0">
              <a:lnSpc>
                <a:spcPct val="100000"/>
              </a:lnSpc>
              <a:spcBef>
                <a:spcPts val="0"/>
              </a:spcBef>
              <a:spcAft>
                <a:spcPts val="0"/>
              </a:spcAft>
              <a:buClr>
                <a:schemeClr val="dk1"/>
              </a:buClr>
              <a:buSzPts val="2450"/>
              <a:buFont typeface="Times New Roman"/>
              <a:buChar char="●"/>
            </a:pPr>
            <a:r>
              <a:rPr lang="en-US" sz="2450" b="0" i="0" u="none" strike="noStrike" cap="none">
                <a:solidFill>
                  <a:schemeClr val="dk1"/>
                </a:solidFill>
                <a:latin typeface="Times New Roman"/>
                <a:ea typeface="Times New Roman"/>
                <a:cs typeface="Times New Roman"/>
                <a:sym typeface="Times New Roman"/>
              </a:rPr>
              <a:t>Expand vocabulary related to general business situations</a:t>
            </a:r>
            <a:endParaRPr sz="2450" b="0" i="0" u="none" strike="noStrike" cap="none">
              <a:solidFill>
                <a:schemeClr val="dk1"/>
              </a:solidFill>
              <a:latin typeface="Times New Roman"/>
              <a:ea typeface="Times New Roman"/>
              <a:cs typeface="Times New Roman"/>
              <a:sym typeface="Times New Roman"/>
            </a:endParaRPr>
          </a:p>
          <a:p>
            <a:pPr marL="457200" marR="0" lvl="0" indent="-384175" algn="l" rtl="0">
              <a:lnSpc>
                <a:spcPct val="100000"/>
              </a:lnSpc>
              <a:spcBef>
                <a:spcPts val="0"/>
              </a:spcBef>
              <a:spcAft>
                <a:spcPts val="0"/>
              </a:spcAft>
              <a:buClr>
                <a:schemeClr val="dk1"/>
              </a:buClr>
              <a:buSzPts val="2450"/>
              <a:buFont typeface="Times New Roman"/>
              <a:buChar char="●"/>
            </a:pPr>
            <a:r>
              <a:rPr lang="en-US" sz="2450" b="0" i="0" u="none" strike="noStrike" cap="none">
                <a:solidFill>
                  <a:schemeClr val="dk1"/>
                </a:solidFill>
                <a:latin typeface="Times New Roman"/>
                <a:ea typeface="Times New Roman"/>
                <a:cs typeface="Times New Roman"/>
                <a:sym typeface="Times New Roman"/>
              </a:rPr>
              <a:t>Develop confidence to deal with people and basic issues in the business world</a:t>
            </a:r>
            <a:endParaRPr sz="2450" b="0" i="0" u="none" strike="noStrike" cap="none">
              <a:solidFill>
                <a:schemeClr val="dk1"/>
              </a:solidFill>
              <a:latin typeface="Times New Roman"/>
              <a:ea typeface="Times New Roman"/>
              <a:cs typeface="Times New Roman"/>
              <a:sym typeface="Times New Roman"/>
            </a:endParaRPr>
          </a:p>
          <a:p>
            <a:pPr marL="0" marR="0" lvl="0" indent="0" algn="l" rtl="0">
              <a:lnSpc>
                <a:spcPct val="100000"/>
              </a:lnSpc>
              <a:spcBef>
                <a:spcPts val="1200"/>
              </a:spcBef>
              <a:spcAft>
                <a:spcPts val="0"/>
              </a:spcAft>
              <a:buClr>
                <a:srgbClr val="000000"/>
              </a:buClr>
              <a:buSzPts val="1800"/>
              <a:buFont typeface="Arial"/>
              <a:buNone/>
            </a:pPr>
            <a:endParaRPr sz="1800" b="0" i="0" u="none" strike="noStrike" cap="none">
              <a:solidFill>
                <a:srgbClr val="2D3956"/>
              </a:solidFill>
              <a:latin typeface="Times New Roman"/>
              <a:ea typeface="Times New Roman"/>
              <a:cs typeface="Times New Roman"/>
              <a:sym typeface="Times New Roman"/>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2D3956"/>
              </a:solidFill>
              <a:latin typeface="Times New Roman"/>
              <a:ea typeface="Times New Roman"/>
              <a:cs typeface="Times New Roman"/>
              <a:sym typeface="Times New Roman"/>
            </a:endParaRPr>
          </a:p>
        </p:txBody>
      </p:sp>
      <p:pic>
        <p:nvPicPr>
          <p:cNvPr id="4" name="Audio 3">
            <a:hlinkClick r:id="" action="ppaction://media"/>
            <a:extLst>
              <a:ext uri="{FF2B5EF4-FFF2-40B4-BE49-F238E27FC236}">
                <a16:creationId xmlns:a16="http://schemas.microsoft.com/office/drawing/2014/main" id="{08EFF254-DFD4-71D2-3B1B-8D0CBF3B0D73}"/>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62704" t="-125896" r="-262704" b="-125896"/>
          <a:stretch>
            <a:fillRect/>
          </a:stretch>
        </p:blipFill>
        <p:spPr>
          <a:xfrm>
            <a:off x="9144000" y="5143500"/>
            <a:ext cx="3048000" cy="17145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376143"/>
    </mc:Choice>
    <mc:Fallback>
      <p:transition spd="slow" advTm="37614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7"/>
        <p:cNvGrpSpPr/>
        <p:nvPr/>
      </p:nvGrpSpPr>
      <p:grpSpPr>
        <a:xfrm>
          <a:off x="0" y="0"/>
          <a:ext cx="0" cy="0"/>
          <a:chOff x="0" y="0"/>
          <a:chExt cx="0" cy="0"/>
        </a:xfrm>
      </p:grpSpPr>
      <p:sp>
        <p:nvSpPr>
          <p:cNvPr id="158" name="Google Shape;158;p28"/>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313"/>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59" name="Google Shape;159;p28"/>
          <p:cNvSpPr txBox="1"/>
          <p:nvPr/>
        </p:nvSpPr>
        <p:spPr>
          <a:xfrm>
            <a:off x="2513150" y="1019075"/>
            <a:ext cx="4487700" cy="716053"/>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r>
              <a:rPr lang="en-US" sz="2800" b="1" i="0" u="none" strike="noStrike" cap="none" dirty="0">
                <a:solidFill>
                  <a:schemeClr val="tx1"/>
                </a:solidFill>
                <a:latin typeface="Calibri"/>
                <a:ea typeface="Calibri"/>
                <a:cs typeface="Calibri"/>
                <a:sym typeface="Calibri"/>
              </a:rPr>
              <a:t>Learning Resources</a:t>
            </a:r>
            <a:endParaRPr lang="ar-SA" sz="3100" b="0" i="0" u="none" strike="noStrike" cap="none" dirty="0">
              <a:solidFill>
                <a:schemeClr val="tx1"/>
              </a:solidFill>
              <a:latin typeface="Arial"/>
              <a:ea typeface="Arial"/>
              <a:cs typeface="Arial"/>
            </a:endParaRPr>
          </a:p>
        </p:txBody>
      </p:sp>
      <p:sp>
        <p:nvSpPr>
          <p:cNvPr id="160" name="Google Shape;160;p28"/>
          <p:cNvSpPr/>
          <p:nvPr/>
        </p:nvSpPr>
        <p:spPr>
          <a:xfrm>
            <a:off x="942308" y="935396"/>
            <a:ext cx="1404600" cy="11661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61" name="Google Shape;161;p28"/>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62" name="Google Shape;162;p28"/>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163" name="Google Shape;163;p28"/>
          <p:cNvSpPr txBox="1"/>
          <p:nvPr/>
        </p:nvSpPr>
        <p:spPr>
          <a:xfrm>
            <a:off x="889000" y="2391850"/>
            <a:ext cx="9862800" cy="4286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550"/>
              <a:buFont typeface="Arial"/>
              <a:buNone/>
            </a:pPr>
            <a:r>
              <a:rPr lang="en-US" sz="2550" b="1" i="0" u="none" strike="noStrike" cap="none" dirty="0">
                <a:solidFill>
                  <a:srgbClr val="FF0000"/>
                </a:solidFill>
                <a:latin typeface="Times New Roman"/>
                <a:ea typeface="Times New Roman"/>
                <a:cs typeface="Times New Roman"/>
                <a:sym typeface="Times New Roman"/>
              </a:rPr>
              <a:t>Required Textbooks</a:t>
            </a:r>
            <a:endParaRPr sz="2550" b="1" i="0" u="none" strike="noStrike" cap="none" dirty="0">
              <a:solidFill>
                <a:srgbClr val="FF0000"/>
              </a:solidFill>
              <a:latin typeface="Times New Roman"/>
              <a:ea typeface="Times New Roman"/>
              <a:cs typeface="Times New Roman"/>
              <a:sym typeface="Times New Roman"/>
            </a:endParaRPr>
          </a:p>
          <a:p>
            <a:pPr marL="457200" marR="0" lvl="0" indent="-390525" algn="l" rtl="0">
              <a:lnSpc>
                <a:spcPct val="100000"/>
              </a:lnSpc>
              <a:spcBef>
                <a:spcPts val="1200"/>
              </a:spcBef>
              <a:spcAft>
                <a:spcPts val="0"/>
              </a:spcAft>
              <a:buClr>
                <a:schemeClr val="dk1"/>
              </a:buClr>
              <a:buSzPts val="2550"/>
              <a:buFont typeface="Times New Roman"/>
              <a:buChar char="●"/>
            </a:pPr>
            <a:r>
              <a:rPr lang="en-US" sz="2550" b="0" i="0" u="none" strike="noStrike" cap="none" dirty="0">
                <a:solidFill>
                  <a:schemeClr val="dk1"/>
                </a:solidFill>
                <a:latin typeface="Times New Roman"/>
                <a:ea typeface="Times New Roman"/>
                <a:cs typeface="Times New Roman"/>
                <a:sym typeface="Times New Roman"/>
              </a:rPr>
              <a:t>Market Leader Elementary 3rd Edition COURSE BOOK </a:t>
            </a:r>
            <a:endParaRPr sz="2550" b="0" i="0" u="none" strike="noStrike" cap="none" dirty="0">
              <a:solidFill>
                <a:schemeClr val="dk1"/>
              </a:solidFill>
              <a:latin typeface="Times New Roman"/>
              <a:ea typeface="Times New Roman"/>
              <a:cs typeface="Times New Roman"/>
              <a:sym typeface="Times New Roman"/>
            </a:endParaRPr>
          </a:p>
          <a:p>
            <a:pPr marL="457200" marR="0" lvl="0" indent="-390525" algn="l" rtl="0">
              <a:lnSpc>
                <a:spcPct val="100000"/>
              </a:lnSpc>
              <a:spcBef>
                <a:spcPts val="0"/>
              </a:spcBef>
              <a:spcAft>
                <a:spcPts val="0"/>
              </a:spcAft>
              <a:buClr>
                <a:schemeClr val="dk1"/>
              </a:buClr>
              <a:buSzPts val="2550"/>
              <a:buFont typeface="Times New Roman"/>
              <a:buChar char="●"/>
            </a:pPr>
            <a:r>
              <a:rPr lang="en-US" sz="2550" b="0" i="0" u="none" strike="noStrike" cap="none" dirty="0">
                <a:solidFill>
                  <a:schemeClr val="dk1"/>
                </a:solidFill>
                <a:latin typeface="Times New Roman"/>
                <a:ea typeface="Times New Roman"/>
                <a:cs typeface="Times New Roman"/>
                <a:sym typeface="Times New Roman"/>
              </a:rPr>
              <a:t>Market Leader 3rd Edition Elementary Practice File</a:t>
            </a:r>
            <a:endParaRPr sz="2550" b="0" i="0" u="none" strike="noStrike" cap="none" dirty="0">
              <a:solidFill>
                <a:schemeClr val="dk1"/>
              </a:solidFill>
              <a:latin typeface="Times New Roman"/>
              <a:ea typeface="Times New Roman"/>
              <a:cs typeface="Times New Roman"/>
              <a:sym typeface="Times New Roman"/>
            </a:endParaRPr>
          </a:p>
          <a:p>
            <a:pPr marL="0" marR="0" lvl="0" indent="0" algn="l" rtl="0">
              <a:lnSpc>
                <a:spcPct val="100000"/>
              </a:lnSpc>
              <a:spcBef>
                <a:spcPts val="1200"/>
              </a:spcBef>
              <a:spcAft>
                <a:spcPts val="0"/>
              </a:spcAft>
              <a:buClr>
                <a:srgbClr val="000000"/>
              </a:buClr>
              <a:buSzPts val="2550"/>
              <a:buFont typeface="Arial"/>
              <a:buNone/>
            </a:pPr>
            <a:endParaRPr sz="2550" b="0" i="0" u="none" strike="noStrike" cap="none" dirty="0">
              <a:solidFill>
                <a:schemeClr val="dk1"/>
              </a:solidFill>
              <a:latin typeface="Times New Roman"/>
              <a:ea typeface="Times New Roman"/>
              <a:cs typeface="Times New Roman"/>
              <a:sym typeface="Times New Roman"/>
            </a:endParaRPr>
          </a:p>
          <a:p>
            <a:pPr marL="0" marR="0" lvl="0" indent="0" algn="l" rtl="0">
              <a:lnSpc>
                <a:spcPct val="100000"/>
              </a:lnSpc>
              <a:spcBef>
                <a:spcPts val="1200"/>
              </a:spcBef>
              <a:spcAft>
                <a:spcPts val="0"/>
              </a:spcAft>
              <a:buClr>
                <a:srgbClr val="000000"/>
              </a:buClr>
              <a:buSzPts val="2550"/>
              <a:buFont typeface="Arial"/>
              <a:buNone/>
            </a:pPr>
            <a:r>
              <a:rPr lang="en-US" sz="2550" b="1" i="0" u="none" strike="noStrike" cap="none" dirty="0">
                <a:solidFill>
                  <a:srgbClr val="FF0000"/>
                </a:solidFill>
                <a:latin typeface="Times New Roman"/>
                <a:ea typeface="Times New Roman"/>
                <a:cs typeface="Times New Roman"/>
                <a:sym typeface="Times New Roman"/>
              </a:rPr>
              <a:t>Essential References</a:t>
            </a:r>
            <a:endParaRPr sz="2550" b="1" i="0" u="none" strike="noStrike" cap="none" dirty="0">
              <a:solidFill>
                <a:srgbClr val="FF0000"/>
              </a:solidFill>
              <a:latin typeface="Times New Roman"/>
              <a:ea typeface="Times New Roman"/>
              <a:cs typeface="Times New Roman"/>
              <a:sym typeface="Times New Roman"/>
            </a:endParaRPr>
          </a:p>
          <a:p>
            <a:pPr marL="0" marR="0" lvl="0" indent="0" algn="l" rtl="0">
              <a:lnSpc>
                <a:spcPct val="100000"/>
              </a:lnSpc>
              <a:spcBef>
                <a:spcPts val="1200"/>
              </a:spcBef>
              <a:spcAft>
                <a:spcPts val="0"/>
              </a:spcAft>
              <a:buClr>
                <a:schemeClr val="dk1"/>
              </a:buClr>
              <a:buSzPts val="1100"/>
              <a:buFont typeface="Arial"/>
              <a:buNone/>
            </a:pPr>
            <a:r>
              <a:rPr lang="en-US" sz="2550" b="0" i="0" u="none" strike="noStrike" cap="none" dirty="0">
                <a:solidFill>
                  <a:schemeClr val="dk1"/>
                </a:solidFill>
                <a:latin typeface="Times New Roman"/>
                <a:ea typeface="Times New Roman"/>
                <a:cs typeface="Times New Roman"/>
                <a:sym typeface="Times New Roman"/>
              </a:rPr>
              <a:t>A Dictionary</a:t>
            </a:r>
            <a:endParaRPr sz="2550" b="0" i="0" u="none" strike="noStrike" cap="none" dirty="0">
              <a:solidFill>
                <a:schemeClr val="dk1"/>
              </a:solidFill>
              <a:latin typeface="Times New Roman"/>
              <a:ea typeface="Times New Roman"/>
              <a:cs typeface="Times New Roman"/>
              <a:sym typeface="Times New Roman"/>
            </a:endParaRPr>
          </a:p>
          <a:p>
            <a:pPr marL="457200" marR="0" lvl="0" indent="0" algn="l" rtl="0">
              <a:lnSpc>
                <a:spcPct val="100000"/>
              </a:lnSpc>
              <a:spcBef>
                <a:spcPts val="1200"/>
              </a:spcBef>
              <a:spcAft>
                <a:spcPts val="0"/>
              </a:spcAft>
              <a:buClr>
                <a:srgbClr val="000000"/>
              </a:buClr>
              <a:buSzPts val="2350"/>
              <a:buFont typeface="Arial"/>
              <a:buNone/>
            </a:pPr>
            <a:endParaRPr sz="2350" b="0" i="0" u="none" strike="noStrike" cap="none" dirty="0">
              <a:solidFill>
                <a:schemeClr val="dk1"/>
              </a:solidFill>
              <a:latin typeface="Times New Roman"/>
              <a:ea typeface="Times New Roman"/>
              <a:cs typeface="Times New Roman"/>
              <a:sym typeface="Times New Roman"/>
            </a:endParaRPr>
          </a:p>
          <a:p>
            <a:pPr marL="0" marR="0" lvl="0" indent="0" algn="l" rtl="0">
              <a:lnSpc>
                <a:spcPct val="100000"/>
              </a:lnSpc>
              <a:spcBef>
                <a:spcPts val="1200"/>
              </a:spcBef>
              <a:spcAft>
                <a:spcPts val="0"/>
              </a:spcAft>
              <a:buClr>
                <a:srgbClr val="000000"/>
              </a:buClr>
              <a:buSzPts val="1800"/>
              <a:buFont typeface="Arial"/>
              <a:buNone/>
            </a:pPr>
            <a:endParaRPr sz="1800" b="0" i="0" u="none" strike="noStrike" cap="none" dirty="0">
              <a:solidFill>
                <a:srgbClr val="2D3956"/>
              </a:solidFill>
              <a:latin typeface="Times New Roman"/>
              <a:ea typeface="Times New Roman"/>
              <a:cs typeface="Times New Roman"/>
              <a:sym typeface="Times New Roman"/>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dirty="0">
              <a:solidFill>
                <a:srgbClr val="2D3956"/>
              </a:solidFill>
              <a:latin typeface="Times New Roman"/>
              <a:ea typeface="Times New Roman"/>
              <a:cs typeface="Times New Roman"/>
              <a:sym typeface="Times New Roman"/>
            </a:endParaRPr>
          </a:p>
        </p:txBody>
      </p:sp>
      <p:pic>
        <p:nvPicPr>
          <p:cNvPr id="165" name="Google Shape;165;p28"/>
          <p:cNvPicPr preferRelativeResize="0"/>
          <p:nvPr/>
        </p:nvPicPr>
        <p:blipFill rotWithShape="1">
          <a:blip r:embed="rId5">
            <a:alphaModFix/>
          </a:blip>
          <a:srcRect/>
          <a:stretch/>
        </p:blipFill>
        <p:spPr>
          <a:xfrm>
            <a:off x="8974175" y="1976600"/>
            <a:ext cx="2225500" cy="3094278"/>
          </a:xfrm>
          <a:prstGeom prst="rect">
            <a:avLst/>
          </a:prstGeom>
          <a:noFill/>
          <a:ln>
            <a:noFill/>
          </a:ln>
        </p:spPr>
      </p:pic>
      <p:pic>
        <p:nvPicPr>
          <p:cNvPr id="4" name="Audio 3">
            <a:hlinkClick r:id="" action="ppaction://media"/>
            <a:extLst>
              <a:ext uri="{FF2B5EF4-FFF2-40B4-BE49-F238E27FC236}">
                <a16:creationId xmlns:a16="http://schemas.microsoft.com/office/drawing/2014/main" id="{2EF6C060-8DB8-3FCE-67B1-FE9F9A93E9C6}"/>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62704" t="-125896" r="-262704" b="-125896"/>
          <a:stretch>
            <a:fillRect/>
          </a:stretch>
        </p:blipFill>
        <p:spPr>
          <a:xfrm>
            <a:off x="9144000" y="5143500"/>
            <a:ext cx="3048000" cy="17145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162416"/>
    </mc:Choice>
    <mc:Fallback>
      <p:transition spd="slow" advTm="16241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69"/>
        <p:cNvGrpSpPr/>
        <p:nvPr/>
      </p:nvGrpSpPr>
      <p:grpSpPr>
        <a:xfrm>
          <a:off x="0" y="0"/>
          <a:ext cx="0" cy="0"/>
          <a:chOff x="0" y="0"/>
          <a:chExt cx="0" cy="0"/>
        </a:xfrm>
      </p:grpSpPr>
      <p:sp>
        <p:nvSpPr>
          <p:cNvPr id="170" name="Google Shape;170;p29"/>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313"/>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71" name="Google Shape;171;p29"/>
          <p:cNvSpPr txBox="1"/>
          <p:nvPr/>
        </p:nvSpPr>
        <p:spPr>
          <a:xfrm>
            <a:off x="2513150" y="1019075"/>
            <a:ext cx="4487700" cy="716053"/>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rgbClr val="000000"/>
              </a:buClr>
              <a:buSzPts val="1100"/>
              <a:buFont typeface="Arial"/>
              <a:buNone/>
            </a:pPr>
            <a:r>
              <a:rPr lang="en-US" sz="2800" b="1" i="0" u="none" strike="noStrike" cap="none" dirty="0">
                <a:solidFill>
                  <a:schemeClr val="tx1"/>
                </a:solidFill>
                <a:latin typeface="Calibri"/>
                <a:ea typeface="Calibri"/>
                <a:cs typeface="Calibri"/>
                <a:sym typeface="Calibri"/>
              </a:rPr>
              <a:t>About the Coursebook</a:t>
            </a:r>
            <a:endParaRPr lang="ar-SA" sz="3100" b="0" i="0" u="none" strike="noStrike" cap="none" dirty="0">
              <a:solidFill>
                <a:schemeClr val="tx1"/>
              </a:solidFill>
              <a:latin typeface="Arial"/>
              <a:ea typeface="Arial"/>
              <a:cs typeface="Arial"/>
            </a:endParaRPr>
          </a:p>
        </p:txBody>
      </p:sp>
      <p:sp>
        <p:nvSpPr>
          <p:cNvPr id="172" name="Google Shape;172;p29"/>
          <p:cNvSpPr/>
          <p:nvPr/>
        </p:nvSpPr>
        <p:spPr>
          <a:xfrm>
            <a:off x="942308" y="935396"/>
            <a:ext cx="1404600" cy="11661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73" name="Google Shape;173;p29"/>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74" name="Google Shape;174;p29"/>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175" name="Google Shape;175;p29"/>
          <p:cNvSpPr txBox="1"/>
          <p:nvPr/>
        </p:nvSpPr>
        <p:spPr>
          <a:xfrm>
            <a:off x="1153150" y="2391850"/>
            <a:ext cx="9430500" cy="2216400"/>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Clr>
                <a:schemeClr val="dk1"/>
              </a:buClr>
              <a:buSzPts val="1100"/>
              <a:buFont typeface="Arial"/>
              <a:buNone/>
            </a:pPr>
            <a:r>
              <a:rPr lang="en-US" sz="2300" b="0" i="0" u="none" strike="noStrike" cap="none">
                <a:solidFill>
                  <a:srgbClr val="000000"/>
                </a:solidFill>
                <a:latin typeface="Arial"/>
                <a:ea typeface="Arial"/>
                <a:cs typeface="Arial"/>
                <a:sym typeface="Arial"/>
              </a:rPr>
              <a:t>Market Leader is a multi-level business English course for business people and students of business English. It has been developed in association with the Financial Times, one of the leading sources of business information in the world. It consists of 12 units based on topics of great interest to everyone involved in international business. </a:t>
            </a:r>
            <a:endParaRPr sz="2300" b="0" i="0" u="none" strike="noStrike" cap="none">
              <a:solidFill>
                <a:srgbClr val="000000"/>
              </a:solidFill>
              <a:latin typeface="Arial"/>
              <a:ea typeface="Arial"/>
              <a:cs typeface="Arial"/>
              <a:sym typeface="Arial"/>
            </a:endParaRPr>
          </a:p>
          <a:p>
            <a:pPr marL="0" marR="0" lvl="0" indent="0" algn="just" rtl="0">
              <a:lnSpc>
                <a:spcPct val="100000"/>
              </a:lnSpc>
              <a:spcBef>
                <a:spcPts val="0"/>
              </a:spcBef>
              <a:spcAft>
                <a:spcPts val="0"/>
              </a:spcAft>
              <a:buClr>
                <a:schemeClr val="dk1"/>
              </a:buClr>
              <a:buSzPts val="1100"/>
              <a:buFont typeface="Arial"/>
              <a:buNone/>
            </a:pPr>
            <a:endParaRPr sz="2300" b="0" i="0" u="none" strike="noStrike" cap="none">
              <a:solidFill>
                <a:srgbClr val="000000"/>
              </a:solidFill>
              <a:latin typeface="Arial"/>
              <a:ea typeface="Arial"/>
              <a:cs typeface="Arial"/>
              <a:sym typeface="Arial"/>
            </a:endParaRPr>
          </a:p>
        </p:txBody>
      </p:sp>
      <p:pic>
        <p:nvPicPr>
          <p:cNvPr id="4" name="Audio 3">
            <a:hlinkClick r:id="" action="ppaction://media"/>
            <a:extLst>
              <a:ext uri="{FF2B5EF4-FFF2-40B4-BE49-F238E27FC236}">
                <a16:creationId xmlns:a16="http://schemas.microsoft.com/office/drawing/2014/main" id="{2B30055B-028D-D8D1-B16C-2D85D1DDA60B}"/>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62704" t="-125896" r="-262704" b="-125896"/>
          <a:stretch>
            <a:fillRect/>
          </a:stretch>
        </p:blipFill>
        <p:spPr>
          <a:xfrm>
            <a:off x="9144000" y="5143500"/>
            <a:ext cx="3048000" cy="17145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142248"/>
    </mc:Choice>
    <mc:Fallback>
      <p:transition spd="slow" advTm="14224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30"/>
          <p:cNvSpPr/>
          <p:nvPr/>
        </p:nvSpPr>
        <p:spPr>
          <a:xfrm>
            <a:off x="762000" y="1400950"/>
            <a:ext cx="10734675" cy="477124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184" name="Google Shape;184;p30"/>
          <p:cNvSpPr txBox="1"/>
          <p:nvPr/>
        </p:nvSpPr>
        <p:spPr>
          <a:xfrm>
            <a:off x="3013075" y="3286091"/>
            <a:ext cx="6515100" cy="3078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aphicFrame>
        <p:nvGraphicFramePr>
          <p:cNvPr id="185" name="Google Shape;185;p30"/>
          <p:cNvGraphicFramePr/>
          <p:nvPr>
            <p:extLst>
              <p:ext uri="{D42A27DB-BD31-4B8C-83A1-F6EECF244321}">
                <p14:modId xmlns:p14="http://schemas.microsoft.com/office/powerpoint/2010/main" val="2440936365"/>
              </p:ext>
            </p:extLst>
          </p:nvPr>
        </p:nvGraphicFramePr>
        <p:xfrm>
          <a:off x="2016204" y="1400950"/>
          <a:ext cx="8144576" cy="4383250"/>
        </p:xfrm>
        <a:graphic>
          <a:graphicData uri="http://schemas.openxmlformats.org/drawingml/2006/table">
            <a:tbl>
              <a:tblPr bandRow="1">
                <a:noFill/>
                <a:tableStyleId>{1BDE3F2E-4E7F-4BAD-93C2-179259AEAE23}</a:tableStyleId>
              </a:tblPr>
              <a:tblGrid>
                <a:gridCol w="6893150">
                  <a:extLst>
                    <a:ext uri="{9D8B030D-6E8A-4147-A177-3AD203B41FA5}">
                      <a16:colId xmlns:a16="http://schemas.microsoft.com/office/drawing/2014/main" val="20000"/>
                    </a:ext>
                  </a:extLst>
                </a:gridCol>
                <a:gridCol w="1251426">
                  <a:extLst>
                    <a:ext uri="{9D8B030D-6E8A-4147-A177-3AD203B41FA5}">
                      <a16:colId xmlns:a16="http://schemas.microsoft.com/office/drawing/2014/main" val="20001"/>
                    </a:ext>
                  </a:extLst>
                </a:gridCol>
              </a:tblGrid>
              <a:tr h="426500">
                <a:tc>
                  <a:txBody>
                    <a:bodyPr/>
                    <a:lstStyle/>
                    <a:p>
                      <a:pPr marL="0" marR="0" lvl="0" indent="0" algn="l" rtl="0">
                        <a:lnSpc>
                          <a:spcPct val="100000"/>
                        </a:lnSpc>
                        <a:spcBef>
                          <a:spcPts val="0"/>
                        </a:spcBef>
                        <a:spcAft>
                          <a:spcPts val="0"/>
                        </a:spcAft>
                        <a:buClr>
                          <a:srgbClr val="000000"/>
                        </a:buClr>
                        <a:buSzPts val="2000"/>
                        <a:buFont typeface="Arial"/>
                        <a:buNone/>
                      </a:pPr>
                      <a:r>
                        <a:rPr lang="en-US" sz="2000" b="1" u="none" strike="noStrike" cap="none">
                          <a:latin typeface="Times New Roman"/>
                          <a:ea typeface="Times New Roman"/>
                          <a:cs typeface="Times New Roman"/>
                          <a:sym typeface="Times New Roman"/>
                        </a:rPr>
                        <a:t>List of Topics</a:t>
                      </a:r>
                      <a:endParaRPr sz="2000" b="1" u="none" strike="noStrike" cap="none">
                        <a:latin typeface="Times New Roman"/>
                        <a:ea typeface="Times New Roman"/>
                        <a:cs typeface="Times New Roman"/>
                        <a:sym typeface="Times New Roman"/>
                      </a:endParaRPr>
                    </a:p>
                  </a:txBody>
                  <a:tcPr marL="73025" marR="73025" marT="0" marB="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2000"/>
                        <a:buFont typeface="Arial"/>
                        <a:buNone/>
                      </a:pPr>
                      <a:r>
                        <a:rPr lang="en-US" sz="2000" b="1" u="none" strike="noStrike" cap="none" dirty="0">
                          <a:latin typeface="Times New Roman"/>
                          <a:ea typeface="Times New Roman"/>
                          <a:cs typeface="Times New Roman"/>
                          <a:sym typeface="Times New Roman"/>
                        </a:rPr>
                        <a:t>Week No.</a:t>
                      </a:r>
                      <a:endParaRPr sz="2000" b="1" u="none" strike="noStrike" cap="none" dirty="0">
                        <a:latin typeface="Times New Roman"/>
                        <a:ea typeface="Times New Roman"/>
                        <a:cs typeface="Times New Roman"/>
                        <a:sym typeface="Times New Roman"/>
                      </a:endParaRPr>
                    </a:p>
                  </a:txBody>
                  <a:tcPr marL="73025" marR="73025" marT="0" marB="0">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0"/>
                  </a:ext>
                </a:extLst>
              </a:tr>
              <a:tr h="395675">
                <a:tc>
                  <a:txBody>
                    <a:bodyPr/>
                    <a:lstStyle/>
                    <a:p>
                      <a:pPr marL="0" marR="0" lvl="0" indent="0" algn="l"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Unit 1: Introductions</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2nd</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1"/>
                  </a:ext>
                </a:extLst>
              </a:tr>
              <a:tr h="395675">
                <a:tc>
                  <a:txBody>
                    <a:bodyPr/>
                    <a:lstStyle/>
                    <a:p>
                      <a:pPr marL="0" marR="0" lvl="0" indent="0" algn="l"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Unit 2: Work and Leisure </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3rd</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2"/>
                  </a:ext>
                </a:extLst>
              </a:tr>
              <a:tr h="395675">
                <a:tc>
                  <a:txBody>
                    <a:bodyPr/>
                    <a:lstStyle/>
                    <a:p>
                      <a:pPr marL="0" marR="0" lvl="0" indent="0" algn="l"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Unit 3: Problems</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4th</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3"/>
                  </a:ext>
                </a:extLst>
              </a:tr>
              <a:tr h="395675">
                <a:tc>
                  <a:txBody>
                    <a:bodyPr/>
                    <a:lstStyle/>
                    <a:p>
                      <a:pPr marL="0" marR="0" lvl="0" indent="0" algn="l"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Unit 4: Travel</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5th</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4"/>
                  </a:ext>
                </a:extLst>
              </a:tr>
              <a:tr h="395675">
                <a:tc>
                  <a:txBody>
                    <a:bodyPr/>
                    <a:lstStyle/>
                    <a:p>
                      <a:pPr marL="0" marR="0" lvl="0" indent="0" algn="l"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Unit 5: Food and Entertaining</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6th</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5"/>
                  </a:ext>
                </a:extLst>
              </a:tr>
              <a:tr h="395675">
                <a:tc>
                  <a:txBody>
                    <a:bodyPr/>
                    <a:lstStyle/>
                    <a:p>
                      <a:pPr marL="0" marR="0" lvl="0" indent="0" algn="l" rtl="0">
                        <a:lnSpc>
                          <a:spcPct val="100000"/>
                        </a:lnSpc>
                        <a:spcBef>
                          <a:spcPts val="0"/>
                        </a:spcBef>
                        <a:spcAft>
                          <a:spcPts val="0"/>
                        </a:spcAft>
                        <a:buClr>
                          <a:srgbClr val="000000"/>
                        </a:buClr>
                        <a:buSzPts val="2000"/>
                        <a:buFont typeface="Arial"/>
                        <a:buNone/>
                      </a:pPr>
                      <a:r>
                        <a:rPr lang="en-US" sz="2000" u="none" strike="noStrike" cap="none" dirty="0">
                          <a:solidFill>
                            <a:schemeClr val="accent1"/>
                          </a:solidFill>
                          <a:latin typeface="Times New Roman"/>
                          <a:ea typeface="Times New Roman"/>
                          <a:cs typeface="Times New Roman"/>
                          <a:sym typeface="Times New Roman"/>
                        </a:rPr>
                        <a:t>Unit 6: Buying and Selling</a:t>
                      </a:r>
                      <a:endParaRPr sz="2000" u="none" strike="noStrike" cap="none" dirty="0">
                        <a:solidFill>
                          <a:schemeClr val="accent1"/>
                        </a:solidFill>
                        <a:latin typeface="Times New Roman"/>
                        <a:ea typeface="Times New Roman"/>
                        <a:cs typeface="Times New Roman"/>
                        <a:sym typeface="Times New Roman"/>
                      </a:endParaRPr>
                    </a:p>
                  </a:txBody>
                  <a:tcPr marL="73025" marR="73025" marT="0" marB="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7th</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6"/>
                  </a:ext>
                </a:extLst>
              </a:tr>
              <a:tr h="395675">
                <a:tc>
                  <a:txBody>
                    <a:bodyPr/>
                    <a:lstStyle/>
                    <a:p>
                      <a:pPr marL="0" marR="0" lvl="0" indent="0" algn="l"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Unit 7: People</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8th</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7"/>
                  </a:ext>
                </a:extLst>
              </a:tr>
              <a:tr h="395675">
                <a:tc>
                  <a:txBody>
                    <a:bodyPr/>
                    <a:lstStyle/>
                    <a:p>
                      <a:pPr marL="0" marR="0" lvl="0" indent="0" algn="l"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Unit 8: Advertising </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9th</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8"/>
                  </a:ext>
                </a:extLst>
              </a:tr>
              <a:tr h="395675">
                <a:tc>
                  <a:txBody>
                    <a:bodyPr/>
                    <a:lstStyle/>
                    <a:p>
                      <a:pPr marL="0" marR="0" lvl="0" indent="0" algn="l"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Unit 9: Companies</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10th</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9"/>
                  </a:ext>
                </a:extLst>
              </a:tr>
              <a:tr h="395675">
                <a:tc>
                  <a:txBody>
                    <a:bodyPr/>
                    <a:lstStyle/>
                    <a:p>
                      <a:pPr marL="0" marR="0" lvl="0" indent="0" algn="l" rtl="0">
                        <a:lnSpc>
                          <a:spcPct val="100000"/>
                        </a:lnSpc>
                        <a:spcBef>
                          <a:spcPts val="0"/>
                        </a:spcBef>
                        <a:spcAft>
                          <a:spcPts val="0"/>
                        </a:spcAft>
                        <a:buClr>
                          <a:schemeClr val="accent1"/>
                        </a:buClr>
                        <a:buSzPts val="2000"/>
                        <a:buFont typeface="Times New Roman"/>
                        <a:buNone/>
                      </a:pPr>
                      <a:r>
                        <a:rPr lang="en-US" sz="2000" u="none" strike="noStrike" cap="none">
                          <a:solidFill>
                            <a:schemeClr val="accent1"/>
                          </a:solidFill>
                          <a:latin typeface="Times New Roman"/>
                          <a:ea typeface="Times New Roman"/>
                          <a:cs typeface="Times New Roman"/>
                          <a:sym typeface="Times New Roman"/>
                        </a:rPr>
                        <a:t>Unit 10: Communication</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chemeClr val="accent1"/>
                        </a:buClr>
                        <a:buSzPts val="2000"/>
                        <a:buFont typeface="Times New Roman"/>
                        <a:buNone/>
                      </a:pPr>
                      <a:r>
                        <a:rPr lang="en-US" sz="2000" u="none" strike="noStrike" cap="none" dirty="0">
                          <a:solidFill>
                            <a:schemeClr val="accent1"/>
                          </a:solidFill>
                          <a:latin typeface="Times New Roman"/>
                          <a:ea typeface="Times New Roman"/>
                          <a:cs typeface="Times New Roman"/>
                          <a:sym typeface="Times New Roman"/>
                        </a:rPr>
                        <a:t>11th</a:t>
                      </a:r>
                      <a:endParaRPr sz="2000" u="none" strike="noStrike" cap="none" dirty="0">
                        <a:solidFill>
                          <a:schemeClr val="accent1"/>
                        </a:solidFill>
                        <a:latin typeface="Times New Roman"/>
                        <a:ea typeface="Times New Roman"/>
                        <a:cs typeface="Times New Roman"/>
                        <a:sym typeface="Times New Roman"/>
                      </a:endParaRPr>
                    </a:p>
                  </a:txBody>
                  <a:tcPr marL="73025" marR="73025" marT="0" marB="0">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10"/>
                  </a:ext>
                </a:extLst>
              </a:tr>
            </a:tbl>
          </a:graphicData>
        </a:graphic>
      </p:graphicFrame>
      <p:sp>
        <p:nvSpPr>
          <p:cNvPr id="186" name="Google Shape;186;p30"/>
          <p:cNvSpPr txBox="1"/>
          <p:nvPr/>
        </p:nvSpPr>
        <p:spPr>
          <a:xfrm>
            <a:off x="1130550" y="152400"/>
            <a:ext cx="3000000" cy="3000000"/>
          </a:xfrm>
          <a:prstGeom prst="rect">
            <a:avLst/>
          </a:prstGeom>
          <a:noFill/>
          <a:ln>
            <a:noFill/>
          </a:ln>
        </p:spPr>
        <p:txBody>
          <a:bodyPr spcFirstLastPara="1" wrap="square" lIns="91425" tIns="91425" rIns="91425" bIns="91425" anchor="ctr" anchorCtr="0">
            <a:noAutofit/>
          </a:bodyPr>
          <a:lstStyle/>
          <a:p>
            <a:pPr marL="0" marR="0" lvl="0" indent="0" algn="l" rtl="0">
              <a:lnSpc>
                <a:spcPct val="115000"/>
              </a:lnSpc>
              <a:spcBef>
                <a:spcPts val="0"/>
              </a:spcBef>
              <a:spcAft>
                <a:spcPts val="0"/>
              </a:spcAft>
              <a:buClr>
                <a:srgbClr val="000000"/>
              </a:buClr>
              <a:buSzPts val="2400"/>
              <a:buFont typeface="Arial"/>
              <a:buNone/>
            </a:pPr>
            <a:r>
              <a:rPr lang="en-US" sz="2400" b="1" i="0" u="none" strike="noStrike" cap="none">
                <a:solidFill>
                  <a:srgbClr val="FF0000"/>
                </a:solidFill>
                <a:latin typeface="Times New Roman"/>
                <a:ea typeface="Times New Roman"/>
                <a:cs typeface="Times New Roman"/>
                <a:sym typeface="Times New Roman"/>
              </a:rPr>
              <a:t>Course Content</a:t>
            </a:r>
            <a:endParaRPr sz="2400" b="1" i="0" u="none" strike="noStrike" cap="none">
              <a:solidFill>
                <a:srgbClr val="FF0000"/>
              </a:solidFill>
              <a:latin typeface="Times New Roman"/>
              <a:ea typeface="Times New Roman"/>
              <a:cs typeface="Times New Roman"/>
              <a:sym typeface="Times New Roman"/>
            </a:endParaRPr>
          </a:p>
          <a:p>
            <a:pPr marL="0" marR="0" lvl="0" indent="0" algn="l" rtl="0">
              <a:lnSpc>
                <a:spcPct val="115000"/>
              </a:lnSpc>
              <a:spcBef>
                <a:spcPts val="1000"/>
              </a:spcBef>
              <a:spcAft>
                <a:spcPts val="0"/>
              </a:spcAft>
              <a:buClr>
                <a:srgbClr val="000000"/>
              </a:buClr>
              <a:buSzPts val="1100"/>
              <a:buFont typeface="Arial"/>
              <a:buNone/>
            </a:pPr>
            <a:endParaRPr sz="1100" b="0" i="0" u="none" strike="noStrike" cap="none">
              <a:solidFill>
                <a:srgbClr val="000000"/>
              </a:solidFill>
              <a:latin typeface="Calibri"/>
              <a:ea typeface="Calibri"/>
              <a:cs typeface="Calibri"/>
              <a:sym typeface="Calibri"/>
            </a:endParaRPr>
          </a:p>
          <a:p>
            <a:pPr marL="0" marR="0" lvl="0" indent="0" algn="l" rtl="0">
              <a:lnSpc>
                <a:spcPct val="115000"/>
              </a:lnSpc>
              <a:spcBef>
                <a:spcPts val="1000"/>
              </a:spcBef>
              <a:spcAft>
                <a:spcPts val="0"/>
              </a:spcAft>
              <a:buClr>
                <a:srgbClr val="000000"/>
              </a:buClr>
              <a:buSzPts val="1100"/>
              <a:buFont typeface="Arial"/>
              <a:buNone/>
            </a:pPr>
            <a:endParaRPr sz="1100" b="0" i="0" u="none" strike="noStrike" cap="none">
              <a:solidFill>
                <a:srgbClr val="000000"/>
              </a:solidFill>
              <a:latin typeface="Calibri"/>
              <a:ea typeface="Calibri"/>
              <a:cs typeface="Calibri"/>
              <a:sym typeface="Calibri"/>
            </a:endParaRPr>
          </a:p>
          <a:p>
            <a:pPr marL="0" marR="0" lvl="0" indent="0" algn="l" rtl="0">
              <a:lnSpc>
                <a:spcPct val="115000"/>
              </a:lnSpc>
              <a:spcBef>
                <a:spcPts val="1000"/>
              </a:spcBef>
              <a:spcAft>
                <a:spcPts val="0"/>
              </a:spcAft>
              <a:buClr>
                <a:srgbClr val="000000"/>
              </a:buClr>
              <a:buSzPts val="1100"/>
              <a:buFont typeface="Arial"/>
              <a:buNone/>
            </a:pPr>
            <a:endParaRPr sz="1100" b="0" i="0" u="none" strike="noStrike" cap="none">
              <a:solidFill>
                <a:srgbClr val="000000"/>
              </a:solidFill>
              <a:latin typeface="Calibri"/>
              <a:ea typeface="Calibri"/>
              <a:cs typeface="Calibri"/>
              <a:sym typeface="Calibri"/>
            </a:endParaRPr>
          </a:p>
          <a:p>
            <a:pPr marL="0" marR="0" lvl="0" indent="0" algn="l" rtl="0">
              <a:lnSpc>
                <a:spcPct val="115000"/>
              </a:lnSpc>
              <a:spcBef>
                <a:spcPts val="1000"/>
              </a:spcBef>
              <a:spcAft>
                <a:spcPts val="1000"/>
              </a:spcAft>
              <a:buClr>
                <a:srgbClr val="000000"/>
              </a:buClr>
              <a:buSzPts val="1100"/>
              <a:buFont typeface="Arial"/>
              <a:buNone/>
            </a:pPr>
            <a:endParaRPr sz="1100" b="0" i="0" u="none" strike="noStrike" cap="none">
              <a:solidFill>
                <a:srgbClr val="000000"/>
              </a:solidFill>
              <a:latin typeface="Calibri"/>
              <a:ea typeface="Calibri"/>
              <a:cs typeface="Calibri"/>
              <a:sym typeface="Calibri"/>
            </a:endParaRPr>
          </a:p>
        </p:txBody>
      </p:sp>
      <p:pic>
        <p:nvPicPr>
          <p:cNvPr id="3" name="Audio 2">
            <a:hlinkClick r:id="" action="ppaction://media"/>
            <a:extLst>
              <a:ext uri="{FF2B5EF4-FFF2-40B4-BE49-F238E27FC236}">
                <a16:creationId xmlns:a16="http://schemas.microsoft.com/office/drawing/2014/main" id="{866268B4-536F-7D02-ED5B-314ADCFB6B76}"/>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62704" t="-125896" r="-262704" b="-125896"/>
          <a:stretch>
            <a:fillRect/>
          </a:stretch>
        </p:blipFill>
        <p:spPr>
          <a:xfrm>
            <a:off x="9144000" y="5143500"/>
            <a:ext cx="3048000" cy="17145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112418"/>
    </mc:Choice>
    <mc:Fallback>
      <p:transition spd="slow" advTm="11241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90"/>
        <p:cNvGrpSpPr/>
        <p:nvPr/>
      </p:nvGrpSpPr>
      <p:grpSpPr>
        <a:xfrm>
          <a:off x="0" y="0"/>
          <a:ext cx="0" cy="0"/>
          <a:chOff x="0" y="0"/>
          <a:chExt cx="0" cy="0"/>
        </a:xfrm>
      </p:grpSpPr>
      <p:sp>
        <p:nvSpPr>
          <p:cNvPr id="191" name="Google Shape;191;p31"/>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313"/>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92" name="Google Shape;192;p31"/>
          <p:cNvSpPr txBox="1"/>
          <p:nvPr/>
        </p:nvSpPr>
        <p:spPr>
          <a:xfrm>
            <a:off x="2513150" y="1019075"/>
            <a:ext cx="4487700" cy="716053"/>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rgbClr val="000000"/>
              </a:buClr>
              <a:buSzPts val="1100"/>
              <a:buFont typeface="Arial"/>
              <a:buNone/>
            </a:pPr>
            <a:r>
              <a:rPr lang="en-US" sz="2800" b="1" i="0" u="none" strike="noStrike" cap="none" dirty="0">
                <a:solidFill>
                  <a:schemeClr val="tx1"/>
                </a:solidFill>
                <a:latin typeface="Calibri"/>
                <a:ea typeface="Calibri"/>
                <a:cs typeface="Calibri"/>
                <a:sym typeface="Calibri"/>
              </a:rPr>
              <a:t>Assessment</a:t>
            </a:r>
            <a:endParaRPr lang="ar-SA" sz="3100" b="0" i="0" u="none" strike="noStrike" cap="none" dirty="0">
              <a:solidFill>
                <a:schemeClr val="tx1"/>
              </a:solidFill>
              <a:latin typeface="Arial"/>
              <a:ea typeface="Arial"/>
              <a:cs typeface="Arial"/>
            </a:endParaRPr>
          </a:p>
        </p:txBody>
      </p:sp>
      <p:sp>
        <p:nvSpPr>
          <p:cNvPr id="193" name="Google Shape;193;p31"/>
          <p:cNvSpPr/>
          <p:nvPr/>
        </p:nvSpPr>
        <p:spPr>
          <a:xfrm>
            <a:off x="942308" y="935396"/>
            <a:ext cx="1404600" cy="11661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94" name="Google Shape;194;p31"/>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95" name="Google Shape;195;p31"/>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196" name="Google Shape;196;p31"/>
          <p:cNvSpPr txBox="1"/>
          <p:nvPr/>
        </p:nvSpPr>
        <p:spPr>
          <a:xfrm>
            <a:off x="1153150" y="2278163"/>
            <a:ext cx="9430500" cy="3277780"/>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Clr>
                <a:schemeClr val="dk1"/>
              </a:buClr>
              <a:buSzPts val="1100"/>
              <a:buFont typeface="Arial"/>
              <a:buNone/>
            </a:pPr>
            <a:r>
              <a:rPr lang="en-US" sz="2300" b="1" i="0" u="none" strike="noStrike" cap="none" dirty="0">
                <a:solidFill>
                  <a:srgbClr val="FF0000"/>
                </a:solidFill>
                <a:latin typeface="Arial"/>
                <a:ea typeface="Arial"/>
                <a:cs typeface="Arial"/>
                <a:sym typeface="Arial"/>
              </a:rPr>
              <a:t>Short Exams (Quizzes) 80%</a:t>
            </a:r>
            <a:endParaRPr sz="2300" b="1" i="0" u="none" strike="noStrike" cap="none" dirty="0">
              <a:solidFill>
                <a:srgbClr val="FF0000"/>
              </a:solidFill>
              <a:latin typeface="Arial"/>
              <a:ea typeface="Arial"/>
              <a:cs typeface="Arial"/>
              <a:sym typeface="Arial"/>
            </a:endParaRPr>
          </a:p>
          <a:p>
            <a:pPr marL="457200" marR="0" lvl="0" indent="-374650" algn="just" rtl="0">
              <a:lnSpc>
                <a:spcPct val="100000"/>
              </a:lnSpc>
              <a:spcBef>
                <a:spcPts val="0"/>
              </a:spcBef>
              <a:spcAft>
                <a:spcPts val="0"/>
              </a:spcAft>
              <a:buClr>
                <a:srgbClr val="000000"/>
              </a:buClr>
              <a:buSzPts val="2300"/>
              <a:buFont typeface="Arial"/>
              <a:buChar char="●"/>
            </a:pPr>
            <a:r>
              <a:rPr lang="en-US" sz="2300" b="0" i="0" u="none" strike="noStrike" cap="none" dirty="0">
                <a:solidFill>
                  <a:srgbClr val="000000"/>
                </a:solidFill>
                <a:latin typeface="Arial"/>
                <a:ea typeface="Arial"/>
                <a:cs typeface="Arial"/>
                <a:sym typeface="Arial"/>
              </a:rPr>
              <a:t>10 weekly quizzes ( open on Saturday at 10:00 PM KSA Time and close next Saturday at 9:00 PM KSA Time).</a:t>
            </a:r>
            <a:endParaRPr sz="2300" b="0" i="0" u="none" strike="noStrike" cap="none" dirty="0">
              <a:solidFill>
                <a:srgbClr val="000000"/>
              </a:solidFill>
              <a:latin typeface="Arial"/>
              <a:ea typeface="Arial"/>
              <a:cs typeface="Arial"/>
              <a:sym typeface="Arial"/>
            </a:endParaRPr>
          </a:p>
          <a:p>
            <a:pPr marL="457200" marR="0" lvl="0" indent="-374650" algn="just" rtl="0">
              <a:lnSpc>
                <a:spcPct val="100000"/>
              </a:lnSpc>
              <a:spcBef>
                <a:spcPts val="0"/>
              </a:spcBef>
              <a:spcAft>
                <a:spcPts val="0"/>
              </a:spcAft>
              <a:buClr>
                <a:srgbClr val="000000"/>
              </a:buClr>
              <a:buSzPts val="2300"/>
              <a:buFont typeface="Arial"/>
              <a:buChar char="●"/>
            </a:pPr>
            <a:r>
              <a:rPr lang="en-US" sz="2300" b="0" i="0" u="none" strike="noStrike" cap="none" dirty="0">
                <a:solidFill>
                  <a:srgbClr val="000000"/>
                </a:solidFill>
                <a:latin typeface="Arial"/>
                <a:ea typeface="Arial"/>
                <a:cs typeface="Arial"/>
                <a:sym typeface="Arial"/>
              </a:rPr>
              <a:t>The duration of each quiz is </a:t>
            </a:r>
            <a:r>
              <a:rPr lang="en-US" sz="2300" b="0" i="0" u="none" strike="noStrike" cap="none">
                <a:solidFill>
                  <a:srgbClr val="000000"/>
                </a:solidFill>
                <a:latin typeface="Arial"/>
                <a:ea typeface="Arial"/>
                <a:cs typeface="Arial"/>
                <a:sym typeface="Arial"/>
              </a:rPr>
              <a:t>30 minutes.</a:t>
            </a:r>
            <a:endParaRPr sz="2300" b="0" i="0" u="none" strike="noStrike" cap="none" dirty="0">
              <a:solidFill>
                <a:srgbClr val="000000"/>
              </a:solidFill>
              <a:latin typeface="Arial"/>
              <a:ea typeface="Arial"/>
              <a:cs typeface="Arial"/>
              <a:sym typeface="Arial"/>
            </a:endParaRPr>
          </a:p>
          <a:p>
            <a:pPr marL="457200" marR="0" lvl="0" indent="-374650" algn="just" rtl="0">
              <a:lnSpc>
                <a:spcPct val="100000"/>
              </a:lnSpc>
              <a:spcBef>
                <a:spcPts val="0"/>
              </a:spcBef>
              <a:spcAft>
                <a:spcPts val="0"/>
              </a:spcAft>
              <a:buClr>
                <a:srgbClr val="000000"/>
              </a:buClr>
              <a:buSzPts val="2300"/>
              <a:buFont typeface="Arial"/>
              <a:buChar char="●"/>
            </a:pPr>
            <a:r>
              <a:rPr lang="en-US" sz="2300" b="0" i="0" u="none" strike="noStrike" cap="none" dirty="0">
                <a:solidFill>
                  <a:srgbClr val="000000"/>
                </a:solidFill>
                <a:latin typeface="Arial"/>
                <a:ea typeface="Arial"/>
                <a:cs typeface="Arial"/>
                <a:sym typeface="Arial"/>
              </a:rPr>
              <a:t>Each quiz includes 8 questions (8 Marks)</a:t>
            </a:r>
            <a:endParaRPr sz="2300" b="0" i="0" u="none" strike="noStrike" cap="none" dirty="0">
              <a:solidFill>
                <a:srgbClr val="000000"/>
              </a:solidFill>
              <a:latin typeface="Arial"/>
              <a:ea typeface="Arial"/>
              <a:cs typeface="Arial"/>
              <a:sym typeface="Arial"/>
            </a:endParaRPr>
          </a:p>
          <a:p>
            <a:pPr marL="457200" marR="0" lvl="0" indent="0" algn="just" rtl="0">
              <a:lnSpc>
                <a:spcPct val="100000"/>
              </a:lnSpc>
              <a:spcBef>
                <a:spcPts val="0"/>
              </a:spcBef>
              <a:spcAft>
                <a:spcPts val="0"/>
              </a:spcAft>
              <a:buClr>
                <a:srgbClr val="000000"/>
              </a:buClr>
              <a:buSzPts val="2300"/>
              <a:buFont typeface="Arial"/>
              <a:buNone/>
            </a:pPr>
            <a:endParaRPr sz="2300" b="0" i="0" u="none" strike="noStrike" cap="none" dirty="0">
              <a:solidFill>
                <a:srgbClr val="000000"/>
              </a:solidFill>
              <a:latin typeface="Arial"/>
              <a:ea typeface="Arial"/>
              <a:cs typeface="Arial"/>
              <a:sym typeface="Arial"/>
            </a:endParaRPr>
          </a:p>
          <a:p>
            <a:pPr marL="0" marR="0" lvl="0" indent="0" algn="just" rtl="0">
              <a:lnSpc>
                <a:spcPct val="100000"/>
              </a:lnSpc>
              <a:spcBef>
                <a:spcPts val="0"/>
              </a:spcBef>
              <a:spcAft>
                <a:spcPts val="0"/>
              </a:spcAft>
              <a:buClr>
                <a:schemeClr val="dk1"/>
              </a:buClr>
              <a:buSzPts val="1100"/>
              <a:buFont typeface="Arial"/>
              <a:buNone/>
            </a:pPr>
            <a:r>
              <a:rPr lang="en-US" sz="2300" b="1" i="0" u="none" strike="noStrike" cap="none" dirty="0">
                <a:solidFill>
                  <a:srgbClr val="FF0000"/>
                </a:solidFill>
                <a:latin typeface="Arial"/>
                <a:ea typeface="Arial"/>
                <a:cs typeface="Arial"/>
                <a:sym typeface="Arial"/>
              </a:rPr>
              <a:t>Final Exam 20%</a:t>
            </a:r>
            <a:endParaRPr sz="2300" b="1" i="0" u="none" strike="noStrike" cap="none" dirty="0">
              <a:solidFill>
                <a:srgbClr val="FF0000"/>
              </a:solidFill>
              <a:latin typeface="Arial"/>
              <a:ea typeface="Arial"/>
              <a:cs typeface="Arial"/>
              <a:sym typeface="Arial"/>
            </a:endParaRPr>
          </a:p>
          <a:p>
            <a:pPr marL="457200" marR="0" lvl="0" indent="-374650" algn="just" rtl="0">
              <a:lnSpc>
                <a:spcPct val="100000"/>
              </a:lnSpc>
              <a:spcBef>
                <a:spcPts val="0"/>
              </a:spcBef>
              <a:spcAft>
                <a:spcPts val="0"/>
              </a:spcAft>
              <a:buClr>
                <a:srgbClr val="000000"/>
              </a:buClr>
              <a:buSzPts val="2300"/>
              <a:buFont typeface="Arial"/>
              <a:buChar char="●"/>
            </a:pPr>
            <a:r>
              <a:rPr lang="en-US" sz="2300" b="0" i="0" u="none" strike="noStrike" cap="none" dirty="0">
                <a:solidFill>
                  <a:srgbClr val="000000"/>
                </a:solidFill>
                <a:latin typeface="Arial"/>
                <a:ea typeface="Arial"/>
                <a:cs typeface="Arial"/>
                <a:sym typeface="Arial"/>
              </a:rPr>
              <a:t>20 questions (20 Marks)</a:t>
            </a:r>
            <a:endParaRPr sz="2300" b="0" i="0" u="none" strike="noStrike" cap="none" dirty="0">
              <a:solidFill>
                <a:srgbClr val="000000"/>
              </a:solidFill>
              <a:latin typeface="Arial"/>
              <a:ea typeface="Arial"/>
              <a:cs typeface="Arial"/>
              <a:sym typeface="Arial"/>
            </a:endParaRPr>
          </a:p>
          <a:p>
            <a:pPr marL="457200" marR="0" lvl="0" indent="-374650" algn="just" rtl="0">
              <a:lnSpc>
                <a:spcPct val="100000"/>
              </a:lnSpc>
              <a:spcBef>
                <a:spcPts val="0"/>
              </a:spcBef>
              <a:spcAft>
                <a:spcPts val="0"/>
              </a:spcAft>
              <a:buClr>
                <a:srgbClr val="000000"/>
              </a:buClr>
              <a:buSzPts val="2300"/>
              <a:buFont typeface="Arial"/>
              <a:buChar char="●"/>
            </a:pPr>
            <a:r>
              <a:rPr lang="en-US" sz="2300" b="0" i="0" u="none" strike="noStrike" cap="none" dirty="0">
                <a:solidFill>
                  <a:schemeClr val="dk1"/>
                </a:solidFill>
                <a:latin typeface="Arial"/>
                <a:ea typeface="Arial"/>
                <a:cs typeface="Arial"/>
                <a:sym typeface="Arial"/>
              </a:rPr>
              <a:t>The duration of the final exam is 60 minutes.</a:t>
            </a:r>
            <a:endParaRPr sz="2300" b="0" i="0" u="none" strike="noStrike" cap="none" dirty="0">
              <a:solidFill>
                <a:srgbClr val="000000"/>
              </a:solidFill>
              <a:latin typeface="Arial"/>
              <a:ea typeface="Arial"/>
              <a:cs typeface="Arial"/>
              <a:sym typeface="Arial"/>
            </a:endParaRPr>
          </a:p>
        </p:txBody>
      </p:sp>
      <p:pic>
        <p:nvPicPr>
          <p:cNvPr id="2" name="Audio 1">
            <a:hlinkClick r:id="" action="ppaction://media"/>
            <a:extLst>
              <a:ext uri="{FF2B5EF4-FFF2-40B4-BE49-F238E27FC236}">
                <a16:creationId xmlns:a16="http://schemas.microsoft.com/office/drawing/2014/main" id="{BD6659EE-51A0-8674-2628-3CE2921C13C8}"/>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62704" t="-125896" r="-262704" b="-125896"/>
          <a:stretch>
            <a:fillRect/>
          </a:stretch>
        </p:blipFill>
        <p:spPr>
          <a:xfrm>
            <a:off x="9144000" y="5143500"/>
            <a:ext cx="3048000" cy="17145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276103"/>
    </mc:Choice>
    <mc:Fallback>
      <p:transition spd="slow" advTm="27610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01"/>
        <p:cNvGrpSpPr/>
        <p:nvPr/>
      </p:nvGrpSpPr>
      <p:grpSpPr>
        <a:xfrm>
          <a:off x="0" y="0"/>
          <a:ext cx="0" cy="0"/>
          <a:chOff x="0" y="0"/>
          <a:chExt cx="0" cy="0"/>
        </a:xfrm>
      </p:grpSpPr>
      <p:sp>
        <p:nvSpPr>
          <p:cNvPr id="202" name="Google Shape;202;p32"/>
          <p:cNvSpPr/>
          <p:nvPr/>
        </p:nvSpPr>
        <p:spPr>
          <a:xfrm>
            <a:off x="617275" y="1212850"/>
            <a:ext cx="10812600" cy="48432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313"/>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03" name="Google Shape;203;p32"/>
          <p:cNvSpPr txBox="1"/>
          <p:nvPr/>
        </p:nvSpPr>
        <p:spPr>
          <a:xfrm>
            <a:off x="2456100" y="708600"/>
            <a:ext cx="4487700" cy="5232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rgbClr val="000000"/>
              </a:buClr>
              <a:buSzPts val="1100"/>
              <a:buFont typeface="Arial"/>
              <a:buNone/>
            </a:pPr>
            <a:r>
              <a:rPr lang="en-US" sz="2800" b="1" i="0" u="none" strike="noStrike" cap="none">
                <a:solidFill>
                  <a:schemeClr val="lt1"/>
                </a:solidFill>
                <a:latin typeface="Calibri"/>
                <a:ea typeface="Calibri"/>
                <a:cs typeface="Calibri"/>
                <a:sym typeface="Calibri"/>
              </a:rPr>
              <a:t>Assessment</a:t>
            </a:r>
            <a:endParaRPr sz="3100" b="0" i="0" u="none" strike="noStrike" cap="none">
              <a:solidFill>
                <a:schemeClr val="lt1"/>
              </a:solidFill>
              <a:latin typeface="Arial"/>
              <a:ea typeface="Arial"/>
              <a:cs typeface="Arial"/>
              <a:sym typeface="Arial"/>
            </a:endParaRPr>
          </a:p>
        </p:txBody>
      </p:sp>
      <p:sp>
        <p:nvSpPr>
          <p:cNvPr id="204" name="Google Shape;204;p32"/>
          <p:cNvSpPr/>
          <p:nvPr/>
        </p:nvSpPr>
        <p:spPr>
          <a:xfrm>
            <a:off x="942308" y="935396"/>
            <a:ext cx="1404600" cy="11661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05" name="Google Shape;205;p32"/>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206" name="Google Shape;206;p32"/>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207" name="Google Shape;207;p32"/>
          <p:cNvSpPr txBox="1"/>
          <p:nvPr/>
        </p:nvSpPr>
        <p:spPr>
          <a:xfrm>
            <a:off x="1153150" y="2391850"/>
            <a:ext cx="9430500" cy="446400"/>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Clr>
                <a:schemeClr val="dk1"/>
              </a:buClr>
              <a:buSzPts val="1100"/>
              <a:buFont typeface="Arial"/>
              <a:buNone/>
            </a:pPr>
            <a:endParaRPr sz="2300" b="1" i="0" u="none" strike="noStrike" cap="none">
              <a:solidFill>
                <a:srgbClr val="FF0000"/>
              </a:solidFill>
              <a:latin typeface="Arial"/>
              <a:ea typeface="Arial"/>
              <a:cs typeface="Arial"/>
              <a:sym typeface="Arial"/>
            </a:endParaRPr>
          </a:p>
        </p:txBody>
      </p:sp>
      <p:pic>
        <p:nvPicPr>
          <p:cNvPr id="3" name="Picture 2">
            <a:extLst>
              <a:ext uri="{FF2B5EF4-FFF2-40B4-BE49-F238E27FC236}">
                <a16:creationId xmlns:a16="http://schemas.microsoft.com/office/drawing/2014/main" id="{4CEA40E4-379F-9A47-8CA0-E3230F7C9294}"/>
              </a:ext>
            </a:extLst>
          </p:cNvPr>
          <p:cNvPicPr>
            <a:picLocks noChangeAspect="1"/>
          </p:cNvPicPr>
          <p:nvPr/>
        </p:nvPicPr>
        <p:blipFill>
          <a:blip r:embed="rId5"/>
          <a:srcRect t="16742"/>
          <a:stretch/>
        </p:blipFill>
        <p:spPr>
          <a:xfrm>
            <a:off x="762125" y="1250739"/>
            <a:ext cx="10487567" cy="4781407"/>
          </a:xfrm>
          <a:prstGeom prst="rect">
            <a:avLst/>
          </a:prstGeom>
        </p:spPr>
      </p:pic>
      <p:pic>
        <p:nvPicPr>
          <p:cNvPr id="4" name="Audio 3">
            <a:hlinkClick r:id="" action="ppaction://media"/>
            <a:extLst>
              <a:ext uri="{FF2B5EF4-FFF2-40B4-BE49-F238E27FC236}">
                <a16:creationId xmlns:a16="http://schemas.microsoft.com/office/drawing/2014/main" id="{A8DFCA3E-FEA4-C41E-4D1F-6C5A1CE025C8}"/>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62704" t="-125896" r="-262704" b="-125896"/>
          <a:stretch>
            <a:fillRect/>
          </a:stretch>
        </p:blipFill>
        <p:spPr>
          <a:xfrm>
            <a:off x="9144000" y="5143500"/>
            <a:ext cx="3048000" cy="17145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585922"/>
    </mc:Choice>
    <mc:Fallback>
      <p:transition spd="slow" advTm="58592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Google Shape;219;p34"/>
          <p:cNvSpPr/>
          <p:nvPr/>
        </p:nvSpPr>
        <p:spPr>
          <a:xfrm>
            <a:off x="1133854" y="1397680"/>
            <a:ext cx="4955591" cy="4414561"/>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220" name="Google Shape;220;p34"/>
          <p:cNvPicPr preferRelativeResize="0">
            <a:picLocks noGrp="1"/>
          </p:cNvPicPr>
          <p:nvPr>
            <p:ph type="pic" idx="2"/>
          </p:nvPr>
        </p:nvPicPr>
        <p:blipFill rotWithShape="1">
          <a:blip r:embed="rId5">
            <a:alphaModFix/>
          </a:blip>
          <a:srcRect t="12318" b="12318"/>
          <a:stretch/>
        </p:blipFill>
        <p:spPr>
          <a:xfrm>
            <a:off x="6096000" y="933450"/>
            <a:ext cx="4962146" cy="2495550"/>
          </a:xfrm>
          <a:prstGeom prst="rect">
            <a:avLst/>
          </a:prstGeom>
          <a:solidFill>
            <a:srgbClr val="D8D8D8">
              <a:alpha val="49019"/>
            </a:srgbClr>
          </a:solidFill>
          <a:ln>
            <a:noFill/>
          </a:ln>
        </p:spPr>
      </p:pic>
      <p:sp>
        <p:nvSpPr>
          <p:cNvPr id="221" name="Google Shape;221;p34"/>
          <p:cNvSpPr/>
          <p:nvPr/>
        </p:nvSpPr>
        <p:spPr>
          <a:xfrm>
            <a:off x="1308298" y="1549486"/>
            <a:ext cx="4222539" cy="4504566"/>
          </a:xfrm>
          <a:prstGeom prst="rect">
            <a:avLst/>
          </a:prstGeom>
          <a:noFill/>
          <a:ln>
            <a:noFill/>
          </a:ln>
        </p:spPr>
        <p:txBody>
          <a:bodyPr spcFirstLastPara="1" wrap="square" lIns="91425" tIns="45700" rIns="91425" bIns="45700" anchor="t" anchorCtr="0">
            <a:noAutofit/>
          </a:bodyPr>
          <a:lstStyle/>
          <a:p>
            <a:pPr marL="0" marR="0" lvl="0" indent="0" algn="l" rtl="0">
              <a:lnSpc>
                <a:spcPct val="120000"/>
              </a:lnSpc>
              <a:spcBef>
                <a:spcPts val="0"/>
              </a:spcBef>
              <a:spcAft>
                <a:spcPts val="0"/>
              </a:spcAft>
              <a:buClr>
                <a:srgbClr val="000000"/>
              </a:buClr>
              <a:buSzPts val="2500"/>
              <a:buFont typeface="Arial"/>
              <a:buNone/>
            </a:pPr>
            <a:endParaRPr sz="2500" b="0" i="0" u="none" strike="noStrike" cap="none">
              <a:solidFill>
                <a:srgbClr val="000000"/>
              </a:solidFill>
              <a:latin typeface="Times New Roman"/>
              <a:ea typeface="Times New Roman"/>
              <a:cs typeface="Times New Roman"/>
              <a:sym typeface="Times New Roman"/>
            </a:endParaRPr>
          </a:p>
          <a:p>
            <a:pPr marL="0" marR="0" lvl="0" indent="0" algn="l" rtl="0">
              <a:lnSpc>
                <a:spcPct val="120000"/>
              </a:lnSpc>
              <a:spcBef>
                <a:spcPts val="0"/>
              </a:spcBef>
              <a:spcAft>
                <a:spcPts val="0"/>
              </a:spcAft>
              <a:buClr>
                <a:srgbClr val="000000"/>
              </a:buClr>
              <a:buSzPts val="2500"/>
              <a:buFont typeface="Arial"/>
              <a:buNone/>
            </a:pPr>
            <a:r>
              <a:rPr lang="en-US" sz="2500" b="1" i="0" u="none" strike="noStrike" cap="none">
                <a:solidFill>
                  <a:srgbClr val="FF0000"/>
                </a:solidFill>
                <a:latin typeface="Times New Roman"/>
                <a:ea typeface="Times New Roman"/>
                <a:cs typeface="Times New Roman"/>
                <a:sym typeface="Times New Roman"/>
              </a:rPr>
              <a:t>Live Discussion </a:t>
            </a:r>
            <a:endParaRPr sz="2500" b="1" i="0" u="none" strike="noStrike" cap="none">
              <a:solidFill>
                <a:srgbClr val="FF0000"/>
              </a:solidFill>
              <a:latin typeface="Times New Roman"/>
              <a:ea typeface="Times New Roman"/>
              <a:cs typeface="Times New Roman"/>
              <a:sym typeface="Times New Roman"/>
            </a:endParaRPr>
          </a:p>
          <a:p>
            <a:pPr marL="0" marR="0" lvl="0" indent="0" algn="l" rtl="0">
              <a:lnSpc>
                <a:spcPct val="120000"/>
              </a:lnSpc>
              <a:spcBef>
                <a:spcPts val="0"/>
              </a:spcBef>
              <a:spcAft>
                <a:spcPts val="0"/>
              </a:spcAft>
              <a:buClr>
                <a:srgbClr val="000000"/>
              </a:buClr>
              <a:buSzPts val="2500"/>
              <a:buFont typeface="Arial"/>
              <a:buNone/>
            </a:pPr>
            <a:endParaRPr sz="2500" b="0" i="0" u="none" strike="noStrike" cap="none">
              <a:solidFill>
                <a:srgbClr val="000000"/>
              </a:solidFill>
              <a:latin typeface="Times New Roman"/>
              <a:ea typeface="Times New Roman"/>
              <a:cs typeface="Times New Roman"/>
              <a:sym typeface="Times New Roman"/>
            </a:endParaRPr>
          </a:p>
          <a:p>
            <a:pPr marL="0" marR="0" lvl="0" indent="0" algn="l" rtl="0">
              <a:lnSpc>
                <a:spcPct val="120000"/>
              </a:lnSpc>
              <a:spcBef>
                <a:spcPts val="0"/>
              </a:spcBef>
              <a:spcAft>
                <a:spcPts val="0"/>
              </a:spcAft>
              <a:buClr>
                <a:srgbClr val="000000"/>
              </a:buClr>
              <a:buSzPts val="2500"/>
              <a:buFont typeface="Arial"/>
              <a:buNone/>
            </a:pPr>
            <a:r>
              <a:rPr lang="en-US" sz="2500" b="1" i="0" u="none" strike="noStrike" cap="none">
                <a:solidFill>
                  <a:srgbClr val="000000"/>
                </a:solidFill>
                <a:latin typeface="Times New Roman"/>
                <a:ea typeface="Times New Roman"/>
                <a:cs typeface="Times New Roman"/>
                <a:sym typeface="Times New Roman"/>
              </a:rPr>
              <a:t>Wednesday (6:30 - 7:30)</a:t>
            </a:r>
            <a:endParaRPr sz="2500" b="1" i="0" u="none" strike="noStrike" cap="none">
              <a:solidFill>
                <a:srgbClr val="000000"/>
              </a:solidFill>
              <a:latin typeface="Times New Roman"/>
              <a:ea typeface="Times New Roman"/>
              <a:cs typeface="Times New Roman"/>
              <a:sym typeface="Times New Roman"/>
            </a:endParaRPr>
          </a:p>
          <a:p>
            <a:pPr marL="0" marR="0" lvl="0" indent="0" algn="l" rtl="0">
              <a:lnSpc>
                <a:spcPct val="120000"/>
              </a:lnSpc>
              <a:spcBef>
                <a:spcPts val="0"/>
              </a:spcBef>
              <a:spcAft>
                <a:spcPts val="0"/>
              </a:spcAft>
              <a:buClr>
                <a:srgbClr val="000000"/>
              </a:buClr>
              <a:buSzPts val="1600"/>
              <a:buFont typeface="Arial"/>
              <a:buNone/>
            </a:pPr>
            <a:endParaRPr sz="1600" b="0" i="0" u="none" strike="noStrike" cap="none">
              <a:solidFill>
                <a:srgbClr val="000000"/>
              </a:solidFill>
              <a:latin typeface="Times New Roman"/>
              <a:ea typeface="Times New Roman"/>
              <a:cs typeface="Times New Roman"/>
              <a:sym typeface="Times New Roman"/>
            </a:endParaRPr>
          </a:p>
        </p:txBody>
      </p:sp>
      <p:sp>
        <p:nvSpPr>
          <p:cNvPr id="222" name="Google Shape;222;p34"/>
          <p:cNvSpPr/>
          <p:nvPr/>
        </p:nvSpPr>
        <p:spPr>
          <a:xfrm>
            <a:off x="6310823" y="4804209"/>
            <a:ext cx="4747323" cy="957378"/>
          </a:xfrm>
          <a:prstGeom prst="rect">
            <a:avLst/>
          </a:prstGeom>
          <a:noFill/>
          <a:ln>
            <a:noFill/>
          </a:ln>
        </p:spPr>
        <p:txBody>
          <a:bodyPr spcFirstLastPara="1" wrap="square" lIns="91425" tIns="45700" rIns="91425" bIns="45700" anchor="t" anchorCtr="0">
            <a:noAutofit/>
          </a:bodyPr>
          <a:lstStyle/>
          <a:p>
            <a:pPr marL="0" marR="0" lvl="0" indent="0" algn="l" rtl="0">
              <a:lnSpc>
                <a:spcPct val="120000"/>
              </a:lnSpc>
              <a:spcBef>
                <a:spcPts val="0"/>
              </a:spcBef>
              <a:spcAft>
                <a:spcPts val="0"/>
              </a:spcAft>
              <a:buClr>
                <a:srgbClr val="000000"/>
              </a:buClr>
              <a:buSzPts val="2300"/>
              <a:buFont typeface="Arial"/>
              <a:buNone/>
            </a:pPr>
            <a:endParaRPr sz="2300" b="1" i="0" u="none" strike="noStrike" cap="none">
              <a:solidFill>
                <a:srgbClr val="000000"/>
              </a:solidFill>
              <a:latin typeface="Arial"/>
              <a:ea typeface="Arial"/>
              <a:cs typeface="Arial"/>
              <a:sym typeface="Arial"/>
            </a:endParaRPr>
          </a:p>
        </p:txBody>
      </p:sp>
      <p:sp>
        <p:nvSpPr>
          <p:cNvPr id="223" name="Google Shape;223;p34"/>
          <p:cNvSpPr txBox="1"/>
          <p:nvPr/>
        </p:nvSpPr>
        <p:spPr>
          <a:xfrm>
            <a:off x="5692422" y="3499567"/>
            <a:ext cx="10911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224" name="Google Shape;224;p34"/>
          <p:cNvSpPr/>
          <p:nvPr/>
        </p:nvSpPr>
        <p:spPr>
          <a:xfrm rot="10800000" flipH="1">
            <a:off x="-609600" y="556144"/>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3" name="Audio 2">
            <a:hlinkClick r:id="" action="ppaction://media"/>
            <a:extLst>
              <a:ext uri="{FF2B5EF4-FFF2-40B4-BE49-F238E27FC236}">
                <a16:creationId xmlns:a16="http://schemas.microsoft.com/office/drawing/2014/main" id="{2BCEA4CC-7DE6-FE31-65C7-FFACFE5B703C}"/>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62704" t="-125896" r="-262704" b="-125896"/>
          <a:stretch>
            <a:fillRect/>
          </a:stretch>
        </p:blipFill>
        <p:spPr>
          <a:xfrm>
            <a:off x="9144000" y="5143500"/>
            <a:ext cx="3048000" cy="1714500"/>
          </a:xfrm>
          <a:prstGeom prst="rect">
            <a:avLst/>
          </a:prstGeom>
        </p:spPr>
      </p:pic>
    </p:spTree>
  </p:cSld>
  <p:clrMapOvr>
    <a:masterClrMapping/>
  </p:clrMapOvr>
  <p:transition spd="slow" advTm="150461">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30"/>
        <p:cNvGrpSpPr/>
        <p:nvPr/>
      </p:nvGrpSpPr>
      <p:grpSpPr>
        <a:xfrm>
          <a:off x="0" y="0"/>
          <a:ext cx="0" cy="0"/>
          <a:chOff x="0" y="0"/>
          <a:chExt cx="0" cy="0"/>
        </a:xfrm>
      </p:grpSpPr>
      <p:pic>
        <p:nvPicPr>
          <p:cNvPr id="231" name="Google Shape;231;p35"/>
          <p:cNvPicPr preferRelativeResize="0"/>
          <p:nvPr/>
        </p:nvPicPr>
        <p:blipFill rotWithShape="1">
          <a:blip r:embed="rId5">
            <a:alphaModFix/>
          </a:blip>
          <a:srcRect/>
          <a:stretch/>
        </p:blipFill>
        <p:spPr>
          <a:xfrm>
            <a:off x="9576180" y="6168740"/>
            <a:ext cx="2279266" cy="384052"/>
          </a:xfrm>
          <a:prstGeom prst="rect">
            <a:avLst/>
          </a:prstGeom>
          <a:noFill/>
          <a:ln>
            <a:noFill/>
          </a:ln>
        </p:spPr>
      </p:pic>
      <p:sp>
        <p:nvSpPr>
          <p:cNvPr id="234" name="Google Shape;234;p35"/>
          <p:cNvSpPr txBox="1"/>
          <p:nvPr/>
        </p:nvSpPr>
        <p:spPr>
          <a:xfrm>
            <a:off x="534381" y="5945200"/>
            <a:ext cx="4524565" cy="70788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4000"/>
              <a:buFont typeface="Arial"/>
              <a:buNone/>
            </a:pPr>
            <a:r>
              <a:rPr lang="en-US" sz="4000" b="1" i="0" u="none" strike="noStrike" cap="none">
                <a:solidFill>
                  <a:schemeClr val="dk1"/>
                </a:solidFill>
                <a:latin typeface="Times New Roman"/>
                <a:ea typeface="Times New Roman"/>
                <a:cs typeface="Times New Roman"/>
                <a:sym typeface="Times New Roman"/>
              </a:rPr>
              <a:t>Thank You</a:t>
            </a:r>
            <a:endParaRPr sz="1400" b="0" i="0" u="none" strike="noStrike" cap="none">
              <a:solidFill>
                <a:schemeClr val="dk1"/>
              </a:solidFill>
              <a:latin typeface="Arial"/>
              <a:ea typeface="Arial"/>
              <a:cs typeface="Arial"/>
              <a:sym typeface="Arial"/>
            </a:endParaRPr>
          </a:p>
        </p:txBody>
      </p:sp>
      <p:sp>
        <p:nvSpPr>
          <p:cNvPr id="235" name="Google Shape;235;p35"/>
          <p:cNvSpPr/>
          <p:nvPr/>
        </p:nvSpPr>
        <p:spPr>
          <a:xfrm>
            <a:off x="1340017" y="1410088"/>
            <a:ext cx="9661358" cy="4312207"/>
          </a:xfrm>
          <a:custGeom>
            <a:avLst/>
            <a:gdLst/>
            <a:ahLst/>
            <a:cxnLst/>
            <a:rect l="l" t="t" r="r" b="b"/>
            <a:pathLst>
              <a:path w="10296146" h="4595536" extrusionOk="0">
                <a:moveTo>
                  <a:pt x="0" y="190500"/>
                </a:moveTo>
                <a:lnTo>
                  <a:pt x="9886571" y="0"/>
                </a:lnTo>
                <a:lnTo>
                  <a:pt x="10296146" y="4328836"/>
                </a:lnTo>
                <a:lnTo>
                  <a:pt x="438150" y="4595536"/>
                </a:lnTo>
                <a:lnTo>
                  <a:pt x="0" y="190500"/>
                </a:lnTo>
                <a:close/>
              </a:path>
            </a:pathLst>
          </a:cu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36" name="Google Shape;236;p35"/>
          <p:cNvSpPr/>
          <p:nvPr/>
        </p:nvSpPr>
        <p:spPr>
          <a:xfrm>
            <a:off x="1468709" y="1526062"/>
            <a:ext cx="9473666" cy="4142390"/>
          </a:xfrm>
          <a:prstGeom prst="rect">
            <a:avLst/>
          </a:prstGeom>
          <a:blipFill rotWithShape="1">
            <a:blip r:embed="rId6">
              <a:alphaModFix/>
            </a:blip>
            <a:tile tx="0" ty="-381000" sx="99000" sy="98000" flip="none" algn="ctr"/>
          </a:blip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2" name="Audio 1">
            <a:hlinkClick r:id="" action="ppaction://media"/>
            <a:extLst>
              <a:ext uri="{FF2B5EF4-FFF2-40B4-BE49-F238E27FC236}">
                <a16:creationId xmlns:a16="http://schemas.microsoft.com/office/drawing/2014/main" id="{13E7B73B-29CD-2BE4-CC30-DD020D8EE7BE}"/>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262704" t="-125896" r="-262704" b="-125896"/>
          <a:stretch>
            <a:fillRect/>
          </a:stretch>
        </p:blipFill>
        <p:spPr>
          <a:xfrm>
            <a:off x="9144000" y="5143500"/>
            <a:ext cx="3048000" cy="17145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30169"/>
    </mc:Choice>
    <mc:Fallback>
      <p:transition spd="slow" advTm="3016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theme/theme1.xml><?xml version="1.0" encoding="utf-8"?>
<a:theme xmlns:a="http://schemas.openxmlformats.org/drawingml/2006/main" name="2024">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BDA57F1-03D6-4088-B680-90790AA4ADDB}">
  <ds:schemaRefs>
    <ds:schemaRef ds:uri="http://schemas.microsoft.com/sharepoint/v3/contenttype/forms"/>
  </ds:schemaRefs>
</ds:datastoreItem>
</file>

<file path=customXml/itemProps2.xml><?xml version="1.0" encoding="utf-8"?>
<ds:datastoreItem xmlns:ds="http://schemas.openxmlformats.org/officeDocument/2006/customXml" ds:itemID="{27FC5707-6815-4D50-B0FD-DF3288F18224}"/>
</file>

<file path=customXml/itemProps3.xml><?xml version="1.0" encoding="utf-8"?>
<ds:datastoreItem xmlns:ds="http://schemas.openxmlformats.org/officeDocument/2006/customXml" ds:itemID="{E67FC8C7-75D9-4600-A2B8-66CC02B03759}">
  <ds:schemaRefs>
    <ds:schemaRef ds:uri="http://schemas.openxmlformats.org/package/2006/metadata/core-properties"/>
    <ds:schemaRef ds:uri="http://purl.org/dc/terms/"/>
    <ds:schemaRef ds:uri="http://schemas.microsoft.com/office/infopath/2007/PartnerControls"/>
    <ds:schemaRef ds:uri="49100919-8a76-4266-be0c-7dc583902cb4"/>
    <ds:schemaRef ds:uri="http://purl.org/dc/elements/1.1/"/>
    <ds:schemaRef ds:uri="d13aca44-ef33-4cf4-9980-7f0b00e6eeb9"/>
    <ds:schemaRef ds:uri="http://schemas.microsoft.com/office/2006/documentManagement/types"/>
    <ds:schemaRef ds:uri="http://schemas.microsoft.com/office/2006/metadata/properti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130</TotalTime>
  <Words>385</Words>
  <Application>Microsoft Office PowerPoint</Application>
  <PresentationFormat>Widescreen</PresentationFormat>
  <Paragraphs>79</Paragraphs>
  <Slides>11</Slides>
  <Notes>11</Notes>
  <HiddenSlides>0</HiddenSlides>
  <MMClips>11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Calibri</vt:lpstr>
      <vt:lpstr>Times New Roman</vt:lpstr>
      <vt:lpstr>2024</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مجد</dc:creator>
  <cp:lastModifiedBy>AhmedSoliman</cp:lastModifiedBy>
  <cp:revision>23</cp:revision>
  <dcterms:modified xsi:type="dcterms:W3CDTF">2025-05-29T05:57:54Z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