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084E8-DD90-E0ED-3154-9F36738235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FD1CD5-3092-3767-59A3-62CD49AA98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C6806-1D79-4D04-BA75-37458CC60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9998F-EBDE-69B2-B609-A8D4DF05A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54EB2-1CB4-8D79-E501-91F13816B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28210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75FA7-FBFF-E3A7-81A3-2733F99BC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7BAB0-0DEA-56CC-9263-8718EC0D8E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79D57-01A6-816B-1E5F-399D34E21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4CEE8-391C-54A5-8924-A6A3749EE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A08B1-6A02-4076-9065-088415DFE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19911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9CF04-39CE-966C-3489-B8E457FFF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924D8C-42A3-35C6-F963-970077E92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92030-023C-2070-A8CE-0838A92E4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E6351-EFFF-1ECB-E940-0E0DEE2FA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250BF-8E2E-A867-9A4D-6997DFF3B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58175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2D4D6-4EDD-C4F8-E8F4-53453333E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6A580-C18F-9025-5C46-E17C71073D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BFB843-8A4C-3A92-B9F6-5AFB123B05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0A810-CC6B-217D-A561-73773D184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F9D03E-EC36-9A5B-CE7D-2008FFDB8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4EE62-8BF3-D928-FB7D-C53C2EF52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05613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A3A55-E156-66E2-D39C-6A802788D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038BE8-1217-C66D-4B52-B16698E44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FB9B3-992B-FC4A-9E99-B66C2F0B2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3C7EC0-EE44-471B-9C35-80DE14F91B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964185-7855-CCD3-53B9-EAD813A1B7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B0DD67-1854-CF10-4456-621CD1FF3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354D09-A57A-7081-8DBF-96747E77C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5EDD75-EF5B-321F-4614-4FC7EB502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68544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4A6FE-24ED-81F7-CF58-00087F65E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21DED0-A0F3-C1E0-C374-00EE1A8B3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2A042C-3CCD-5DEB-1AE4-21B4C16EC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B0E826-D893-AF75-5695-AAF2D5278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029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6EE84F-6EFE-000D-AE85-2CEC16B11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40EB7-A283-6334-CDAA-0B7686AFA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0F1C3C-BEEC-DFD8-31EE-8775226B3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72867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82DA7-3A79-1927-0C7D-479A8FAF1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685A4-63B1-D30F-C8B6-B1C61574A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20C31B-19ED-E786-81D9-03B6A398EE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0FE119-AAE1-8D19-FB84-55B66223B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73A7BE-90A6-0540-F1D3-568C3180F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E1A6F4-FCD1-A2E5-85DE-E7548FBDF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6415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5E22F-481E-802D-ADBE-D1DCA2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9FA39A-425F-6BD3-CF03-41039CE47D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703D0B-4536-0A08-FA43-F29793E304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31D2B-E76D-8178-C7D8-F1AC21CCA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5B9E2B-8C6B-EBF2-E7F3-AF14AA541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3A2FD-04CA-342B-B058-E3DF43CEB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19665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5E9E5-32B1-43AE-3F2D-2B42BA306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9B0F69-504F-4E79-C900-3DAB1BF670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8005C-BD6A-7A4D-A7EE-C5132D828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785B9-3B46-DF43-2D16-999639A6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BA29E-F1F5-DE1A-34DB-D8D173E3D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0664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B3A5F8-C62D-A0E8-C89D-16AEE3D3E3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10DA5E-3253-E1A4-CC2A-D6E79E601B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F398F-0E03-C126-C97C-AF925C4AD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2C447-8090-7872-D5F7-1415D2A19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69E11-499E-8D61-8306-3DB38CC4A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5083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EAD51B-4EFD-1F17-8B61-5DD355CE4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EA640F-6D18-9F9E-CA61-3A59670D0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D0332-530B-A046-C487-9575F0E2EC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4E333-EBD0-46CC-AE2A-3F9728C7B3A1}" type="datetimeFigureOut">
              <a:rPr lang="ar-EG" smtClean="0"/>
              <a:t>14/04/1445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5885B-E8B8-5733-1FF7-1AE5DD39A6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39436F-BB53-1F0E-2BE2-9BF1991747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AC29A-CCB2-4787-8028-1FC3635194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23211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51A6F30-0495-958D-C2FB-26DCA3E63B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362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824D1545-F89C-7DBE-4F55-A0C7B48A97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68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C7561D58-2CC5-B1AC-0A14-146F7D780D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57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3B93CE55-B6D7-4EEF-DE2E-D33B12C3E2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738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313E42B-E626-BC82-0A84-5268A5C66C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911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2C3E731-B5ED-E6BE-F4F6-B128FA949E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18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140F1092-0BD7-2873-EBBF-6D2419AA69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817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DE1D5A18-61E4-27D3-05A2-09585D3647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215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9AE2F301-5F75-F28E-99A3-BDC1E6E1C4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451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601BDBC-4C2D-7999-E113-D394164D10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14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2DB0D996-DC3C-F383-AFF2-50048383E4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8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148CB78-B5E0-753A-DD9F-6E9621D31C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0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F3248874-69AF-6955-25DD-3E58FE1FC7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3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023E1C9-E793-65FF-A8B4-372CFFC2C1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66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43E63DC-79DE-1EC1-79D9-293D29C8CC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570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577ED6C-F933-6852-574F-CA52C9946F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009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B73040E-5219-A610-A429-15F4105256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2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A0F5063-3CC9-EFCB-A51D-24600DF832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625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037F371D-134D-CB11-E3D8-263F2BB005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052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5EFE2C2-D5A5-A082-23A3-C093347229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996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5F091AB3-52BC-89EC-D5FB-7AE0581C33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7481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0BB1846-8297-F62F-8FC5-099DE2C636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9179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995DD03-09A4-914E-E741-58A13749FD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674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1D0DD9F-C8D8-A6DF-05CF-2CF62335F5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672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A35E8F1-9556-B291-4EF1-C6F7FC3094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711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5BC9BFD1-9F90-CB38-530A-B57FDABB49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847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B853ADF4-4644-4A23-D6AD-0D2498903A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687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14F27C7-E82D-2D9C-347B-70C1178D42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048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30CF609-0648-341C-205D-1BCD489AF0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4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2B04BD2-95B6-8436-A9AE-B8D6BA7FE8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049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34BC066-E876-DF21-714C-3B572838AD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747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D8A05C3-867E-EC73-FF5A-DEE1AA7387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369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249904DC-8503-37A2-12FB-E64180F65E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992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9C0C26E-AF17-3EFA-8E8C-5C5897B193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25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2023-10-27T22:02:58Z</dcterms:created>
  <dcterms:modified xsi:type="dcterms:W3CDTF">2023-10-27T22:03:42Z</dcterms:modified>
</cp:coreProperties>
</file>