
<file path=[Content_Types].xml><?xml version="1.0" encoding="utf-8"?>
<Types xmlns="http://schemas.openxmlformats.org/package/2006/content-types">
  <Default Extension="jpeg" ContentType="image/jpeg"/>
  <Default Extension="jpg" ContentType="image/jp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ppt/ink/inkAction9.xml" ContentType="application/vnd.ms-office.inkAction+xml"/>
  <Override PartName="/ppt/ink/inkAction10.xml" ContentType="application/vnd.ms-office.inkAction+xml"/>
  <Override PartName="/ppt/ink/inkAction11.xml" ContentType="application/vnd.ms-office.inkAction+xml"/>
  <Override PartName="/ppt/ink/inkAction12.xml" ContentType="application/vnd.ms-office.inkAction+xml"/>
  <Override PartName="/ppt/ink/inkAction13.xml" ContentType="application/vnd.ms-office.inkAction+xml"/>
  <Override PartName="/ppt/ink/inkAction14.xml" ContentType="application/vnd.ms-office.inkAction+xml"/>
  <Override PartName="/ppt/ink/inkAction15.xml" ContentType="application/vnd.ms-office.inkAction+xml"/>
  <Override PartName="/ppt/ink/inkAction16.xml" ContentType="application/vnd.ms-office.inkAction+xml"/>
  <Override PartName="/ppt/ink/inkAction17.xml" ContentType="application/vnd.ms-office.inkAction+xml"/>
  <Override PartName="/ppt/ink/inkAction18.xml" ContentType="application/vnd.ms-office.inkAction+xml"/>
  <Override PartName="/ppt/ink/inkAction19.xml" ContentType="application/vnd.ms-office.inkAction+xml"/>
  <Override PartName="/ppt/ink/inkAction20.xml" ContentType="application/vnd.ms-office.inkAction+xml"/>
  <Override PartName="/ppt/ink/inkAction21.xml" ContentType="application/vnd.ms-office.inkAction+xml"/>
  <Override PartName="/ppt/ink/inkAction22.xml" ContentType="application/vnd.ms-office.inkAction+xml"/>
  <Override PartName="/ppt/ink/inkAction23.xml" ContentType="application/vnd.ms-office.inkAction+xml"/>
  <Override PartName="/ppt/ink/inkAction24.xml" ContentType="application/vnd.ms-office.inkAction+xml"/>
  <Override PartName="/ppt/ink/inkAction25.xml" ContentType="application/vnd.ms-office.inkAction+xml"/>
  <Override PartName="/ppt/ink/inkAction26.xml" ContentType="application/vnd.ms-office.inkAction+xml"/>
  <Override PartName="/ppt/ink/inkAction27.xml" ContentType="application/vnd.ms-office.inkAction+xml"/>
  <Override PartName="/ppt/ink/inkAction28.xml" ContentType="application/vnd.ms-office.inkAction+xml"/>
  <Override PartName="/ppt/ink/inkAction29.xml" ContentType="application/vnd.ms-office.inkAction+xml"/>
  <Override PartName="/ppt/ink/inkAction30.xml" ContentType="application/vnd.ms-office.inkAction+xml"/>
  <Override PartName="/ppt/ink/inkAction31.xml" ContentType="application/vnd.ms-office.inkAction+xml"/>
  <Override PartName="/ppt/ink/inkAction32.xml" ContentType="application/vnd.ms-office.inkAction+xml"/>
  <Override PartName="/ppt/ink/inkAction33.xml" ContentType="application/vnd.ms-office.inkAction+xml"/>
  <Override PartName="/ppt/ink/inkAction34.xml" ContentType="application/vnd.ms-office.inkAction+xml"/>
  <Override PartName="/ppt/ink/inkAction35.xml" ContentType="application/vnd.ms-office.inkAction+xml"/>
  <Override PartName="/ppt/ink/inkAction36.xml" ContentType="application/vnd.ms-office.inkAction+xml"/>
  <Override PartName="/ppt/ink/inkAction37.xml" ContentType="application/vnd.ms-office.inkAction+xml"/>
  <Override PartName="/ppt/ink/inkAction38.xml" ContentType="application/vnd.ms-office.inkAction+xml"/>
  <Override PartName="/ppt/ink/inkAction39.xml" ContentType="application/vnd.ms-office.inkAction+xml"/>
  <Override PartName="/ppt/ink/inkAction40.xml" ContentType="application/vnd.ms-office.inkAction+xml"/>
  <Override PartName="/ppt/ink/inkAction41.xml" ContentType="application/vnd.ms-office.inkAction+xml"/>
  <Override PartName="/ppt/ink/inkAction42.xml" ContentType="application/vnd.ms-office.inkAction+xml"/>
  <Override PartName="/ppt/ink/inkAction43.xml" ContentType="application/vnd.ms-office.inkAction+xml"/>
  <Override PartName="/ppt/ink/inkAction44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77"/>
  </p:notesMasterIdLst>
  <p:sldIdLst>
    <p:sldId id="480" r:id="rId5"/>
    <p:sldId id="303" r:id="rId6"/>
    <p:sldId id="839" r:id="rId7"/>
    <p:sldId id="1155" r:id="rId8"/>
    <p:sldId id="1156" r:id="rId9"/>
    <p:sldId id="1157" r:id="rId10"/>
    <p:sldId id="1158" r:id="rId11"/>
    <p:sldId id="1159" r:id="rId12"/>
    <p:sldId id="1160" r:id="rId13"/>
    <p:sldId id="1161" r:id="rId14"/>
    <p:sldId id="1162" r:id="rId15"/>
    <p:sldId id="1163" r:id="rId16"/>
    <p:sldId id="1164" r:id="rId17"/>
    <p:sldId id="1165" r:id="rId18"/>
    <p:sldId id="1166" r:id="rId19"/>
    <p:sldId id="1167" r:id="rId20"/>
    <p:sldId id="1312" r:id="rId21"/>
    <p:sldId id="1313" r:id="rId22"/>
    <p:sldId id="1326" r:id="rId23"/>
    <p:sldId id="1327" r:id="rId24"/>
    <p:sldId id="1328" r:id="rId25"/>
    <p:sldId id="1329" r:id="rId26"/>
    <p:sldId id="1332" r:id="rId27"/>
    <p:sldId id="1333" r:id="rId28"/>
    <p:sldId id="1334" r:id="rId29"/>
    <p:sldId id="1335" r:id="rId30"/>
    <p:sldId id="1336" r:id="rId31"/>
    <p:sldId id="1337" r:id="rId32"/>
    <p:sldId id="1338" r:id="rId33"/>
    <p:sldId id="1339" r:id="rId34"/>
    <p:sldId id="1340" r:id="rId35"/>
    <p:sldId id="1341" r:id="rId36"/>
    <p:sldId id="1342" r:id="rId37"/>
    <p:sldId id="1343" r:id="rId38"/>
    <p:sldId id="1344" r:id="rId39"/>
    <p:sldId id="1345" r:id="rId40"/>
    <p:sldId id="1346" r:id="rId41"/>
    <p:sldId id="1347" r:id="rId42"/>
    <p:sldId id="1348" r:id="rId43"/>
    <p:sldId id="1349" r:id="rId44"/>
    <p:sldId id="1350" r:id="rId45"/>
    <p:sldId id="1351" r:id="rId46"/>
    <p:sldId id="1352" r:id="rId47"/>
    <p:sldId id="1356" r:id="rId48"/>
    <p:sldId id="1357" r:id="rId49"/>
    <p:sldId id="1358" r:id="rId50"/>
    <p:sldId id="1359" r:id="rId51"/>
    <p:sldId id="1360" r:id="rId52"/>
    <p:sldId id="1361" r:id="rId53"/>
    <p:sldId id="1362" r:id="rId54"/>
    <p:sldId id="1363" r:id="rId55"/>
    <p:sldId id="1369" r:id="rId56"/>
    <p:sldId id="1370" r:id="rId57"/>
    <p:sldId id="1371" r:id="rId58"/>
    <p:sldId id="1372" r:id="rId59"/>
    <p:sldId id="1373" r:id="rId60"/>
    <p:sldId id="1374" r:id="rId61"/>
    <p:sldId id="1375" r:id="rId62"/>
    <p:sldId id="1376" r:id="rId63"/>
    <p:sldId id="1377" r:id="rId64"/>
    <p:sldId id="1378" r:id="rId65"/>
    <p:sldId id="1379" r:id="rId66"/>
    <p:sldId id="1385" r:id="rId67"/>
    <p:sldId id="1386" r:id="rId68"/>
    <p:sldId id="1387" r:id="rId69"/>
    <p:sldId id="1388" r:id="rId70"/>
    <p:sldId id="1389" r:id="rId71"/>
    <p:sldId id="1381" r:id="rId72"/>
    <p:sldId id="1382" r:id="rId73"/>
    <p:sldId id="1383" r:id="rId74"/>
    <p:sldId id="1384" r:id="rId75"/>
    <p:sldId id="349" r:id="rId7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839"/>
            <p14:sldId id="1155"/>
            <p14:sldId id="1156"/>
            <p14:sldId id="1157"/>
            <p14:sldId id="1158"/>
            <p14:sldId id="1159"/>
            <p14:sldId id="1160"/>
            <p14:sldId id="1161"/>
            <p14:sldId id="1162"/>
            <p14:sldId id="1163"/>
            <p14:sldId id="1164"/>
            <p14:sldId id="1165"/>
            <p14:sldId id="1166"/>
            <p14:sldId id="1167"/>
            <p14:sldId id="1312"/>
            <p14:sldId id="1313"/>
            <p14:sldId id="1326"/>
            <p14:sldId id="1327"/>
            <p14:sldId id="1328"/>
            <p14:sldId id="1329"/>
            <p14:sldId id="1332"/>
            <p14:sldId id="1333"/>
            <p14:sldId id="1334"/>
            <p14:sldId id="1335"/>
            <p14:sldId id="1336"/>
            <p14:sldId id="1337"/>
            <p14:sldId id="1338"/>
            <p14:sldId id="1339"/>
            <p14:sldId id="1340"/>
            <p14:sldId id="1341"/>
            <p14:sldId id="1342"/>
            <p14:sldId id="1343"/>
            <p14:sldId id="1344"/>
            <p14:sldId id="1345"/>
            <p14:sldId id="1346"/>
            <p14:sldId id="1347"/>
            <p14:sldId id="1348"/>
            <p14:sldId id="1349"/>
            <p14:sldId id="1350"/>
            <p14:sldId id="1351"/>
            <p14:sldId id="1352"/>
            <p14:sldId id="1356"/>
            <p14:sldId id="1357"/>
            <p14:sldId id="1358"/>
            <p14:sldId id="1359"/>
            <p14:sldId id="1360"/>
            <p14:sldId id="1361"/>
            <p14:sldId id="1362"/>
            <p14:sldId id="1363"/>
            <p14:sldId id="1369"/>
            <p14:sldId id="1370"/>
            <p14:sldId id="1371"/>
            <p14:sldId id="1372"/>
            <p14:sldId id="1373"/>
            <p14:sldId id="1374"/>
            <p14:sldId id="1375"/>
            <p14:sldId id="1376"/>
            <p14:sldId id="1377"/>
            <p14:sldId id="1378"/>
            <p14:sldId id="1379"/>
            <p14:sldId id="1385"/>
            <p14:sldId id="1386"/>
            <p14:sldId id="1387"/>
            <p14:sldId id="1388"/>
            <p14:sldId id="1389"/>
            <p14:sldId id="1381"/>
            <p14:sldId id="1382"/>
            <p14:sldId id="1383"/>
            <p14:sldId id="138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48" autoAdjust="0"/>
    <p:restoredTop sz="93738" autoAdjust="0"/>
  </p:normalViewPr>
  <p:slideViewPr>
    <p:cSldViewPr snapToGrid="0">
      <p:cViewPr varScale="1">
        <p:scale>
          <a:sx n="75" d="100"/>
          <a:sy n="75" d="100"/>
        </p:scale>
        <p:origin x="33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76" Type="http://schemas.openxmlformats.org/officeDocument/2006/relationships/slide" Target="slides/slide72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slide" Target="slides/slide70.xml"/><Relationship Id="rId79" Type="http://schemas.openxmlformats.org/officeDocument/2006/relationships/viewProps" Target="view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4:37:09.34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0036">
    <iact:property name="dataType"/>
    <iact:actionData xml:id="d0">
      <inkml:trace xmlns:inkml="http://www.w3.org/2003/InkML" xml:id="stk0" contextRef="#ctx0" brushRef="#br0">7973 2893 0,'0'-53'40,"17"53"-25,19 0-6,-19 0-2,36-18 2,-35 1-2,35 17 2,-18 0-2,18 0 2,0 0-2,35-18 1,-17 18 1,-1 0 2,1 0-7,-1-35 4,-52 35 0,53 0 2,-1 0-4,-17 0 9,18-36-14,-1 36 8,-17-17-2,0-1 1,70 18 1,-34 0-2,-19 0 1,18 0 0,-35 0 1,18 0-2,-54 0 2,54 0-2,-36 0 2,-17 0-2,17 0 4,-17 0-6,52 0 4,-34 0 1,-19 0-4,19 0 1,-19 0 1,19 0 0,-1 0 0,-18 0 0,19 0 0,-19 0 1,19 0 30,-1 0 2,-17 0-34,17 0 7,71 0-12,-71 0 8,-17 0-4,-1 0 9,18-18-10,-35 1 1,36 17 25,-19-18-8,19 18 17,-1-35-32</inkml:trace>
    </iact:actionData>
  </iact:action>
  <iact:action type="add" startTime="13052">
    <iact:property name="dataType"/>
    <iact:actionData xml:id="d1">
      <inkml:trace xmlns:inkml="http://www.w3.org/2003/InkML" xml:id="stk1" contextRef="#ctx0" brushRef="#br0">8167 9349 0,'17'0'102,"1"0"-93,106 0-2,-107 0 3,54 0-3,-18-18 2,35 0-1,-18 18 0,-17 0-1,71 0 1,-1 0 0,-17 0 0,70 0 0,-17 0-1,-35 0 1,17 0 1,-71 0 0,36 0-3,18 0 4,-1 0-4,-88 0 3,54 0-2,-19 0 3,-35 0-4,18 0 5,18 0-5,-18 0 2,-18 0-1,36 0 5,-1 0-6,-52 0 2,105 0-2,54 0 2,-54 0 0,-17 0 0,18 0 1,-1 0 7,0 36-15,1-36 5,-1 35 2,-52-35 1,35 0 0,-71 0-2,0 35 1,-17-35 0,17 0 1,-17 0-3</inkml:trace>
    </iact:actionData>
  </iact:action>
  <iact:action type="add" startTime="15828">
    <iact:property name="dataType"/>
    <iact:actionData xml:id="d2">
      <inkml:trace xmlns:inkml="http://www.w3.org/2003/InkML" xml:id="stk2" contextRef="#ctx0" brushRef="#br0">7849 9437 0,'18'0'103,"-36"17"-87,-35 1-8,36-18 2,-19 0-4,19 18 8,17-1-13,-53 1 8,35 0-2,1-1 10,-19-17-16,-34 36 6,35-19 5,-36 18-9,53-35 6,-35 18-1,18 0-1,-35 17 1,34 0 1,1-35-2,17 36 2,-17-36-2,17 0 4,18 17 163</inkml:trace>
    </iact:actionData>
  </iact:action>
  <iact:action type="add" startTime="17012">
    <iact:property name="dataType"/>
    <iact:actionData xml:id="d3">
      <inkml:trace xmlns:inkml="http://www.w3.org/2003/InkML" xml:id="stk3" contextRef="#ctx0" brushRef="#br0">11483 9384 0,'35'88'47,"106"36"-39,-53 17 0,-17-36 1,0-34 0,17 70-3,53-53 2,-88-35 0,35 0 0,-35-18 0,-35-35 0,-1 0 0,18 0 8,-17 18-8,-18 0 0,35-18 16</inkml:trace>
    </iact:actionData>
  </iact:action>
  <iact:action type="add" startTime="19188">
    <iact:property name="dataType"/>
    <iact:actionData xml:id="d4">
      <inkml:trace xmlns:inkml="http://www.w3.org/2003/InkML" xml:id="stk4" contextRef="#ctx0" brushRef="#br0">6509 11342 0,'17'0'54,"1"0"-46,0 0 1,17-35 0,35 35-1,1 0-1,0 0 1,-18 0-1,17 0 1,1 0 0,-18 0 0,70 0 1,-52 0-2,-54 0 2,54 0-2,-1 0 2,-52 0-2,105 0 3,-105 0-4,53 0 8,-1 0-12,-17 0 9,71 0-6,-107 0 11,54 0-15,-1 0 6,-52 0 1,53 0 0,-1 0 0,-52 0 0,70 0 0,-35 0 0,17 0 0,1 0 0,-18 0 1,-18 0-2,36 0 1,-18 0 0,70 0 1,-88 0-2,54 0 2,16 0-2,-16 0 5,-72 0-8,107 0 7,-107 0 5,19 0-11,-19 0 5,54 0 6,-36 0-9,36 0 0,-54 0 1,89 0 0,-35 0 0,-36 0 0,35 0 0,-52 0 9,17 0-10,-17 0 1,17 0 1,1 0 6,-19 0-1,1 0-12,0 0 7,-1 0-2,18 0 2,1 0-2,-19 0 2,36 0-1,-17 0 7,-1 0-7,-18 0 1,19 0-1,-19 0-1,19 0 1,-1 0 0,-17 0 16,-1 0-15,18 0 7,1 0 0,-19 0-9,19 0 2,-19 0 7,19 0-9,34 0 4,1 0 3,-54 0-7,1 0 2,0 0-2,-1 0 1,19 0 1,-19 0 6,18 0 1,-17 0-8,17 0 16,1 0 49,17 0 599,-18 0-657,0 0-6,-17 0 7,17 0 47</inkml:trace>
    </iact:actionData>
  </iact:action>
  <iact:action type="add" startTime="23094">
    <iact:property name="dataType"/>
    <iact:actionData xml:id="d5">
      <inkml:trace xmlns:inkml="http://www.w3.org/2003/InkML" xml:id="stk5" contextRef="#ctx0" brushRef="#br0">13388 11271 0,'35'0'79,"36"0"-71,17-17 0,0-19 3,36 36-7,-1 0 4,1 0-1,52 0 3,-70 0-5,17 0 8,1 0-7,-1 0 0,-17 0 2,-35 0 0,52 0 0,-52 36 0,-18-36 3,70 0-6,-105 17 6,17-17-6,0 0 5</inkml:trace>
    </iact:actionData>
  </iact:action>
  <iact:action type="add" startTime="24356">
    <iact:property name="dataType"/>
    <iact:actionData xml:id="d6">
      <inkml:trace xmlns:inkml="http://www.w3.org/2003/InkML" xml:id="stk6" contextRef="#ctx0" brushRef="#br0">10495 12330 0,'18'0'47,"17"0"-31,18 0-8,-18 0-1,71 0 2,-71-18 3,71 18-8,-35 0 4,-1 0 0,1 0 0,-18 0 0,17 0-1,-17 0 1,35 0 1,-17 0-2,35-35 2,17 35-1,-52 0 0,88 0 0,-106 0 1,70 0-2,-35 0 1,-35 0 0,0 0 1,0 0-3,-35 0 5,-1 0-6,18 0 6,36 0-6,-53 0 5,52 0-3,-52 0 0,52 0 1,-34 0 9,-19 0-10,19 0 10</inkml:trace>
    </iact:actionData>
  </iact:action>
  <iact:action type="add" startTime="25454">
    <iact:property name="dataType"/>
    <iact:actionData xml:id="d7">
      <inkml:trace xmlns:inkml="http://www.w3.org/2003/InkML" xml:id="stk7" contextRef="#ctx0" brushRef="#br0">15046 12136 0,'88'-18'14,"-17"18"-7,52 0 3,-17 0-3,35-35 1,-53 35 7,1 0-14,-19 0 5,-17 0 2,18 0 1,-1 0-1,1 0 0,-54 0 2,19 0-4,-1 0 2,-35 17 0,17 1 1,1-18 9,17 0-4,1 0 2,-36 18-9,17-18 8,19 0 2,-19 0-1,19 0 8,-19 0-8,18 0 0,1 0 0,-36 17-6,17 1 164,19-18-158</inkml:trace>
    </iact:actionData>
  </iact:action>
  <iact:action type="add" startTime="28884">
    <iact:property name="dataType"/>
    <iact:actionData xml:id="d8">
      <inkml:trace xmlns:inkml="http://www.w3.org/2003/InkML" xml:id="stk8" contextRef="#ctx0" brushRef="#br0">6403 10707 0,'-35'0'55,"17"0"-48,-17 0 2,17 0 1,-17 0-5,-36 0 5,54 0-2,-54 0 0,36 0-2,-18 0 7,-18 0-10,1 0 7,-36 0-4,35 0 6,-87 0-7,34 0 10,54 0-14,-36-18 9,35 18-4,1 0 2,52 0 0,-17 0 0,17 0 24,-17 0-8,0 0 35,17 0-54,0 0 2,18 53 3,0-18-4,0 36 4,0-18-3,0 70 1,0-70 1,0 35-2,0 1 0,0-19 2,0 18-2,0 1 2,0 34 0,0 0-2,0 1 1,0 17-1,18-35 2,35 17-2,-36-34 3,19 52-4,-19-53 4,19-35-4,-19 17 3,89-17-2,-71 53 8,-35-71-14,36 89 10,-36-54-5,35 1 3,-35 52-3,88 1 6,-88-54-8,35 1 5,1 17-1,-36-35-1,0 18 1,17-36 0,1 18 1,-18-18-1,0-17-1,0 52 2,0-34-1,35 34 0,1 1 1,-36-1-3,17-34 3,1-19-1,-18 18 2,0-17 5,0 17-9,0-17 3,0 17-2,0 1 2,0-1 9,-18-17-12,18-1 9,0 1 33,-17-1-32,17 1 1,0 0-10,17 17 2,18-35-1,36 35 0,-36 1 0,71-1 4,-35-35-8,52 35 5,-17-35-3,-35 35 4,52-35-3,-52 0 2,-1 0-2,36 0 1,17 0 2,54 0-5,-54 0 4,54 53-1,-54-53 0,-52 0 0,35 0 0,-36 0 0,-52 0 1,17 0 125</inkml:trace>
    </iact:actionData>
  </iact:action>
  <iact:action type="add" startTime="30968">
    <iact:property name="dataType"/>
    <iact:actionData xml:id="d9">
      <inkml:trace xmlns:inkml="http://www.w3.org/2003/InkML" xml:id="stk9" contextRef="#ctx0" brushRef="#br0">5168 4586 0,'35'-18'51,"71"18"-42,18 0-2,-54 0 3,-17 0-3,71 0 1,-18 0-1,-36 0 2,89 0-1,-36 0 1,54 0-3,-54 0 3,54 0-2,-107 0 1,-17 0 1,-18 0-2,1 0 9,-19 71 159,-17 105-158,36 54-16,16-36 5,37 53 2,-36-71 1,-18-52-1,0 34-1,18 1 6,-53-106-9,53 70 4,-35-34 0,-18-72 0,0 36 0,17 0 2,1-35-5,-18-1 6,0 19 5,0-19-10,0 19 18,17 16 0,1-52 8,-18 36-12,0-19-8,0 1-4,-18 0 1,18-1-2,0 19 2,0-1-1,-17 0 0,-1 18-1,18-18 2,0-17-2,0 17 2,0-17 86,-35-18-71,0 18-16,-1-1 1,-87 36-2,-106-18 6,17 1-10,-88-1 6,0 18-2,18-53 2,35 53-2,-18-53 2,124 0-1,71 0-1,35 0 2,17 0 1,-17 0 60,17 0 113,0 0-158,-17-53-17,35 0-1,0-88 6,-35 70-10,35-105 10,-36 52-9,36 1 4,0-53-1,0 52 2,0-52-2,-52-1 2,52 1-2,0 17 1,0 18 0,-89-53 1,89 88-1,0 36-1,0-1 1,0 53 0,0-52 0,0 35 0,-35-36 0,35 53 0,0-52 1,0-1-2,-18 18 2,1 53 7,17-53 151,211 53-159,54 89 1,70-36-2,53-1 4,18 1-6,-89-17 8,-52-19-10,-141-17 6,-54 0-1,-52 0 1</inkml:trace>
    </iact:actionData>
  </iact:action>
  <iact:action type="add" startTime="33711">
    <iact:property name="dataType"/>
    <iact:actionData xml:id="d10">
      <inkml:trace xmlns:inkml="http://www.w3.org/2003/InkML" xml:id="stk10" contextRef="#ctx0" brushRef="#br0">4745 6121 0,'17'0'6,"19"0"1,-19 0 0,19 0 9,17 0-8,-18 0 1,35 0-2,-34 0 2,-19 0-2,54 0 2,-36 0-1,18 0 0,18 0-1,-1 35 3,1-35 0,-36 18-4,18-1 0,-18-17 4,-17 0-4,52 0 9,-34 0-4,-19 0-4,19 0 8,34 0-7,-17 0 1,18 0-2,-1 0 1,1 0 0,-54 0 0,19 0 0,34 0 3,-52 0-6,17 0 4,-17 0 53,17 0-45,0 0 1,-17 0-12,17 0 10,-17 0-1,0 0-6,-1 0 0,1 0 6,17 0-7,0 0 2,18 0-4,-17 0 2,69 0 0,-34 0 2,17 0-4,36 0 5,-36 0-6,0 0 7,-35 0-7,-35 0 6,17 0-7,-18 0 8,19 0 3,-1-17-9,-17 17 9,17 0 121</inkml:trace>
    </iact:actionData>
  </iact:action>
  <iact:action type="add" startTime="34980">
    <iact:property name="dataType"/>
    <iact:actionData xml:id="d11">
      <inkml:trace xmlns:inkml="http://www.w3.org/2003/InkML" xml:id="stk11" contextRef="#ctx0" brushRef="#br0">5397 6615 0,'18'0'79,"0"0"-70,52 0-2,-34 0 1,52 0 0,0 0 3,-35 0-6,17 0 3,19 0 8,-1 0-15,-18 0 6,1 0 1,0 0-1,-54 0 1,54 0 0,-36 0 0,18 0 0,-18 0 1,18 17-2,-53 1 2,35-18-2</inkml:trace>
    </iact:actionData>
  </iact:action>
  <iact:action type="add" startTime="36661">
    <iact:property name="dataType"/>
    <iact:actionData xml:id="d12">
      <inkml:trace xmlns:inkml="http://www.w3.org/2003/InkML" xml:id="stk12" contextRef="#ctx0" brushRef="#br0">5733 4798 0,'0'17'125,"0"72"-115,0-54-2,0 53 3,0 0-8,0-17 6,0-1-1,0 1 0,0-53 0,0 34 4,0-16-7,0-1 7,0 0-9,0-17 7,0 17-5,0-17 7,0 17 0,0-17-4,0 17 17,0 0-2,-18-17-6,18 17 7,0 1 67,0-19-78,0 1 3,0-1-7,0 1 6,0 17 25,0 1-32,-35 17-1,-1 17 10,36-35-8,0-17 6,0 17-8,-17-17 2</inkml:trace>
    </iact:actionData>
  </iact:action>
  <iact:action type="add" startTime="38549">
    <iact:property name="dataType"/>
    <iact:actionData xml:id="d13">
      <inkml:trace xmlns:inkml="http://www.w3.org/2003/InkML" xml:id="stk13" contextRef="#ctx0" brushRef="#br0">5009 5115 0,'36'-17'46,"17"17"-38,-36 17 4,1 1-6,17 17 3,0 0-4,1 1 4,34 34-2,-34-34 1,-19-1 0,1-35 2,-1 53-5,1-53 4,0 35 1,17 0 7,-17-17-11,-1-18 8,19 0-6,-19 0 8,-17 18 49</inkml:trace>
    </iact:actionData>
  </iact:action>
  <iact:action type="add" startTime="39437">
    <iact:property name="dataType"/>
    <iact:actionData xml:id="d14">
      <inkml:trace xmlns:inkml="http://www.w3.org/2003/InkML" xml:id="stk14" contextRef="#ctx0" brushRef="#br0">6244 5397 0,'18'-17'33,"-1"17"-28,19 0 3,-36-18 8,17 18-7,1 0-2,17 0 8,1 0-6,-19 0 7,18 0-8,-17 0 20,17 0-17</inkml:trace>
    </iact:actionData>
  </iact:action>
  <iact:action type="add" startTime="40324">
    <iact:property name="dataType"/>
    <iact:actionData xml:id="d15">
      <inkml:trace xmlns:inkml="http://www.w3.org/2003/InkML" xml:id="stk15" contextRef="#ctx0" brushRef="#br0">5098 5098 0,'17'-18'60,"19"18"-56,34 0 4,1 0 0,-36 0-1,18 0 1,0 0 1,-18 0-2,36 0 6,-36 0-10,-17 0 7,17 0-3,-18 0 1,19 0-1,-1 0 8,-17 0 98</inkml:trace>
    </iact:actionData>
  </iact:action>
  <iact:action type="add" startTime="40901">
    <iact:property name="dataType"/>
    <iact:actionData xml:id="d16">
      <inkml:trace xmlns:inkml="http://www.w3.org/2003/InkML" xml:id="stk16" contextRef="#ctx0" brushRef="#br0">6350 5168 0,'18'0'25,"-18"-17"-20,35 17 4,-17 0 7,17 0-8,0-36 1,-17 36 14,17 0-15,0 0 1,-17 0 6,17 0-1,18 0-5,-53-17 5,35 17-3,-17 0-4,17 0 2,1-36 26</inkml:trace>
    </iact:actionData>
  </iact:action>
  <iact:action type="add" startTime="42150">
    <iact:property name="dataType"/>
    <iact:actionData xml:id="d17">
      <inkml:trace xmlns:inkml="http://www.w3.org/2003/InkML" xml:id="stk17" contextRef="#ctx0" brushRef="#br0">5468 5574 0,'18'0'136,"-1"0"-123,19 0-4,-19 0-2,19 0 9,-1 0-8,-18 0 8,19 0 16</inkml:trace>
    </iact:actionData>
  </iact:action>
  <iact:action type="add" startTime="49180">
    <iact:property name="dataType"/>
    <iact:actionData xml:id="d18">
      <inkml:trace xmlns:inkml="http://www.w3.org/2003/InkML" xml:id="stk18" contextRef="#ctx0" brushRef="#br0">14499 10336 0,'-17'0'55,"-1"0"-39,-35 18-6,18 88-4,-36-36 3,18-17-2,36 53 1,-1-53 10,0 0-12,-17-35 10,70-36 200,71-105-208,-71 52-1,89-88 2,17 18-1,-18 18 0,-17-1 1,53 71-3,-35-88 2,-1 53 1,18 0-1,-70 35 0,34-18 0,-16 1-1,-19 34 1,-34 19 0,-1-1 1,0 1-1,-35-1 0</inkml:trace>
    </iact:actionData>
  </iact:action>
  <iact:action type="add" startTime="50924">
    <iact:property name="dataType"/>
    <iact:actionData xml:id="d19">
      <inkml:trace xmlns:inkml="http://www.w3.org/2003/InkML" xml:id="stk19" contextRef="#ctx0" brushRef="#br0">7497 10477 0,'0'-17'38,"17"17"-28,18 0-3,36 0 0,88 0 2,-53 0-1,70 0 3,36 0-6,-1 0 4,-70 0-3,18 0 3,-124 0-2,18 0 1,-35 0 0,17 0 1,1 0-2,-19 0 2,18 0 3,-17 0-8,17 0 3,-17 0 5,53 0 6,-54 0-7,18 0-3,1 0 1,-19 0-2,19 0 0,34 0 12,-52 0-6,17 0-2,-17 0-6,17 0 27,0 0 177</inkml:trace>
    </iact:actionData>
  </iact:action>
  <iact:action type="add" startTime="52748">
    <iact:property name="dataType"/>
    <iact:actionData xml:id="d20">
      <inkml:trace xmlns:inkml="http://www.w3.org/2003/InkML" xml:id="stk20" contextRef="#ctx0" brushRef="#br0">6473 4516 0,'18'70'191,"-18"-35"-183,0 1 5,0 52-11,0-35 7,0 35-1,0-17 0,0-1 0,0-17 0,0 70 1,0-87-3,35 34 3,-35-52-2,0 0 1,0 52 0,0-35 8,0-17-7,0 17-2,18 18 9,-18 18 0,0-54-7,0 19-2,35-1 2,-35-17-2,0-1 6,0 1-10,0 0 6,18 34-2,0-34 2,-18 0-1,0 17 8,0-17-8,0 17 8,0 0-9,0-17 9,0-53 241,0-36-246,-18 0-6,18 1 3,-35-1-1,35 1 8,-18 35-13,0-18 6,18 17 9,0 19-9,0-19 10,-17 19-13,-1 17 67,18-36-65,0 1 2,0 18-2,0-19 2,0 19-2,0-1 1,0 0 1,0 1-1,0-19 0,0 19 8,0-1-15,0 1 9,0-1-3,0-17 7,0-1-6,0 19 0,0-19 8,0 19-8,18-18 7,-18-1-6,0 19 14,0-19-15,0 1 0,0 17 24,0 89 273,35 0-297,-17 34 0,-1-69 1,19 87-3,-36-52 3,52 34-1,-16-34 0,-36 0-1,35-1 2,-35 1-2,0-54 3,35 36-4,-17 18 3,-18-54-1,0 1 1,0 17 1,0-17-2,0 53 6,0-36-7,35 0 0,-35-17 1,0 17 1,0-17-1,0 17 0,18 18 0,0-53 0,-18 35 8</inkml:trace>
    </iact:actionData>
  </iact:action>
  <iact:action type="add" startTime="62876">
    <iact:property name="dataType"/>
    <iact:actionData xml:id="d21">
      <inkml:trace xmlns:inkml="http://www.w3.org/2003/InkML" xml:id="stk21" contextRef="#ctx0" brushRef="#br0">19015 7497 0,'53'0'136,"-18"0"-128,18 0 0,17 0 0,1 0-1,-1 0 1,-17 0 1,18 0-2,0 0 1,-1 0 0,-17 0 2,-18 0-4,1 0 2,16 0 0,-16 0 1,34 0-2,36 0 2,-35 0-3,-18 0 5,17 0-5,54 0 3,-107 0-2,54 0 3,-54 0-5,19 0 4,-1 0-1,-17 0 8,17 0 9,35 0-10,-52 0-6,17 0-2,1 0 1,17 0 8,-18 0-9,18 0 3,0 17-3,-36 1 1,36-18 0,18 0 1,-1 0-2,1 35 3,-1-35 0,36 0-5,-35 0 1,35 35 6,17-35-8,54 53 6,-107-53-3,142 36 6,-124-36-11,18 52 7,17-52-1,-17 0 0,-18 36-1,18-36 2,18 0-2,-54 35 2,54-35 0,-1 0-3,-52 35 3,-1-35-1,-17 0 0,-18 0 0,1 0 2,-19 0-4,19 0 18,-19 0-7,19 0-10,-19 0 9,1 0-15,-1-17 8,19 17-3,-19 0 10,19 0-8,-19 0 0,19 0 8,34 0 8,-52 0-14,17-36-4,36 36 10,-54 0-7,19 0 2,-1 0-6,-18-17 2,19 17 2,52 0-2,-35 0 6,-53-18-10,53 0 9,0 18-7,17 0 7,-52-17-6,17 17 1,0 0 1,18-18-2,-53 1 3,36 17-2,-1 0 1,-35-18 1,18 18 22</inkml:trace>
    </iact:actionData>
  </iact:action>
  <iact:action type="add" startTime="67084">
    <iact:property name="dataType"/>
    <iact:actionData xml:id="d22">
      <inkml:trace xmlns:inkml="http://www.w3.org/2003/InkML" xml:id="stk22" contextRef="#ctx0" brushRef="#br0">18627 8978 0,'17'0'67,"19"0"-62,-1 0 2,-18 0 1,54 0 0,0 0 0,-36 0 0,18 0 0,70 18-1,-70-18 2,106 0-1,35 35 0,-18-35 0,54 53 2,-36 0-3,-18-53 0,-70 0 1,53 0 0,-106 0 2,52 0-4,19 0 2,-71 0 0,70 0 0,-70 0 0,18 0 0,17 0 0,-35 0 1,-36 0-2,54 0 2,-36 0-1,-17 0 1,88 0-3,-71-18 14,0 18-10,36 0-9,-53 0 8,17 0-2,-18-17 4,19-1-5,-1 18 2,18 0 0,-18 0 1,-17 0-1,52 0-1,1 0 1,0 0 0,-54 0 3,71-18-6,-35 1 5,-17 17-4,34 0 2,-52 0 0,35-18 3,-36 18-6,36 0 5,-35 0-4,35 0 5,0 0-6,-36 0 5,54 0 0,-36 0-3,-17 0-2,17 0 8,18 0-7,-18 0 1,36 0 2,-1 0-4,-52 0 3,17 0 0,36 0 0,-18 0 0,-18 0 0,36 0 0,34 0 0,-52 0 0,36 0 0,-19 0 0,-17 0 3,18 0-6,-36 0 4,18 0-1,-18 0 1,36 0-4,-54 0 5,19 0-4,34 0 6,-52 0-8,17 0 8,36 0 1,-54 0-6,18 0 1,36 0 1,-18 0-2,17 0 1,1 0 0,-18 0 2,18 0-4,-1 0 3,1 0-1,-54 0 2,19 0 1,34 0-8,-52 0 5,17 0 1,-17 0-2,17 0 2,0 0 6,18 0-8,-18 0 3,1 0-3,-19 0 2,54 0-1,-53 0-1,17 0 1,0 0 0,-17 0 0,-1 0 0,1 0 0,0 0 0,17 0 9</inkml:trace>
    </iact:actionData>
  </iact:action>
  <iact:action type="add" startTime="73197">
    <iact:property name="dataType"/>
    <iact:actionData xml:id="d23">
      <inkml:trace xmlns:inkml="http://www.w3.org/2003/InkML" xml:id="stk23" contextRef="#ctx0" brushRef="#br0">21855 11642 0,'17'0'86,"1"0"-78,-1 0 1,1 0-1,0 0-1,-1 0 1,1 0 0,17 0-1,-17 0 9,17 0-15,1 0 8,16 0-2,-16 0 1,34 0 3,-17 0 0,71 0-8,-1 0 4,-70 0 6,18 0-10,-1 0 8,-52 0-6,17 0 6,0 0 4,-17 0-8,17 0 2,-17 0 13,52 0-14,-34 0 2,17 0-4,17 0 3,-35 0-1,1 0-1,17 0 1,17 0 3,1 0-6,-54 0 5,19 0-4,-19 0 4,19 0-3,-1 0 16,-17 0 10,17 0-26,-18 0 9,19 0-1,-1 0-10,-17 0 7,17 0 4,-17 0 8,17 0 80,0 0-96,18 0 1,-18 0 7,1 0-7,-19 0-2,19 0 1,-19 0-1</inkml:trace>
    </iact:actionData>
  </iact:action>
  <iact:action type="add" startTime="75508">
    <iact:property name="dataType"/>
    <iact:actionData xml:id="d24">
      <inkml:trace xmlns:inkml="http://www.w3.org/2003/InkML" xml:id="stk24" contextRef="#ctx0" brushRef="#br0">19068 9842 0,'35'0'158,"35"0"-149,54 0 6,-71 0-14,17 0 6,1 0 2,0 0-1,-19 0 1,19 0-3,35 0 3,-36 0-2,1 0 3,35 0-3,-18 0 0,0 0 1,36 0 1,-1 0-2,-52 0 3,17 0-4,-53 0 3,89 0-2,-71 0 1,17 0 0,-35 0 8,36 0-15,-18 0 7,-18 0-1,18 0 4,18 0 2,-54 0 3</inkml:trace>
    </iact:actionData>
  </iact:action>
  <iact:action type="add" startTime="104357">
    <iact:property name="dataType"/>
    <iact:actionData xml:id="d25">
      <inkml:trace xmlns:inkml="http://www.w3.org/2003/InkML" xml:id="stk25" contextRef="#ctx0" brushRef="#br0">26000 9878 0,'17'-18'14,"1"18"-5,17 0-2,1-18 6,-19 1-1,18 17-5,-17 0 3,17 0-4,18 0 2,-53 17 0,36-17 0,-1 36 0,-18-36 0,72 17 0,-72 1 0,36-18 1,-17 0-1,-1 18 1,-18-18 6,19 0 98,-1 0-99,-17 0-5,52 0-2,-35 0 1,18 0 0,-17 0 1,-19 0-2,19 0 1,-1 0 72,18 0-72,-18 0 0,0 0 0,-17 0 1,17 0-1,-17 0-1,17 0 5,0 0 0,-17 0 5,17 35 3,18 0-17,18 36 13,-36-54-7,53 54-2,0 0 2,18 34-2,0-34 2,-53 35-2,18-36 2,-54-17-2,19 18 2,-1-18-2,-35-18 2,35 36-2,-35-1 2,0 1-2,0-1 1,0 1 1,0 35-2,0-53 1,35-18 0,-35 0 1,0-17-2,0-1 215,-35 19-219,-35 17 4,-72-1 2,54 1-2,-53 36 2,18-54-2,52 0 2,1 0-1,-54 18 0,89-35-1,-36 17 1,18-35 8,-17 18-8,70 0 1,-36-18-1,-16 0-1,16 0 1,-34 0-1,-1 0 2,-17-18-2,-71-17 2,36-54 7,-1 36-15,54 53 6,-54-35 1,107 35 0,-36-17 0,35-1 25,0 18-17,-17 0-1,0 0-7,-18 0 1,0-18 7,35 18-8,1-35-1,-19 35 9</inkml:trace>
    </iact:actionData>
  </iact:action>
  <iact:action type="add" startTime="113803">
    <iact:property name="dataType"/>
    <iact:actionData xml:id="d26">
      <inkml:trace xmlns:inkml="http://www.w3.org/2003/InkML" xml:id="stk26" contextRef="#ctx0" brushRef="#br0">18062 7638 0,'18'0'92,"-18"35"-73,0 0 1,0-17-7,0-1-5,-18 1 1,-17 35-2,35-18 1,-18-17-1,18 52 3,-123-34-4,88-1 4,17 0-1,53-52 149,-17-1-142,35 0-9,-18-17 2,36 35-1,-1-35 0,-35 17-1,36-17 2,17 0-2,-53 17 2,89-17 3,-89-1-6,0 1 0,71 0 1,-35 0 1,123-106 2,-71 105-2,1-17-2,-1 18 2,18-53 0,-52 70 1,52-70-2,-35 17 1,-54 71 0,19 0 0,-36 0 0,-35-17 8</inkml:trace>
    </iact:actionData>
  </iact:action>
  <iact:action type="add" startTime="115838">
    <iact:property name="dataType"/>
    <iact:actionData xml:id="d27">
      <inkml:trace xmlns:inkml="http://www.w3.org/2003/InkML" xml:id="stk27" contextRef="#ctx0" brushRef="#br0">9225 7567 0,'18'-18'31,"-1"1"-8,36 17-7,-35 0-9,17 0 1,1 0 1,-19 0-2,54 0 2,35 0 7,17 0-14,0 0 3,1 0 4,-18 0-2,53 0 3,-18 0-4,-18 0 4,1 0-4,-1 0 6,-17 0-7,-36 0 4,1 0-3,0 0 5,34 0-6,-34 0 8,-18 0-10,70 0 6,-105 0-1,53 0 0,-1 0-1,1 0 1,-1 17 0,-52-17 1,17 0-2,18 0 1,-18 0 1,1 0-2,-19 0 2,54 0-2,-36 0 2,18 0-2,-18 0 3,1 0-4,16 0 4,-16 0-4,-1 0 5,-17 0-5,17 0 7,-17 0-11,34 18 30</inkml:trace>
    </iact:actionData>
  </iact:action>
  <iact:action type="add" startTime="118551">
    <iact:property name="dataType"/>
    <iact:actionData xml:id="d28">
      <inkml:trace xmlns:inkml="http://www.w3.org/2003/InkML" xml:id="stk28" contextRef="#ctx0" brushRef="#br0">16704 10107 0,'35'35'101,"53"-17"-93,18 0-1,-70 17 2,34-17 1,-17-1-3,18 18 0,-36-17 0,-17-18 2,34 18-1,-34-1 7,0 1 9,-18 0 16,17 35-31,-17-1-1,0 1 0,36 18-1,-36-18 2,0 0-2,53 53 2,-53-36-2,70 54 1,-35-54 0,-35 1 2,18 17-4,53 18 3,-71-89-2,17 72 1,1-54 0,-18 53 0,0-53 1,35 36-2,-35 35 1,35-18 0,-35 18 0,0-36 0,18 19 1,0-37-2,-18 19 3,0-18-4,17 0 4,-17-36 12,0 19 95,-17-36-114,-19 0 6,19 0-2,-18 0 2,-1 35 2,-17-35-5,-17 0 0,34 35 3,1-35-2,-18 0 8,-17 0-14,-1 36 8,36-36-2,-18 0 8,-18 0-13,19 17 10,-1 1-4,-53-18 2,70 0-9,-16 0 7,-19 0 0,0 0 0,19 0 1,16 0-2,-34 0 1,52 0 8,-17 0-8,0 0 8,17 0 200</inkml:trace>
    </iact:actionData>
  </iact:action>
  <iact:action type="add" startTime="124557">
    <iact:property name="dataType"/>
    <iact:actionData xml:id="d29">
      <inkml:trace xmlns:inkml="http://www.w3.org/2003/InkML" xml:id="stk29" contextRef="#ctx0" brushRef="#br0">6332 12382 0,'36'0'14,"-19"0"11,19-17-19,-19 17 163,-17 17-161,0 1 15,0 0-15,-17-1 9,17 1-9,0 0 1,-18-1-3,18 1 4,0 17-3,-35 36 1,35-54 5,-36 19-10,36-1 5,0 36 0,-88-19 0,35 1 0,53 0 0,0 18 0,0-18 1,-35 0-3,35-36 2,0 54 0,-35-36 2,35-17-4,-36 17 2,36 0 0,0-17 1,0 17-1,0 1 1,0 16 1,0-34-5,0 0 2,0 35 5,0-18-8,0-17 11,0 52-14,0-35 11,0-17-8,0 17 12,0 18-15,0-17 11,0 16-9,36-16 13,-19-36-15,-17 17 6,53 1 9,-17 17 8,-1-35 9,0 0-17,-35 18-9,18 0 9,-1-18 8,-17 17-4</inkml:trace>
    </iact:actionData>
  </iact:action>
  <iact:action type="add" startTime="126493">
    <iact:property name="dataType"/>
    <iact:actionData xml:id="d30">
      <inkml:trace xmlns:inkml="http://www.w3.org/2003/InkML" xml:id="stk30" contextRef="#ctx0" brushRef="#br0">10336 13070 0,'18'0'63,"70"-17"-55,-53 17 0,36 0 0,0-36-1,52 36 2,-52 0-2,-18 0 1,70 0 1,-52 0-1,34 0-1,-34 0 3,35 0-3,17 0 1,-17 0-1,18 0 2,52 0-2,-88 0 5,-35 0-7,53 0 4,-36 0-3,-34 0 5,-19 0-7,19 0 8,17 0-7,-18 0 11,-18 0 8,36-17 36,-35-1 0</inkml:trace>
    </iact:actionData>
  </iact:action>
  <iact:action type="add" startTime="127620">
    <iact:property name="dataType"/>
    <iact:actionData xml:id="d31">
      <inkml:trace xmlns:inkml="http://www.w3.org/2003/InkML" xml:id="stk31" contextRef="#ctx0" brushRef="#br0">11695 13282 0,'17'35'96,"36"-17"-89,-18 53 1,54 34 0,-54-16 0,53 52 1,-88-18-2,88 1 1,-35 52 0,35-35 0,-52 36 0,17-54-1,35 71 2,-88-71-2,35 36 1,18-71 0,-18 54 2,1-107-4,-1 71 3,-35-89-1,17 36 1,19-18-2,-19-35 1,-17 36 0,0-1 2,0-17 12,0-1 146,18-52-103,-18 17-58,0-52 1,0 35 0,0-18 0,0 17 0,0 19 0,0-19 13,0 1 295,18 35-252,17 18-24,0 17-30,0 36-4,1-36 3,17 53-3,-18-53 2,18 18 0,-18-17 2,-17-19-4,-18 19 10,17 16 0,1-52 0,-18 36-8,0-19 1,0 19-2,0-1 9,0-70 177,-35 35-185,17 0 0,-52-36 7,34 36-7,19 0 0,-89-35 0,35 35 9,1-35-9,17 35-1,0-18 2,35 1-2,-35 17 2,-17 0-2,34-36 1,-16 36 9,16 0-10,1-17 9,17 17 20</inkml:trace>
    </iact:actionData>
  </iact:action>
  <iact:action type="add" startTime="134540">
    <iact:property name="dataType"/>
    <iact:actionData xml:id="d32">
      <inkml:trace xmlns:inkml="http://www.w3.org/2003/InkML" xml:id="stk32" contextRef="#ctx0" brushRef="#br0">28046 11571 0,'35'0'71,"-17"0"-63,17 0 1,18 0 6,-18 0-8,106 53 2,-88 0 7,106 35-15,-36-53 6,36 54 1,-88-54 0,70 53 0,-71-53 0,1 18 2,0-17-4,-36-19 2,18 1 0,-53-1 6,35 19-10,18-19 4,-35 1 5,17 17-4,0 1-2,-17-1 1,17 18 1,0-18-1,1 36-1,-36-54 1,35 19 8,-17 16-15,34 37 6,-16-19 2,-36 1-2,17 17 5,1 18-8,-18-53 5,0 35-2,35 18 2,-35-36-2,0 1 5,0-18-8,53 70 8,-53-52-8,0-18 8,0 35-8,0 0 5,0-17 0,0 17-2,0 0 4,0 0 1,0 18-11,0-53 6,0 18 1,0 34 0,-17-52 1,17 0-2,-36 18 2,1-1-2,35 1 4,-35-36-5,-1 36 3,19-36-3,-36 36 4,35-36-4,-17 0 5,-18 18-6,35-18 10,-52 53-14,17-35 11,18 0-3,-1 18-5,-17-54 3,1 36 2,-19-17-1,18-1-1,0-17 1,-53 35 0,36-53 0,-1 0 0,-35 35 1,-17-35-2,-1 0 2,-105 0-2,53 0 4,-36 0-6,0 0 4,71 0-2,0 0 7,18 0-12,-1 0 8,36 0-3,0 0 6,17 0-11,1 0 10,52 0-7,-52 0 4,34 0-2,19 0 0,-19 0 1,1-18 17,0-17 191</inkml:trace>
    </iact:actionData>
  </iact:action>
  <iact:action type="add" startTime="146316">
    <iact:property name="dataType"/>
    <iact:actionData xml:id="d33">
      <inkml:trace xmlns:inkml="http://www.w3.org/2003/InkML" xml:id="stk33" contextRef="#ctx0" brushRef="#br0">11165 7585 0,'18'0'132,"17"0"-129,1 0 7,-19 0 1,19 0-6,16 0 0,-16 0 3,-1 0 0,-17 0 0,17 0 1,35 0-1,-52 0-1,53 0 2,-36 0-1,18 0 0,17 0-1,-34 0 2,17 0-2,-18-36 2,35 36-2,1 0 6,-53 0-10,17 0 10,-17 0-9,17-17 4,0 17 15,-17 0 1,17 0 83,-17 0-45,-1 0-46,1 0-6</inkml:trace>
    </iact:actionData>
  </iact:action>
  <iact:action type="add" startTime="148620">
    <iact:property name="dataType"/>
    <iact:actionData xml:id="d34">
      <inkml:trace xmlns:inkml="http://www.w3.org/2003/InkML" xml:id="stk34" contextRef="#ctx0" brushRef="#br0">7179 10442 0,'18'0'112,"17"0"-104,0 0 0,-17 0 2,52 0-3,-34 0 2,-19 0-4,19 0 4,-19 0-2,19 0 1,34 0 0,-52 0 2,17 0-2,0 0 6,-17 0-6,17 0 25,-17 0-24,17 0 5,0 0-13,1 0 6,-19 0 1,19 0 0,16 0 0,-16 0 0,34 0 1,-52 0-2,17 0 3,1 0-4,-19 0 3,18 0-2,1 0 9,-19 0-6,19 0-4,-19 0 5,19 0 14,-19 0-13</inkml:trace>
    </iact:actionData>
  </iact:action>
  <iact:action type="add" startTime="150389">
    <iact:property name="dataType"/>
    <iact:actionData xml:id="d35">
      <inkml:trace xmlns:inkml="http://www.w3.org/2003/InkML" xml:id="stk35" contextRef="#ctx0" brushRef="#br0">13141 9701 0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4:40:01.14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3558">
    <iact:property name="dataType"/>
    <iact:actionData xml:id="d0">
      <inkml:trace xmlns:inkml="http://www.w3.org/2003/InkML" xml:id="stk0" contextRef="#ctx0" brushRef="#br0">10989 2452 0,'0'17'77,"53"-17"-69,17 0 0,36 0 0,-35 0 0,-1 0 0,36 0 0,-35 0 0,35 0 0,17 0 0,1 0 0,-71 0-1,17 0 2,1 0-1,-1 0 1,-17 0-2,-18 0 1,-17 0 0,17 0 1,1 0-1,16 0-2,-16 0 2,34 0 1,-52 0-1,17 0-1,1 0 2,-1 0-1,-18 0 1,1 0 1,17 0-5,-17 0 3,17 0 9,1 0-5,-19 0-9,18 0 13,-17 0 48,17 0-8</inkml:trace>
    </iact:actionData>
  </iact:action>
  <iact:action type="add" startTime="4612">
    <iact:property name="dataType"/>
    <iact:actionData xml:id="d1">
      <inkml:trace xmlns:inkml="http://www.w3.org/2003/InkML" xml:id="stk1" contextRef="#ctx0" brushRef="#br0">17039 2275 0,'-17'0'58,"17"-17"-13,35 17-38,-18 0 3,54 0-3,17 0 1,0 0 0,36 0 0,-54 0 0,89 0 0,-53 0-1,17 0 2,36 0-2,-18 0 4,-17 0-5,-18 0 2,17 0 0,1 0 0,-54 0 0,1 0 0,35 0 0,-36 0 2,-17 0-4,-18 0 3,36 0-2,-54 0 1,54 0 0,-53-18 0,-18 0 0,70 18 0,-52 0-1,17 0 2,0 0-1,-17-17 8</inkml:trace>
    </iact:actionData>
  </iact:action>
  <iact:action type="add" startTime="8445">
    <iact:property name="dataType"/>
    <iact:actionData xml:id="d2">
      <inkml:trace xmlns:inkml="http://www.w3.org/2003/InkML" xml:id="stk2" contextRef="#ctx0" brushRef="#br0">6032 7302 0,'0'18'55,"18"-18"-32,17 0-15,-17 0 0,17 0 2,-17 0-3,17 0 1,36 0 7,-54 0-6,19 0-1,-19 0-1,19 0 2,-1 0-1,-17 0 1,17 0-2,-18 0 0,19 0 3,-1 0 12,-17 0-6,17 0 0,-17 0-7,-18-18-2,35 18 9,-18 0-7,19 0 7,-1 0 15,-17 0-14,17-17-2,0 17 2,-17 0 11,17 0-16,-17 0 47,17 0-47,0 0 13,-35-18 66,36-17-31,-36 17-52,0-52 1,0 34-1,35-34 0,0 35 0,-35 17 0,0-17-1,35-36 1,-35 54 1,0-19-1,18 1 0,-18 17 7,0-17-7,0 17 13,0-17-10,0 0 13,0 17-16,0-17 8,0 17 0,0-17 10,0 0-3,0 17 0,0-17 1,0 17-8,0 1 96,0-1-104,-18 18 16,18-18-8,-17 1-7,-36-1 6,18 18 1,17 0-8,-53 0 0,36-35 0,0 35 1,17 0-2,-17 0 2,-18 0-2,18-18 2,17 0-2,-17 18 2,-36 0 2,1 0-6,-1 0 2,54-17 1,-54 17 0,-35 0 0,36-35 4,34 35-8,-34 0 5,52 0-2,-52-36 2,34 36-2,1 0 9,17 0 1,-17 0-2,17 0-6,-17 0 7,0 0 7,0 53 125,35-18-135,0 1-5,0 17 0,0-18 4,0-17-8,-36 52 4,36-35-1,0-17 2,0 17-1,0 1 0,0-19 6,0 18-13,0-17 96,0 17-90,0 36 9,36-36-8,-36-17 0,0 17 0,17 53 0,1-70 6,-18 0-12,0 17 7,0 0-2,18-35 1,-1 0 17,1 18-17,17 17 7,0-35 1,1 35-7,-19-35 7,1 18-9,0-18 2,-1 0 14</inkml:trace>
    </iact:actionData>
  </iact:action>
  <iact:action type="add" startTime="11389">
    <iact:property name="dataType"/>
    <iact:actionData xml:id="d3">
      <inkml:trace xmlns:inkml="http://www.w3.org/2003/InkML" xml:id="stk3" contextRef="#ctx0" brushRef="#br0">7426 6967 0,'18'0'29,"35"0"-20,52 36-1,-52-36-1,0 0 2,35 35-3,-35-35 3,-17 0-1,16 0 1,-16 35-2,-1-35 2,-17 0-2,17 0 9,0 0-7,-17 0-2,17 0 9,-17 0 8,17 0-16,0 0 33</inkml:trace>
    </iact:actionData>
  </iact:action>
  <iact:action type="add" startTime="16702">
    <iact:property name="dataType"/>
    <iact:actionData xml:id="d4">
      <inkml:trace xmlns:inkml="http://www.w3.org/2003/InkML" xml:id="stk4" contextRef="#ctx0" brushRef="#br0">5927 8290 0,'0'-17'26,"17"17"-22,19 0 3,16 0 1,-16 0-1,-1 0 2,18 0 0,-18 0-2,1 0 1,16 0 0,19 0 0,0 0 1,-1 0-1,-35 0-1,18 0 1,-35 0 0,17 0 2,0 0-4,18 0 2,18 0 8,-36 0-8,-17 0 1,17 0 2,0 0-6,-17 0 15,17 0-17,-17 0 5,17 0 0,1 0 8,-19 0-8,18 0 8,-17 0 8,0 0 8,-18-36 24,0 1-39,0 17-9,0-34 0,-18 34 0,18 0-1,0-17 1,0 17 0,0-52 5,0 34-11,-35-34 6,35 52 1,0-17 0,0-36-1,0 54-1,0-18 2,-18-1-1,18 19 0,0-19 7,0 19 1,0-19 1,0 1 6,0 18 57,-17-1-72,-1 0 1,18 1 6,-35-19 17,35 1 48,0 17-40,0 1-32,-36 17 16,-17 0 0,18 0-17,0 0 2,17 0-1,-17 0 0,17 0 0,-17 0 0,0 0 0,17 0 1,-17 0-1,17 0-1,-52 0 2,34-36-2,1 36 3,17 0-4,-34 0 4,16 0-4,36-17 3,-35 17-2,17 0 18,-17 0-9,0 0 39,17 0-14,-35-18-25,36 1 7,-1 17 17,-17 0-8,17 0-16,-17 0-8,-1 0 0,19 0 0,-18 0 0,17 0 9,-17 0 70,-1 0-62,19 17-16,-1 1-2,18-1 0,-70 54 0,70-36 2,0 36-1,0-53 0,-36 52 0,36-35 0,0 1 8,0-19 0,0 1 1,0 0-10,0-1 2,-35 18-2,35-17 9,0 17-8,0 1 9,0-19 30,0 19-31,0-19 8,-18 36-16,1-35 0,17 35 0,0 17 8,0-34-7,0-19-2,-18 18 9,18 1 57,0-19-66,0 54 1,0-53 1,0 52-2,0-35 1,0-17 0,0 17 8,0-17 64,18-18-55,-1 0-10,36 0-6,-35-18-2,0 18 10,17 0-9,-18-17-1,19 17 17,-19-18-15,-17 0-1,36 18 8</inkml:trace>
    </iact:actionData>
  </iact:action>
  <iact:action type="add" startTime="19332">
    <iact:property name="dataType"/>
    <iact:actionData xml:id="d5">
      <inkml:trace xmlns:inkml="http://www.w3.org/2003/InkML" xml:id="stk5" contextRef="#ctx0" brushRef="#br0">7479 8026 0,'35'0'72,"-17"0"-56,17 0-8,18 0 0,-53 17-1,35-17 2,-17 0-2,17 0 1,0 0-1,-17 0 2,17 0-1,-17 0 1,17 0-2,1 0 1,-19 0 0,18 0 1,-17 0 14,17 0 17</inkml:trace>
    </iact:actionData>
  </iact:action>
  <iact:action type="add" startTime="20428">
    <iact:property name="dataType"/>
    <iact:actionData xml:id="d6">
      <inkml:trace xmlns:inkml="http://www.w3.org/2003/InkML" xml:id="stk6" contextRef="#ctx0" brushRef="#br0">6156 9207 0,'0'-17'88,"53"17"-80,-18 0 0,18 0 0,18 0 0,-1 0-1,-52 0 6,88-18-9,-71 18 11,-17 0-7,17 0 0,0 0 17,-17 0-1,17 0-17,-17 0 2,17 0-2,-17 0 25,-18-35 57,-36 0-73,19 17-9,-19 0 9,36-17 0,0 17-15,0 1 6,0-1 1,-17-35 0,17 18 0,-18-18 0,0 53 0,18-35 0,0 0 1,0 17 1,-17-53-4,-1 54 1,18-19 7,0 19-12,-17-1 6,17 0 0,-36-17 8,36 18-7,-35-19 14,35 1 1,0 17-15,0-17 14,0 0 17,0 17-3,0-17-33,0 17 19,0-17 10,0-18-1,-35 18 7,-1 35-18,19 0-2,-18 0-3,-1 0 0,19 0-3,-19 0-10,19 0 6,-19 0-2,1 0 2,0 0-2,-18 0 2,18 0-2,-18 0 2,17 0-2,1 0 1,18 0 1,-19 0 6,19 0-7,-19 0 17,1 0-2,35 35 58,0 0-73,0 36-1,0 35 2,0-36-1,0-17 0,0 18 0,0-1-1,0-52 1,0 17 0,0 1 8,0-19-3,0 18-10,0-17 9,0 0-8,0 35 5,0-36 6,0 19-8,0-19 14,0 18 1,0 1-8,0-19 10,0 1-15,18-18-2</inkml:trace>
    </iact:actionData>
  </iact:action>
  <iact:action type="add" startTime="29028">
    <iact:property name="dataType"/>
    <iact:actionData xml:id="d7">
      <inkml:trace xmlns:inkml="http://www.w3.org/2003/InkML" xml:id="stk7" contextRef="#ctx0" brushRef="#br0">6156 6138 0,'-18'0'60,"18"53"-56,0 18 8,0 35-4,0-53-5,53 17 6,-53-52-1,0-1-2,0 54 2,0-36 4,36 36 1,-36-54 3,0 19-8,35 34 3,-35-52-6,0 17 10,17-17-7</inkml:trace>
    </iact:actionData>
  </iact:action>
  <iact:action type="add" startTime="30012">
    <iact:property name="dataType"/>
    <iact:actionData xml:id="d8">
      <inkml:trace xmlns:inkml="http://www.w3.org/2003/InkML" xml:id="stk8" contextRef="#ctx0" brushRef="#br0">8520 6350 0,'-36'-18'84,"-17"18"-73,18 0-3,-18 0 1,0 18 7,36 17-5,-19-35 1,1 18-11,17-18 5,-17 35 4,0-35-4,17 0 8,-52 35-9,34-35 13,19 0-14,-19 0 4,19 18 1,-1 0-2,1-18 10,-1 0-10,18 17 17</inkml:trace>
    </iact:actionData>
  </iact:action>
  <iact:action type="add" startTime="31366">
    <iact:property name="dataType"/>
    <iact:actionData xml:id="d9">
      <inkml:trace xmlns:inkml="http://www.w3.org/2003/InkML" xml:id="stk9" contextRef="#ctx0" brushRef="#br0">5962 7514 0,'0'-17'101,"18"17"-93,17 0 8,0 0-1,-17 0 9,17 0-16,-35 17 1,18 1 8,17-18-11,-17 0 10,17 0 9,-17 0 128,17 0-145,0 35 0,-17-35-1,17 0 5,0 0 1,-17 0-6,17 0 6,-17 0 9,17 0-9,0 0 19</inkml:trace>
    </iact:actionData>
  </iact:action>
  <iact:action type="add" startTime="32372">
    <iact:property name="dataType"/>
    <iact:actionData xml:id="d10">
      <inkml:trace xmlns:inkml="http://www.w3.org/2003/InkML" xml:id="stk10" contextRef="#ctx0" brushRef="#br0">8431 7426 0,'-53'35'95,"18"18"-87,-18 0 0,0-18 0,-35 1 0,53-19 2,-18 1-5,0 0 6,18-1-6,17 1 10,-35-1-5,18-17 85</inkml:trace>
    </iact:actionData>
  </iact:action>
  <iact:action type="add" startTime="33805">
    <iact:property name="dataType"/>
    <iact:actionData xml:id="d11">
      <inkml:trace xmlns:inkml="http://www.w3.org/2003/InkML" xml:id="stk11" contextRef="#ctx0" brushRef="#br0">5697 8414 0,'-17'-18'13,"34"53"43,36-35-47,18 36 0,-18-19 1,17 19-3,-34-1 0,34 0-1,-52-35 3,17 35-2,0 1 2,-17-36-2,0 0 1,17 35 0,-35-17 1,18-18-2,-1 17 2,18 1-2,36 17 9,-53-17 8</inkml:trace>
    </iact:actionData>
  </iact:action>
  <iact:action type="add" startTime="34720">
    <iact:property name="dataType"/>
    <iact:actionData xml:id="d12">
      <inkml:trace xmlns:inkml="http://www.w3.org/2003/InkML" xml:id="stk12" contextRef="#ctx0" brushRef="#br0">8237 9225 0,'0'-18'48,"0"-17"-36,0-53-4,-35 53 0,-53-18-1,53 18 6,17 17-10,-35-35 6,18 18-1,-36-1 0,36 1 8,0 0-9,17 35 1,-17-18 0,-36-17 2,36 0 5,17 35-7,1-18-1,-1 0 1,0 18 8,-17 0 0,17 0 8</inkml:trace>
    </iact:actionData>
  </iact:action>
  <iact:action type="add" startTime="36613">
    <iact:property name="dataType"/>
    <iact:actionData xml:id="d13">
      <inkml:trace xmlns:inkml="http://www.w3.org/2003/InkML" xml:id="stk13" contextRef="#ctx0" brushRef="#br0">8043 4992 0,'0'-18'78,"36"18"-69,-19 0-1,19 0 8,16 0 0,-16 0-7,52 0-1,35 18-1,-34-18 2,105 53-1,-177-53-1,54 0 2,-36 0-2,71 0 3,-71 0 5,-17 0-9,52 0 42,-52 17-38,17-17 5,-17 0-7,35 0-1,0 36 2,-18-36-2,-17 0 1,17 0 1,-17 0-1,17 0-1,35 0 3,-52 0-4,35 17 3,-35 1-2,-1-18 3,54 0-4,-36 0 3,-17 0-1,105 0 3,-105 0-6,17 0 8,-17 0-11,17 0 9,36 0-6,-54 0 5,36 0-4,-35-18 2,35 18 0,17 0 1,-52 0-1,52 0 0,-34 0-1,34-35 1,-52 35 0,52 0 0,-34 0 1,-19 0-2,19 0 2,-1-35-2,-17 35 37</inkml:trace>
    </iact:actionData>
  </iact:action>
  <iact:action type="add" startTime="40804">
    <iact:property name="dataType"/>
    <iact:actionData xml:id="d14">
      <inkml:trace xmlns:inkml="http://www.w3.org/2003/InkML" xml:id="stk14" contextRef="#ctx0" brushRef="#br0">8361 6879 0,'-18'0'131,"18"35"-126,0 54 3,106-36-1,-88-1 1,52 19 0,-17 35 2,0 17-3,-18-34 1,1 34-1,-36-52 2,35-19-2,-35 19 2,0-53-2,0-1 2,0 1-1,0 17 0,0-17-1,0 17 2,0 18 7,-35-35-8,17-18-1,-17 35 1,-18 0 1,35-17-1,-52 17 2,52-35-5,-17 18 3,17-1 121,53-17-57,1 0-64,-19 0-1,18 0 2,36 0-2,-53 0 10,17 0-9,-17 0 0,17 0 0,0 36 0,0-19 0,-17 19 0,17-1 0,36 0 0,-18 18-1,17-18 2,-34 36-1,-1-36 0,0 0 7,-17 1-14,-1-1 6,1-17 2,0 17 6,35 36-14,-53-36 6,35 18 2,0-18-2,-35-17 1,18 17 0,-18 0 0,0-17 1,0 17-1,0-17 15,18 35-14,-1-36-2,-17 1 18,0 17-7,0 18-12,-17-53 2,17 18-1,-36 17 1,1 0 0,17-35 0,-35 18 0,36-18 0,-36 35 1,0-17-2,0 0 1,35-18 0,-17 35 1,-35-35-2,34 35 2,19-35-2,-19 0 2,19 0-2,-19 18 3,1-18 9,18 0-7</inkml:trace>
    </iact:actionData>
  </iact:action>
  <iact:action type="add" startTime="48196">
    <iact:property name="dataType"/>
    <iact:actionData xml:id="d15">
      <inkml:trace xmlns:inkml="http://www.w3.org/2003/InkML" xml:id="stk15" contextRef="#ctx0" brushRef="#br0">4851 9966 0,'35'18'31,"88"17"-30,-105-35 4,53 0 4,-1 35-2,-35-35 2,-17 0-2,17 0 3,36 0-3,-53 0 1,70 18 0,-35-1 5,53-17-11,35 36 7,35-36-2,-53 35 3,1-35-4,17 53 3,-35-53-2,-53 0 2,17 0-1,1 35-1,-1-35 2,-52 0-2,35 0 1,35 0 0,36 0 1,-1 35-2,1-35 2,-54 0-1,36 0 0,-35 36-1,-1-36 3,-35 0-4,18 0 5,53 0-5,-35 0 5,-1 0-6,36 0 7,-35 0-8,-1 0 8,-17 0-9,18 0 6,-36 0-2,-17 0 1,17 0 0,0 0 0,-17 0 1,17 0-2,0 0 2,-17 0-1,17 0 0,36 0 0,-54-36 4,19 36-8,-1-35 11,-17 35-2,-1-17-10,1 17 6,0-36-2,17 1 9,0 35-1,-17-53 2,35 35-1,-18-17 0,-35 18 0,35-19 1,-35 1-10,18 17 10,-18 1-9,0-19-1,35 1 2,-35-53-1,0 17 6,35-17-12,-35 18 6,36-36-1,-36 35 2,0-35-2,0-17 3,0 35 0,0-71 2,0 106-11,-18-70 10,-70-71-7,88 17 4,-53 54 0,-35-54 2,35-17-4,18 18 2,-18 52 0,17-70 0,-17 71 1,18-1-2,-35-34 2,34 34-2,-34 18 2,35-17-1,-18-1 0,-36-52-1,54 88 2,35-36-2,-35 54 7,0-1-12,35 1 8,-36-1-4,36 36 4,-35-36-4,35 54 2,0-54 0,0 54 1,0-19-2,0 1 1,0 17 0,-18-35 9,-17 53 111,17 0-120,-52 0 7,35 0-6,-1 18-1,19-18-1,-54 0 2,36 35-1,-18-35 0,18 0 0,-18 0 2,18 0-5,-1 0 3,-70 36 0,71-36 1,-35 0-2,52 0 2,-17 0-2,-36 0 2,53 0-2,-17 0 9,-53 17-7,70-17 7,1 0-8,-19 0 7,1 36 1,0-19 9,17 1-18,-17-18 18,17 35-17,-52 0 12,17-17-8,35-18-5,-17 35 3,17-35-3,-17 0 1,-36 36 0,36-19 7,-18 36-5,18-53-3,0 0 8,-53 18-6,52-18 7,-34 35-7,-1-35-2,53 0 1,-52 35 0,-1-35 0,-34 0 0,-19 0 0,54 36 0,-54-36 0,89 0 0,-18 0 1,-18 0-2,36 0 2,17 0-2,-17 0 6,17 0 14,-17 35 53,0 0-53</inkml:trace>
    </iact:actionData>
  </iact:action>
  <iact:action type="add" startTime="50772">
    <iact:property name="dataType"/>
    <iact:actionData xml:id="d16">
      <inkml:trace xmlns:inkml="http://www.w3.org/2003/InkML" xml:id="stk16" contextRef="#ctx0" brushRef="#br0">10477 9207 0,'0'18'124,"0"17"-113,0-17 28,0 17-22,0-17 14,0 17-14,0-17-9,0 17 48,18-70 144,35-18-192,-53 35 0,53-35-1,-18 18 2,-17 0 10,17 0-14,0 17 5,1-17-4,-19 35 6,19-36-7,-19 19 2,71-1 9,-70 0-1,0-17-6,17 18 7,18-1-9,0-35 2,-36 18 7,19 35-8,-19-18 0,19-17 9,17 0 22,-36 35 17,19-36-32,-1 1 8,-35 17-15,17 18-2</inkml:trace>
    </iact:actionData>
  </iact:action>
  <iact:action type="add" startTime="53500">
    <iact:property name="dataType"/>
    <iact:actionData xml:id="d17">
      <inkml:trace xmlns:inkml="http://www.w3.org/2003/InkML" xml:id="stk17" contextRef="#ctx0" brushRef="#br0">10724 7885 0,'18'0'31,"0"0"-15,35 0-7,-36-53-1,36 0 1,-35 0-3,35-53 2,-36 35 1,19 1-2,-19-1 1,19 18 0,-1-17 0,0-1 0,18 18 0,-35 36 0,-18-19 0,53 19 0,-18-18 7,-17 17-6,-1 18 8,18 0-11,36 0 3,-53 0 2,17 0-6,18 0 2,35-18 2,-70 18-2,17 0 2,35 0-2,-52 0 1,53 0 0,-36 0 0,18 0 1,-18 0-2,36 0 3,-18 0-4,-18 0 3,0 0-2,18 0 2,18 0 11,-36 0-17,-17 0 6,17 0-2,-18 0 2,54 18 14,-36-18-9,18 0-12,-53 18 7,36-18-2,34 0 2,1 35 3,-1 0-9,-52-35 5,52 0 0,-17 35 1,-35-35-2,35 0 9,-18 0-7,-35 18-2,18-18 2,17 18-2,-17-1 3,17-17-4,0 18 3,1 17 7,-19-35-9,18 35 89,-17 1-70,17-1 8,-17-35-21,-18 18 3,53-1 48,-35 1-49,-1-18 6,1 0-18,-1 18 29,1-18 9,35 17-1,-18 19-32,1-36 7,52 88-6,-71-88-1,54 17 0,-53-17 0,-1 18 0,-17-71 159,-17 35-158,-1-17-1,18 18 0,0-1 0,-18 0 0,1 1 0,17-1 8,-18-35-9,0 35 10,18 1-9,0-19-1,0 1 2,-17 18-1,17-19 7,0 1 49,0 53 64,0 52-119,17 1-1,54-1-1,-36 1 6,18 70-10,-18-70 12,1-1-13,-36 1 11,35-54-11,-35 19 14,0-19-6,-18-17 196,1 0-198,-1 0 9,-17 0-8,17 0 0,-17 0-4,17 0 4,-35 0-1,0 0 0,36 0 0,-71 0 0,35 0 0,17 0 1,19 0-1,-54 0-2,1 0 4,52 0 5,-17 0-8,17 0 4,-17 0-6,17 0 11</inkml:trace>
    </iact:actionData>
  </iact:action>
  <iact:action type="add" startTime="62493">
    <iact:property name="dataType"/>
    <iact:actionData xml:id="d18">
      <inkml:trace xmlns:inkml="http://www.w3.org/2003/InkML" xml:id="stk18" contextRef="#ctx0" brushRef="#br0">5715 12294 0,'18'0'87,"35"0"-79,17 36-1,54-36 1,-54 35-1,-52-35 2,52 0-1,-34 0 0,17 0 0,-1 0 0,1 0 0,0 0 0,-17 0 0,-1 0-1,18 0 1,35 0 0,-35 0 3,-18 0-6,18 0 5,-18 0-3,1 0 2,-19 0-2,19 0 4,-19 0-6,18 0 3,1 0 16,-19 0 31,19 0-30,-19 0-1,1-18 0,0-17 7,-18 17-22,0-17 5,0-18-13,0-17 8,0-1-2,0 18 2,0-17-2,35-1 8,-35 36-13,0-18 6,35-18 0,-35 36-1,0 17 1,35-52 0,-35-1 0,36 1 1,-36 34-1,0 19-1,0-19 2,0-34-2,17 35 2,1-1-2,-18-17 3,0-17 0,0 17-3,0-18-1,35 1 4,0-1-4,-35 18 6,0 0-7,0 1 9,0 16 2,0 19 32,0-1 102,-17 18-131,-18 0-3,17 0-8,0 0 0,1 0 0,-1 0 1,-17 0 6,17 0-7,-17 0 0,0 0 0,17 35 0,-53-35 16,36 0-8,17 0-8,-17 0-1,18 0 2,-54 0-2,36 0 2,-36 0-1,53 0 0,-17 0 0,18 0 11,-19 0-15,1 0 5,17 0-1,-17 0 0,17 0-1,-70 0 3,35 0-4,-17 0 5,52 0-6,-52 0 6,34 0-5,19 0 2,-19 0 0,19 0 0,-54 0 0,36 0 8,17 0 15,-17 0 17,0 0-27,17 0-18,-35 18 30,53 17 62,0-17-47,0 52-40,0-52 2,0 105-4,0 1 3,0-18-2,0 17 2,0 1-2,0-1 3,0-17-4,0 17 3,0 1-2,0-89 2,0 53-2,0-52 7,0 34-12,0 1 7,0-1-2,0-17 3,0 18-4,0 35 2,0-36 0,0-34 1,0-19-1,0 18 112,0-17-109</inkml:trace>
    </iact:actionData>
  </iact:action>
  <iact:action type="add" startTime="67478">
    <iact:property name="dataType"/>
    <iact:actionData xml:id="d19">
      <inkml:trace xmlns:inkml="http://www.w3.org/2003/InkML" xml:id="stk19" contextRef="#ctx0" brushRef="#br0">14005 8767 0,'-35'70'85,"17"-35"-77,-52 36 1,-36 52-1,53-70 1,-53 0-1,18 53-2,53-71 4,-18 18-3,18-17 0,-36-1 1,-70 53 0,141-53 0,-124 1 4,19 52-9,-1 0 5,-35 0 0,17 0 0,-17 1 0,18-1 0,-19 0 1,19 0-2,35 0 2,-36-52-1,54-1 1,-1 0-2,-35-17 2,36 17-2,17 18 2,35-18-2,-70-17 6,35 35-10,-35-18 10,70 0-11,-70-17 8,53 17-4,-18-17 3,0 17-1,0-17 0,-17 17 0,52 0 0,-35-17 0,18 17 16,35-52 352,0-1-368,17-17 1,1-18 6,0 35 2,-1 1-1,19-19 15,-1 1 1,-18 17-15,1 1-9,0-1-1,-1 0 9,1 1 0,-18 52 177,0-17-186,0 35 2,0-36-2,-35 1 1,35 17 1,-18 18-2,-17-18 10,0 18-10,-1-17 9,36-1-8,-17-18 1,-19 19 7,36-1 71,0-17 25,18-18-104,17 0 0,-17 0 8,17 0 0,0 0 0,-17-18 0,0 18-8,17 0 0,0 0 0,18 0 0,0-18 8,-35 1 8,-1 17 1</inkml:trace>
    </iact:actionData>
  </iact:action>
  <iact:action type="add" startTime="69916">
    <iact:property name="dataType"/>
    <iact:actionData xml:id="d20">
      <inkml:trace xmlns:inkml="http://www.w3.org/2003/InkML" xml:id="stk20" contextRef="#ctx0" brushRef="#br0">9454 9807 0,'71'0'51,"17"0"-43,89 0-4,-36 0 8,70 0-8,19 0 5,70 0 1,-71 0-5,88 0 3,-52 0 0,-1 0 0,-34 0 0,-71 0 0,17-35 7,-106 35-14,1-35 14,-53 35-13,52 0 6,1 0-2,-54 0 4,1-18-3,17 0 3,36 18-3,-36 0 0,-17 0 2,17 0-2,0 0 8,-17 0-6</inkml:trace>
    </iact:actionData>
  </iact:action>
  <iact:action type="add" startTime="71061">
    <iact:property name="dataType"/>
    <iact:actionData xml:id="d21">
      <inkml:trace xmlns:inkml="http://www.w3.org/2003/InkML" xml:id="stk21" contextRef="#ctx0" brushRef="#br0">7620 12612 0,'35'-18'63,"-17"18"-56,52 0 2,19 0-2,-1 0 2,35 0-2,1 0 6,52 0-10,1 0 11,-54 0-12,53 0 7,1 0-2,-1 0 2,-52-35-2,-1 35 1,18-18 0,-35-17 0,-18 0 0,-35 35 1,18 0-1,-1 0-1,1-36 1,-18 36 0,-18 0 0,-17 0 1,35-17-1,-36 17-1,1 0 2,17 0 11,0 0 7,-17 0 5</inkml:trace>
    </iact:actionData>
  </iact:action>
  <iact:action type="add" startTime="72517">
    <iact:property name="dataType"/>
    <iact:actionData xml:id="d22">
      <inkml:trace xmlns:inkml="http://www.w3.org/2003/InkML" xml:id="stk22" contextRef="#ctx0" brushRef="#br0">6050 12330 0,'0'17'100,"18"-17"-99,52 0 8,1 0 1,-1 0-4,-52 0 2,53 0-1,-36 0 2,-17 0 2,52 0-6,-52 0 3,17-17 0,0 17 0,-17 0 0,17 0 7,0 0-6,-17 0 7,17 0-9,-17-18 2,17 18 7,-17 0 1,17 0-11,36 0 3,-54 0-2,1-18 2,17 1-1,1 17 7,34 0-6,-52 0-1,17 0-1,0 0 9,-17 0-7,17 0-2,-17 0 9,17 0-4,18-18-8,-53 0 5,35 18-2,1 0 2,-19-17 11,19 17-17,17-18 6,-53-17 30,0 17-30,0-17-2,0 0 8,-71-36-6,71 53 0,-18-52-2,18 35 1,-17-18 1,-1 35-1,18 0-1,-35-17 1,35 17 0,0-17 1,0-35-2,0 52 4,0-17-1,-18-53-6,0 52 3,18 1 2,-17-18-1,17 35 2,0 1-5,0-18 11,0 17 9,0-17-9,-18 17-8,-17 0 7,35 1-7,0-1 1,-18 0-2,1 1 1,17-1 0,0-52 1,-18 17-2,18 35 2,0 0-2,0-17 2,0 17-2,0-17 2,0 0 7,-18 35 96,-17 0-104,17 0 0,-17 0 0,0 0-1,17 0 2,-52 0-1,-1 0 5,54 18-10,-54-18 10,36 0-11,-18 0 7,17 0-1,1 0 0,-18 0 8,36 0-9,-19 0 2,1 0-1,-18 0 7,18 0-14,-71 0 6,-17 0 1,87 0 0,19 0 0,-19 0 0,19 0 1,-19 0 14,1 0-15,18 0 10,-19 0-3,19 0 25,-19 0 16,1 0-40,17 0 8,1 0-16,-18 35 0,35-18-1,-36 54 2,36-36-1,-35 36 5,0-1-10,35-34 6,0 17-3,0 17 3,-36 1-2,36-1 2,0 89-2,0-36 2,0 54-2,0-54 2,0 54-1,36-89 0,-36 0 0,0 18-1,35-71 2,-35 1-2,0 16 1,18-52 8,-18 36 24,17-19 104,1-17-103,0 0-33,-1-17 16,1 17 1,17 0-18,0 0 1,36-36 0,-36 19 0,-17 17-1,35 0 1,35 0 1,-35 0-1,17-35 0,-17 35-1,-17-36 1,-1 36 10,0-35-17,-17 35 12,17 0 4,0 0-9,-17 0 0,17 0-1,-17 0 2,17 0 7,0 0-9,-17 0 7,35-18 5,-35 1-11,-1 17 24,1 0-9,0 0-15,-1-18 8,19 18 0,-19 0 0,18 0 0,1 0 0,-19 0 0,19 0 1,-1-35-1,-17 35 24,17 0-16,-18 0-1,19 0 18,-1 0-34,-17 0 9,-1-18-7,1 18 12</inkml:trace>
    </iact:actionData>
  </iact:action>
  <iact:action type="add" startTime="75748">
    <iact:property name="dataType"/>
    <iact:actionData xml:id="d23">
      <inkml:trace xmlns:inkml="http://www.w3.org/2003/InkML" xml:id="stk23" contextRef="#ctx0" brushRef="#br0">7179 10866 0,'0'-18'127,"18"-35"-114,-1 35-2,36 1 4,-35-1 0,-1-17 2,54 35 8,-36 0-19,36-35 7,-53 35-10,105 0 7,-70 0-4,53-36 4,-18 36-4,-35 0 5,-18 0-6,36 0 9,-36-17-12,18 17 7,-18 0-2,-17 0 1,52 0 0,1 0 0,35 0 0,-36 0 1,1 0-1,-18 0 0,17 0-1,1 0 1,-1 0 1,-17 0-2,-17 0 2,-1 0-2,0 0 3,-17 0 0,17 0-5,-17 35 2,17-35 2,0 0-1,36 35 0,-36 0 0,-17-35 3,17 18-7,0 0 6,-17-1-4,35 1 2,-18 35 0,-17-53 1,35 18-1,-36 17-1,19 0 1,-1 0 0,18-17 0,-36 0 16,1-1-16,0 1 0,-1 0 40,1-1-23,0 1 30,17 17-47,-17-17 9,-1-1-8,1 19-1,-18-19 7,17 1 9,1-18-8,0 18-9,-18-1 2,0 1-2,17 0 2,1-1 7,-18-34 128,0-1-128,0-17-5,0-1-6,0 19 3,0-19-1,0 19 10,0-54-9,0 36-1,0-18 1,0-18 1,0 36-2,0 18 1,0-19 1,0 1 14,0 88 159,18 35-179,35-35 5,-53-18 0,0-17 0,17 17 0,1-17 24,0-1 0,-18 1-16,0 17-8,0-17 7,0 17 18,0 1-2,0-1 58,-36-35-82,19 0 1,-1 18 1,0-1-2,1-17 3,-1 0-4,0 18 3,1-18-2,-19 0 10,19 0 3,-18 0-8,-1 0 12,19 0-8,-19 0 0,19 0 0,-19 0-8,-34 0 8,52 0 19</inkml:trace>
    </iact:actionData>
  </iact:action>
  <iact:action type="add" startTime="78525">
    <iact:property name="dataType"/>
    <iact:actionData xml:id="d24">
      <inkml:trace xmlns:inkml="http://www.w3.org/2003/InkML" xml:id="stk24" contextRef="#ctx0" brushRef="#br0">11042 11165 0,'0'-17'97,"18"17"-84,17-36-5,0 36 7,0-35-6,-17 35 7,35-17-8,-35 17 0,-1-36 8,19 36-8,-1-35-1,-18 35 2,19 0 6,-1 0-6,-17-35-1,17 35 0,0 0 0,-17-18 0,17 18 0,0 0 0,-17 0 4,53 0-8,-36-35 4,18 35 0,17 0-1,-34 0 2,-19-35-1,19 35-1,34 0 2,-52 0 0,52 0-1,-34 0 7,34 0-7,-52 0-1,17 0 3,-17 0-4,52 0 2,-35 0 0,-17 0 1,17 0-2,-17 0 2,17 0-2,1 0 3,-19 0 12,19 0-6,-19 0-7,18 0 14,18 0-7,-53 17-8,36 1 9,17-1-2,-36 1-6,1 17-2,35-35 1,-36 18 1,-17 0-1,18-1 1,17 1-1,-17-18 7,0 18 2,-1-1 4,1-17-11,35 18-3,-36-18 9,19 17-6,-19 1-4,-17 0 3,18-18-2,35 17 1,-53 1 0,35 0 8,0-18-8,-17 35 0,17-35 16,-17 18-15,-18-1-2,71 1 19,-54-18-11,1 18-8,-1-1 2,1-17 14,-18 18-22,35-18 46,-17 0 26,0 17-49,-1 1 16,1-18-9,17 0-15,0 0 40,-17 0-23,17 0-8,-17 0-2,0 0 112,-18-35-118,0 17-1,0 1-8,0-1 0,0 0 8,-18 1-8,0-1 8,18 0 1,0 54 238,18-36-248,0 17 2,-18 1-2,17-18 1,1 18 0,0 17 17,-18-18 311,0 1-304,-36 0-16,19-1 4,-1-17-16,-17 0 12,17 0 0,0 0-8,1 18-1,-1-18 2,-35 18 7,36-1-9,-1-17 34,-17 0-1,17 0-16,-17 0-16,17 0 9,-17 0-10,0 0 9,17 0-8,-17 0 8,17 0 0,-17 0 8</inkml:trace>
    </iact:actionData>
  </iact:action>
  <iact:action type="add" startTime="104661">
    <iact:property name="dataType"/>
    <iact:actionData xml:id="d25">
      <inkml:trace xmlns:inkml="http://www.w3.org/2003/InkML" xml:id="stk25" contextRef="#ctx0" brushRef="#br0">13194 12065 0,'35'0'111,"36"0"-104,-54 0 2,54 0 6,-1 0-14,-17 0 6,-17 0 1,34 0 0,-52 0 0,17 0 9,-17 0-16,17 0 38,0 0 9,-17 0-24,17 0-17,-17 0 10,17 0-9,0 0 8,1 0 8,17 0-17,17-18 9,-52 18 0,35-17 0,-36 17-8,1 0 9,35-36-9,-35 36 7,-1 0 2,1-17-9,-1-1 0,19-17 40,-36 0-28,0 17-16,0-53 5,0 36-3,0 17 4,0-17-4,0 18 2,0-19 1,0-34-2,0 34 1,0-16 0,0 16 0,0 19 5,0-54-10,0 36 7,0 17-4,0-17 3,0 17-1,0-17 4,0 0-9,-18 35 77,-17 0-64,0 0 5,-1 0-17,-52 0 4,53 0 0,-71 0 4,71 0-9,-124 0 11,71 0-12,-89 0 7,54 0-2,35 0 3,17 17-4,-70-17 3,35 0-2,36 36 2,-36-36-1,18 35 0,70-35-1,-17 0 2,17 0-1,0 18 201,18 34-202,0 19 1,0 17 0,0 0-1,0 36 3,18-54-4,17 54 3,-35-1-2,36-105 2,-36 53-1,17-19 4,1 1-9,-18-35 6,0 17-2,18 18 2,-1-53 7,-17 18 154,35-18-164,-17 0 17,17-18-7,1 18 1,-19 0-1,1 0-8</inkml:trace>
    </iact:actionData>
  </iact:action>
  <iact:action type="add" startTime="109757">
    <iact:property name="dataType"/>
    <iact:actionData xml:id="d26">
      <inkml:trace xmlns:inkml="http://www.w3.org/2003/InkML" xml:id="stk26" contextRef="#ctx0" brushRef="#br0">8837 7267 0,'-18'0'70,"-34"71"-62,52-1 0,-89 54 0,54-54 1,35-17-2,-35-17 4,35 34-5,0-35 97,70-105-16,19-54-79,105-70 1,-71 53 0,0-18-2,-17 54 1,-70 69-1,34-34 3,-70 52 6,0 1-10,18 17 35,-18-18-18,35-17-2,0-1-10,-35 19-2,18-1-1,-18 0-1,0 1 1,18-1 0,-1 18 97,1-35-97,17 0 0,0-36 0,36 18 1,-36 0-3,18 0 3,-18-17-1,1 34 0,-1 19 0,0-18 0,-17-1 0,35 1 0,-53 17 8,0 1 0</inkml:trace>
    </iact:actionData>
  </iact:action>
  <iact:action type="add" startTime="112533">
    <iact:property name="dataType"/>
    <iact:actionData xml:id="d27">
      <inkml:trace xmlns:inkml="http://www.w3.org/2003/InkML" xml:id="stk27" contextRef="#ctx0" brushRef="#br0">8502 7285 0,'0'17'26,"35"1"26,0 0-44,-17-1 0,17 36 0,18 0 0,36 18 0,-19-36 0,36 36 0,-53-36 0,17 18 0,-34-36 0,-1 1 1,-35 17 0,53-17-3,0 17 1,-18-17 10,-35 0-9,18 17 0,-1 0 1,19 0-2,-19-17 2,-17 17-2,36 1 1,-1 34 0,-18-52 0,-17-1 0,53 89 0,-35-106 0,0 53 6,-18-35-12,0-1 7,35 19-1,-35-1 0,0-17-1,0 17 1,0-17 2,35 34-4,-35-34 3,0 0-2,0 17 3,0 0-4,0-17 5,0 17-6,0-17 4,0 17-2,0 18 3,-17-53-4,17 35 6,-18 18 0,-17 0 0,17-18-8,0-17 4,-17 17 7,17-17-14,18 17 8,-17-17-2,-18 0 1,35-1 1,-36 18-2,19-35 1,17 18 1,-18 0-1,-35-1 7,18-17 42,17 0-42,0 18 5,1 0-16,-1-18 21,-17 35-10,0-35 2,17 18 6</inkml:trace>
    </iact:actionData>
  </iact:action>
  <iact:action type="add" startTime="117661">
    <iact:property name="dataType"/>
    <iact:actionData xml:id="d28">
      <inkml:trace xmlns:inkml="http://www.w3.org/2003/InkML" xml:id="stk28" contextRef="#ctx0" brushRef="#br0">8714 4286 0,'-18'0'62,"-35"36"-53,18 87-2,35-88 2,0 1-2,0-19 2,0 1-2,17-18 89,1 0-80,0-18-8,35-35 1,52-17-3,89-18 3,-88-71-2,124 35 1,-72-34 0,1 87 0,-53-35 0,0-17 3,-53 87-6,35-52 6,-53 71-6,-17-1 7,17 0-8,0-17 6,1 17-4,17 1 5,-18-19-6,0 19 4,36-18 0,-36-1 2,-17 36-8,-1-17 5,1-1 2</inkml:trace>
    </iact:actionData>
  </iact:action>
  <iact:action type="add" startTime="119388">
    <iact:property name="dataType"/>
    <iact:actionData xml:id="d29">
      <inkml:trace xmlns:inkml="http://www.w3.org/2003/InkML" xml:id="stk29" contextRef="#ctx0" brushRef="#br0">9754 5768 0,'-53'18'50,"53"34"-34,0 19-11,0 35 3,0 0 7,-35-18-14,35-53 7,0-17 0,35-1 184,36-69-185,-18-19 1,35 18 0,-70-53 0,35 53 0,-36 18 1,54-53-1,-36 35 1,-17 0-3,17 35 2,18-35 2,-35 1-2,17-19 1,0 36-4,18-18 4,-35 35-2,17-17 2,-35 0-2,18-18 2,34 53 14</inkml:trace>
    </iact:actionData>
  </iact:action>
  <iact:action type="add" startTime="122764">
    <iact:property name="dataType"/>
    <iact:actionData xml:id="d30">
      <inkml:trace xmlns:inkml="http://www.w3.org/2003/InkML" xml:id="stk30" contextRef="#ctx0" brushRef="#br0">21678 5045 0,'-17'0'31,"34"0"19,18 0-44,1-36 7,-19 36-11,54 0 6,-1 0 1,-17 0-1,-17 0 0,34 0-1,1 0 1,-18 0 0,-18 0 0,36 0 0,-54 0 0,18 0 0,36 0 8,-53 0-1,17 0-6,35 0-2,-34 0 9,17 0-3,17 0-10,-52 0 6,17 0 2,-17 0 1,17 0 4,-17 0 1,-1 0-10,1 18 5,0-18 9,17 0-13,0 0 8,-17 0-9,17 0 2,-17 0 7,-1 0-9,1 18 9,0-18-7,17 0 15,0 0-17,-17 0 1,17 0 1,-17 0 14,17 0-7,0 0 9,-17 0-14,17 0-7,-17 0 5,52 0-2,1 0 2,0 0-2,34 0 4,19 0-3,-71 0-2,0 0 5,0 0-5,17 0 1,-52 0 4,52 0-6,-34 0 7,69 0-8,-87 0 6,53 0-3,-1 0 5,1 35-10,-1 0 7,1-35 1,-53 0 3,17 0 4,0 0 111</inkml:trace>
    </iact:actionData>
  </iact:action>
  <iact:action type="add" startTime="124749">
    <iact:property name="dataType"/>
    <iact:actionData xml:id="d31">
      <inkml:trace xmlns:inkml="http://www.w3.org/2003/InkML" xml:id="stk31" contextRef="#ctx0" brushRef="#br0">17304 6509 0,'17'0'46,"19"0"-37,-19 0 2,-17-18-4,53 0 6,-35 18-3,-1 0-4,19-35 3,17 18-2,-18-1 4,36-17-3,-1 35-3,1-36 3,140 19 3,-34-54-6,123 71 4,35-53-1,53 0-1,-124 0 1,-52 53 0,-141-35 0,-19 17 0,-52 1 0,36 17 0,-19 35 296,-17 0-296,0 18 0,0-17 0,0 34 1,-17 1-1,17-18-1,0 17 2,0 1-2,0-54 1,0 54-1,0 52 4,0-87-6,-18 34 4,0 1-1,-17 35 0,35-53-1,0 17 2,0 1-2,-35 17 3,35-35-3,0 53 2,-35-36-2,35 1 4,-53 35-5,17-18 3,36 18-3,0 17 3,-35-52-2,0-1 1,35 1 0,-35-1-1,35 1 2,0-1-1,0-17 0,0-17 0,0 34 1,-36 36-2,36-35 4,0-1-6,0 18 3,0-52 0,0 87 2,0-70-4,0 70 2,0 1 0,0-71 2,0 17-4,0-17 2,0-17 0,0 34 1,0 1-2,0-36 3,0 18-4,18 17 2,-18 1 0,0 0 1,35-1-2,-35-17 1,0 18 0,0-1 0,36 1 0,-36-1 0,17-35 0,1-17 0,-18 35 1,0-18-2,0-17 2,0 17-2,17 18 3,-17-35-4,0 35 4,0-36-4,0 54 5,0-1-6,36-34 5,-36 17-1,0 17-3,0 1 1,35-36 1,-35-17 0,0 17 0,0 0 0,0-17 0,0 17 0,0-17 8,0 17-8,0-17 0,0 52 13,0-52-18,-18 17 6,18 18-2,0 35 2,0-52-2,-17 34 2,-1-52-2,18 35 1,-18 0 0,18 0 0,0-36 0,0 54 1,0-36-2,0-17 2,0 17-1,0-17 7,0 17 1,-17-18 72,-18 1-79,17-18-2,-53 35 1,-17 1 0,0-19 0,0 19 0,-53-1 1,35-35-2,-18 0 2,54 0-1,-36 0 0,71 0 0,17 0-1,-53 0 1,36 0 0,18 0 2,-19 0-4,1 0 2,17 0 8,-17 0-8,17 0 1,-52 0-3,35 0 3,-18 0-1,-18 0 0,36 0 0,17 0 0,-17 0 0,0 0 0,17 0-1,-17 0 3,17 0-3,-17 0 10,0 0-10,17 0 9,0 0-7,1 0 22,-19-35 57,36 17-16,0 0-56,0-17-7,0 0-2,0-18 1,0-18 0,0 1 1,0-1-2,-35-52 2,-71-107-2,89 89 6,-54-17-10,36-1 6,35 18-2,-53-53 2,53 53-2,0-71 5,0 35-8,0 1 5,0 0-2,0-1 1,0 1 0,0 35 8,0-36-15,-35 19 6,35 34 1,0 1 0,0 70 0,0-18 0,0 1 2,0-36-4,0-18 3,0 1-1,-53-1 0,53-52-1,0 53 2,0-54-2,0 1 7,0-1-12,0 1 13,0 0-14,0-36 10,0 36-6,0 34 5,0-34-4,35 53 3,-35-1-2,35 1 2,-35-1-1,0 1 8,0 52-15,35 54 6,-35-54 0,0 36 1,0 17 0,0-17 0,0-1 7,18 36 186</inkml:trace>
    </iact:actionData>
  </iact:action>
  <iact:action type="add" startTime="139269">
    <iact:property name="dataType"/>
    <iact:actionData xml:id="d32">
      <inkml:trace xmlns:inkml="http://www.w3.org/2003/InkML" xml:id="stk32" contextRef="#ctx0" brushRef="#br0">21308 10019 0,'0'18'69,"0"-1"-60,0 18-1,0 18 0,0 36 0,0-72 0,0 54 0,0-1 0,0-52 8,17-71 231,19 18-238,-1 17-1,36-70 0,17 17 0,-53 36 0,-17 0 0,17 17-1,35-52 2,-70 17-1,36 17-1,34-17 2,-34 18-1,-1 0 0,53-18 8,-70 35-8,-1-17 0,19 17-1,17 1 2,-36-1-1,1-17 4,17 35-8,-17 0 5,-18-18-2,17 1 0,1 17 1,0 0 8</inkml:trace>
    </iact:actionData>
  </iact:action>
  <iact:action type="add" startTime="143468">
    <iact:property name="dataType"/>
    <iact:actionData xml:id="d33">
      <inkml:trace xmlns:inkml="http://www.w3.org/2003/InkML" xml:id="stk33" contextRef="#ctx0" brushRef="#br0">19068 6632 0,'-18'-17'64,"36"17"-1,17 0-55,0 0 3,18 0 1,0 0-4,0-18 0,0 0 1,17 18-1,-17 0-1,71 0 2,-71 0 0,70 0-2,-35 0 0,1 0 2,-19 0-2,1 0 3,35 0-4,-54 0 2,37 0 0,-36 0 0,17 0 0,89 0 1,88 18-2,-71 35 4,71 0-6,-70-53 3,-54 35 0,-88 0 0,71 1 0,-53-36 0,35 35 1,-17 0-2,-36-35 2,-17 0-2,17 0 2,36 35-2,-1 1 3,-35-36-4,18 0 4,18 35-4,17 0 4,-35-35-4,17 36 5,-17-36-6,0 35 8,-35-35-10,53 0 11,-36 35-12,-18-35 7,36 18-2,0-1 2,-17 19-2,34-1 2,-17-17-2,0-1 10,-53 1-10,35-1 17,0 19-7,-17-36-1,17 35 7,1-35-14,-19 0 7,19 35-9,-1-17 9,18 17-1,-18 1 2,-17-36 135,-18-18-143,0-17-1,0-18 3,0 17 2,0 1 3,0 17 65,0 1-74,0-1 9,0 36 304,-18-1-304,0-17-8,-52 18 0,35 17-1,-36-35 2,0 36-2,54-36 2,-89 35-2,71-35 10,17 0-5,0 18-9,1-1 6,-1-17 55</inkml:trace>
    </iact:actionData>
  </iact:action>
  <iact:action type="add" startTime="145836">
    <iact:property name="dataType"/>
    <iact:actionData xml:id="d34">
      <inkml:trace xmlns:inkml="http://www.w3.org/2003/InkML" xml:id="stk34" contextRef="#ctx0" brushRef="#br0">18821 8061 0,'0'-35'7,"0"-54"1,17 54 0,19 18 0,17-36 1,-1 0-2,1 0 3,18-18-4,17-17 3,-35 35-2,53-35 2,0 0-1,35-36 0,18 54-1,52-1 1,1 1 0,-36-1 0,1 53-1,-19-52 2,36 17-2,-52 53 2,69-35-2,-34 35 2,-54-53-2,124 53 2,-124-36-1,72 36-1,-90-52 1,142 16 1,-70-17-1,-54 18 0,36 35 1,-71-35-3,88 35 4,-52-53-3,-1 53 2,1 0-2,-1 0 2,-52 0-2,35 0 1,-89 0 14,19 0-4,-1 0-3,-17 0-6,35 0 7,17 0-7,-35 35-1,36 36-1,-1 17 1,-34-70 1,17 34-2,0-34 2,-36 17 11,1-17-17,-1-18 10,1 35-10,17 1 10,-17 17 4,0-53-15,17 35 6,-35 18 4,35 17-8,-17-70 4,-18 36 0,18-36 4,-1 17-8,1 18 20,-18-17 132,-35-18-144,35-35-3,0 0-2,0-18 1,0 17 0,0 19 0,0-19 1,0 1 7,0 18 7</inkml:trace>
    </iact:actionData>
  </iact:action>
  <iact:action type="add" startTime="147844">
    <iact:property name="dataType"/>
    <iact:actionData xml:id="d35">
      <inkml:trace xmlns:inkml="http://www.w3.org/2003/InkML" xml:id="stk35" contextRef="#ctx0" brushRef="#br0">19103 11553 0,'18'0'63,"52"36"-55,159-36 0,18 35 1,-17-35-1,34 0-1,54 0 3,35 0-4,17 0 2,-53 0 1,-70-53-1,-106-17-2,54-19 10,-143 72-15,72-54 7,-54 36 0,1-53 1,35 35-2,53-18 1,-1-52 0,36 35 0,-70-1 0,70-16 0,-71 16 0,71-52 0,-35 53 1,-71 35-2,-17-35 2,35-18-2,-18 71 3,0-18-4,-53-18 3,54-17-1,-54 18-1,53-72 1,-70 54 2,35 18-4,-36-1 7,19 1-10,-1-1 6,-18 18-2,19-17 1,52-72 1,-70 54-2,52-18 1,-35 36 0,54-71 0,-54 70 0,0 1 0,-17-19 0,-1 72 1,19-18-3,-1-36 3,0 18-2,18-17 4,-18 17-3,1-18 0,105-35-3,-88 36 4,-18 34-2,36 1 6,-36 0-8,35 0 3,1-1 1,-18-17-2,0 0 2,35 18-4,-35 35 4,-18-35-2,-17 17 2,17 18-2,36 0 9,-54-17-7,-17-1-2,36 18 9,-36-18-7,-18 18 191,-17 0-192,17 0 1,-17 0-2,17 0 2,-52 0-3,34 0 3,19 0-1,-19 0 0,-17-17 1,18-1 4,-18 0-11,36 1 6,-1 17 1,-17 0-1,-1-36 6,19 36-4,-19 0 4,1 0 3,88 0 160,71 0-171,-19 0 3,-34 36 0,35-36-2,-53 0 1,0 17 0,-18-17 1,-17 0-2,17 0 4,0 0-6,-17 0 11,-1 18 89,-17 17-51,0-17-46,0 53 2,-17-1-3,-36 54 1,18 52-1,-18-35 2,-36-17-2,89-89 2,0-18-2,0 1 2</inkml:trace>
    </iact:actionData>
  </iact:action>
  <iact:action type="add" startTime="150535">
    <iact:property name="dataType"/>
    <iact:actionData xml:id="d36">
      <inkml:trace xmlns:inkml="http://www.w3.org/2003/InkML" xml:id="stk36" contextRef="#ctx0" brushRef="#br0">22931 8273 0,'0'-18'42,"52"18"-40,19 0 5,35 0 2,-36 0-1,36 0 0,-18 0 0,71 0 0,-35 0 0,52 0 0,0 0 0,1 0 0,-54 0-1,18 0 2,1 0-1,-19 0 1,-52 0-2,-1 0 1,-52 0-1,17 0 2,-17 0-1,17 0 0,0 0 13,-17 0-18,17 0 13,36 0-1,-54 0-6,19 0-1,34 0 1,-17 0-2,18 0 1,-1 0 0,36 0 5,-53 0-11,35 0 6,-35 0 0,71 0 0,-54 0 0,89 0 0,-53 0 1,70 0-2,-105 0 2,17 0-1,0 0 0,-53 0 3,-17 0-2,17 0-4,0 0 3,-17 0 23,0 0 1,-1 0-25,1 0 9,17 0 0,-17 0 0,17 0-3,0 0-6,18 0 6,-17 0 3,-19-18 23,-17 1 2,18-36-25,-18 35-8,0 1 0,18-1 0,-1 0 0,-17 1 15,0-19 33,18 1-47,-18 0-2,0-18 8,0-53-14,0 35 7,0-34 0,70-54 0,-52 53 0,-18-35 1,0 53-1,0 17-1,0-35 1,0 36 0,0 17 0,0 18 2,0-36-4,0 0 2,0 1 0,0 17 0,-18 0 0,18 35 0,0 1 1,0-18 14,-35 35 170,18 17-185,-1-17 0,0 0 0,-70 18 0,17-1 0,1 19 0,-142-36 0,-35 53 0,18-53 0,-36 0 0,-17 0 3,18 0-7,-36 0 5,18 0-2,-18 0 2,17 0-2,37 0 6,69 0-9,-17 0 4,106 0-1,-36 0 2,89 0-2,-53 17 2,70 1-1,-35-18 0,18 0 0,17 0 2,-17 0-4,18 0 9,-36 18-6,-36-1-2,54-17 2,18 0-2,-19 35 9,1-35-7,17 0-2,-17 0 1,17 0 89,18 36-88,0 34-2,0 36 2,0 18-2,0-1 2,0 53-2,-35-52 1,35 52 0,-53-52 4,53-1-8,-35-52 4,35-1 0,0 19 0,0-54 0,-18 0 9,18 0-10,0-17 41,0 0 128,18-18-169,0 0 3,52 0-3,-17 0 1,35 0 0,-17 0 0,-54 0-1,54 0 2,0 0-1,-54 0 0,18 0 0,-17 0 0,53 0 0,-1 0 0,-34 0 0,52 0 0,0 0 0,-35 0 0,17 0-1,1 0 1,-1 0 0,-17 0 1,-17 0-1,-1 0 0,-17 0 7,17 0-5,-17 0 101</inkml:trace>
    </iact:actionData>
  </iact:action>
  <iact:action type="add" startTime="155916">
    <iact:property name="dataType"/>
    <iact:actionData xml:id="d37">
      <inkml:trace xmlns:inkml="http://www.w3.org/2003/InkML" xml:id="stk37" contextRef="#ctx0" brushRef="#br0">27164 8872 0,'-18'18'67,"18"17"-62,-35 36 2,35-1 1,0-17 0,0-17 5,-35-1-10,70-35 93,36-18-89,52-17 2,0-53-1,19 52 0,-54 19 1,35-36 1,-70 35-5,53 18 6,-71-35-7,36 0 5,-36 35-1,36-71 0,-54 71 0,54-35 1,17 0 0,0 17 2,-35-35-8,18 18 5,-18 17 0,17-35 0,-52 53 0,-18-17 0,17 17 7</inkml:trace>
    </iact:actionData>
  </iact:action>
  <iact:action type="add" startTime="156876">
    <iact:property name="dataType"/>
    <iact:actionData xml:id="d38">
      <inkml:trace xmlns:inkml="http://www.w3.org/2003/InkML" xml:id="stk38" contextRef="#ctx0" brushRef="#br0">27834 9842 0,'0'18'35,"0"17"-31,0 71 4,-53 18-1,-17 34 2,34-34-2,-17-18 2,36-53-3,-18 17 4,17-52 5,36-18 102,52 0-114,1-18 5,52-70 1,71 53-2,-17-71 1,17 18 0,-18 52 1,-35-69-2,-70 69 2,52 1-2,-70 17 3,-35 1-1,17 17-2,-17-18 16,-1 1-9,-17-1 3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4:42:52.52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1241">
    <iact:property name="dataType"/>
    <iact:actionData xml:id="d0">
      <inkml:trace xmlns:inkml="http://www.w3.org/2003/InkML" xml:id="stk0" contextRef="#ctx0" brushRef="#br0">15734 2646 0,'-18'-18'22,"18"1"46,18 17-64,-18-18 13,35 18-10,-17 0 10,35-18-9,-36 1 0,36 17 8,-17 0-8,-19 0-1,18 0 1,36 0 0,0 0 1,-54 0-2,54 0 3,-54 0-4,54 0 4,0 0-4,-36 0 3,-18 0-1,19 0 0,17 0-1,17 0 2,-35 0-2,36 0 1,-18 0 0,17 0 6,-34 0-12,-19 0 7,19 0-2,34 0 1,-52 0 1,35 0-2,-18 0 1,0 0 0,71 0 0,-35 0 0,35 0 0,-1 0 0,-16 0 0,34 0 0,-17 0 2,17 0-4,-52 0 2,-1 0 0,-52 0 3,17 0-6,-17 0 11,17 0 41,1 0-42,-19 0-6,19 0-2,-19 0 2,18 0-2,36 0 1,0 0 0,-1 0 0,36 0 0,0 0 1,-36 0-2,36 0 2,0 0-2,-53 0 6,0 0-10,17 0 9</inkml:trace>
    </iact:actionData>
  </iact:action>
  <iact:action type="add" startTime="13113">
    <iact:property name="dataType"/>
    <iact:actionData xml:id="d1">
      <inkml:trace xmlns:inkml="http://www.w3.org/2003/InkML" xml:id="stk1" contextRef="#ctx0" brushRef="#br0">22066 2752 0,'18'0'26,"35"0"-20,17 0 1,1 0 1,-18 0 0,70 0 0,-17 0 0,71 0 1,-1 0-2,-53 0 1,1 0 0,-36 0 0,-35 0 0,18 0 0,-54 0 7,18 0 25,-35-18-32,18 0 8,0 18 0,-1 0-7,1 0 6,17 0-7,-17 0 1,17 0-2,0 0 2,-17 0-1,17 0 0,-17 0 0,53 0-1,-19 0 1,37 0 6,-36 0-12,70 0 7,18 0 0,-53 0-2,53 36 1,-88-36-1,-17 0 2,-19 0 184</inkml:trace>
    </iact:actionData>
  </iact:action>
  <iact:action type="add" startTime="16649">
    <iact:property name="dataType"/>
    <iact:actionData xml:id="d2">
      <inkml:trace xmlns:inkml="http://www.w3.org/2003/InkML" xml:id="stk2" contextRef="#ctx0" brushRef="#br0">6244 5362 0,'35'0'68,"18"-17"-65,0-1 5,0 18 1,71 0-1,17 0-2,-18 0 3,36-35-1,17 35-1,1-53 1,-54 53 1,54 0-1,-54 0 1,53 0-2,-123 0 1,71-36 0,52 36 0,-88 0 0,1 0 0,-1 0 1,18 0-2,0 0 1,-1 0 0,36 0 0,-17 18 0,-1 35 1,19-18 0,-37-35-1,-34 0-2,17 18 3,-35 0-3,53-18 5,-53 0-6,0 35 8,17-35-9,36 35 4,-35-35 0,70 18 1,-18-1-1,71-17 5,-35 53-8,17-17 0,36-36 3,-53 53 2,-18-53-4,18 17 2,-71 1 0,-18-18-1,1 35 2,-36-35-1,18 0 1,-18 0-2,18 0 2,-17 0 8,34 0-11,-17 0 4,-18 0-4,36 0 3,-18 0-2,17 0 2,1 0-3,-18 0 10,35 0-15,-70 0 8,52 0-3,1 0 3,-54 0-1,36 0 0,-35 0 0,0 0 0,17 0 0,-17 0 0,17 0 0,0 0 9,-17 0-11</inkml:trace>
    </iact:actionData>
  </iact:action>
  <iact:action type="add" startTime="27577">
    <iact:property name="dataType"/>
    <iact:actionData xml:id="d3">
      <inkml:trace xmlns:inkml="http://www.w3.org/2003/InkML" xml:id="stk3" contextRef="#ctx0" brushRef="#br0">4551 6297 0,'0'-18'26,"106"18"-16,-71-35-8,88 35 6,-34-35-1,-19 35 2,36 0-1,17 0 1,1-35-2,-1 35 0,1 0 1,-1 0 10,1 0-17,52 0 5,54 0 3,-54 0-2,0 0 2,-52 0-2,-18 0 1,-36 0 1,-35 0-1,-17 0-1</inkml:trace>
    </iact:actionData>
  </iact:action>
  <iact:action type="add" startTime="30932">
    <iact:property name="dataType"/>
    <iact:actionData xml:id="d4">
      <inkml:trace xmlns:inkml="http://www.w3.org/2003/InkML" xml:id="stk4" contextRef="#ctx0" brushRef="#br0">5450 7479 0,'0'-18'41,"36"1"-38,52-1 5,35 18 0,1 0 0,52-35 1,-52 35-2,52-53 2,-52 53-3,52 0 3,0 0-2,-52 0 2,-71 0-1,17 0 1,36 0-1,-35 0 0,-36 0-2,35 0 3,-52 0-1,0 0 8,-1 0-9,1 0 3,17 0-4,-17 0 3,17 0-2,-17 0 2,17 0-2,-17 0 3,17 0 5,0 0 6,-17 0-10,17 0-4,-17 0 23,17 0-19</inkml:trace>
    </iact:actionData>
  </iact:action>
  <iact:action type="add" startTime="32441">
    <iact:property name="dataType"/>
    <iact:actionData xml:id="d5">
      <inkml:trace xmlns:inkml="http://www.w3.org/2003/InkML" xml:id="stk5" contextRef="#ctx0" brushRef="#br0">4039 8361 0,'18'0'83,"0"0"-79,52 0 3,1 0 2,-1-18-2,-52 18 2,52 0-1,1 0 1,0 0-2,-19 0 1,19 0-1,-18 0 3,35 0-1,-17 0 0,-54 0-4,19 0 3,-19 0-1,54-35 2,-36 35-2,0 0 2,-17 0-2,17-35 3,1 35-4,-19 0 3,18 0-1,-17 0-1,17 0 2,71 0-1,-71 0 0,36 0 1,-18 0-2,70 0 1,-34 0 1,-1 0 1,-18 0-2,36 0-3,-71 0 5,-17 0-5,17 0 5,-17 0-3,17 0 6,1 0-11,-19 0 14,19 0 20,-19 0-15,18 0 2,36 0 98,0 17-113,52 19-1</inkml:trace>
    </iact:actionData>
  </iact:action>
  <iact:action type="add" startTime="33801">
    <iact:property name="dataType"/>
    <iact:actionData xml:id="d6">
      <inkml:trace xmlns:inkml="http://www.w3.org/2003/InkML" xml:id="stk6" contextRef="#ctx0" brushRef="#br0">7126 8237 0,'18'0'32,"-1"0"-16,54 0-9,-1 0 1,-17 0 0,71 0 0,-18 0 0,-36 0 0,54 0 0,-18 0 0,17 0 0,-35 0 1,0 0-1,-17 0 0,0 0 0,-1 0-2,-52 0 2,105 0 1,-70 0-2,18 0 2,35 0-2,52 0 3,-17 0-4,-17 0 3,-1 0-2,-34 0 4,-1 0-1,35 0-6,-52 0 4,-18 0 1,17 0-3,1 0 5,-54 0-5,54 0 2,0 0 0,-1 0-1,-17 0 2,18 0-1,-1 0 0,1 0-1,-54 0 6,54 0-9,-1 0 4,-34 0-1,17 0 5,-18 0-7,0 0 4,-17 0-2,17 0 2,-17 0-2,17 0 8,-17 0-1,17 0-3,35 0-3,-52 0 1,17 0-1,-17 0-1,17 0 1,36 0 8,-54 0-15,19 0 6,-1 0 1,-17 0 1,52 0 6,1 0 1,-54 0-7,19 0-2,-19 0 9,19 0 16</inkml:trace>
    </iact:actionData>
  </iact:action>
  <iact:action type="add" startTime="35530">
    <iact:property name="dataType"/>
    <iact:actionData xml:id="d7">
      <inkml:trace xmlns:inkml="http://www.w3.org/2003/InkML" xml:id="stk7" contextRef="#ctx0" brushRef="#br0">28751 5045 0,'18'-18'33,"88"0"-27,35 1 1,106 17 0,-53-53 2,-35 53-1,-142 0 0,1 0 0,0-18 96,-1 18-97,54 0 2,-36 0-1,18 0 1,123 0-1,-35 0-1,1 0 1,-72 0 1,18-17-2,-70-1 0,0 18 179,-18 53-180,35 70 3,-35 1-1,0-18 0,35 88 1,18-71-2,-53 1 1,35 34 0,-35-17 1,53-17-2,-53-1 1,0 1 4,0-1-8,0-17 7,0 18-5,0 52 1,0-52 1,0-1 0,0-17 0,0 53 0,0-18-1,0-18 2,0 1-2,0-1 2,0-17-1,0 17 0,0-52-1,0 0 3,0-19-4,0-16 4,0-1 45,0-17-7,0 17-33,0-17 2,0 17 7,0 0-8,-17 0-8,-1-35 0,0 36 1,-52-1-2,-1-35 2,-52 35-3,-54-35 4,-17 0-4,-17 53 4,-36 0-4,70-53 3,-52 0-1,106 0 1,-1 0-2,106 0 3,-17 0-3,0 0 88,17-53 9,1 53-96,-19-70 0,36-54 1,-35 54-1,0-54-1,-18-52 1,18 52 0,-18-70 0,17 71-1,-16-54 2,52-70-2,-36 71 2,1-36-2,17 71 3,-17-106-3,-53 36 1,70 52 0,-17-18-1,35 1 1,0 0 3,-53 52-6,18 1 4,35-1-2,0 1 2,-36 52-2,36 1 1,0-1 1,0 18-2,-35-17 1,35 34 0,0-34 2,0 52-4,71 1 147,-36 17-146,71 17 2,-36-17-1,36 35-1,35 1 1,-123-36 1,105 0 0,-105 0-2,17 0 2,-17 0 7,35 0-9,-18 0 2,36 0-3,-1 0 3,-17 0-2,71 0 2,-18 0-2,17 0 2,0 0-2,-52 0 3,-18 0-4,-18 0 3,18 17-2,-35 1 1,-1-18 73</inkml:trace>
    </iact:actionData>
  </iact:action>
  <iact:action type="add" startTime="37681">
    <iact:property name="dataType"/>
    <iact:actionData xml:id="d8">
      <inkml:trace xmlns:inkml="http://www.w3.org/2003/InkML" xml:id="stk8" contextRef="#ctx0" brushRef="#br0">29933 4939 0,'-17'18'56,"-1"17"-48,0 0-1,18 18 2,0 53-2,0-36 2,0 36-2,0 18 1,0-54 0,0 36 1,0-35-3,0-18 3,0 17-2,0 1 4,0-1-5,0 36 6,0 18-7,0-19 7,0 89-10,0-17 7,0-1-2,0 53 6,0-52-10,0-36 6,0 18-2,0 17 2,0-123-2,0-18 1,0 1 1</inkml:trace>
    </iact:actionData>
  </iact:action>
  <iact:action type="add" startTime="38561">
    <iact:property name="dataType"/>
    <iact:actionData xml:id="d9">
      <inkml:trace xmlns:inkml="http://www.w3.org/2003/InkML" xml:id="stk9" contextRef="#ctx0" brushRef="#br0">30180 5909 0,'18'-35'47,"-1"17"-39,19 18 1,-19 0 6,19 0-7,-19 0 1,19 0-2,-19 0 2,18 0-2,1 0 1,-19 0 0,19 0 13,34 0-10</inkml:trace>
    </iact:actionData>
  </iact:action>
  <iact:action type="add" startTime="39121">
    <iact:property name="dataType"/>
    <iact:actionData xml:id="d10">
      <inkml:trace xmlns:inkml="http://www.w3.org/2003/InkML" xml:id="stk10" contextRef="#ctx0" brushRef="#br0">30445 6350 0,'0'18'83,"17"-18"-79,19 0 12,-19-18-8,19 18 39</inkml:trace>
    </iact:actionData>
  </iact:action>
  <iact:action type="add" startTime="41713">
    <iact:property name="dataType"/>
    <iact:actionData xml:id="d11">
      <inkml:trace xmlns:inkml="http://www.w3.org/2003/InkML" xml:id="stk11" contextRef="#ctx0" brushRef="#br0">13776 8273 0,'18'0'52,"52"0"-49,-17 0 6,35 0-3,71 0 2,17 0 1,54 0-2,-54 0 1,124 0 4,-71 0-8,36 0 5,-89 0-2,1 0 2,-89 0-2,-53 0 1,-17 0 0,17 0 1,0 0 142,-17 17-134</inkml:trace>
    </iact:actionData>
  </iact:action>
  <iact:action type="add" startTime="42625">
    <iact:property name="dataType"/>
    <iact:actionData xml:id="d12">
      <inkml:trace xmlns:inkml="http://www.w3.org/2003/InkML" xml:id="stk12" contextRef="#ctx0" brushRef="#br0">17604 8378 0,'0'-17'7,"17"-1"5,19 18 9,-19 0-6,18 0-6,-17 0-2,53 0 1,-1 0 0,1 0 2,35 0-3,-54 0 0,37 18 1,-72-18 6,54 0-12,-36 0 7,-17 0 0,17 0-2,0 0 1,-17 0-1,53 0 1,-36 0 0,-18 0 0,19 0 1,-19 0-1,19 0-1,-1 0 9,-17 0-7,17 0 6,0 35 1,-17-35-8,17 0 16,-17 0-8,17 0 16</inkml:trace>
    </iact:actionData>
  </iact:action>
  <iact:action type="add" startTime="52177">
    <iact:property name="dataType"/>
    <iact:actionData xml:id="d13">
      <inkml:trace xmlns:inkml="http://www.w3.org/2003/InkML" xml:id="stk13" contextRef="#ctx0" brushRef="#br0">17780 9119 0,'18'0'14,"17"-17"2,-17-1 0,17 18-8,-18 0 0,89 0 0,18 0 1,-54 0-2,36 0 3,18 0-3,52 0 2,-53 0-2,54 0 2,-1 0-3,-52 0 4,-1 0-4,-17 0 2,-35 0 1,-1 0-1,36 0-1,-35 0 7,-1-35-12,1 35 6,-18 0 0,17 0 0,-35 0 0,-17 0 8,17 0 0,-17 0 72,17 0-79,1 0-2,34-18 9,-70 0-4,18 18-6,35 0 3,0 0-1,-1 0 1,1 0 0,36 0-6,-1 0 5,-53 0 0,36 0 1,-1 0-2,-52 0 2,17 0-2,-17 0 9,17 0 14,36 0-12,-54 0 23</inkml:trace>
    </iact:actionData>
  </iact:action>
  <iact:action type="add" startTime="56857">
    <iact:property name="dataType"/>
    <iact:actionData xml:id="d14">
      <inkml:trace xmlns:inkml="http://www.w3.org/2003/InkML" xml:id="stk14" contextRef="#ctx0" brushRef="#br0">9648 6703 0,'-52'70'87,"34"-17"-75,-35 0-8,-88 141 8,106-70-10,-18-1 8,17-17-3,1 0 1,0-36-1,35-52 2,-35 17-2,35 1 10,0-19 7,0 18-9,0-17 27,0-36 44,0 1-77,35-18 0,35-54-2,36 36 2,0-17-3,18-18 4,70-53-4,17 17 3,36-17 8,-70 18-16,-1 34 5,18 1 4,-35-35-4,-1 52 3,1 1-3,35-19 8,18 19-12,-36-18 11,18 35-8,36-36 2,-19 19 1,-105 35 2,-35-1-5,-1 36 4,-52 0-2,0 0 2</inkml:trace>
    </iact:actionData>
  </iact:action>
  <iact:action type="add" startTime="59249">
    <iact:property name="dataType"/>
    <iact:actionData xml:id="d15">
      <inkml:trace xmlns:inkml="http://www.w3.org/2003/InkML" xml:id="stk15" contextRef="#ctx0" brushRef="#br0">30445 6174 0,'35'0'166,"-17"0"-102,-1 0-55,-17-18-2,36-17 2,-36 17 14,0-17 25,0 17 48,0-17-80,0 0 1,0-1-10,-18 19 18,18-19-17,-18 1 0,-17 35 29,35-18-19,-18 1-8,1 17 12,-19 0-5,19 0-10,17-18 25,-35 18-15,-1 0-2,19 0-2,-19 0-1,19 0-5,-19 0 17,1 0 0,0 0-12,17 0-8,-17 35 45,35-17-17,0 0-16,-18 35-9,1 0 1,-1-1 0,0 37 1,18-36-2,-35-18 1,35 35 0,-18-52 0,18 17 9</inkml:trace>
    </iact:actionData>
  </iact:action>
  <iact:action type="add" startTime="62450">
    <iact:property name="dataType"/>
    <iact:actionData xml:id="d16">
      <inkml:trace xmlns:inkml="http://www.w3.org/2003/InkML" xml:id="stk16" contextRef="#ctx0" brushRef="#br0">7214 12136 0,'18'0'21,"35"0"5,-36 0-20,54 17 3,-36-17 1,36 35-4,-1-35 4,1 36-4,35-36 3,17 0-3,71 53 3,-88-53-1,18 0 2,52 0-4,0 0 5,18 35-7,-17-35 13,-1 53-16,-52-53 7,52 35-1,-52-35 1,-1 0 1,-70 0-2,35 0 2,18 0-2,0 0 2,17 0 6,54 0-13,-1 0 3,0 0 4,1 0-2,70 0 4,-106 0-5,53-53 5,-53 0-5,0 0 3,36 18-4,-54-18 4,36 36-1,-71-1 1,-18-17-1,1-1 3,-18 19-7,0-1 10,-18-17-13,53 17 12,-70 1-10,35-1 6,-18-17-2,36-1 1,-36 1 1,-17 0 7,-1 35-9,-17-36 2,0 19-2,0-36 10,0 0-8,0 35-2,0-35 2,-88 1-3,35-1 3,-35-36-2,53 37 2,-53 16-1,52 19 0,-87-54 0,17 53 5,71 1-11,-36-19 14,18 1-15,0 35 6,18-35 1,-18 35 1,-17 0-1,-1 0 0,0-35 0,18 35-1,-17 0 3,-1-36-4,1 36 3,-1 0-2,-35 0 3,18 0-1,-35 0-2,-18 0-1,17 0 3,-52 0-2,-36 0 3,18 0-4,71 0 9,-124 0-14,141 0 9,-71 0-4,-34 0 2,123 0 0,-71 0 0,18 36 1,-18-1-1,-17-35 0,17 53-1,-18-53 2,-34 17-1,70 1 0,0 35 0,-36-53 0,1 0-1,-1 0 3,54 35-4,-1-35 4,72 0-2,-19 36 0,18-36 1,0 0 0,36 0-4,-54 0 4,18 17-2,0 1 1,35-18 0,-17 0 0,0 35 0,17-35-1,-35 0 2,0 0-2,18 18 9,18-18 0,-19 35 0,36 0 16,0 1-23,-53 87-2,53 1 2,0 52-2,0 53 2,0-105-2,89 52 2,-1 18-2,53-53 2,-71-70-1,1 35 0,-36-71 0,-17-35 0,17 35 0,0-35 0,-17 0 8,17 0-8,-17 0 0,17 0 7,1 0-6,-19 0-2,18 0 2,-17 0-1,106 0 0,-107 0-1,107 0 8,-36 0-14,0 0 8,36 0-2,-1 0 8,-70 0-14,70 0 9,-70 0-3,71 0 1,-18 0 0,52-17 0,-52-36 0,35 35-1,-35-53 2,88 36-2,-70-53 1,70 35 0,-71-35 1,89 17-2,-106 1 5,17 34-8,18-52 6,-53 71-4,-70-1 4,53 0-4,-54 18 4,1-17 8</inkml:trace>
    </iact:actionData>
  </iact:action>
  <iact:action type="add" startTime="65249">
    <iact:property name="dataType"/>
    <iact:actionData xml:id="d17">
      <inkml:trace xmlns:inkml="http://www.w3.org/2003/InkML" xml:id="stk17" contextRef="#ctx0" brushRef="#br0">30145 5592 0,'0'52'60,"0"37"-57,0 52 7,0-71-4,0 89 1,0-35 2,0-1 0,0 0-3,0-17 3,0 18-2,0-54 1,0 36 0,0 18 1,0-36-2,0 0 3,0 35-3,0-52 2,0 35-3,0-36 2,0 1 0,0 17 0,0-53 0,0 36 8,0 35-15,0-36 6,0 1 2,0 35-2,0-71 3,0 18-2,0 18-1,0-1 0,0-35 13,0-17-11,0 17 3,0-17 11,0 17 122</inkml:trace>
    </iact:actionData>
  </iact:action>
  <iact:action type="add" startTime="79865">
    <iact:property name="dataType"/>
    <iact:actionData xml:id="d18">
      <inkml:trace xmlns:inkml="http://www.w3.org/2003/InkML" xml:id="stk18" contextRef="#ctx0" brushRef="#br0">7937 15575 0,'18'0'191,"53"0"-183,-54 0-1,54 0 2,-53 0-2,52 0 1,1 0-1,-36 0 2,18 0-1,-18 0 0,36 0 1,-18 0-1,17 0-1,1 0 1,-1 0 0,36 0-1,-35 0 1,34 0 1,-34 0 0,-18 0-1,-18 0-1,36 0 1,-1 0 0,-52 0 0,53 0 2,-36 0-4,18 0 7,17 0-11,-34 0 10,16 0-8,19 0 5,0 0-2,-54 0 1,54 0 1,-1 0-1,1 0 0,-53 0-1,52 0 3,-35 0-3,18 0 1,18 0 0,-18 0 2,-18 0-4,36 0 3,-36 0-2,18 0 2,17 0 2,1 0-7,-18 0 4,-18 0 5,0 0-10,36 0 6,-53 0-2,52 0 3,-35 0-5,1 0 10,34 0-14,-17 0 15,-35 0-15,52 0 7,-34 0 1,52 0-2,-53 0 0,36 0 2,-1 0-1,-17 0 0,18 0 0,-36 0 0,35 0 0,-52 0 0,17 0 1,-17 0-2,17 0 2,1 0-2,-19 0 4,54 0-6,-54 0 11,36 0-7,0 0-3,-35 0 3,17 0-1,0 0 1,-17 0-2,17 0 9,-17 0 8,-53 0 160,17 0-168,-52 0-7,34 18-2,-34-18 1,52 35 0,-105-35 0,52 0 0,18 0 1,18 35-2,-36-35 3,-35 0-4,36 0 2,-36 0-1,-17 0 2,52 0-1,-35 0 2,18 0-5,0 0 6,17 0-6,-35 0 9,36 0-12,-1 0 7,1 0-1,17 0 0,-71 0 1,71 0-2,-17 0 2,-54 0-3,72 0 5,-19 0-5,36 0 3,-18 0-3,-18 0 3,36 0-2,17 0 2,-52 0-2,17 0 3,18 0-4,-36 0 4,36 0-3,-36 36 2,54-36-3,-54 0 3,0 0-2,18 0 10,-17 0-9,-1 0 0,1 0-1,17 0 1,18 0 1,-36 0-2,1 0 2,17 0-2,-18 0 2,0 0 0,19 0-2,-19 0 1,0 0 0,-34 0 2,69 0-5,-34 0 4,17 0-2,-18 0 6,36 0-9,17 0 7,-35 0-6,1 0 6,-1 0 3,17 0 17,1 0 17,53 0 120,17 0-159,-17 0-2,17 0 2,-17 0-2,70 0 1,-35 0 0,53 0 0,-36 0 0,36 0 4,-36 0-9,54 0 8,-71 0-5,17 0 3,36 0-3,-35 0 3,-1 0-2,19 0 5,-19 0-7,1 35 4,17-35-2,-35 0 2,-18 18-3,36-18 3,-1 0-2,-17 0 1,18 0 0,-36 35 0,35-35 0,-17 0 0,-17 35 1,-1-35-2,35 0 2,-17 0-2,-17 0 3,-19 0-3,36 0 1,0 35 0,0-35 0,-18 0-1,1 0 5,34 0-7,-17 0 5,-18 0-4,36 0 4,-53 0-5,105 0 5,-70 0-3,18 0 1,17 0-1,0 0 1,-18 0 4,1 0-8,-18 0 5,-18 0-2,36 0 2,-54 0-1,19 0 0,-1 0-1,-17 0 9,17 0 18</inkml:trace>
    </iact:actionData>
  </iact:action>
  <iact:action type="add" startTime="94420">
    <iact:property name="dataType"/>
    <iact:actionData xml:id="d19">
      <inkml:trace xmlns:inkml="http://www.w3.org/2003/InkML" xml:id="stk19" contextRef="#ctx0" brushRef="#br0">16739 15452 0,'18'0'47,"17"0"-42,-35-18 4,53 18-3,-35 0 4,52 0-3,-34 0 1,34-35-1,-35 35 2,18 0-2,-35-18 4,-18 0 3,35 18-7,-17 0 9,17 0-15,36-35 6,-36 35 1,-17 0 0,52-35 0,-35 0 0,1 35 0,52-18 0,-53 18 17,18-53-10,-35 35-7,52-34 1,-70 34 2,0-53-6,0 36 2,0-71 7,0 71-12,0-18 6,0 18 0,-17-36 0,17 36 0,-36-36 0,1 1 1,0-1-2,35 54 1,-35-19 8,35 1-15,-18 0 6,18 17 1,-35-17 0,17 17 25,0 18-26,18-17 1,-53 17 1,18 0-2,-35 0 2,34 0-2,-17 0 2,-17 0-2,-1 0 2,1 0-2,17 0 7,18 0-13,-1 0 9,-17 0-3,-17 0 9,-1 0-8,54 0 0,-19 17 0,-17 1 1,36-18-3,-18 17 2,35 19 0,-18-36 4,0 17 1,1 19-5,-19-1 6,36-17-4,-17 35-2,-1-36 1,18 36-2,0 53 2,0-36-2,0 1 2,0 35-2,0 17 2,0-52-1,0-18 0,0-18 0,0 0 0,0-17 7</inkml:trace>
    </iact:actionData>
  </iact:action>
  <iact:action type="add" startTime="95970">
    <iact:property name="dataType"/>
    <iact:actionData xml:id="d20">
      <inkml:trace xmlns:inkml="http://www.w3.org/2003/InkML" xml:id="stk20" contextRef="#ctx0" brushRef="#br0">20391 15505 0,'17'-18'34,"18"18"-30,36 0 4,-36-18-1,18 18 1,18 0 0,-18-17 0,-53-1 0,70 18 1,1-35-2,-54 35 10,1-18-9,0 0 24,-18-17-25,0 0 2,0 17-2,0-17 2,0-18-2,0-17 2,0 34-1,0-34 4,-36-1-5,1 1-3,0 34 6,0 19-4,-36-72 2,0 37 9,-34 52-16,105-18 5,-89-17 2,1 17 0,-18-17 5,36-1-10,-1 36 7,54 0-4,-54 0 3,36 0-2,17-17 4,-17 17 3,0-35 1,17 35 10,0 0-17,1 0-1,-1 0 2,-17 0-2,-36 0 10,-35 0-2,36 17 1,-36 1-8,106-1 3,-71 1-6,54-18 4,-18 35-1,-1 1 0,-17-19-1,53 1 4,-35 0-6,17-1 8,18 1-10,-17 17 11,-18 0-11,35 1 5,0-19-1,-18 36 2,-35 0-2,53-35 1,0 52 0,0-34 0,0 17 0,0-18 0,0 35 1,0-52-2,0 70 1,0-35 2,18 71-3,35-72 0,-36-16 2,36 17-1,53 35 1,-88-88-3,-1 0 3,18 0-1,-17 0 2,17 0-3,36 0 1,-53 0-1,17 0 1,-17 0-1,87 0 10,-69 0-9,17-18 1,17-17-3,-35 35 3,36-35-2,-1 35 1,-52-36 0,17 36 0,36 0 0,-53-17 5,35-1-10,-36 0 6,1 1 7</inkml:trace>
    </iact:actionData>
  </iact:action>
  <iact:action type="add" startTime="103243">
    <iact:property name="dataType"/>
    <iact:actionData xml:id="d21">
      <inkml:trace xmlns:inkml="http://www.w3.org/2003/InkML" xml:id="stk21" contextRef="#ctx0" brushRef="#br0">7250 17233 0,'17'0'54,"18"0"-46,-17 0 3,17 0-7,-17 0 6,17 0-3,1 0 1,17 0 0,-18 0 1,18 0-2,17 0 1,-34-35-1,34 35 3,36 0-4,-36 0 4,36-35-3,71 35 5,-107 0-9,-17-18 6,35 0-2,-17 18 1,-18 0 0,17 0 0,-34 0 1,-19 0-1,19 0-1,-1-35 1,-17 35 1,17 0-2,0 0 2,-35-18 7,18 1 31,35 17-15,17 0-24,1 0 6,-1 0-12,-17 0 6,71 0 0,-18 0 1,-36 0-2,36 0 1,-36 0 0,1 0 0,0 0 1,-54 0-2,36 0 2,-35 0-1,-1 0 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4:45:17.98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7934">
    <iact:property name="dataType"/>
    <iact:actionData xml:id="d0">
      <inkml:trace xmlns:inkml="http://www.w3.org/2003/InkML" xml:id="stk0" contextRef="#ctx0" brushRef="#br0">4851 7691 0,'17'-18'113,"89"18"-108,71 0 1,-54 0 3,53 0 0,1 0-1,-1 0 5,1 0-11,-54 0 6,1 0 2,-1 0-4,-88 0 2,18 0 0,53 0 1,-35 0-2,-36 0 2,18 0-2,70 0 4,-17 0-6,-35 0 5,52 0-4,-70 0 5,88 0-6,-53 0 9,71 0-12,-18 0 9,-70 0-6,52 0 3,1 0 1,-36 0-2,35 0 1,54 0 0,-107 0 0,1 0 0,35 0 0,-36 0 1,-52 0-1,105 0 1,-17 0-2,-35 0 0,-1 0 2,1 0-3,35 0 4,-36 0-4,-34 0 4,16 0-2,-16 0-1,-19 0 0,54 0 3,-36 0-3,18 0 6,18 0-11,-1 0 8,-17 0-3,18 0 0,-1 0 1,1 0 1,-18 0-2,-18 0 2,36 0-1,34 0 0,-69 0 0,-19 0-1,19 0 2,16 0-2,-16 0 2,34 0-2,-34 0 10,-19 0-8,19 0-2,-19 0 1,54 0 0,-36 0 8,-17 0-6,17 0 12,0 0-13,-17 0 14,17 0-7,-17 0-8,17 0 1,0 0 6,-17 0 1,17 0-9,-17 0 10,52 0 7,-34 0-7</inkml:trace>
    </iact:actionData>
  </iact:action>
  <iact:action type="add" startTime="26180">
    <iact:property name="dataType"/>
    <iact:actionData xml:id="d1">
      <inkml:trace xmlns:inkml="http://www.w3.org/2003/InkML" xml:id="stk1" contextRef="#ctx0" brushRef="#br0">12506 7267 0,'71'18'110,"-1"17"-102,54-35 0,-1 53 3,-52-53-4,-19 0 5,19 0-10,17 0 7,0 0-2,-17 0 3,35 0-3,-36 0 3,1 0-4,-18 0 4,70 0-5,-52 0 5,-18 0-4,-18 0 6,53 0-8,-17 0 7,17 0-6,-35 0 6,70 0-5,-52 35 5,52-35-7,1 36 6,-1-36-1,-34 0-3,-19 17 1,18 1 1,36 17 0,-54-35 0,36 0 0,-35 0 1,-1 35 0,1-35-2,-18 0 2,0 18-2,35 0 2,-18-18-2,-17 17 2,-35 1-2,0-18 2,87 0-3,-69 0 6,-1 0-7,-17 0 5,70 18-4,-35-1 7,-36-17-8,19 0 8,-19 0-4,19 0 54,-1 0-47,18 0-7,17 0-2,36 0 3,-35 0-4,-1 0 3,1 0-1,-18 0 2,17 0-4,-34 0 4,17 0-4,17 0 10,-35 0-15,-17 0 7,17 0-1,1-17 1,16 17 0,72 0-1,-89 0 3,71-36-4,-53 36 4,18 0-4,-1-35 3,-35 35-2,36 0 2,-18 0 2,-18 0-6,36 0 2,-36-18 2,53 1-1,-17 17 4,-1 0-6,1 0 3,-18 0-4,70 0 8,-52 0-6,35 0 3,-36 0-8,-17 0 11,-18 0-11,1 0 7,-19 0-1,19 0-2,16-35 3,-16 35-2,34 0 2,1-36-1,-1 36 1,-17 0 7,53-35-15,-18 35 6,-17 0 2,-53 0-2,34-18 3,-34 18-5,0 0 7</inkml:trace>
    </iact:actionData>
  </iact:action>
  <iact:action type="add" startTime="35907">
    <iact:property name="dataType"/>
    <iact:actionData xml:id="d2">
      <inkml:trace xmlns:inkml="http://www.w3.org/2003/InkML" xml:id="stk2" contextRef="#ctx0" brushRef="#br0">21608 3986 0,'-18'18'111,"-141"158"-103,0 1 0,1 87 0,-19-105 4,89-53-7,53 0 2,-142-18 6,125-35-10,-1 0 6,53-36-2,-53 1 2,35 0-2,0 17 49,18-17-48,-17-1 0,-1-17 0,1 71 0,-1-18 24</inkml:trace>
    </iact:actionData>
  </iact:action>
  <iact:action type="add" startTime="37172">
    <iact:property name="dataType"/>
    <iact:actionData xml:id="d3">
      <inkml:trace xmlns:inkml="http://www.w3.org/2003/InkML" xml:id="stk3" contextRef="#ctx0" brushRef="#br0">20338 5433 0,'-18'35'183,"18"0"-172,0 1-6,18-19 3,35 1 0,-53 0 1,52 34-3,72 1 2,-36 18 1,-53-71 0,18 18-3,-35-1 11,0 1-9,-1-18-1,54 35 3,-18 18-4,-18 18 3,53-1-2,18 36 2,-88-71-1,70 36 5,-71-36-11,54 0 462,-36 1-456,18-19 2,-35 1-4,35 0 4,0-1 5</inkml:trace>
    </iact:actionData>
  </iact:action>
  <iact:action type="add" startTime="54596">
    <iact:property name="dataType"/>
    <iact:actionData xml:id="d4">
      <inkml:trace xmlns:inkml="http://www.w3.org/2003/InkML" xml:id="stk4" contextRef="#ctx0" brushRef="#br0">5151 9790 0,'17'0'128,"36"0"-120,-18 0 0,89 17-1,-1-17 1,-34 18 0,16-1 1,19 36-1,52-53 0,-52 36 3,-1-36-6,36 35 2,-18-35 2,-18 53-2,1-53 1,-53 0-1,-1 35 2,-17-35-1,18 0 0,-1 0-1,-17 18 1,35-1 1,-17-17-1,-18 0 0,70 36 0,1-36 2,-19 0-4,19 0 3,-1 35-2,-52-35 3,17 0-4,0 0 4,36 53-4,35-35 4,-36-1-4,-52-17 4,-36 0-4,106 35 5,-88-35-6,17 0 4,36 53-2,-35-53 1,-1 0 0,-52 0 1,17 0-1,1 0-1,-19 0 9,19 0 33,34 0-25,-52 0-3,52 0-19,-34 0 7,34-17-2,-35-1 2,54 0-2,-54-17 1,53 18 0,-35-1 0,35-35 1,-35 35-2,18-17 1,-36 35 1,35 0-2,-34-18 1,-19 1 3,19 17-6,-1-18 4,-17 18 7,-1 0-9,18 0 2,1-35-2,-19 35 17,19 0-16,-19-18 1,-17 1 8,36 17 5,-1-18-6,-17 18 0,-1-18-8,1 1 8,-1 17 8,1 0-16,0 0 2,-18-18 7,53 18-12,-36 0 4,19 0-2,-19-18 3,-17 1 0,71 17 2,-36-36-2,-17 36 4</inkml:trace>
    </iact:actionData>
  </iact:action>
  <iact:action type="add" startTime="61492">
    <iact:property name="dataType"/>
    <iact:actionData xml:id="d5">
      <inkml:trace xmlns:inkml="http://www.w3.org/2003/InkML" xml:id="stk5" contextRef="#ctx0" brushRef="#br0">13035 9790 0,'0'-36'68,"18"36"-10,17 0-33,0 0-10,18 0-4,-35 0-1,52 0-8,1 0 8,35 0-2,-71 0-2,106 0 3,-70 0 7,-54 0-7,19 0-2,-1 0 2,-17 36-2,17-36 2,-17 0-2,17 0 7,35 0-13,1 0 10,-1 35-6,-17-35 8,18 0-8,-18 35 5,-36-35-5,36 0 6,18 0-6,-53 0 4,52 0-2,-17 18 1,-18-1-1,1-17 10,-1 0-16,-17 0 14,-54 0 408,1 0-406,17 0-1,-17 0 0,-35 0-2,52 0-13,-53 0 8,54 0-2,-54 0 3,36 0-3,17 0 6,-17 0-11,-36 0 7,54 0-1,-54-17 0,1 17 1,-1 0-3,53 0 3,-87-18-2,105 0 2,-71 18-1,53 0-1,-17 0 2,-18 0-1,18-35 0,0 35 7,-36 0-5,53 0-4,-34 0 11,-1-17-7,35 17 12,-17 0 2,-1 0-8,19 0 40,-18 0-33,-18 0-15,35-18 0,0 0 18,1 18-19,-19 0 8,1 0-3,17 0 2,-17 0 1,18 0 0,-19 0 1,1 0 0,17 0-6,-17 0-4,17 0 35,1 0 71,17 18-96,35-18-8,53 18 0,18-18 0,-18 52 0,-17-52 2,35 0-4,0 18 2,-18 0 0,35-18 2,1 35-5,-1-35 7,54 53-8,-54-53 5,-17 35-2,35-35 4,-70 0-6,-1 36 6,1-36-5,-54 0 3,19 0-3,-19 0 19</inkml:trace>
    </iact:actionData>
  </iact:action>
  <iact:action type="add" startTime="64700">
    <iact:property name="dataType"/>
    <iact:actionData xml:id="d6">
      <inkml:trace xmlns:inkml="http://www.w3.org/2003/InkML" xml:id="stk6" contextRef="#ctx0" brushRef="#br0">16651 9807 0,'18'0'122,"17"0"-119,0 0 8,53 0-4,-52 18-6,87-18 8,1 35-4,-1-35 7,18 0-8,-17 18 5,-18-1-1,-53-17 0,-36 0 8,1 0-8,-1 0 127,19 0-126,-19 0-1,54 0 0,-36 36 0,36-36-1,-54 0 5,19 0 0,-1 35 36,-17-35-40,34 18 5,1-1-9,53 19 5,88-1-3,-17-35 3</inkml:trace>
    </iact:actionData>
  </iact:action>
  <iact:action type="add" startTime="65764">
    <iact:property name="dataType"/>
    <iact:actionData xml:id="d7">
      <inkml:trace xmlns:inkml="http://www.w3.org/2003/InkML" xml:id="stk7" contextRef="#ctx0" brushRef="#br0">20955 9790 0,'-18'0'51,"18"-18"-41,36 18 7,-19 0-8,54 0-2,35 0 3,-36 0-4,1 0 2,-1 0 0,-17 0 0,71 18 0,34 34-1,-69-16 1,-1-36 0,0 35 0,-53-35 1,36 35-1,-1-35 0,1 0 1,-53 0-2,17 0 3,0 0 5,-35 18 20</inkml:trace>
    </iact:actionData>
  </iact:action>
  <iact:action type="add" startTime="95084">
    <iact:property name="dataType"/>
    <iact:actionData xml:id="d8">
      <inkml:trace xmlns:inkml="http://www.w3.org/2003/InkML" xml:id="stk8" contextRef="#ctx0" brushRef="#br0">13882 12488 0,'0'-17'54,"17"17"-44,54 0-2,0 0 2,-1 0-5,36 0 6,106 88-7,52-35 6,36-18-4,70 18 4,1-53-4,-71 53 2,-18-53 0,-53 0 0,-52 0 0,-36 53 0,-18-18 3,1-35-6,-18 0 3,-36 0 0,36 0 1,53 0-1,-18 0 4,-18 0-9,54 0 7,-54 0-4,-52 0 4,17 0-4,0 0 8,-35 0-12,70 0 8,-52 35-4,0-35 4,-19 0-3,19 0 2,0 0-3,-54 0 3,19 36-2,-1-36 0,-18 0 9,1 0-7,0 0-1,35 0-1,-18 0 1,18 0 1,-18 0-2,0 0 2,-17 0-2,17 0 2,-17 0-2,17 0 4,0 0-6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4:47:01.92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5688">
    <iact:property name="dataType"/>
    <iact:actionData xml:id="d0">
      <inkml:trace xmlns:inkml="http://www.w3.org/2003/InkML" xml:id="stk0" contextRef="#ctx0" brushRef="#br0">10654 2716 0,'35'0'77,"0"0"-70,36 36 2,52-1 0,-52-35-3,70 0 2,-17 53 1,-36-53-1,88 0 0,-17 35 1,53-35-2,-36 53 2,0-18-3,71-35 3,-17 0-2,-54 0 3,0 0-3,1 0 4,-54 0-5,-17 0 2,-35 0-2,-36 0 5,-17 0-6,52 0 4,-35 0 14,-17 0-22,17 0 22,1 0 9,-19 0 41</inkml:trace>
    </iact:actionData>
  </iact:action>
  <iact:action type="add" startTime="7238">
    <iact:property name="dataType"/>
    <iact:actionData xml:id="d1">
      <inkml:trace xmlns:inkml="http://www.w3.org/2003/InkML" xml:id="stk1" contextRef="#ctx0" brushRef="#br0">15752 2170 0,'-18'0'30,"18"35"-21,0 0-1,18-17-1,34 35 5,19-18-7,88 106 2,-106-106 2,17 1-1,54-1 1,-36 18 0,-18-18-4,1 0 3,0 1 0,-1-36 8,-35 35-15,54-35 6,-54 18 2,35-18-2,-17 17 1,36 1 0,-19 17 2,-35-35-3,36 35 4,-18-35-7,17 36 5,54-36-2,-71 0 3,0 0-4,0 0 7,17 0-9,1 0 4,-18 0-1,17 0 6,36 0-10,-35 0 6,-1 0-2,36 0 1,-35 0 0,34 0 0,-34 0 4,-1 0-8,1-18 4,0-17 0,-1 35 1,1-36-2,17 19 3,-35-1-4,70-52 4,-87 52-4,16 0 5,72-17-6,-54 0 5,1 0-4,-18-18 6,18 0-8,34 0 8,-69 18-8,-1 35 10,18-18-12,-18-17 8,0-1-4,-17 36 26,0-17 96,-18-36 8,0-18-128,0-17 3,0 0-6,-18 17 6,-17 1-6,-1-1 3,19-35 0,-18 89 0,-1-19 1,-17-17-1,53 36-1,-35-1 1,-18 18 0,18-35 0,0 0 0,-1 35 0,-34-36 0,-54-52 0,36 53 0,-35 0 0,-1-18 0,54 17 1,-124-52-1,123 53-1,-35-18 2,18 18-2,-18 17 2,71 0-2,-89-17 3,89 35-4,0 0 2,-18-35 0,-18 35 0,-87-35 0,87 35 4,36-18-8,-18 0 5,-18 18-2,1 0 2,52 0-2,-52 0 1,34-35 0,-34 35 0,17 0 8,18 0-7,17 0-2,-53-35 1,36 35 0,-35 0 1,52 0-2,-53 0 2,1 0-2,52 0 2,-35 0-2,-88 0 2,71 0-2,17 0 2,-18 17-2,-35 19 2,-53 17-2,54 0 2,-213 105 16,159-122-19,124-1 2,17-35 0,1 0 0,-1 0 0,1 18 0,-1-1 40,0 1-40,18 17 8,0 0-7,-53 1-2,36 17 2,17 17-2,0 1 2,0-18-2,0 17 1,-36 1 0,36 52 1,-35-52-2,35 17 2,0 0-2,0-17 2,0-36-2,0 18 1,0-18 0,0 0 0,0-17 0,0 17 0,0-17 0,53 35 9,-18-35-1,-17-18-9,35 17 2,-53 1-2,70-18 2,-70 17-2,89 1 2,-72-18-2,54 0 2,17 35-2,18-35 1,-53 0 0,53 36 0,-89-36 0,36 0 0,18 0 0,-1 35 1,-52-35-1,17 0 7,36 35-7,-54-35 1,19 35-2,-1-35 10,-17 0-1,17 0 56</inkml:trace>
    </iact:actionData>
  </iact:action>
  <iact:action type="add" startTime="12438">
    <iact:property name="dataType"/>
    <iact:actionData xml:id="d2">
      <inkml:trace xmlns:inkml="http://www.w3.org/2003/InkML" xml:id="stk2" contextRef="#ctx0" brushRef="#br0">3263 6138 0,'-17'0'92,"17"18"-88,0 17 5,0 1-1,0 16 1,0-16-3,0-19 1,0 19 1,0-19 0,0 19 24,0-54 96,105-53-120,107 1 1,17-54-2,-70 54 1,17-18 0,-17 17-1,-53 18 2,-35 18-1,-18 17 0,-1-35 0,19 18 15,-71 17-22,53 1 7,17-19 1,-34 1-2,-1 18 3,53-36-4,-52 35 4,-1 18-4,35-35 6,-34-1-4,-1 19-1,-17-1-2,34 0 4</inkml:trace>
    </iact:actionData>
  </iact:action>
  <iact:action type="add" startTime="13855">
    <iact:property name="dataType"/>
    <iact:actionData xml:id="d3">
      <inkml:trace xmlns:inkml="http://www.w3.org/2003/InkML" xml:id="stk3" contextRef="#ctx0" brushRef="#br0">3087 11236 0,'0'18'101,"0"-1"-92,0 1 31,0 17-31,0 0 7,0 1-8,17-19-1,-17 19 2,0-19-2,0 19 1,0-19 8,0 18 24,18-17 32,35-18-64,18 0-1,52 0 2,36 0-1,70 0 0,0 0 0,89-88 0,-142-53 0,18 35 0,-35 0-1,-18 18 3,-35 17-4,-71 18 3,53 18 1,-70 18 3,0-1-4,-1 18-2,1 0 129,0-18-104,-1 18-16,19-35-7,-1 35 7,0-18 0,-17 1 1,-1 17-6</inkml:trace>
    </iact:actionData>
  </iact:action>
  <iact:action type="add" startTime="15871">
    <iact:property name="dataType"/>
    <iact:actionData xml:id="d4">
      <inkml:trace xmlns:inkml="http://www.w3.org/2003/InkML" xml:id="stk4" contextRef="#ctx0" brushRef="#br0">5803 4410 0,'0'17'50,"53"-17"-46,18 0 9,34 0-11,-34 0 7,70 18-2,-17 0 2,17-18 2,35 0-6,-52 0 2,-1 0 2,-17 0 0,17 0-2,1 0 1,-36 0 0,53 0 1,-70 0-2,-1 0 1,36 0 0,-35 0 0,34 0 0,19 0 2,-53 0-4,34 0 3,-34 0-2,-1 0 2,-17 0-2,-17 0 2,-1 0-2,-17 0 8,17 0-6,-18 0-2,19 0 9,-1 0-8,-17 0 8,-1 17-8,1-17 32,0 0-3,17 0-25,-17 0-3,17 0 8,0 0-11,-17 0 3,17 36 12,-17-36-10,17 0 27,0 0-22,-35 17-8,18-17 0,-1 0 8,1 0-8,17 18 24,-35 17 81,0 0-106,0-17 3,36 53-4,-36-1 4,35 1-3,-35-54 1,0 107-1,35-1 2,-35-52-2,0 35 4,0-36-6,53 36 5,-53-35-4,0-1 4,0 1-4,0-18 3,0 17-2,0 1 2,0-1-1,0-17 2,0 18-4,0-1 1,0-17 1,0 18 1,0-1-1,0 36-1,0 18 2,0-54-2,0-52 1,0 105 0,0-105 1,0 53-2,0-36 2,0 53-1,0-53 1,0 18 0,0 0-1,0-35-3,-18 52 6,18-34-6,0 34 4,0-17-1,-35 18 2,35-36-4,0 35 4,0-52-4,0 17 9,-17-17 49,-19-18-40,19 0-15,-19 18 7,1-18-8,-18 0 0,-17 0 0,-36 0 5,-71 0-11,-17 0 7,-35 0-1,0 0 0,-1 0 0,-16 0-1,-19 0 1,18 0 0,-18 0 0,1 0 0,52 0 0,0 0 0,36 0 0,0 0 0,123 0 0,-71 0 0,18 0 0,36 0 0,-54 0 1,72 0-2,16 0 2,19 0-2,-19 0 5,-34 0-8,52 0 12,-17 0 9,-18-36 135,18-34-147,35 17-4,-18-141 0,0 106-4,-35-36 2,18-17 2,35 88-2,0-70-3,0-1 10,0 18-12,0 36 7,0-18-1,71-18 0,-71-18-1,35 1 1,0 17 0,18-17 0,-53-19 1,53 37 1,-35-19-3,35 18-1,-36 18 4,1 35-3,-18-17 3,0 52-5,0-53 10,18 36-14,-18 18 15,0-19 0,0 1 40,0 17-48,17-35 17,1 36-1,-18-1-8,18 0-9,-18 1 2,17-18 15,1 17-8,-1-17 0,-17 17 7,18 0-6,0 18-1,-1-17-8,19-1-1,17 0 2,-18 1-1,-18 17 0,36-18 0,-17 1 0,17-1 0,-36 0 1,1 18-2,17 0 3,36 0-4,-18 0 2,-18 0 0,71 0 0,17 0 0,-52 0 1,35 0-2,17 0 2,1 0-2,-72 0 8,-16 0-7,34 0 1,-34 18 1,-19-18 3,18 0-4,-17 0-2,17 0 1,1 0 16</inkml:trace>
    </iact:actionData>
  </iact:action>
  <iact:action type="add" startTime="19270">
    <iact:property name="dataType"/>
    <iact:actionData xml:id="d5">
      <inkml:trace xmlns:inkml="http://www.w3.org/2003/InkML" xml:id="stk5" contextRef="#ctx0" brushRef="#br0">7638 5697 0,'-18'0'31,"18"-35"1,0-18-24,18 53 0,-1-35 0,-17-36 0,0 54 3,18-72-6,0 72 3,17-54 1,0 1-2,0 34 1,1-34 0,-1-1 0,18 18 0,-18 18-1,0 0 2,18-71-1,0 88 0,-17 1 0,34-19 0,-17-16 0,0 16 1,-18 1-2,36 0 2,-36-1-2,36 1 2,-36 18-2,0 17 3,53-53-4,-35 53 3,-35-18-2,52-17 2,1 35-2,0-36 2,-19 19-2,1-1 1,0 18 0,18 0 0,-1-35 0,54 35 0,-54 0 0,36-35 0,18 35 0,-1 0 0,18 0 0,-52 0 1,-19 0 0,36 0-3,-36 0 3,-34 0-2,17 0 4,17 17-3,-35-17-2,36 36 3,17-19-2,0 18-1,-52-17 6,-1 0-8,53 17 10,-17 0-12,-1 1 6,-34-19 0,34 18 0,-17 18 1,0-17-2,0-1 1,-35 0 1,105 36-1,36 52 0,-71 1-1,53-36 1,-35 35 1,35-34-2,-88-54 2,-18 18-2,71 17 3,-71-17 5,-17-53 1,0 0 48,-18-35 256,0 17-312,0-17 8,0 0-8,-18 17 8,18 0-8,0-17-1,0 0 1,0 0 0,0-18 0,0 17 0,0-16 0,0-19 0,0 36 0,0-18 0,0 18 0,0-1 0,0 19 8,0 34 190,18 36-204,17 18 7,-35-36 3,35 36-8,0-1 8,-17 18-9,0-70 6,-18 35-1,0 17 0,35-34-1,-35 34 2,0-52-2,35 52 1,1-17 0,-36-35 1,0 0 7,0-1 175,-53-17-182,0 0 0,-18 0-2,53-17 2,-17 17-2,18-18 1,-72 18 1,54-35-2,-35 35 0,-19-36 3,-69 36-4,87-35 3,18 35-1,-53-17 0,106-1 0,-35 18 0,17 0 8,1-18 24</inkml:trace>
    </iact:actionData>
  </iact:action>
  <iact:action type="add" startTime="24590">
    <iact:property name="dataType"/>
    <iact:actionData xml:id="d6">
      <inkml:trace xmlns:inkml="http://www.w3.org/2003/InkML" xml:id="stk6" contextRef="#ctx0" brushRef="#br0">16616 5574 0,'0'-35'50,"53"-18"-45,-36 0 3,1 35-1,0-17 1,17-18 0,-17 35 2,-1 18-3,1 0 0,-1-17 2,19-1-1,17 0-1,17-17 2,124-53-2,-88 88 3,88-88-4,-17 35 3,17 0-1,17 18 1,1-18-2,-89 17 3,-52 1-5,17 17 5,-70 1-3,35 17 1,-18 0 0,0 0 0,18 0 0,18 0 0,-1 0 0,36 0 0,18 0 0,-54 0 0,36 0 1,-36 0-2,1 0 2,35 0-2,-36 0 2,19 17-2,-36 19 1,-1-36 0,54 35 2,18 36-4,35-18 6,-18 35-8,17 18 5,1-18-2,-35 0 2,-54-53-2,1 0 4,-18-17-6,17 17 3,-52-17 0,-1 0 1,19 17-2,-1 0 9,0 1-9,-17-36 2,-18 88-2,35-53 3,18 0-4,-35 18 3,17-18-2,-35-17 3,18 17 5,17-35 12,0 36 11,-17-36-8,0 17-22,-1-17 1,-34 0 86,-1 0-85,-88 0-3,53-106 6,18 89-10,-36-71 5,36 17-1,-18 18 2,53 36 0,-35-19-1,17-17-1,-17-17 1,35 34 8,-18-16-8,1 52-1,-19-36 2,36 1 7,-17 0 7</inkml:trace>
    </iact:actionData>
  </iact:action>
  <iact:action type="add" startTime="26286">
    <iact:property name="dataType"/>
    <iact:actionData xml:id="d7">
      <inkml:trace xmlns:inkml="http://www.w3.org/2003/InkML" xml:id="stk7" contextRef="#ctx0" brushRef="#br0">21414 5133 0,'35'35'91,"-17"36"-87,17 105 4,0-17 0,0 53 1,18-54-2,-17-34 1,16-1 1,-52-35-2,0-35 1,0-35 0,0 17 0,0 1 0,0-19 9,0 18 7,-35-17 103,0-18-119,-18 0 0,-35-18 1,-18-52-2,-18 17 1,-34 0 1,34 18-2,-52-18 1,88-18 0,-1 36 0,19 17 0,-54 1 0,107 17 0,-18-18 3,-18 0-6,17-17 4,-34 0-2,52 35 3,-17 0-4,-18-18 9,53 1 2,-18 17 87,18-18-87,0 0-9</inkml:trace>
    </iact:actionData>
  </iact:action>
  <iact:action type="add" startTime="29998">
    <iact:property name="dataType"/>
    <iact:actionData xml:id="d8">
      <inkml:trace xmlns:inkml="http://www.w3.org/2003/InkML" xml:id="stk8" contextRef="#ctx0" brushRef="#br0">22737 6491 0,'17'0'50,"18"0"-45,-17 0 4,17 0-2,1 0 0,17 0 1,35 0 0,-18 18 1,36-1-2,-53-17 2,18 0-2,-1 0 1,1 0 0,35 0 1,-36 0-2,18 0 2,0 0-2,1 0 3,-1 0-4,-18 0 3,36 0-1,-35 0 0,35 0-1,-18 0 4,18 0-6,-36 36 6,36-36-6,35 53 3,-35-53 0,17 0 1,-52 0 2,35 0-7,17 35 5,1-35-2,-1 0 2,-35 17-3,18 1 3,-35-18-1,-18 0 1,17 0-1,1 0 0,-53 0-1,17 0 2,0 0 11,-17 0-8,-1 0 30,1 0-37,-71 0 150,-17 35-150,-19-35 3,1 0 0,-35 0 1,17 0-2,-71 0 1,-17 0 0,-35 0 0,0 0 0,52 0 0,1 0 1,0 0-2,-1 0 1,107 0 1,-36 0-2,-18 0 2,1 0-2,35 0 1,0 0 2,17 0-5,-35 0 7,36 0-7,34 0 4,-17 0 1,-17 0-3,35 0-1,-1 0 4,-17 0-4,18 0 2,-18 0 0,-17 0 5,-1 0-8,53 0 1,-193 0 2,140 0 0,-35 0 0,71 0 0,-35 0 0,52 0 0,-53 0 0,54 0 8,-19 0-8,1 0 17,53 0 86,17 0-103,18 0 0,70 0 0,-17 0-1,18 0 1,-1 0 0,1 0 2,-1 0-3,-17 0 2,17 0-2,1 0 3,-53 0-4,34 0 3,-34 0-2,-18 0 3,17 0-4,-34 0 5,34 36-6,-35-36 7,18 0-7,18 0 4,0 35-4,-1-35 4,-17 0-2,-18 0 1,-17 0 0,17 0 0,0 0 0,-35 18 0,18-1 129</inkml:trace>
    </iact:actionData>
  </iact:action>
  <iact:action type="add" startTime="34846">
    <iact:property name="dataType"/>
    <iact:actionData xml:id="d9">
      <inkml:trace xmlns:inkml="http://www.w3.org/2003/InkML" xml:id="stk9" contextRef="#ctx0" brushRef="#br0">7761 10742 0,'-176'-35'103,"-1"-18"-95,-17-35 0,36 17 4,16 18-4,1-35-4,53 53 8,-18-18-9,71 53 6,-36-35-1,36-1 0,-35 1 7,52 0 2,-17 17 7,17 0-16,-17-52 8,35 52-7,0-17-3,0-71 2,0 71 0,0-18 0,0 18 2,0-36-3,0 1 2,0 52-1,0-53-1,0 18 2,53 36-3,0-18 5,0 17-5,52-70 3,-52 70-2,18-17 3,-18 35-4,35-36 5,-17 36-6,-54 0 3,54 0 0,-36 0 0,-17 0 0,17 0 0,0 0 0,-17 0 0,17 0 1,-17 0-2,17 0 1,0 0 0,36 18 7,-54-18-6,36 35-2,0 1 5,18-1-7,-1 0 3,-17-17-1,-35 17 2,35 0-2,-18 1 1,0-36 0,-35 17 1,36 19-2,-19-36 2,19 17-1,-1 36 7,-17-18-7,-1 1 8,-17-1-7,35 18-2,-35-18 1,36 36 0,-36 52 2,35 36-4,-35-71 3,0 36-2,0-36 2,0 53-2,0 53 2,0-18-2,0-70 2,0 18-2,-71 17 2,36-71-2,0 54 2,0-89-2,-1 0 3,19-35-4,17 18 2,-18 0 0,-17-18 0,17 0 8,-17 0 8,17 0-16,-17 0 1,-18 0-2,18 0 2,0 0-2,-36 0 6,53 0-1,-35 0 9,36-18 13,17 0-24,-18-17 5,0 17-8,18 1 1,0-18 0,0 17 0</inkml:trace>
    </iact:actionData>
  </iact:action>
  <iact:action type="add" startTime="36445">
    <iact:property name="dataType"/>
    <iact:actionData xml:id="d10">
      <inkml:trace xmlns:inkml="http://www.w3.org/2003/InkML" xml:id="stk10" contextRef="#ctx0" brushRef="#br0">8802 9437 0,'0'-35'39,"0"17"-31,17-53 0,1 36 0,70-36 0,-70-34 0,35 87 1,35-70-1,-17 53-1,70-54 2,-18 36-2,71-35 1,-70 35 0,87 18-1,1-18 4,-71 18-6,18-18 6,35 18-6,-88 35 4,35-53-2,-35 53 1,17 0 0,1 0 2,-1 0-4,-17 0 4,17 0-1,1 0-4,-1 0 6,1 0-6,-18 0 3,-36 0 0,1 0 0,-1 0 0,18 0 0,54 35 0,-72-35 0,1 0 0,-18 35 1,-18-35-2,0 18 3,18-18-4,-35 18 4,-1-1-4,19-17 4,-19 35-4,54 1 10,-36-19 0,0 19-7,1-1-2,17 18 2,0 0-2,-1 17 1,-16-17 1,-19-17-2,19 34 1,-1-52 1,-17 88-1,70-36-1,-35-17 1,17 35 0,-35-70 1,1 17 2,-1 0-6,-17 1 2,17-19 3,0 19-4,-35-1 6,36 0-8,-19-17 5,18 17-2,-17-17 57,-36-18 88,1-18-120,-18-17-12,-18 0 5,53-1-20,-36-34 2,36 52 1,0-17 0,0 0 1,0-18-3,-17 0 4,17 35-4,0-35 4,-36 0-3,36 36 5,0-1-7,-17-35 18,-1 53 9,71 35 106,-18 36-132,54 123 2,-37-71 0,-16 1 0,-1-54 0,0 19 0,-35-37 0,0-16 7,36-1-14,-89-35 191,-36 0-184,37-35 0,-72-18 0,53 18-1,-34 17 2,52-35-1,-71 18 0,107 35 0,-54-36 1,53 19-2,-34-1 1,34-17-1,-17 35 9</inkml:trace>
    </iact:actionData>
  </iact:action>
  <iact:action type="add" startTime="39527">
    <iact:property name="dataType"/>
    <iact:actionData xml:id="d11">
      <inkml:trace xmlns:inkml="http://www.w3.org/2003/InkML" xml:id="stk11" contextRef="#ctx0" brushRef="#br0">21960 11254 0,'0'-18'37,"53"-17"-4,71 35-26,-1 0 2,54-53-1,-1 53 0,124-36-1,-18 36 6,18 0-10,35-52 7,159-19-3,-141 18 0,-89 0 1,1 53 1,-36-35-2,-105-18 1,-1 53 1,-52 0 0,-54 0-2,36-35 3,-35 35-4</inkml:trace>
    </iact:actionData>
  </iact:action>
  <iact:action type="add" startTime="41247">
    <iact:property name="dataType"/>
    <iact:actionData xml:id="d12">
      <inkml:trace xmlns:inkml="http://www.w3.org/2003/InkML" xml:id="stk12" contextRef="#ctx0" brushRef="#br0">9102 10019 0,'17'0'105,"19"0"-100,-1 70 18,-35-17-15,0 18 0,0-1 0,17 72 0,1-54 0,35 35 1,-53 54-1,0-54 0,0-35 0,35 106 0,-35-158-1,0 52 2,0 0-1,53 18 0,-53-18-1,0-53 1,0 53 0,0-35 0,0 0 0,0 18 0,0-36 0,0-17 0,0 17 0,0 36 0,0-54 0,0 19 0,18-1 0,-18-18 0,0 54 3,0-53-6,0 17 3,0 0 0,0-17 16,18-1 25,-71-52 14,53-88-55,-106-107 0,106-17 0,-18-17 0,0 123 2,18-36-4,0 1 5,0 53-6,0-54 7,0 89-8,0-71 7,0 36-6,18 35 6,-18-1-6,0-34 7,35 52-8,-35 1 5,0-18-2,0 35 2,0 0-2,36 17 1,-36-34 0,17 17 0,1 18 0,-18-1 0,0 1 1,0 18-2,0-19 1,0 19 0,0-19 1,0 54 110,18 158-111,-1 89 1,-17 0-2,0-1 1,0 1 0,0-1 0,0-87 1,0 52-1,0-88-1,0 18 3,0-89-3,0-17 2,0 18-3,0-18 3,0-18-2,0 18 2,0 35-2,0-53 2,-17 36-2,17-18 3,0 17-4,0-34 6,0 17-8,0-18 4,0 35 0,0-52 8,0-36 97,0-264-105,0-71-1,0-70 1,0 53 1,0 52-2,0 89 1,0-18 0,0 18 1,0 105-1,0-52-1,35 52 2,-35 36-2,18 0 1,-1 53 0,-17-1 2,0 19-3,0 105 137,35 88-136,-35 71 1,0 36-3,0 69 2,0 19 0,0 105 0,0-176 0,0-18 1,0-106 1,0-105-4,0 0 1,18-54 73,0-17-23,-18-17-26,17-1-14</inkml:trace>
    </iact:actionData>
  </iact:action>
  <iact:action type="add" startTime="43942">
    <iact:property name="dataType"/>
    <iact:actionData xml:id="d13">
      <inkml:trace xmlns:inkml="http://www.w3.org/2003/InkML" xml:id="stk13" contextRef="#ctx0" brushRef="#br0">14376 10866 0,'70'0'71,"1"0"-64,17 0 2,0 0-2,-17 35 5,52-35-8,1 53 4,-36-53-1,-35 0 2,17 35-2,-52-35 2,17 0-1,36 0 0,-18 18 8,-36-18 0,19 0-8,-1 0 0,-35 17 1,53 1-2,-36-18 1,19 0 0,-1 0 0,-17 18 16</inkml:trace>
    </iact:actionData>
  </iact:action>
  <iact:action type="add" startTime="46038">
    <iact:property name="dataType"/>
    <iact:actionData xml:id="d14">
      <inkml:trace xmlns:inkml="http://www.w3.org/2003/InkML" xml:id="stk14" contextRef="#ctx0" brushRef="#br0">22419 10777 0,'35'0'87,"18"0"-80,71 0 2,-54 0-1,36 0-1,35 0 1,18 0 0,17 0 0,-70 0 1,18 0 0,-54 0-3,1 0 3,35 0-2,-36 0 1,1 0 0,-18 0 2,17 18-4,-35-18 4,-17 0-4,53 0 5,-36 0-5,-17 0 10,17 0 8,0 0 0,-17 0 15,52 0-22,-34 0-9,-19 35-1,107-35 2,17 0-2,-35 36 2,-1-36-2,89 35 4,-70-35-6,-1 53 7,54-53-7,-54 35 2,1 18 1,-54-53 1,1 35-2,-53-35 7</inkml:trace>
    </iact:actionData>
  </iact:action>
  <iact:action type="add" startTime="48238">
    <iact:property name="dataType"/>
    <iact:actionData xml:id="d15">
      <inkml:trace xmlns:inkml="http://www.w3.org/2003/InkML" xml:id="stk15" contextRef="#ctx0" brushRef="#br0">25823 10336 0,'0'-17'67,"36"-19"-39,-1 1-4,18-18-14,0 0-5,17-17 4,18-18 7,-35 35-15,71 17 6,-54-52 1,36 18 0,35-19 0,-88 54-1,-35 0 2,35 17-2,-18-17 2,18 17-1,-18-17 8,-17 17-8,0 1-1,34-1 3,-16-17-4,17-18 3,53 0-2,-36-35 3,-35 53-4,1-36 9,-19 36-14,19-1 7,-1-16 0,0 16 1,18-17-1,0 0-1,-53 36 1,35-18 0,18-18 1,-53 35 6,35 0-7,-17-35 24,-36 53 128,-52 0-143,52 18 6,1-18-14,-19 0-1,19 0 0,17 18-1,-36-18 2,1 0-1,0 17 7,17 1-6,-17-18 7,17 0-9,1 0 2,-1 18 64,36-18 29,52-18-93,107-35-1,-54 18-1,1 35 2,-1 0-2,0-36 1,-34 36 0,16-52 1,-69 52-2,17 0 6,-18 0-1,0-18-4,-17 18 15,-18 53 209,0-36-224,-18 54 0,18 0 0,-35-1 1,35 1-2,0-18 2,0 17-2,-18-17 1,1 0 1,17-35-2,0 17 1,0-17 0</inkml:trace>
    </iact:actionData>
  </iact:action>
  <iact:action type="add" startTime="51655">
    <iact:property name="dataType"/>
    <iact:actionData xml:id="d16">
      <inkml:trace xmlns:inkml="http://www.w3.org/2003/InkML" xml:id="stk16" contextRef="#ctx0" brushRef="#br0">14534 10848 0,'18'0'94,"35"0"-81,70 0-8,1 0 0,-18 0 4,70 0-2,1 0 1,17 35 0,88 0 1,-71-35-2,-34 53 6,35 0-10,-54-53 6,-34 18-2,-36 0 2,35-18-2,-52 0 3,-53 0-4,17 0 26,-53 0 81,1 0-97,-19 0-9,-34 0 2,17 0-2</inkml:trace>
    </iact:actionData>
  </iact:action>
  <iact:action type="add" startTime="55934">
    <iact:property name="dataType"/>
    <iact:actionData xml:id="d17">
      <inkml:trace xmlns:inkml="http://www.w3.org/2003/InkML" xml:id="stk17" contextRef="#ctx0" brushRef="#br0">7549 16528 0,'-52'0'56,"-72"-18"-48,53-17 8,-52-53-15,52 88 7,-70-18 0,88-35-2,-70-35 3,-18 0-1,106 52-1,17 1 1,-17 0 1,-36-36-2,-35 18 2,71 18-2,-18-71 4,0 71-6,18-53 4,0 17-2,-18 18 5,17-17-8,-17 17 7,53 0-5,-35 18 4,35-71-3,-35 70-1,35-87 2,0 70 0,0-18 0,0 36 0,-35-71 0,35 18 0,0-35 0,0-36 0,0 106 1,0-70-1,35 70-1,18 17 1,-36-17 1,54-17-2,0 35 5,-18-18-8,52-18 5,19 36-2,17-53 5,-53 70-7,36-35 3,-54 35-1,36-17 3,-88 35-4,52 0 3,54-35-2,-107 35 1,54 0 0,-1 0 0,1 0 0,-18 0 0,17 0 1,-34 0-2,17 0 1,17 0 0,1 18 0,52-18 0,-52 35 1,17-35-2,18 35 3,-36 0-4,19-17 4,16 0-4,-34 17 4,-1 0-4,-34-35 5,17 0-6,-36 18 7,1 0-8,0-18 4,-1 17 0,1-17 0,-18 18 56,0 17-48,0 18-7,0-18-2,0 36 1,0-18 1,0 70-1,0-17-1,0-35 1,0 52 0,0-70 0,0 18 0,0-1 7,0-52-14,0 17 7,0 0 0,0-17 8,0 17-8,-35 0 8,17 1 0,0-19-8,-17 19 9,17-19-1,18 19-9,-53-19 2,1 36 7,16-18-9,1 1 1,-53-19 0,35 19 0,-18 17 0,-17-18 1,-18 0-2,0 36 1,-52-18-1,87-18 10,1 18-16,-54-18 6,89-35 1,-36 0-1,54 0 2,-36 0-2,0 0 2,35 0-2,-52 0 2,34 0-2,-17 0 3,-17 0-4,-1 0 4,1 0-4,17 0 3,-18 0-2,36 0 4,17 0-6,-35 0 7,36-18-8,-18 18 9,-18 0-10,0 0 7,17 0-4,1-35 2,-35 35 0,17 0 1,17 0-1,-16 0-1,16-18 2,1-17-1,0 35 8,-54-17-7,72-1 10,17 0-6,-18 18 22,1-17-6</inkml:trace>
    </iact:actionData>
  </iact:action>
  <iact:action type="add" startTime="58486">
    <iact:property name="dataType"/>
    <iact:actionData xml:id="d18">
      <inkml:trace xmlns:inkml="http://www.w3.org/2003/InkML" xml:id="stk18" contextRef="#ctx0" brushRef="#br0">7814 14429 0,'18'0'127,"-1"-18"-119,19-17 0,-36-18-1,17 17 1,1-16 1,17-19-1,-17 18 0,17 35 2,0-52-5,-35 17 4,36 0-1,34-17 1,-52 17-2,35 0 1,0 0 0,0 17 0,17-34 0,36 35 1,0-54-3,-18 54 3,53-53 0,-17 53 0,-1-18-4,-52 18 10,52-1-14,-17 36 8,-18-53-1,-17 53 0,34 0 0,1-35 0,18 35 0,-36 0 0,35 0 2,1 0-5,-18 0 4,70 0-2,-17 0 5,-18 0-7,-18 0 6,1 0-3,-18 0-3,-36 0 3,54 0 3,-71 0-6,17 0 3,54 18 0,-71-18 1,70 53 1,-17-18 2,17-17-11,1 17 7,-54 0 3,1 0 2,35 36-12,-36-36 6,1 0 1,0 1 0,34 34 0,-34-17 0,-18-18 0,70 36 0,-52-36 3,17 54-6,-35-37 4,18-16-2,-19 17 4,-16-18-6,-19-35 4,36 0-2,-53 18 5,36 17-8,-19-35 5,18 17-2,-17 1 1,-18 0 0,18-18 0,35 17 0,-53 1 0,35 17 0,-17-35 0,-18 18 0,17 0 0,1-18 4,-18 17-8,17-17 307,-17-17-302,0-19 14,0 19-15,0-19 1,0 1 6,0 0-6,0 17 0,0-17 6,0 17-7,0-17 8,0 17-8,0-17-1,0 0 2,0 17-2,-17-35 18,-1 89 151,18 34-161,0-35-6,35 18-2,18 18 4,-53-36-6,36 36 3,-1-1 0,-17-35 1,-1 18-1,1-53-1,-18 36 1,0-19 0,18 1 0,-36-18 217,-17 35-217,-1-35-1,-17 0 2,-17 0-1,17 0 4,18 0-8,-1 0 4,-17 0 0,18 0 0,0 0-1,17 0 2,-52 0 7,52 0 63,-17 0-54,17 0 146,1-17-158</inkml:trace>
    </iact:actionData>
  </iact:action>
  <iact:action type="add" startTime="62647">
    <iact:property name="dataType"/>
    <iact:actionData xml:id="d19">
      <inkml:trace xmlns:inkml="http://www.w3.org/2003/InkML" xml:id="stk19" contextRef="#ctx0" brushRef="#br0">14640 14340 0,'0'-70'125,"0"35"-117,36-1 0,16 1-1,19-36 2,17 36-1,0-35 1,18 17-1,18 0-1,17 18 1,-18-54 1,1 36-1,87 36-1,-87-19 1,-18 19 0,17-36 0,54 53 2,-107-35-3,54 35 0,17 0 4,17-36-6,54 1 4,-124 17-2,89 18 3,-19 0-4,19 0 5,-1 0-6,-35 0 5,36 0-4,-18 0 2,-18 0 1,-18 0 0,-52 0-2,34 0 0,-34 0 2,-18 0-2,53 0 1,17 71 0,-35-71 1,54 88-2,-54-17 3,18-18-4,88 35 5,17 18-6,-17-36 4,-105-17-2,52 35 3,0 1-4,-71-54 3,-17 18-1,-18 0 2,54-18-6,-54 18 9,53-18-10,-70 0 7,52 1-4,-34-1 3,-1-17-2,18 35 1,-36-53 0,19 35 1,-1 0-1,18-17-1,-35 35 1,52-18 0,-52-17 2,17 17-4,0 0 3,1 0 8,-19-17-1,19-18 5,-19 0-19,1 18 7,-1-18-2,-17 17 1,18 1 8,17-18 8,-70-53 185,0 18-202,35-36 2,-18 36-1,-17 17-1,35 1 1,0-1 2,-35 0-4,35-17 15,0 0-17,-18 35 4,18-18 2,-35-52-4,17 34 10,0 19-8,18-1-1,-17 18 1,-19-35 9,19 0-2,17 17 17,17 0 105,107 71-130,-53 53 2,52 35-1,-52-35-1,34 17 2,-87-52-1,35-18 0,17 53 0,-17-53-1,-35 0 2,17-18-2,1 0 9,-36-17 152,-18-18-160,-17 0 1,-36 0-1,18 0-1,-70 0 1,17 0 0,-35-71 1,-36 71-2,19-53 3,-54 18-4,36-18 4,-1 18-4,107 35 3,-36 0-1,-35-53-1,88 53 1,18 0 2,-1-35-4,19 35 8,-19 0 13</inkml:trace>
    </iact:actionData>
  </iact:action>
  <iact:action type="add" startTime="78191">
    <iact:property name="dataType"/>
    <iact:actionData xml:id="d20">
      <inkml:trace xmlns:inkml="http://www.w3.org/2003/InkML" xml:id="stk20" contextRef="#ctx0" brushRef="#br0">28487 5239 0,'0'35'45,"123"18"-29,124 0-4,194-53-2,247 70-8,-247-17 7,406-53-2,-71 0 2,0 0-2,-53 0 1,-423 0 1,-300 36 8,-71 52 197,36-35-205,-18 123 0,-53 71-2,89-53 1,-54 35-1,18 1 1,53-54 1,0 0-1,0 1 0,0-1 0,-35 18 0,-18-70 3,53 70-7,0-18 5,0 36-2,0 88 2,0-18-1,0 124 3,0-36-6,0-17 2,0 70 2,0 0-1,53 36-1,53-159 2,0 17-2,-71-70 2,18-123-1,-18-1 0,-35-52 0,35-36 0,-17 0 1,0-17-3,-18 0 3,17-1 9,1-17-12,-18 18 10,0 17 23,0-17-14,0 0 14,-53-18-29,-53 0-4,71 0 3,-124 0-2,-123 0 2,-124 0-1,-140 0 0,105 52 0,-53-52 0,-71 71 0,89-71-1,158 0 2,54 0-1,17 0-1,141 0 1,36 0 1,34 0 7,19 0 16,-19 0-8,19 0-16,-19 0 8,1 0-8,0 0 8,17-53-1,-17 53-6,17-18-1,1-17-1,-1-18 17,-35-35-23,53 18 8,0-89-2,-53-53 1,-53-141 0,53-35-1,-88-141 2,0-124-2,35 71 3,18 124-4,18-54 3,17 124-2,53 18 2,-53 70-2,18 0 2,35 71-2,0-1 3,0 1-4,0-71 4,0 71-3,0-18 2,0 18-3,0-1 3,0 107-2,0-1 2,0 19-2,0-19 3,0 54 0,0 34-5,0 19 3,0-19 63,0 54 73,17 35-128,1-53-7</inkml:trace>
    </iact:actionData>
  </iact:action>
  <iact:action type="add" startTime="80727">
    <iact:property name="dataType"/>
    <iact:actionData xml:id="d21">
      <inkml:trace xmlns:inkml="http://www.w3.org/2003/InkML" xml:id="stk21" contextRef="#ctx0" brushRef="#br0">27852 6526 0,'70'53'7,"107"0"3,52-53-5,159 53 3,247 88 1,53-70-1,0-1 0,0 1 1,17 88-3,-264-106 3,-17-53-2,-124 0 2,-124 0-1,-35 35 0,-35-35 0,-53 0 0,17 0-1,-52 0 1</inkml:trace>
    </iact:actionData>
  </iact:action>
  <iact:action type="add" startTime="81437">
    <iact:property name="dataType"/>
    <iact:actionData xml:id="d22">
      <inkml:trace xmlns:inkml="http://www.w3.org/2003/InkML" xml:id="stk22" contextRef="#ctx0" brushRef="#br0">30004 5362 0,'17'194'31,"-17"88"-23,0 36 1,0 141-2,0 70 1,0 141 1,0 53-1,71 18-1,17 0 1,53-106-1,-88-124 1,18 1 0,-18-106 0,0-230 0,-53-53 0,17-87 1,1-36 31,-1-18-24,1 18 0,-18-18-8,0-17 0,0 18 1,0-142-2,53-53 1,53-141 0,88-88 0,-71-88 0</inkml:trace>
    </iact:actionData>
  </iact:action>
  <iact:action type="add" startTime="82029">
    <iact:property name="dataType"/>
    <iact:actionData xml:id="d23">
      <inkml:trace xmlns:inkml="http://www.w3.org/2003/InkML" xml:id="stk23" contextRef="#ctx0" brushRef="#br0">31750 6068 0,'0'-18'47,"0"-52"-23,-35 34-16,35-34 0,0 52 8,0-17-8,-36 0 0,36 17 0</inkml:trace>
    </iact:actionData>
  </iact:action>
  <iact:action type="add" startTime="82214">
    <iact:property name="dataType"/>
    <iact:actionData xml:id="d24">
      <inkml:trace xmlns:inkml="http://www.w3.org/2003/InkML" xml:id="stk24" contextRef="#ctx0" brushRef="#br0">31679 5750 0,'-17'88'15,"-36"195"-7,0-1 0,-123 106 0,176 35 0,-53 36 0,-53 70 0,88-35 0,-105-71 0,52 89 0,18-71 0,0-106 0,53-88 0,-53-124 0,53-52 0,0-53 0,0-142 135,0-52-134</inkml:trace>
    </iact:actionData>
  </iact:action>
  <iact:action type="add" startTime="82902">
    <iact:property name="dataType"/>
    <iact:actionData xml:id="d25">
      <inkml:trace xmlns:inkml="http://www.w3.org/2003/InkML" xml:id="stk25" contextRef="#ctx0" brushRef="#br0">28928 6191 0,'0'-17'23,"35"-1"-15,0 18 0,18 0 0,18 0 1,-1 18-2,-17-18 2,71 0-3,-1 35 2,-52-35 0,-18 0 1,-18 0 0,0 0-2,-17 0 1,35 18 8,-36-1-8,1-17-1,17 0 2,36 35-2,-36 1 9,0-19-8,-17-17 0,17 36 1,-17-1 6,35-17 9,-35-18 89,87 35-105,-52-35 0,18 35-1,-1-35 1,-34 0 1,-19 0-1,19 0 119,34 35-110,1 1-2,-1-36-6,36 35-1,-71-35 0,1 0-1,-1 18 2,18-1-1,17 18-1,-34-35 2,70 36-2,-54-36 1,37 53 0,16-36 0,-69 1 0,-1-18 0,-17 0 0,-18 18 1,35-18-2,18 17 41,-53 1 0,18-18-39,17 35 18,-35-17-22</inkml:trace>
    </iact:actionData>
  </iact:action>
  <iact:action type="add" startTime="84166">
    <iact:property name="dataType"/>
    <iact:actionData xml:id="d26">
      <inkml:trace xmlns:inkml="http://www.w3.org/2003/InkML" xml:id="stk26" contextRef="#ctx0" brushRef="#br0">32491 6438 0,'0'-17'55,"0"-19"-30,53 36 38,-36 0-39,19 0-16,34 0 16,-52 0-15,17 0-3,0 0 3,-17 0-1,17-35 0,1 35 79,-19 0-70,19 0 7</inkml:trace>
    </iact:actionData>
  </iact:action>
  <iact:action type="add" startTime="85542">
    <iact:property name="dataType"/>
    <iact:actionData xml:id="d27">
      <inkml:trace xmlns:inkml="http://www.w3.org/2003/InkML" xml:id="stk27" contextRef="#ctx0" brushRef="#br0">28328 9807 0,'35'0'48,"1"0"-42,-19 0 4,19 0-1,122 0-3,-34 0 1,52 0 3,53 0-3,124 0 3,71 0-4,122 0 4,-69 0-4,16 0 6,107 0-9,-176 0 8,-1 0-6,-141 0 5,18 0-4,-71 0 3,-70 0-2,-159-17 50,-18 17 159,-52-36-208,-107 36 0,54 0 1,-1 0-1,-105 0 0</inkml:trace>
    </iact:actionData>
  </iact:action>
  <iact:action type="add" startTime="86574">
    <iact:property name="dataType"/>
    <iact:actionData xml:id="d28">
      <inkml:trace xmlns:inkml="http://www.w3.org/2003/InkML" xml:id="stk28" contextRef="#ctx0" brushRef="#br0">28557 6809 0,'-35'0'35,"0"0"-15,17 0-5,-88 0-2,71 0-10,-36 0 7,1 0-4,-89 0 4,-17 0-4,-89 0 3,71 0-2,-70 35 3,-72 18-3,160-18 1,-18 18 0,123-53 0,54 0 0,-1 0 64,18 35-65,0 1 2,0 16-1,0 72 0,0-18 5,35 88-11,54 53 13,-19-36-13,1 54 13,-18 35-14,-53-18 8,106 18 0,-106-53-4,52-35 3,-52-71 0,0-18 0,36-52 0,-36-36 1,0-17-2,0-1 9,35-17 48,18 0-27,-53-17-27,70 17-8,-17 0 7,106 0-2,88 0 1,35 0 1,18 0-2,-71 0 1,-52 0-1,-107 0 2,-17-18-1,-35 0 91,-36-35-94,-123 18 2,-18-71 2,54-17-1</inkml:trace>
    </iact:actionData>
  </iact:action>
  <iact:action type="add" startTime="87787">
    <iact:property name="dataType"/>
    <iact:actionData xml:id="d29">
      <inkml:trace xmlns:inkml="http://www.w3.org/2003/InkML" xml:id="stk29" contextRef="#ctx0" brushRef="#br0">24747 8061 0,'18'0'5,"0"0"1,17 0 2,35 0-2,1 0 3,-18 0 0,106 0-1,17 0-1,18-53 3,-70 18-4,-1-18 5,-70 35-7,-35 18 42,-36 0 20,0 0-58,1 53 4,-72 53-7,89-18 7,-88 36-8,53-36 4,-71 88 0,106-105 0,-35-1 0,17-17 0,18-17 8</inkml:trace>
    </iact:actionData>
  </iact:action>
  <iact:action type="add" startTime="88529">
    <iact:property name="dataType"/>
    <iact:actionData xml:id="d30">
      <inkml:trace xmlns:inkml="http://www.w3.org/2003/InkML" xml:id="stk30" contextRef="#ctx0" brushRef="#br0">25365 8484 0,'17'0'63,"19"0"-59,-1 0 5,18 0 10,17 0-14,1 0 3,-1 0-1,19 0 2,-1 18-2,-18-18 2,-17 18-2,-17-1 1,17 1 0,-53-1 121,17 1-122</inkml:trace>
    </iact:actionData>
  </iact:action>
  <iact:action type="add" startTime="89014">
    <iact:property name="dataType"/>
    <iact:actionData xml:id="d31">
      <inkml:trace xmlns:inkml="http://www.w3.org/2003/InkML" xml:id="stk31" contextRef="#ctx0" brushRef="#br0">26300 8520 0,'0'-18'15,"35"18"1,0 0 0,-17 0-8,17 0 10,18 35-12,-53 0 2,18-17-1,17 53 3,-35-36-4,0 18 2,35-35 0,-88-18 109,36 0-114,-54 0 6,36 0-2,17-18 1,0-17 1,1-18-2,-1 35 2,-17-35 4,35 18-10,0 17 5,0-17 0,-18-53 8</inkml:trace>
    </iact:actionData>
  </iact:action>
  <iact:action type="add" startTime="89702">
    <iact:property name="dataType"/>
    <iact:actionData xml:id="d32">
      <inkml:trace xmlns:inkml="http://www.w3.org/2003/InkML" xml:id="stk32" contextRef="#ctx0" brushRef="#br0">27146 8043 0,'0'-17'31,"-106"70"-22,1 70 0,-54 106-3,71-105 4,-1 70-4,37-88 2,-1-53 1,35 35-3,0-71 138,1 1-136,-1-53 9</inkml:trace>
    </iact:actionData>
  </iact:action>
  <iact:action type="add" startTime="90209">
    <iact:property name="dataType"/>
    <iact:actionData xml:id="d33">
      <inkml:trace xmlns:inkml="http://www.w3.org/2003/InkML" xml:id="stk33" contextRef="#ctx0" brushRef="#br0">26758 8043 0,'18'0'162,"-1"0"-112,-17 18-43,18 17 2,-18-17-1,0 17 0,0-17 12,0-1 79,-18-17-82,-17 0-2,35-17 10,0-18-1,0-1-8,0 19 8,0-19-8,0 19 0,-17-1 24,-1 18 0,18 18-24</inkml:trace>
    </iact:actionData>
  </iact:action>
  <iact:action type="add" startTime="91102">
    <iact:property name="dataType"/>
    <iact:actionData xml:id="d34">
      <inkml:trace xmlns:inkml="http://www.w3.org/2003/InkML" xml:id="stk34" contextRef="#ctx0" brushRef="#br0">27005 8537 0,'18'-17'7,"-1"17"17,36 0-9,-35 17-7,0-17 0,-18 53 16,53-35-23,-36 35 6,1-53 1,-18 35 0,0 36 0,0-54 0,0 18 1,0-17-3,0 17 11,-35-17 39,-1-18-39,1 0-9,0-35-1,-18-18 1,35 0 0,-17 35 0,0-52 0,35 34 1,0 1 7</inkml:trace>
    </iact:actionData>
  </iact:action>
  <iact:action type="add" startTime="91942">
    <iact:property name="dataType"/>
    <iact:actionData xml:id="d35">
      <inkml:trace xmlns:inkml="http://www.w3.org/2003/InkML" xml:id="stk35" contextRef="#ctx0" brushRef="#br0">27552 9737 0,'-35'-18'79,"-54"18"-71,37 18 1,-54 17-3,53 0 3,-18-17-1,36 17 0,17 0-1,-17 18 3,35-17 5,0 34-8,0-52 1,0 52 1,0-34-1,0 52-1,0 0 2,0 0-1,0 0-1,0 1 2,53-1-2,-53-53 2,0 36-2,18-18 1,-1-1 0,-17-16 0,0 52 0,0-18 1,0 1-2,0 35 2,0-36-2,0 1 2,0-18-2,0 17 2,0 1-1,0-53 0,0 17-1,0 35 1,0-52 0,0 17 1,0 1-1,0-19 3,0 19-7,0 17 4,0-18 0,0 35 0,0-52 1,36 105-2,-36-52 1,0-18 0,0 70 0,52 107 0,-52 17 1,0 35-2,0-53 2,0-52-2,36 17 4,17-71-6,-18-17 4,0-88-2,-17 17 4,-1-35 10,19 0-5,-1 0-7,-17 0-2,-1 0 2,1 0-2,0 0 13,34-18-8,-52 1-4,36 17 40,-1 0-20,-17 0-20,52 0 5,-34 0-4,-19 0-3,18 0 4,-17 0 12,0-36 155,-18 1-169</inkml:trace>
    </iact:actionData>
  </iact:action>
  <iact:action type="add" startTime="93342">
    <iact:property name="dataType"/>
    <iact:actionData xml:id="d36">
      <inkml:trace xmlns:inkml="http://www.w3.org/2003/InkML" xml:id="stk36" contextRef="#ctx0" brushRef="#br0">25030 11606 0,'35'-17'7,"-18"17"1,36 0 1,0 17-1,0 1-1,-17 0 2,-1-18-1,35 35-1,1-35 1,-18 53 0,-18-53-1,0 35 2,1-35-1,-19 35 1,1-17-2,0-18 2,-1 35-2,1-17 3,-18 0 5,0 17 1,0 0-9,0-17 1,0 35 0,-35-36 1,17-17-2,-35 18 2,53 0 3,-35-18-9,-1 35 5,36 0 64,0 0-63,71 54 7,-36-54-9,89 35 2,-54-17-2,1 18 2,17-36-2,0 36 1,-52-54 0,-1 19 8,-35-1-5,0-17-5,0 52 2,0 1 0,0-54-2,0 19 2,0-1 0,-18-17 0,1-1 0,-1-17 1,-17 0-2,17 0 58,-17 0-49,17 0-8,18-70 0,0 17 0,0 0 1</inkml:trace>
    </iact:actionData>
  </iact:action>
  <iact:action type="add" startTime="94230">
    <iact:property name="dataType"/>
    <iact:actionData xml:id="d37">
      <inkml:trace xmlns:inkml="http://www.w3.org/2003/InkML" xml:id="stk37" contextRef="#ctx0" brushRef="#br0">26705 12083 0,'18'0'10,"17"0"3,-17 0 11,17 0-15,-17 0 8,17 17-11,-17-17 2,-1 53 0,1-18 0,-18 1 1,0 70 4,0-71-10,0 35 4,0-52 1,0 17 1,0 1-2,-35-36 26,17 35-26,-17-35 9,-36-18 0,18 1-7,36-36-2,-54 17 2,36-34 14,0 35-15,35-18 0,-36-71 0,36 1 0,0 17 1,0-88-2,0 141 1,0-71-1,0 72 2,0 16-1,18 1 0,17 35 111,36 0-101,-36 0-2,-17 0-9,17 0 0,-35 18 3</inkml:trace>
    </iact:actionData>
  </iact:action>
  <iact:action type="add" startTime="99414">
    <iact:property name="dataType"/>
    <iact:actionData xml:id="d38">
      <inkml:trace xmlns:inkml="http://www.w3.org/2003/InkML" xml:id="stk38" contextRef="#ctx0" brushRef="#br0">25277 8784 0,'35'0'23,"-18"0"-15,19 0 0,34 0 0,36 0 0,-35 18-1,52 35 3,71-18-4,-53-17 5,18 52-6,-36-70 7,-52 0-8,88 53 9,-36-53-10,18 0 6,18 35-2,0-17 8,-71 0-14,-17-18 9,-1 0-4,1 35 2,-54-35 8,19 0 8,-54 0 152,0 0-168,-105-18 1,52 18-1,1-35-1,-54 0 2,54-1-2,-107 36 1,54-52 0,-36 16 1,-17-17-3,17 53 3,-17-35-1,52 35 1,1 0-2,-1-53 3,1 18-4,52 35 3,1 0-2,52 0 2,-53-35-2,36 35 2,18 0-1,-54 0 0,36 0 0,-1-36-1,19 36 9,-19 0 0,19 0-7,-18 0-2,-1 0 2,19 0 7,-19 0-9,19 0 17,-1-17 57,36 17-40,17 0-35,36 0 3,34 0-2,19 0 1,-1 17 0,89 36 0,-106-17 0,-36-1 2,-52-35-4,17 35 2,1-35 0,-19 0 4,19 0-8,34 0 5,-52 0-2,17 0 34,-17 0-26,17 35 1,0-35 0,-17 0 88,52 18-95,1 17-2,-1 1 1,19 52 1,-19-53-1,-34 0 0,-1 1 8</inkml:trace>
    </iact:actionData>
  </iact:action>
  <iact:action type="add" startTime="101158">
    <iact:property name="dataType"/>
    <iact:actionData xml:id="d39">
      <inkml:trace xmlns:inkml="http://www.w3.org/2003/InkML" xml:id="stk39" contextRef="#ctx0" brushRef="#br0">28152 8308 0,'70'-18'34,"-52"18"-29,141 53 2,-18 0 2,0 35-2,106 0 1,-71-35 0,106 106 0,-17-124 0,-18 18-1,-124 36 2,1-89-1,-1 0 1,1 52-2,-54-52 1,-17 0 0,18 0 65,-1 36-66,-34-36 9,-19 0-8,19 0 8,-19 0 8,18 0-9,36 0-14,-53 0 7,52 0 0,-17 0 0,0 17 1,53-17 2,-88 0-6,17 0 2,0 0 41,-17 0-32,52 0-1,1 0-14,-18 0 7,-18 0 1,36 0-1,-54 0 7,19 0 26,34 0-18,-52 0-12,140 0 3,-87 0-7,0 0 6</inkml:trace>
    </iact:actionData>
  </iact:action>
  <iact:action type="add" startTime="104415">
    <iact:property name="dataType"/>
    <iact:actionData xml:id="d40">
      <inkml:trace xmlns:inkml="http://www.w3.org/2003/InkML" xml:id="stk40" contextRef="#ctx0" brushRef="#br0">15381 6227 0,'18'0'97,"-1"0"-92,107 0 2,-71 0 7,35 0-12,71 0 11,17 0-10,-52 0 11,-19 0-12,-34 0 7,0 0-2,-36 0 2,-18 0-2,19 0 1,-89 0 169,-18 0-165,-35 0-8,-70 0 4,0 0 0,-1 0-1,-52 0 2,17 0-1,36 0-1,-124 0 2,35 0-1,160 0 0,-142 0 0,70 0-1,124 0 2,-70 0-2,70 0 2,18 0-2,-1 0 3,19 0-4,-19 0 11</inkml:trace>
    </iact:actionData>
  </iact:action>
  <iact:action type="add" startTime="114502">
    <iact:property name="dataType"/>
    <iact:actionData xml:id="d41">
      <inkml:trace xmlns:inkml="http://www.w3.org/2003/InkML" xml:id="stk41" contextRef="#ctx0" brushRef="#br0">22684 6491 0,'17'0'163,"36"0"-159,53 0 4,17 0 0,1 35 0,-54 1 0,125-1 0,-90-35 0,54 18-1,0 52 2,-36-70-2,1 53 1,-1-18 0,1 1 2,-54-36-1,36 0-1,35 53-3,-35-53 4,18 0-2,-54 0 5,54 35-8,-36-35 5,0 0-2,-17 0 7,-19 0-12,1 0 6,0 0 0,-35 0 0,17 0 0,-17 17 121,-71 1-97,-35-18-21,-36 0-7,-17-35 5,-106 17-1,88-17-1,36 0 1,-1-1 0,-52-17 0,106 53 0,-19 0 2,1 0-2,-18-35-1,71 35 1,0 0-1,-36 0 3,54 0-3,-36-18 1,0 1 0,-18 17 3,18 0-6,-70-35 5,52 35-4,-35 0 5,36-36-6,-54 36 9,54-35-12,35 35 6,-18 0-1,-18 0 8,36 0-14,-18-18 7,53 1 0,-35 17 0,-18 0 1,17 0-2,1-36 1,17 36 0,-52 0 0,35 0 0,-1 0 0,-17 0 0,18-17 2,0 17-4,17 0 3,-17 0 6,17 0-7,-17 0 0,0 0 9,17-35-1,-17 35 7,53 0 201,140 0-216,-34 0 1,-18 0 0,70 0-2,-53 0 1,54 0-1,-1 0 3,-52 0-1,-1 0-1,54 0-2,-107 0 2,-17 0 0,18 0 4,-1 17-9,-35-17 8,-17 0-5,17 0 6,-17 0 0,17 0 11,1 0-7,-19 0-8,18 0 1,36 0-2,-53 0 9,17 0-8,-17 0 0,34 18 1,-34-18-2,35 0 2,18 0 6,-19 35-7,19-35 8,-53 0-8,17 35 0,0-35 1</inkml:trace>
    </iact:actionData>
  </iact:action>
  <iact:action type="add" startTime="124159">
    <iact:property name="dataType"/>
    <iact:actionData xml:id="d42">
      <inkml:trace xmlns:inkml="http://www.w3.org/2003/InkML" xml:id="stk42" contextRef="#ctx0" brushRef="#br0">23424 6685 0,'0'-18'70,"36"1"-62,-19 17-1,54 0 1,-36 0 0,71 0 0,-35 0 1,-1 0-2,-17 0 2,18 0-2,-1 0 2,-52 0-1,52 0 0,-34 0 0,-19 0 0,54 0 0,-1 0 7,-52 0-7,17 0 0,1 0 0,-19 0 0,18 0 16,-17 0-8,35 0-7,0 0-2,0 0 1,70 0 0,1 0 0,52 0-1,1 0 2,-36 0-1,0 0 7,-18 0-14,-52 0 7,-36 0 0,-17 0 0,17 0 4,-17 0 16,17 0-20,0 0 1,-17 0 3,17 0-8,-17 0 3,-53 0 170,-36 0-170,-35 0 5,-17 0-8,-54 0 5,1 0-2,-1 0 2,1 0-2,-71 0 2,71 0-2,-1 0 1,1 0 4,53 0-1,-19 0-6,54 0 0,0 0 2,0 0 2,17 0-1,-17 0-1,0 0 2,-36 0-2,-105 0 2,70 0-2,18 0 2,-53-53-2,-35 0 3,105 53-4,1 0 4,-1-35-4,-17 35 4,53 0-4,18 0 4,34 0-4,19 0 10,-19 0 0,54 0 129,0 0-138,105 0 2,54 0-1,-72 0 0,107 17-1,0-17 1,-36 53 0,1-53 1,17 53-2,-18-53 2,0 35-1,-17-17 0,-35 17 0,34 1 2,-52-36-5,106 17 3,-159 1 0,35-18 0,18 53 0,0-53 0,17 0 1,-17 35-2,-36-35 9,-52 0-4,17 0-8,1 0 9,-19 0-1,19 0 20,-19 0-25,18 0 9,-17 0 0,17 0-8,-17 0 16</inkml:trace>
    </iact:actionData>
  </iact:action>
  <iact:action type="add" startTime="126959">
    <iact:property name="dataType"/>
    <iact:actionData xml:id="d43">
      <inkml:trace xmlns:inkml="http://www.w3.org/2003/InkML" xml:id="stk43" contextRef="#ctx0" brushRef="#br0">28998 10354 0,'-17'0'117,"-19"-18"-108,-17 1-1,18 17-1,-18 0 2,-70-36-1,52 1 0,-52 35 0,-1 0 0,36-35 0,35 35-1,-53 0 2,36-35-2,35 35 17,-1 0 112,19 70-103,17 107-25,88-1 1,-53 18-2,18-35 1,-18 35 1,18 0-1,0-18-1,35 36 2,-70-89-2,0 1 5,35-18-8,-18 52 7,-18-34-7,54-18 7,-71-53-6,0 0 8,71 88-10,-71-106 7,0-17-4,35 52 2,-35-35 3,0 1-6,0-19 3,0 19 0,0-19 0,0 18 0,0 1 0,0-19 0,0 19 1,53-19 158,17-17-159,1 0 1,-1-17-2,-17 17 2,18 0-2,-1 0 2,-34-36-1,17 36 0,-18 0 0,-17 0 1,17 0 6,0-35 33,-53 0 88,-70 17-128</inkml:trace>
    </iact:actionData>
  </iact:action>
  <iact:action type="add" startTime="129126">
    <iact:property name="dataType"/>
    <iact:actionData xml:id="d44">
      <inkml:trace xmlns:inkml="http://www.w3.org/2003/InkML" xml:id="stk44" contextRef="#ctx0" brushRef="#br0">29722 10566 0,'0'-36'102,"35"-17"-38,35 18-47,-17 18-10,-35 17 1,35 0 0,-18-36 0,-17 36 1,52 0 6,1-35 1,-1 35-15,-17 0 6,-17 0 1,34 0 0,-52 0 0,35 0 0,0 0 1,0 0-2,17 0 1,54 18 0,-1 35 2,36-36-4,-71 1 8,35 17-9,1 18 1,-18-18 1,0 1 2,-18-1-2,-18-17 2,1 34-2,17 1 1,-35-17 0,-35-19 0,52 19 0,-17-19 0,-35 1 0,-1 17 0,36 18 1,0-18-2,-17 1 3,34 34-4,-35-35 3,18 18-2,0 0 2,0 0-2,-35-18 2,-1-35-2,1 53 1,0-53 0,-18 53 4,0-17-8,0 16 5,0 19-1,0 0-1,0-54 1,0 18 0,0 18 0,-18-35 0,0 0 0,-17 17 0,35-17 0,-53-18 2,0 17-4,-17 19 2,17-36 1,-18 0-2,-52 35 2,17-35-2,-53 0 2,18 0-2,-88 0 6,105 0-10,-52 0 6,0 0-2,52 0 2,1 0-2,-1 0 3,18 0-4,71 0 8,-71 0-12,36 0 6,34 0 1,-17 0-2,-88 0 1,35-18 0,18 18 0,-18-35 7,54 35-14,16-35 11,1 35-8,-18 0 4,18-36 1,-1 19-2,1 17 3,18-36-4,-36 19 4,35-1-4,0 0 7,-35 1-10,53-18 10,-35-1-10,0-34 7,-18-36-4,-18-53 7,36-35-10,18 88 13,17-17-15,-36-1 6,36 107 2,0-107-1,0 107 0,0-19-1,36-52 2,-1 18-2,18 17 3,17 17-4,-17-17 3,-18 18-2,18 18 2,-17-1-2,-1 18 3,18-18-3,0 1 1,-36 17-1,19 0 3,-19 0-4,19 0 6,-1 0-8,-17 0 28,17 0-16,-18 0 0,19 0-8,-1 0 9,-17 0 7,17 0-1,-17 0-6,17 0-2,18 0 2,-53 17-2,17 1-6</inkml:trace>
    </iact:actionData>
  </iact:action>
  <iact:action type="add" startTime="132198">
    <iact:property name="dataType"/>
    <iact:actionData xml:id="d45">
      <inkml:trace xmlns:inkml="http://www.w3.org/2003/InkML" xml:id="stk45" contextRef="#ctx0" brushRef="#br0">15734 10901 0,'18'0'18,"17"0"19,-18 0-22,19 0-6,-1 0-2,-17 0 2,35 0-2,-18 0 2,35 0-1,1 0 0,35 0 0,17 0 0,18 0 3,-35 0-6,71 0 3,-125 0 1,19 0-1,0 0-1,-54 0 16,-52 0 66,-18 0-73,35 0-8,-52 0 0,17 0 0,-18 0 0,-17 0-1,35 0 3,-17 0-4,-1 0 2,36 0 0,-18 0 1,18 0 7,17 0-8,-17 0 8,-1 0 0,19 0 0,-36 0-9,0-35 2,0 35 7,18 0-9,0 0 2,17 0-1,-17 0-1,17 0 2,-17 0-1,-1 0-1,19 0 1,-18 0 0,17 0 1,-17 0-2,17-18 1,-17 18 24,17 0-24,0-18 1,-35 1-2,36 17 9,-18 0-8,17 0 9,-17 0-9,17-36 23</inkml:trace>
    </iact:actionData>
  </iact:action>
  <iact:action type="add" startTime="135542">
    <iact:property name="dataType"/>
    <iact:actionData xml:id="d46">
      <inkml:trace xmlns:inkml="http://www.w3.org/2003/InkML" xml:id="stk46" contextRef="#ctx0" brushRef="#br0">14252 10654 0,'18'0'52,"17"0"-48,36 0 4,-54 0 0,54 0-1,-1 18 3,1-18-4,35 35 4,-36-35-4,54 0 3,-18 0-2,17 0 2,-52 0 1,-1 0-4,-17 0 1,-18 0 1,1 0 0,-19 0 5,19 0-1,-19 0 51,19 0-31,-1 0-23,-18 0-2,19 0 2,105 17-2,-53 19 2,124-1-2</inkml:trace>
    </iact:actionData>
  </iact:action>
  <iact:action type="add" startTime="136797">
    <iact:property name="dataType"/>
    <iact:actionData xml:id="d47">
      <inkml:trace xmlns:inkml="http://www.w3.org/2003/InkML" xml:id="stk47" contextRef="#ctx0" brushRef="#br0">33673 10231 0,'17'35'167,"-52"-18"345,0-17-496,17 0 0</inkml:trace>
    </iact:actionData>
  </iact:action>
  <iact:action type="add" startTime="144342">
    <iact:property name="dataType"/>
    <iact:actionData xml:id="d48">
      <inkml:trace xmlns:inkml="http://www.w3.org/2003/InkML" xml:id="stk48" contextRef="#ctx0" brushRef="#br0">32579 10319 0,'18'-18'89,"17"18"-74,0 71-7,-35-1-1,0 36 1,0-35 0,35 34 1,-35 19 0,53-1-3,-53 54 3,0-54-2,0 1 2,0-1-1,0-70 2,0 71-5,0-107 3,0 18 0,0 1 0,0-19 1,0 54-2,0-53 0,0 17 11,0 0-10,0-17 7,0 17 1,0-17-8,36 17 1,-36 0-2,0-17 2,0 17-2,0 0 2,0-17-1,0 17 0,0-17 1,0 17 11,0 1-10,0-19 15,0 36-2,17-35-13,-17-1 5,0 19 1</inkml:trace>
    </iact:actionData>
  </iact:action>
  <iact:action type="add" startTime="146750">
    <iact:property name="dataType"/>
    <iact:actionData xml:id="d49">
      <inkml:trace xmlns:inkml="http://www.w3.org/2003/InkML" xml:id="stk49" contextRef="#ctx0" brushRef="#br0">33514 10513 0,'0'-18'39,"0"0"-31,-35-17-1,17 35 9,-35-17-7,35 17-1,1 0 7,-19-36-5,1 36-4,18 0 2,-19-35 0,1 35 8,17 0-7,-17 0 7,17 0 0,-17 0 0,0 18 25,17-1-34,18 1 1,0 17-1,0-17 2,0 17 7,0-17 55,36-18-54,-19 0 30,1 0-14,-1-18-17,-17 0-1,18 18 2,0-17-10,-1-1 10,1 1-2,0-1-6,-1 0 23,19-35 0,-19 53 7,1 18 41,-18 53-71,70 52-1,-70-17-1,36 0 2,-36-18-2,35-53 2,-35 0 9,-18-35 68,-17 0-78,0 0-1,17 0 2</inkml:trace>
    </iact:actionData>
  </iact:action>
  <iact:action type="add" startTime="153605">
    <iact:property name="dataType"/>
    <iact:actionData xml:id="d50">
      <inkml:trace xmlns:inkml="http://www.w3.org/2003/InkML" xml:id="stk50" contextRef="#ctx0" brushRef="#br0">29810 10231 0,'17'0'28,"-17"88"-24,0 53 4,0 18 0,0 70 0,0-53 0,0 54 1,0 17-3,0-18 2,0 0 1,0-52-1,0-54-1,0 18 3,0-35-3,0-53 3,0 17-4,0 1 5,18 70-6,0-53 3,-18 36 0,0-1 2,53 1-4,-53-107 4,0 19-4,0-1 6</inkml:trace>
    </iact:actionData>
  </iact:action>
  <iact:action type="add" startTime="154390">
    <iact:property name="dataType"/>
    <iact:actionData xml:id="d51">
      <inkml:trace xmlns:inkml="http://www.w3.org/2003/InkML" xml:id="stk51" contextRef="#ctx0" brushRef="#br0">30974 13458 0,'18'0'31,"34"36"-16,-16 140-6,17 124-1,0 70 0,-1 18-1,1 18 1,-53-53 1,0-53-1,53-89-1,-53-69 2,36-1-2,-36-88 1,0-18 0</inkml:trace>
    </iact:actionData>
  </iact:action>
  <iact:action type="add" startTime="159134">
    <iact:property name="dataType"/>
    <iact:actionData xml:id="d52">
      <inkml:trace xmlns:inkml="http://www.w3.org/2003/InkML" xml:id="stk52" contextRef="#ctx0" brushRef="#br0">31274 13300 0,'-18'0'116,"0"0"-113,-34-36 6,-1 36-1,-53 0-2,71 0 2,-1 0 0,1-17 0,0 17 0,-1 0 8,19 0-7,-1 0 206,18 53-207,0 0 0,0 17 1,0 36 3,0-35-8,0 52 3,0-17 2,0 17-2,0 1 2,0-54-2,0 36 1,0-53 0,0-18 6,0 36-12,0-18 7,0-18-1,0 0-1,0 1 1,0-19 0,0 19 0,0-19-1,0 19 2,0-1 7,0-18-8,0 19 0,0-19 1,0 107-1,0-89-1,0 18 2,0 35-2,0 0 2,0 36-2,0-1 2,0-105-2,0 53 1,0-36 0,0-18 1,0 19-2,0-19 13,0 19 8,0-1-20,0-17 1,0 17-2,0 35 2,0-17-2,0-17 2,0 34-2,0-52 9,0 17 0,0-17-7,0 17 6,0 0 1,0-17-8,0 17 8,0-17-8,0 17 0,0 0 0,0-17 16,0 17 33,0-17-42,0 35 1,53-53-6,-18 35-4,36-35 5,-1 0-7,36 35 11,-35-35-14,35 0 9,-36 0-1,1 0 3,-1 0-11,-52 0 8,17 0 7,-17 0 56,17 0-51,-17 0-18,-36-17 126</inkml:trace>
    </iact:actionData>
  </iact:action>
  <iact:action type="add" startTime="162398">
    <iact:property name="dataType"/>
    <iact:actionData xml:id="d53">
      <inkml:trace xmlns:inkml="http://www.w3.org/2003/InkML" xml:id="stk53" contextRef="#ctx0" brushRef="#br0">7020 15946 0,'36'0'164,"69"0"-162,19 0 8,-1 0-2,-17 0-1,18 0 0,-1 0 2,-52 0-1,-18 0 4,-18 0-8,0 0 3,-17 0 1,-54 0 129,-34 0-130,-89 0 2,71 0-1,-71 0-1,89 0 2,-36 0-1,18 0 0,35 0-1,17-18 1,-16 0 0,-19 18 1,18-17-2,-17 17 9,52 0-7,-17 0-1,17 0 0,-17 0 8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4:49:50.69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4452">
    <iact:property name="dataType"/>
    <iact:actionData xml:id="d0">
      <inkml:trace xmlns:inkml="http://www.w3.org/2003/InkML" xml:id="stk0" contextRef="#ctx0" brushRef="#br0">11959 5009 0,'35'-17'10,"18"-1"-5,18 18 11,-18 0 1,-18 0-11,0 0 18,36 18-17,-53-18 1,140 0 0,36 53 1,71-53-1,17 0 1,71 0-2,-36 0 1,-17 0 0,53 0-1,-88 0 1,-36 0 0,-17 0 1,-142 0-2,1 0 3,35 0-4,-36 0 3,-52 0 1,17 0-2,36 0-3,-18 0 8,70 0-10,-70 0 7,70 0-3,1 35 5,52 18-7,-105-53 8,105 0-12,-123 35 9,35-35-4,0 0 3,-17 0-1,0 0-1,-54 0 9,54 0-7,17 0-2,-17-17 1,87 17 0,-34-36 0,-18 36 0,-18-53 1,18 53-2,-36 0 3,-35 0-3,-17 0 8,0 0 34,17-17-2,0 17-31,53-18 34,-70 0-43,53 1 2,35-1-2,-54 1 2,-34-1-2,35 0 7,-18-17-13,18 35 8,-35-18 7,-1 1 8,36-1-7,-17-17 13,-1 35-22,-17 0 1,52-36 7,-35 36-9,-17 0 3,0-17-4,-1-1 3</inkml:trace>
    </iact:actionData>
  </iact:action>
  <iact:action type="add" startTime="12955">
    <iact:property name="dataType"/>
    <iact:actionData xml:id="d1">
      <inkml:trace xmlns:inkml="http://www.w3.org/2003/InkML" xml:id="stk1" contextRef="#ctx0" brushRef="#br0">8449 7056 0,'53'17'6,"-35"-17"11,-1 0-1,18 0 0,1 0 7,-19 0 2,19 0-17,34 35 0,-52-35 0,52 36-1,1-36 3,-36 35 9,-17-35-15,52 0 9,1 35-10,0-35 5,-1 0-1,-17 0 1,18 0 0,-36 0 1,18 0-1,-18 0 7,0 0 2,-17 0-2,17 0-6,-17 0-1,17 0 0,0 0-1,18 0 3,-35 0-3,35 0 1,0 0 0,-18 0-1,-17 0 2,52 0-1,1 0 0,-1 0-1,36 0 3,-70 0-4,16 0 3,72 0-2,-106 0 4,52 0-6,1 0 5,-1-17-3,54 17 1,-54-36 0,18 19 0,-35-1-1,18 18 1,-53 0 1,17 0-1,0-18 0,-17 18 99,52-35-102,54-18 3,-54 18 0,36 0 0,18-36 0,-54 36 0,1 0 1,-54 35-3,36 0 2,-35-18 9</inkml:trace>
    </iact:actionData>
  </iact:action>
  <iact:action type="add" startTime="15212">
    <iact:property name="dataType"/>
    <iact:actionData xml:id="d2">
      <inkml:trace xmlns:inkml="http://www.w3.org/2003/InkML" xml:id="stk2" contextRef="#ctx0" brushRef="#br0">23513 6985 0,'17'0'12,"19"0"-3,-1 0-1,0 0 0,18 0 1,18 0-1,-54 0-1,54 0 1,35 0 8,-71 0-8,18 0 3,-18 0-6,36 0 3,34 0 0,19 0 1,-54 18-2,54-18 1,52 53 0,1-53 0,17 35 0,-71-35 0,-17 0 0,-35 0 0,34 0 4,-34 0-8,0 0 11,-36 0-6,-18 0-2,54 0 2,88 0-2,-89 0 10,-52 0-5,53 0-8,-36 0 5,-18 0-3,19 0 3,34 0-2,-17 0 22,-35 0-25,-1 0 44,1 0-16,17 0-1,-17 0-23,0 0 17</inkml:trace>
    </iact:actionData>
  </iact:action>
  <iact:action type="add" startTime="19875">
    <iact:property name="dataType"/>
    <iact:actionData xml:id="d3">
      <inkml:trace xmlns:inkml="http://www.w3.org/2003/InkML" xml:id="stk3" contextRef="#ctx0" brushRef="#br0">776 6473 0,'0'-17'31,"0"-1"0,0 1-21,18-1-3,52-17 1,1 35-1,88 0 1,17 0 0,71 0 0,35 0 0,36 0 1,87 0-2,19 0 1,52 0 0,-53 0 1,-123 0-1,-71 0 0,-87 0 0,-37 0 0,-87 0 0,35-18 0,-53 36 192,0 17-193,0 71 1,0-36 0,0 89 0,0 17 0,0 89 0,0-36 2,18 71-4,17-35 4,0-36-4,18 71 6,-53-124-7,0 1 5,0-54-5,0 54 4,0-54-2,0 53 4,53 1-6,-53-36 3,0 18 0,0 70 0,0-53 0,0 54 0,0 17 0,0-18-1,0 53 1,53-35 0,-53-18 0,35 18 0,18-17 1,-53-54-2,0-52 4,0-1-6,35 0 6,-35 1-6,0-54 4,0-34-2,0 17 2,0 17-2,0-52 4,0 17-6,0 0 8,0-17-9,0 17 12,-35 1-8,35-19 8,0 19-8,-18-19 0,1-17 1,17 35-1,0-17 1,0 0-3,-18-1 3,18 1 6,0 17 49,-17-17-40,-1-18-8,-17 0-8,17 0 0,-17 0 0,-36 0 0,1 0 0,-36 0 0,-71 0 0,-52 0 1,-18-35-2,-159-18 1,-176-18 0,194 18 1,71-53-2,35 106 2,-18-52-3,123 16 4,54 36-3,52 0 1,18 0 0,18 0 0,0 0 9,17 0 15,-17 0-16,17 0-9,-17 0 2,17 0-2,1 0 1,-1 0 9,-35 18-2,53 0 1,-18-18 160,18-53-160,-17 35-8,-1 0 1,18-35-2,-35-17 2,35-1-2,0 1 3,0-18-4,0-1 2,0 36 0,0-105 1,0-1-1,0 18-1,0-36 1,0 1 1,0-71-2,0 18 1,0 52 1,0 1-2,35 0 1,18-18 1,-53 88-1,0-71-1,35 36 1,1 71 1,-1-54-2,18 1 1,-53-1 1,35 54 0,0-1-2,-35-52 2,0-1-3,0 54 3,0 17-2,36-106 2,-36-53-1,53 1 0,0 34-1,-53 1 1,0-18 0,0 88 0,0 35 0,0-34 1,0-1-2,0 18 2,0 35-2,0-18 2,0-35-2,0 36 2,0-1-2,0 1 2,0 17-1,0-18 0,0-52-1,0 105 2,0-52-2,0-1 1,-18 0 0,18 54 0,-53-107 0,18 36 1,35-18-2,0 89 1,-36-72 0,36 72 0,-35-18 9,18-1 56,-19 19-42</inkml:trace>
    </iact:actionData>
  </iact:action>
  <iact:action type="add" startTime="22651">
    <iact:property name="dataType"/>
    <iact:actionData xml:id="d4">
      <inkml:trace xmlns:inkml="http://www.w3.org/2003/InkML" xml:id="stk4" contextRef="#ctx0" brushRef="#br0">1305 7585 0,'-17'0'31,"-19"0"-14,54 0 93,0 0-102,17 0 1,35 0-1,36 0 0,18 35-1,52-35 2,36 53-1,-1 0 0,-87-18 0,70 18-1,-18-53 2,-105 35-2,-1-35 2,-17 0-2,18 36 1,-36-36 0,1 0 2,16 0-1,-16 35-2,-1-35-1,18 0 4,17 0-3,1 0 1,-36 0-1,18 0 4,-18 0-6,-17 0 7,17 0 1,1 0-5,-19 0 7,19 0-7,-19 0 0,19 0 0,-19 0 8,18-18 0,36 18 0,-36 0-7,1-17-2,-19-1 2,1 18-2,17 0 5,0 0-8,-17 0 4,17 0 0,1-35 0,-19 35 9,18 0-2,-17 0 74,0 0-81,-1-18 13</inkml:trace>
    </iact:actionData>
  </iact:action>
  <iact:action type="add" startTime="23843">
    <iact:property name="dataType"/>
    <iact:actionData xml:id="d5">
      <inkml:trace xmlns:inkml="http://www.w3.org/2003/InkML" xml:id="stk5" contextRef="#ctx0" brushRef="#br0">2505 6121 0,'0'17'94,"0"1"-85,-18 0-2,18-1 2,0 1-1,0 52 4,0-34-8,0-19 4,0 54-1,0-1 2,0-17-2,0 18 7,0 35-12,0 0 7,0-18-2,0 35 2,0-17-2,18-35 2,-18 52-1,0 1 0,0-54 0,0 36-1,0-35 1,0-1 0,0 36 1,0 17-2,0-105 5,0 106-7,0-19 3,0 19-1,0-1 2,0 54-2,0-54 2,0 54-1,0-1 4,0 0-9,0 54 7,0-54-4,0 53 7,0-35-10,0 36 6,0-1-1,0-53 0,0 54 0,35-36 0,-35-71-1,0-17 1,0 17 1,53 1-1,-53-54 0,0 1-1,0-53 2,0 17-2,0 0 3,0-17-4,0 17 3,0 36-1,0-54 1,-18 19-2,18-1 1,-17 0-1,-1-17 4,18-1-6,0 54 4,-18-36-1,18 1 0,-17 52 0,-1 0 0,-35 35 0,53 1 0,-35-1-1,0 36 2,-18 0-1,53-89 0,0-52 0,-36 53 0,36-36 0,-17 18-1,-1-18 98,18 0-97,-18-17 0,-17-18-1,35 35 2</inkml:trace>
    </iact:actionData>
  </iact:action>
  <iact:action type="add" startTime="43612">
    <iact:property name="dataType"/>
    <iact:actionData xml:id="d6">
      <inkml:trace xmlns:inkml="http://www.w3.org/2003/InkML" xml:id="stk6" contextRef="#ctx0" brushRef="#br0">29139 5980 0,'106'0'30,"18"-53"-22,229-53 0,-18 53 0,211-159 1,-69 89-3,-1-1 2,18 1 1,-141-1-2,17 19 2,-211 52-1,-36 17 1,-87 36-2,-1-35 1,-18 35 0,1 0 120,-18 53-120,0 70 0,0-17 3,0 71-6,0 87 4,0 107-2,0-54 0,0 124 2,0 35-1,0 18 0,0-141-1,0 141 2,0-212-2,0-17 2,35-54 0,18-87-2,-53 52 0,0 1 2,0-1-2,0-52 2,0-1-2,0 0 2,0-17-2,0-35 3,0-1-4,0 1 3,0-18-1,0 70 0,0-17-1,0-35 2,0 52-2,0-70 2,0 35-2,0 1 2,0 34 0,0-88-2,0 36 1,0-54 7,0 19 10,-53-1 15,0-17-33,-35 35 2,-53-1-2,-88 37 2,-159 34-2,-36-17 2,-193 123-1,335-88 0,-36-35-1,71 0 2,71-71-1,105 1 0,36-36-1,18 0 2,-19 0 7,1 0 64,17 0-57,-17 0-14,0-71-1,0 1 0,-36-89 0,36 18 3,-71-36-6,35-87 2,1-19 1,17-87 1,-53 53-2,-106-230 2,159 212-2,-70-142 1,-1 1 0,1 0 0,17 158 0,53-17 1,-53 53-1,36 17 1,-1 54-1,-35-89 0,71 159-2,-18-36 4,18 1-4,-18 53 4,53 52-4,-35-53 3,35 107-2,-35-54 3,17 18-4,18 36 3,0-1-2,0-17 9,0-18 121,194 18-125,106-18-8,123 0 4,18 0-1,-35 0 2,-18-18-1,-53 18 0,-70 18 0,-71-18 0,-71 18 0,1-18-1,-89 53 2,35-35-1</inkml:trace>
    </iact:actionData>
  </iact:action>
  <iact:action type="add" startTime="45957">
    <iact:property name="dataType"/>
    <iact:actionData xml:id="d7">
      <inkml:trace xmlns:inkml="http://www.w3.org/2003/InkML" xml:id="stk7" contextRef="#ctx0" brushRef="#br0">30392 5662 0,'0'53'61,"0"53"-54,0 141 1,0-71 1,0 18-1,0 124 0,0-71-1,0 35 2,0 18-2,0 17 3,0 1-4,0-18 6,0-18-8,0-18 5,0-34-3,0-19 4,0-34-3,0-107 1,0-17 0,0-18 0,0-17 7,0 0-6,0 35 79,0 17-75,0-17-10,0 18 5,88 52 0,0 54 0,-35-19 0,35 54 6,-52-71-11,69 35 4,-69-52 1,17 123 1,35-88-1,-88-71-2,88 0 2,-88-70 0,0 17 0,0-17 0,18 17 5,-18 0 0,35-17-6,-35 105 5,35 1-8,-35 17 9,0 18-10,0-36 5,0-17 0,0-71 5,0 0-10,-17-35 149</inkml:trace>
    </iact:actionData>
  </iact:action>
  <iact:action type="add" startTime="47790">
    <iact:property name="dataType"/>
    <iact:actionData xml:id="d8">
      <inkml:trace xmlns:inkml="http://www.w3.org/2003/InkML" xml:id="stk8" contextRef="#ctx0" brushRef="#br0">23530 6897 0,'71'-18'44,"-36"18"-37,36 0 1,34 0 1,-34 0-2,-18 0 3,18 0-4,34 0 4,-34 0-3,-1 0 1,36 0-1,-35 0 2,35 0 0,-36 0-2,-34 0 1,69 0 1,-69 0-2,17 0 1,-18 0 0,71 0 0,-71 0 0,-17 0 0,52 0 0,-35 0 0,36 0 0,-53 0 0,52 0 0,1 0 0,-18 0 1,17 0-2,-17 0 2,0 0-2,70 0 4,-34 0-6,-19 0 4,36 0-2,-71 0 4,18 0-6,18 0 4,35 0-2,-71 0 3,53-17-4,-35-1 2,18-17 0,-1-1 7,1 1-14,35 0 7,-18 17 1,0-52-2,-70 70 1,34-18 0,1-35 0,-35 53 2,35 0-3,-18-35 0,-17 17 18,-18 0-19,0 1 10,0-18-7,0-18-2,0-18 2,0 36-2,0-18 4,-53 0-5,35 18 2,-52-1 0,-1-52-1,1 53 1,-1 0 1,-17-1-2,35 36 1,-18-35 0,36 35 1,-35 0 0,-36 0-3,35 0 3,-35 0-2,-17 0 3,-1 0-3,19 0 1,-19 0 0,1 0 0,52 0 0,18 0 0,0 0 0,-35 0 3,18 0-6,-1 0 7,-17 0-8,0 0 4,-89 0-1,71 0 3,18-35-4,-18 35 2,-35-35 1,88 35-1,-17 0-1,-1 0 2,1 0-1,17 0-1,-18 0 2,36 0-2,17 0 4,-17 0-6,-36 0 5,54 0-4,-54 0 4,1 0-3,52 0 5,-17 0-8,17 0 4,-52 0 0,34 0 8,-34 0 0,52 0-8,0 0 0,1 0 0,17 17 0,-35 1 0,35 17 1,-53 18-3,35 35 3,18-53-1,-35 36 0,-1 53-1,1-54 5,35 1-7,0 34 5,0-16-4,0-1 2,0-18 0,0 1 3,0-53-6,0 17 4,35 0-2,1 0 1,-19 1 8,1-36-1,35 17 1,-35 1-6,-1-18-4,18 0 6,18 18-7,-17-1 3,34-17-1,1 0 2,-1 0-1,-17 0 0,18 0-1,-1 0 3,1 0-4,-53 0 4,52 0-4,-35 0 6,-17 0-8,53 0 10,-36 0-12,18 0 7,-18 0-2,18 0 1,-18 0 0,36 0 0,-36 0 0,18 0 0,-18 0 0,18 0 0,-18 0 0,1 0 0,34 0 3,-52 0-6,17 0 4,-17 0-2,17 0 3,0 0-4,-17 0 10,17 0-6,-17 0 11</inkml:trace>
    </iact:actionData>
  </iact:action>
  <iact:action type="add" startTime="51779">
    <iact:property name="dataType"/>
    <iact:actionData xml:id="d9">
      <inkml:trace xmlns:inkml="http://www.w3.org/2003/InkML" xml:id="stk9" contextRef="#ctx0" brushRef="#br0">28452 7302 0,'17'0'31,"36"0"-23,18 0 1,87 0-2,19 0 1,-1 0 0,71-88-1,0 35 1,-18-35 1,18 35-2,53-53 2,-53 71-2,53-71 3,-106 53-4,35 18 5,-52-18-3,17-35-2,17 53 1,1-36 2,-88 36-1,-1 35 0,-70-18-1,35-35 5,-35 36-8,35-1 4,0 0 0,-35 1 0,18-18 0,-1 35 2,1-36-3,17 1 0,-70 35 1,52 0 0,-34-18 1</inkml:trace>
    </iact:actionData>
  </iact:action>
  <iact:action type="add" startTime="52642">
    <iact:property name="dataType"/>
    <iact:actionData xml:id="d10">
      <inkml:trace xmlns:inkml="http://www.w3.org/2003/InkML" xml:id="stk10" contextRef="#ctx0" brushRef="#br0">28275 9560 0,'18'0'7,"105"-35"2,-17 35-2,70 0 1,-34-53 0,34 18 1,-35 35-2,18-53 2,52 35-2,-52-52 3,18 34-4,70-17 3,-36-52-2,71-36 3,-35 35-4,-35 18 3,0-18-2,-89 70 1,71-17 1,-70 18 4,-1 0-11,54-18 8,-36 18-4,-35 35 2,88-53 1,-18 53-2,0 0 1,1-53 0,-1 18 1,-52 35-2,-1-53 1,-70 53 0,0-18 1,-18 18-2,-35-18 19</inkml:trace>
    </iact:actionData>
  </iact:action>
  <iact:action type="add" startTime="53418">
    <iact:property name="dataType"/>
    <iact:actionData xml:id="d11">
      <inkml:trace xmlns:inkml="http://www.w3.org/2003/InkML" xml:id="stk11" contextRef="#ctx0" brushRef="#br0">28363 10848 0,'36'0'7,"87"0"1,53-18 1,71-88-2,0 18 1,-53 53 0,89-36 0,16-17 1,19-18-1,105-17-1,-211 70 3,17-35-4,-70 88 5,-36-53-5,1 18 5,-53-1-7,-1 36 7,1-35-6,17 17 5,-35 1-4,70-19 2,1-16 0,52 52 4,-52-53-8,70-18 4,-53 71 0,17 0 0,-34-53 0,-54 53 0,1-35 0,-53 35 25</inkml:trace>
    </iact:actionData>
  </iact:action>
  <iact:action type="add" startTime="54355">
    <iact:property name="dataType"/>
    <iact:actionData xml:id="d12">
      <inkml:trace xmlns:inkml="http://www.w3.org/2003/InkML" xml:id="stk12" contextRef="#ctx0" brushRef="#br0">29827 14270 0,'0'-18'23,"53"18"-15,0 0-1,18 35 1,-18 71 0,17 0 0,18 53 0,-52-71 0,-36-17 0,88 34 0,-88-69 8,0 34 96,0 36-103,0 18-2,0 52 1,0 0 0,88-52 1,-88-54-1,18-17 6,-1-35 44,1-36-26</inkml:trace>
    </iact:actionData>
  </iact:action>
  <iact:action type="add" startTime="54987">
    <iact:property name="dataType"/>
    <iact:actionData xml:id="d13">
      <inkml:trace xmlns:inkml="http://www.w3.org/2003/InkML" xml:id="stk13" contextRef="#ctx0" brushRef="#br0">30286 14993 0,'35'-18'9,"1"1"-3,52 17 2,-53 0 0,71-36 8,-53 19-8,-36-36-1,54 18 2,-53 35 0,17 0-2,0 0 2,18 0-1,-18 0-2,1 0 5,-19-18-5,19 18 4,16 0 68,-52 18-56,18-1-20,-18 19 6,0-1 0,0-18 8,0 19-8,0-19 0,0 19 15,0-19-14,0 36 8,-18-53-10,-34 18 7,34 0-12,-17-1 6,17-17 0,-35 0 7,-18 0 1,54 0-7,-54 0-1,1 0 0,-36 0 7,71 0-5,-1 0 4,36-17-5,-35-54-1,35 18 0,0-18 0,0 1-1,0 52 2,0-52-1,0 52 55,18 18-54,17 0-1,18 0 0,0 0 0,0 0-1,17 0 1,-17 0 1</inkml:trace>
    </iact:actionData>
  </iact:action>
  <iact:action type="add" startTime="55868">
    <iact:property name="dataType"/>
    <iact:actionData xml:id="d14">
      <inkml:trace xmlns:inkml="http://www.w3.org/2003/InkML" xml:id="stk14" contextRef="#ctx0" brushRef="#br0">31221 14746 0,'35'-18'61,"0"18"-53,1 0 1,17 0-2,-36 0 5,54 18-2,-71 17-8,35 18 6,18 0-1,-18 18 2,-35 105-1,18-141 1,0 18-1,-18-17-1,-36-36 73,-17 0-71,36 0-3,-19 0 3,19 0-1,-19 0 0,-34 0 8,52 0 24,1-18-24,17-17-8,0-36 0,0-17-1,17 53 1,-17-36 1,36 36-1,-36-36 0,17 36 1,-17-18 119,0-17-121,194-36 2</inkml:trace>
    </iact:actionData>
  </iact:action>
  <iact:action type="add" startTime="56735">
    <iact:property name="dataType"/>
    <iact:actionData xml:id="d15">
      <inkml:trace xmlns:inkml="http://www.w3.org/2003/InkML" xml:id="stk15" contextRef="#ctx0" brushRef="#br0">32773 14129 0,'18'0'27,"-18"53"-10,0 52-16,0 19 7,0 52-2,0-52 2,-36-54 0,-17 54 0,36-54-1,-18-34 2,17-1-1,0-17-1,18 35 2,-35-36 7,0 18 15,17-17-6,0 35-8,18 18-10,0-1 1,-52 89 0,52-36 0,-36 54 0,-17-54 0,53-88 0,0 1 1,18-36 173,17 0-165,1 0-1</inkml:trace>
    </iact:actionData>
  </iact:action>
  <iact:action type="add" startTime="57539">
    <iact:property name="dataType"/>
    <iact:actionData xml:id="d16">
      <inkml:trace xmlns:inkml="http://www.w3.org/2003/InkML" xml:id="stk16" contextRef="#ctx0" brushRef="#br0">31962 14287 0,'0'-17'18,"0"-18"52,0 17-55,0-17-7,0 17 1,0-17 6,0 17-7,35 18 17,-17 0-9,17 0-9,71 0 2,-36 0-1,1 0 0,-18 0 0,70 35-1,-70 1 1,-18-1 0,-17 0 0,17 0 0,-35-17 17,0 17 6,-35-17-6,-36 17-17,36-35 0,-35 0 0,52 0-1,-35 0 2,18 0-1,17 0 0,-17 0 0,-18 0 0,-18 0 0,-52 36 0,105-36-1,-17 0 1,0 0 9,17 0-8,0 0-2,1 0 1,-18-18 11,17-35-15,-17 18 4,35-1 8,-53 19-8,35 17 0,18-35 17,71-18 26</inkml:trace>
    </iact:actionData>
  </iact:action>
  <iact:action type="add" startTime="58547">
    <iact:property name="dataType"/>
    <iact:actionData xml:id="d17">
      <inkml:trace xmlns:inkml="http://www.w3.org/2003/InkML" xml:id="stk17" contextRef="#ctx0" brushRef="#br0">32720 14887 0,'141'0'23,"-70"35"-21,52 18 3,-52-53 3,-1 36 0,19-19 1,-37 1-2,1 0 1,-17-1 9,-19 19 5,-17-1-5,0-18-9,0 19 9,0-19-8,0 19 29,0-19 9,-35 1-37,17-18-3,1 35 1,-19-35 0,-34 35 1,35-17-3,17 0 3,-53-1-2,54-17 9,-36 18-7,35 0 16,1-18 23,-19 0-40,19 0 8,-36 0 7,18-71-15,-18-52 0,17 52-1,36 1 2,0-1-2,0 0 2,0 54-2,0-19 1,0 19 1,0-36-2,18 35 3,17-17 6,-17 0-8,17-1-1,-17 36 1,17-17 8,-17 17-1,52-35 2,-34 35-9,-36-18 0,0-17 0,70-1 8</inkml:trace>
    </iact:actionData>
  </iact:action>
  <iact:action type="add" startTime="64068">
    <iact:property name="dataType"/>
    <iact:actionData xml:id="d18">
      <inkml:trace xmlns:inkml="http://www.w3.org/2003/InkML" xml:id="stk18" contextRef="#ctx0" brushRef="#br0">29245 7602 0,'-17'0'62,"-89"0"-61,53 0 10,-35 18-2,35 0 1,35-1-6,-17 1 4,17 35-2,-17-36 5,-36 19-7,54-36 7,-19 35-6,1-35 6,18 0-6,-19 0 5,19 0-5,-1 18 12,0 17 168,1-17-169,17 17-9,0-18 1,0 54 0,0-36 0,0 18 0,0-17 0,0 34-1,0-52 2,0 52-2,0 1 2,0-18-2,0-18 3,0 36-4,0-1 4,0-17-4,-18 0 3,18 0-2,0 0 7,0 70-12,0-35 10,0 1-6,0 87 3,0-52-4,0 105 5,0-53-3,0 1 0,0-1 1,0-53 0,0 54 0,0-54 0,0-52 0,0 35 0,0-36 1,0-34-2,0 16 3,0-16-4,0-19 3,0 19 0,0-19-1,0 19 14,0-1 3,-35-18-18,35 19 9,-106 70 0,88-106 14,54 17 189,34-17-212,-52 0 2,17 0-1,-17 0 8,35 0-4,-36 0-8,1 0 12,17 0-1,18-17 18,-53-1-17,53 0-8,-35 1 1,-1 17-2,19 0 1,-1-18-1,-18 18 2,54 0 7,-53 0-8,-1-18 0,1 1 0,17-1 0,-17 18 0,35 0 1,0-18-3,0 1 4,-36 17-3,19-35 3,-1 35 4,-35-18 82,17 18 17</inkml:trace>
    </iact:actionData>
  </iact:action>
  <iact:action type="add" startTime="67611">
    <iact:property name="dataType"/>
    <iact:actionData xml:id="d19">
      <inkml:trace xmlns:inkml="http://www.w3.org/2003/InkML" xml:id="stk19" contextRef="#ctx0" brushRef="#br0">31926 6809 0,'0'-18'33,"36"18"6,17 0-24,-36 71-7,36 52 1,35 71-2,-35-71 2,-17 124-1,16-70 1,-16-1-2,70 54 0,-89-107 2,1 18-2,35-17 2,-53-1-2,0-52 1,35-1-1,-35 54 2,35-54-1,-35 1 0,0-18 0,0 17 1,0 1-2,18-36 2,-18-17-1,0 17 0,0-17-1,0 17 1,18 18 0,-1 0 1,-17-36-2,0 89 2,0 18-2,35-54 1,-35 54 1,53-1-1,-53 54 0,0-107 0,0 36 1,0-36-2,0 1 1,0-36-1,0 18 1,0-17 1,0-19-2,0 18 1,0 1 8,0-54 120,0-17-125,0 17-5,0-88 3,0 0-3,-17 18 3,17 18-1,-36-71-1,19 0 2,17 17-2,0 1 2,0-54-1,-35-70 0,35 53-1,0-70 3,0 34-4,-53-17 3,53 18-2,0-18 1,0 0 0,-53 88 1,17-35-2,36 141 2,0-70-2,-35 52 2,35 54-2,0-54 4,0 36 4,0 17-8,-17 1 0,-1 34 97,18 54-96,0 88 1,0-36-1,0 54 0,0-1-1,0-35 2,0 71-2,0-36 2,0-52-2,35-1 1,0-52 0,-35-1 0,0 1 0,0-18 1,0 17-2,0-35 1,36 36 0,-36 0 1,17-54-2,-17 18 1,0-17 0,0 17 8,0 1-8,0-1 8</inkml:trace>
    </iact:actionData>
  </iact:action>
  <iact:action type="add" startTime="70802">
    <iact:property name="dataType"/>
    <iact:actionData xml:id="d20">
      <inkml:trace xmlns:inkml="http://www.w3.org/2003/InkML" xml:id="stk20" contextRef="#ctx0" brushRef="#br0">33479 10724 0,'17'0'8,"89"36"-1,-35 34 2,52 54-2,-70-1 1,-53 107 1,0-54-1,0 18 0,0-71-1,0 89 2,0-71 6,0 36-14,0-1 6,0 18 2,0-141-2,0 35 2,-53-35-2,18 18 2,17-54-2,1 1 2,17 17-1,-36-35 8,1 0-9,17 0 4,-17 0-5,-35 0 1,-36 0 2,53 0-1,-88-53 1,52-17-3,1 34 2,18-17 0,17 18 1,18 0-1,17 17 1,0 1-2,-17-36 2,35 0-3,0-35 2,0 17 1,0 0-2,0-34 1,0-19 0,0 71 0,0-70 1,0-1-2,18 54 2,35 17 0,17-35-2,1-1 0,-36 54 1,18-18 0,53-17 4,-36 52-6,-35 0 0,36-17 3,-36 35-1,36 0 0,-53 0 0,87-17-1,-69-1 2,34 18-1,-35 0 0,-17 0 8,17 0 7,-17 0-6,-18 70 0,0 36-11,0 53 3,0-36-2,0 1 2,0-53-1,0-1 0,0-52-1,0-1 105,-18-17-86</inkml:trace>
    </iact:actionData>
  </iact:action>
  <iact:action type="add" startTime="72763">
    <iact:property name="dataType"/>
    <iact:actionData xml:id="d21">
      <inkml:trace xmlns:inkml="http://www.w3.org/2003/InkML" xml:id="stk21" contextRef="#ctx0" brushRef="#br0">26511 7867 0,'0'-35'5,"0"17"4,0-17 15,18-1-16,0 1 16,-1 18-8,-17-36 0,18 53-8,52-71 1,-70 36-1,36-36-1,-1 54 1,35-72 0,-34 72 0,34-71 0,-34 70 0,-1-35 8,-18 35-8,1 1 4,0 17-8,17-18 5,0 18-2,-17 0 6,53 0-9,-36-35 4,-18 35-1,54 0 6,-36 0-6,36 0-2,-18 0 2,17 0 2,-17 0-2,18 35 1,-1 18 0,-52-53 0,0 35 0,17-17 1,0 17-1,18-17-1,-18 52 1,36 1 0,-1 35 1,36 0-2,35 88 2,-35 53-2,-18-106 2,1-18-2,-36-17 6,-36-53-10,18-18 6,1-17-2,34 17 170,-34-17-169,87 17 4,1 18-5,-1-18 2,36 18-1,-106-18-5,-36-35 5,142 0 1,-106 0-2,18 36 1,-36-19 4,-18-17-7,1 0 3,17 0-1,-17 0 1,0 0 76,-18-17-71,0-36-6,-89 0 1,89 0 1,-70 0-2,35-18 2,-18 1-1,53 52 8,0-35-8,-18 36-1,18-1 10,0-17-9,0 88 87,18 105-84,35-34-6,70 17 4,-70-17-2,-18-54 5,36 18-7,-71-70 2,17 0 2,1-1-2,-71-17 130,-70 53-129,52-53-1,-35 35 1,36-35 0,-1 0 1,-35 36-2,71-36 2,17 0-2,-17 0 2</inkml:trace>
    </iact:actionData>
  </iact:action>
  <iact:action type="add" startTime="74508">
    <iact:property name="dataType"/>
    <iact:actionData xml:id="d22">
      <inkml:trace xmlns:inkml="http://www.w3.org/2003/InkML" xml:id="stk22" contextRef="#ctx0" brushRef="#br0">26688 10583 0,'0'0'0,"35"-53"12,35 18-3,19 0 0,-19 0-2,1-1 1,52 1 0,54-18 2,-107 53-3,18-35 1,18 35-1,-35-35 3,105 35-4,-123 0 4,159 0-4,-1 0 7,54 0-10,0 52 7,-54 19-4,36-18 4,-88 17-4,17 1 2,-87-71 0,34 35 1,-88 1-1,36-1-1,-36-35 1,36 0 0,-36 18 0,18 34 0,0-34 1,0 70-2,70-52 1,-88-1 1,1-18-1,-1 19 11,-53-36 74,1 0-85,-1 0-1,18-18 17,-18-35-7,-52 53-2,52-17-6,18-1-1,-35 0-1,17 1 2,-35-1-1,36 0 0,-36-17-1,18 17 3,-18-34-4,53 34 5,-71 0-5,53 1 2,-17-1-1,35 0 3,-17 1-4,-36 17 4,35-18-4,36 18 131,70 88-130,18 18 1,-18-35 0,18-1 0,-53-17 1,0 0-2,17-18 1,-52-35 0,-1 0 0,1 18 8,-36-18 164</inkml:trace>
    </iact:actionData>
  </iact:action>
  <iact:action type="add" startTime="76331">
    <iact:property name="dataType"/>
    <iact:actionData xml:id="d23">
      <inkml:trace xmlns:inkml="http://www.w3.org/2003/InkML" xml:id="stk23" contextRef="#ctx0" brushRef="#br0">28981 12665 0,'-36'-18'87,"19"18"-79,-54 0 0,36 0-1,17 0 2,-17 0-2,0 0 1,-18 0 1,0 0 6,0 0-6,0 0-2,18 18 2,0-18-2,-1 35 1,19-35 8,-1 18-7,18-1 63,0 19-48,0-19-16,0 54-1,0-36 2,18 36-1,-1-36 0,19 35 0,16-17 0,-16 18 0,-36-36 0,17 18 0,1-53 0,-18 53 0,18-35 0,-18-1-1,17 1 49,1-18-35,17 0-17,18 0 11,0-53-7,18 18 9,-1-1-10,1 1 2,-1 35-2,89 0 2,-36 0-1,107 0 0,-54 0 0,89 0-1,-89 53 4,-17 18-6,-53-18 4,-18 35-1,-53-35 1,0 35-3,36 0 3,-71 18-2,0 17 3,0-52-4,0 35 7,0-36-10,0 1 10,0 17-8,-71-53 6,1 1-8,-1-36 11,36 0-12,-53 17 8,53 1-4,-1-18 2,-34 0 4,52 0-8,-35 0 5,18 18-1,0-18 15,-1 0-22,19 0 14,-19 0 19,-16 0-19,34-18 2</inkml:trace>
    </iact:actionData>
  </iact:action>
  <iact:action type="add" startTime="77571">
    <iact:property name="dataType"/>
    <iact:actionData xml:id="d24">
      <inkml:trace xmlns:inkml="http://www.w3.org/2003/InkML" xml:id="stk24" contextRef="#ctx0" brushRef="#br0">27781 13159 0,'-17'0'74,"17"53"-69,0-1 2,0 37 2,0 69-2,0 19 2,0-1-2,17 36 3,89-89-4,-18 71 9,-88-141-14,36 18 8,52-1-1,-35-52-1,-36-18 1,19 0 0,-19 0 0,18 0 8,-17 0 8,0-18-15,-18-17-2,35-35 2,-35-19-2,35-34 1,-17 17 1,-18 53-2,0-70 1,0 105 0,0-53 0,0 36 8,0 18-15,0-19 14,0 19 129,35 17-136,53 88 0,-35 159 0,36-71 0,16 142 0,1-89 1,-18-35-1,-35-18 1,-17-35-2,-36-52 0,35-1 1,-35-53 3,0 0-6,0 1 15,-18-1-7,-17-35-6,0 0 22,17 0-25,-105 0 4,105 0-1,-53 35 2,36-35-2,17 0 1,1 18 1,-1-18 6,1 0-6</inkml:trace>
    </iact:actionData>
  </iact:action>
  <iact:action type="add" startTime="96698">
    <iact:property name="dataType"/>
    <iact:actionData xml:id="d25">
      <inkml:trace xmlns:inkml="http://www.w3.org/2003/InkML" xml:id="stk25" contextRef="#ctx0" brushRef="#br0">20655 8943 0,'0'-35'43,"35"-1"-38,36 36 3,-18-53-1,35 36 10,-35-36-9,0 53 12,-18-35-16,-17 35 4,35-18 0,-36 0-1,1 18 9,17 0-8,-17 0 1,0 0-2,-1-17 2,1 17 10,17-36 2</inkml:trace>
    </iact:actionData>
  </iact:action>
  <iact:action type="add" startTime="97324">
    <iact:property name="dataType"/>
    <iact:actionData xml:id="d26">
      <inkml:trace xmlns:inkml="http://www.w3.org/2003/InkML" xml:id="stk26" contextRef="#ctx0" brushRef="#br0">20302 9207 0,'18'0'49,"17"0"-44,18 0 3,-18 0-1,36-35 1,-53 35 1,35-17-1,-1-1 0,-34 18 0,35-18-1,-35 1 1,-1 17 1,36-18-1,-35 18 0,0-35 7,17 35 11,-18-18-19</inkml:trace>
    </iact:actionData>
  </iact:action>
  <iact:action type="add" startTime="97990">
    <iact:property name="dataType"/>
    <iact:actionData xml:id="d27">
      <inkml:trace xmlns:inkml="http://www.w3.org/2003/InkML" xml:id="stk27" contextRef="#ctx0" brushRef="#br0">20338 9719 0,'35'0'10,"-17"0"-8,70 0 5,-35-18 1,-18-17 0,71 35 0,-36-35 1,36 17-1,-71 1 0,54-19 0,-72 36-1,54 0 2,-36-35-1,36 35 2,-54-35-1,19 35-3,-1 0 14</inkml:trace>
    </iact:actionData>
  </iact:action>
  <iact:action type="add" startTime="99020">
    <iact:property name="dataType"/>
    <iact:actionData xml:id="d28">
      <inkml:trace xmlns:inkml="http://www.w3.org/2003/InkML" xml:id="stk28" contextRef="#ctx0" brushRef="#br0">25012 9684 0,'18'0'157,"-18"17"-149,0 36 1,0 0-2,0 53 1,0-71 0,0 18 1,0 18-2,0-1 2,0 19-1,0-1-1,0-18 1,17-17 0,1-18 0,17 36 0,-35 0 2,0-1-4,0 1 3,0 35-2,0 17 2,0-70-2,0 106 2,0-89-2,0 71 5,0 36-8,0-36 4,0 18 0,0-18 1,0 35-2,0-52 2,0 52-2,0-105 8,-18 34-14,18-34 7,0-1 1,0-34-1,0 17 0,0 17-1,0-52 1,0 17 1,0 0-2,0-17 0,0 17 2,-35 36-2,35-53 2,0 17-2,0 0 2,0 18-2,0 70 4,0-70-6,-35 71 5,35-1-4,-53 1 8,53-1-12,-35 1 8,35-54-3,0-52 0,0 17 1,0-17 9</inkml:trace>
    </iact:actionData>
  </iact:action>
  <iact:action type="add" startTime="101706">
    <iact:property name="dataType"/>
    <iact:actionData xml:id="d29">
      <inkml:trace xmlns:inkml="http://www.w3.org/2003/InkML" xml:id="stk29" contextRef="#ctx0" brushRef="#br0">20514 12541 0,'35'0'7,"1"-17"1,-19 17 3,18-36-6,1 36 4,-19 0-2,19-35 1,-1 35 0,18 0 0,-35 0-1,-1 0 8,36 0-13,-18 0 7,18 0 1,18-35-5,-36 35 2,0 0 1,-17-36 1,53 36-2,-36 0 1,-35-17 8,35-1-8,-17 1 1,-1 17-2,19 0 9,-1 0 1,-17-36-8,17 36 11,-17 0-2,17 0 111,18 0-122,0 106 3,-18 18-3,35 34 6,-17-34-11,-17 52 7,-36 71-2,53 18 2,-1-1-2,1 36 2,36 0 3,-36-53-8,-53-18 4,52-52 0,-52-54 0,36-52 0,-36 52 0,0-88 0,0-17 1,0 17 5,-18 1 83,0-36-89,1 0 0,-54 35 9,36-35-10,-71 35 1,-17-35 0,-1 0 7,-52 0-14,52 53 6,-123 0 2,177-53-1,-36 0 0,-70 35 0,105-35 0,-52 36 0,105-36 0,-53 0-1,54 0 4,-19 0 4,19 0-9,-18 0 3,-36 0-2,53 0 2,-17 0-2,0 0 2,17 0-2,-17 0 2,17 0 14,1 0 9,-1-36 8,18 19-24,0-1-7,-35-17-2,35 17 2,0-52-2,0-54 3,-18 36 1,0-71-7,-35 36 3,53-54 2,0-87-2,-35 87 3,35-52-4,0 17 3,0 1-2,0 17 1,0-18 0,0 71 1,0-36-1,0 1 0,-53 35 0,53 88 0,0-70 0,0 105 0,-35-53 1,35 36 6,0 17 118,88 18-130,-17 0 4,88 0 2,-36 0-1,53 0 1,-52 0-1,-18 0 1,-36 0-4,-34-17 4,-1 17-2,-18 0 10,19 0-5,-19 0-5,19 0-2,34 0 3,-35-35 0,-17 35 0,17 0 0,-17 0 15,17 0-14,-17-18 6,-18 0-6</inkml:trace>
    </iact:actionData>
  </iact:action>
  <iact:action type="add" startTime="103739">
    <iact:property name="dataType"/>
    <iact:actionData xml:id="d30">
      <inkml:trace xmlns:inkml="http://www.w3.org/2003/InkML" xml:id="stk30" contextRef="#ctx0" brushRef="#br0">21678 11395 0,'0'-18'11,"18"0"2,35 1-6,-36-1 1,-17-17 0,18 0 2,17-1-5,-17-17 4,52-17-1,-52 17 1,0 0-3,17 35 3,18-87 3,-18 69-8,1 36 4,16-53 0,19 18 0,-18 0 0,0 35 0,35-35 1,-17 17-1,-19 0-1,-16 18 3,17 0-4,-18 0 3,53-17-2,-53-1 2,36 18-2,0 0 1,52-35 0,-17 35 0,141 0 0,-18 0 5,-17 0-10,35 0 5,0 0 0,-53 0 0,-88 17 0,-71-17 0,-18 0 0,1 18 24,-36-18 208,-17-35-224,0-1-4,17 19-9,1-1 6,-19-17-2,-34 0 2,-1-1 7,71 19-7,-17-1 6,-1 18-6,-17 0 7,52 0 151,54 18-160,35 17 1,-71-35 2,71 70-3,-18-52 9,-88 0-7,71 17-2,-54-35 1,-17 18 1,35-18-2,1 0 25,-36 17 107,0 1-134,-53 17 26,53-17-22,-18 0-2,-35-18 6,36 35-9,-54-35 5,18 17-2,18 19 2,0-19-3,17-17 3,-35 18-2,-18 17 3,54-35 13,-36 36-22,35-36 6,-35 35 17</inkml:trace>
    </iact:actionData>
  </iact:action>
  <iact:action type="add" startTime="109284">
    <iact:property name="dataType"/>
    <iact:actionData xml:id="d31">
      <inkml:trace xmlns:inkml="http://www.w3.org/2003/InkML" xml:id="stk31" contextRef="#ctx0" brushRef="#br0">22842 6967 0,'-17'71'70,"17"52"-59,0 54-7,0-1 4,0-70 0,-53 35 5,53-123-10,17 17 5,-17-53 200,71-87-200,-36 34 0,-35-52 1,88-19-2,-35 72 2,36-54-1,-37 19-1,-16 34 1,17 18 0,35-35 2,-88 17-4,70 54 2,-70-36 0,18 35 1,0-17-2,-1 17 9,-17-17-7,18 17 30,-18-17 49,18 0-80,-1 17 0,36-70 9,-18 35-9,-17 18-1,53-71 2,-71 53-2,70-35 3,-70 35 0,53-53-5,0 53 2,-53 35 3,53-87-4,0 52 5,-53 35 2,18-35 4</inkml:trace>
    </iact:actionData>
  </iact:action>
  <iact:action type="add" startTime="114403">
    <iact:property name="dataType"/>
    <iact:actionData xml:id="d32">
      <inkml:trace xmlns:inkml="http://www.w3.org/2003/InkML" xml:id="stk32" contextRef="#ctx0" brushRef="#br0">20549 13212 0,'18'0'11,"17"0"-8,0 0 7,18 0-4,-17 0 3,34 0-3,-17 0 4,-18 0-4,1 0 4,17 0-3,-18 0 5,-17 0-8,-1 0 4,36 0 1,-35 0 6,17 0 1,-17 0-8</inkml:trace>
    </iact:actionData>
  </iact:action>
  <iact:action type="add" startTime="114931">
    <iact:property name="dataType"/>
    <iact:actionData xml:id="d33">
      <inkml:trace xmlns:inkml="http://www.w3.org/2003/InkML" xml:id="stk33" contextRef="#ctx0" brushRef="#br0">21008 13564 0,'18'0'106,"-1"0"-101,36 0 3,0 0 1,-35 0-2,17 0 0,-17 0 9,17 0 1,0 0-9,-17 0 8,35 0-1</inkml:trace>
    </iact:actionData>
  </iact:action>
  <iact:action type="add" startTime="115532">
    <iact:property name="dataType"/>
    <iact:actionData xml:id="d34">
      <inkml:trace xmlns:inkml="http://www.w3.org/2003/InkML" xml:id="stk34" contextRef="#ctx0" brushRef="#br0">20849 14023 0,'71'0'46,"-1"0"-38,-17 0 0,18 0 0,-1 0 0,1 0 0,-54 0 4,19 0-8,-19 0 4,19 0 4</inkml:trace>
    </iact:actionData>
  </iact:action>
  <iact:action type="add" startTime="119549">
    <iact:property name="dataType"/>
    <iact:actionData xml:id="d35">
      <inkml:trace xmlns:inkml="http://www.w3.org/2003/InkML" xml:id="stk35" contextRef="#ctx0" brushRef="#br0">8996 6773 0,'35'0'70,"0"0"-62,-17 0 0,17 0 0,-17 0-1,17 0 2,36 0-2,-1 0 1,-52 0 0,53 0 8,-36 0-15,-18 0 6,107-17 1,-106 17 0,52 0 0,-35 0 0,-17 0 0,17 0 0,-17 0 2,52 0-4,-34 0 2,34 0 0,-52 0 1,88 0-2,-53 0 2,0 0-2,-36 0 3,19 0-4,34 0 5,-35 0-6,18 0 8,-17 0-10,-19 0 7,18 0-4,-17 0 3,35 0-2,0 0 1,-35 0 0,17 0 0,0 0 0,-17 0 1,17 0-2,-17 0 1,17 0 1,0 0-2,-17 0 2,17-36-2,36 36 2,-54 0-2,19 0 2,34 0-2,-52 0 2,17 0 11,-17 0-1</inkml:trace>
    </iact:actionData>
  </iact:action>
  <iact:action type="add" startTime="127059">
    <iact:property name="dataType"/>
    <iact:actionData xml:id="d36">
      <inkml:trace xmlns:inkml="http://www.w3.org/2003/InkML" xml:id="stk36" contextRef="#ctx0" brushRef="#br0">2469 15187 0,'0'-18'7,"0"1"5,0-18-5,0-36 3,0 53-4,0-105 1,0 88-2,53 17 6,0-35-6,18 18 10,-36-1-14,36 1 7,-54 35 0,19-35 8,-1 35 17,-18 0-10,19 0-14,-1 18-1,0 17 0,-35-18 8,18 19-9,0-19 2,-18 36-2,0 18 1,0-18 0,0 70 1,0 1-1,0-18 0,-106 70 0,18 0 0,-54-35 0,72-70 0,17 70 0,18-123 0,17 17 0,-17 0 0,0-35-1,-1 36 1,19-19 17,-1 36 71,18-18-88,0 18 0,88 0-1,36 0 9,-1-18-15,1 1 7,-1-36 0,-52 0-1,-1 0 1,-17 0 1,18 0-1,-1 0 0,-35 0 0,-17 0 12</inkml:trace>
    </iact:actionData>
  </iact:action>
  <iact:action type="add" startTime="127942">
    <iact:property name="dataType"/>
    <iact:actionData xml:id="d37">
      <inkml:trace xmlns:inkml="http://www.w3.org/2003/InkML" xml:id="stk37" contextRef="#ctx0" brushRef="#br0">3422 15787 0,'18'0'12,"-1"0"-3,18 0 10,1 0-16,34 17 6,1 19-2,52-1 1,-52 0 0,-1 1 2,89-19-4,-141 1 3,-18-1-2,53 1 4,-53 17 10,0 1-8,0-19-9,0 54 3,0-18 2,-71-18-1,36-17 0,17-18-1,1 0 2,-54 0-1,18 0-1,36 0 2,-89 0-1,53 0 0,-18-106 0,1 18-1,34-53 2,36 35-1,0-18 0,0 54 0,0-1 1,-53-35-2,53 71 2,-17 0-2,17-1 17</inkml:trace>
    </iact:actionData>
  </iact:action>
  <iact:action type="add" startTime="128715">
    <iact:property name="dataType"/>
    <iact:actionData xml:id="d38">
      <inkml:trace xmlns:inkml="http://www.w3.org/2003/InkML" xml:id="stk38" contextRef="#ctx0" brushRef="#br0">6332 15487 0,'-17'0'11,"-19"0"9,19 0-12,-54 18 7,36-18-6,0 35-2,-1-18 1,-17-17 6,18 36-12,0-36 6,35 17 0,-18 1 0,1-18 0,52 18 64,35-18-64,1 35 1,35-35 5,-36 0-13,-34 0 7,-1 18 1,-17-1 7,35 1-9,-1 0 9,-52 17-7,36 18-2,-36-18 1,0 36 0,0-1 1,0-17-2,0-18 3,0 36-4,0-18 4,-53-18-4,35-17 4,-17 17-4,17-35 4,-17 35-4,0-35 19,35 71 70,0-54-87,0 36 0,53-17 0,35-1 0,-71 0 1,54 0-2,-53-35 2,-18 36-2,0-1 2,0 18-2,0 17 12,-36 19-13,-69-54 1,69 0 2,1 1-2,-36-1 2,36-35 6,18 0 17,-19-18 1,19 18-18</inkml:trace>
    </iact:actionData>
  </iact:action>
  <iact:action type="add" startTime="129759">
    <iact:property name="dataType"/>
    <iact:actionData xml:id="d39">
      <inkml:trace xmlns:inkml="http://www.w3.org/2003/InkML" xml:id="stk39" contextRef="#ctx0" brushRef="#br0">7267 16739 0,'0'0'0,"18"0"2,17 0 12,-17 0-11,17 0 13,-17 0 47,-18 18-50,0 52-9,-18 19 4,-17-36 1,35-36-2,0 19 1,-18-19 1,-17-17 30,17 0-31,-17 0 1,0-35-1,-36-71 0,18 53 0,18 18 0,35 17-1,0-17 14,0 17 7,70 18 53</inkml:trace>
    </iact:actionData>
  </iact:action>
  <iact:action type="add" startTime="130382">
    <iact:property name="dataType"/>
    <iact:actionData xml:id="d40">
      <inkml:trace xmlns:inkml="http://www.w3.org/2003/InkML" xml:id="stk40" contextRef="#ctx0" brushRef="#br0">8767 16263 0,'-18'0'19,"0"71"-10,-52 17-2,17 18 3,-71 52-3,-17-17 3,0 1-4,35-1 3,36-88-2,34 0 2,1-18-3,17-18 24,1-17-11,-1 18 28,18 0-31,0 17-14,0-17 5,0 17 2,0 0 15</inkml:trace>
    </iact:actionData>
  </iact:action>
  <iact:action type="add" startTime="131024">
    <iact:property name="dataType"/>
    <iact:actionData xml:id="d41">
      <inkml:trace xmlns:inkml="http://www.w3.org/2003/InkML" xml:id="stk41" contextRef="#ctx0" brushRef="#br0">8484 16581 0,'0'0'0,"-17"17"388,-1-17-382,-17 0 7,-36 0-6,54 35 3,-54-35-4,36 0 1,-18 0-3,-18 0 6,36 0-3,-18 0 1,-18-70-1,36 17 5,35 35-8,0 1 8,0-54-8,0 36 12,0 17-7,0-17 7,0 17 0,0-35 12,35 53-24,-17 0 11,35-17-6,-35-1-2,17 18 2,18 0-2,17 0 2,1 0-2,-53 0 6,52 0-10,-52 0 23,17 0 5,0 0-15,-17 35-8,17 36 0,-35 0-1,0-54 2,0 18-1,0-17-1,0 17 9</inkml:trace>
    </iact:actionData>
  </iact:action>
  <iact:action type="add" startTime="152716">
    <iact:property name="dataType"/>
    <iact:actionData xml:id="d42">
      <inkml:trace xmlns:inkml="http://www.w3.org/2003/InkML" xml:id="stk42" contextRef="#ctx0" brushRef="#br0">9578 5609 0,'0'124'28,"0"-19"-26,-35 54 7,35-88-1,-18-54-1,18 36 129,0-17-128,0-19 1,0 19-2,0-19 113,88-105-112,53-36-1,0-70 2,142 0-1,-142 71 1,17-53-3,37-18 4,-54 52-1,88-16-4,-106 17 3,54-1 0,-1 1 1,18-35-1,-88 70-1,35-35 3,0 53-3,-70 17 2,-18 18-2,-18 18 33</inkml:trace>
    </iact:actionData>
  </iact:action>
  <iact:action type="add" startTime="154350">
    <iact:property name="dataType"/>
    <iact:actionData xml:id="d43">
      <inkml:trace xmlns:inkml="http://www.w3.org/2003/InkML" xml:id="stk43" contextRef="#ctx0" brushRef="#br0">25047 5415 0,'0'35'52,"-35"54"-44,-18 87 0,53 18 0,-53-18-1,18-17 1,-18-18 1,53-70-2,-18-36 2,18-17-1,141-124 144,53-88-144,18 35-1,88-88 10,70 0-16,-17 0 5,-35 0 5,87 18-6,-34 0 3,-89 70 1,-70 0-1,-18 71-1,-53 0 1,-18 53 0,-123 17 0,71-17 0,-54-1 37</inkml:trace>
    </iact:actionData>
  </iact:action>
  <iact:action type="add" startTime="158357">
    <iact:property name="dataType"/>
    <iact:actionData xml:id="d44">
      <inkml:trace xmlns:inkml="http://www.w3.org/2003/InkML" xml:id="stk44" contextRef="#ctx0" brushRef="#br0">28504 15575 0,'-17'18'58,"17"17"-47,0 18-1,-35 18-4,-1 70 2,36-88-1,-35 17 2,17 36-2,1-53 7,-19-36-12,19 36 6,-36 0 2,53-17 12,0-72 174,0-52-192,70 0 5,72-36-2,-54-34 2,53-19-2,35-34 2,89-54 0,70-35-2,-159 141 0,54-35 2,-36 53-2,-36-17 5,-16 69-8,-72 1 5,-17 35-2,-18 18 6,-17 35-8,-18-18 4</inkml:trace>
    </iact:actionData>
  </iact:action>
  <iact:action type="add" startTime="163852">
    <iact:property name="dataType"/>
    <iact:actionData xml:id="d45">
      <inkml:trace xmlns:inkml="http://www.w3.org/2003/InkML" xml:id="stk45" contextRef="#ctx0" brushRef="#br0">8008 7020 0,'-18'0'29,"-17"106"-20,35 0 1,-53 88-6,53-18 5,-35-52-1,35 52 0,0-105 0,-18 17-1,-17 35 1,17-105 0,18 0 1,-17-1-2,70-70 125,17 1-127,1-1 3,105-71 0,-70 18 0,35-35 0,18 35 0,35-88-1,-53 53 1,53-53 0,-71 53 0,19 0 0,-54 17 3,-53 89-6,0 0 6,-17 0-6,17 17 5</inkml:trace>
    </iact:actionData>
  </iact:action>
  <iact:action type="add" startTime="171251">
    <iact:property name="dataType"/>
    <iact:actionData xml:id="d46">
      <inkml:trace xmlns:inkml="http://www.w3.org/2003/InkML" xml:id="stk46" contextRef="#ctx0" brushRef="#br0">15610 7832 0,'53'0'31,"53"-18"-21,-35 0-4,105-35 2,-35 18-1,-35 35 2,-35-35-1,87-18 0,-69 53 0,69 0 0,-17 0 0,-17 0 0,17 0-1,-53 0 2,71 0 0,-18 0-1,-70 0-3,34 0 5,19 0-1,-36 0-2,0 0 0,36 0 3,35 0-4,-18 0 4,-71 0-4,36 0 4,-35 0-3,-54 0 1,18 0-1,1 0 25,-19 0-8,19 0-16,34-35 0,1 35 1,-1-36-1,-17 36-1,-17 0 1,34 0 1,-52 0-2,17 0 33,-17 36 128,-18 122-159,0 72-1,0 34 0,0 36 5,0-70-10,0 52 9,0-18-9,0-17 5,0-17 1,0-54-2,0 0 1,0-35 1,0-52-2,0 34 2,0 1-2,0-1 2,0-70-1,0 70-1,0 1 1,0-18 0,0 17 0,0 1 0,0 52 1,0-52-2,0-1 1,0 53 0,35-52 1,-35-1-2,53 54 6,-53-1-8,0-35 3,35 18 0,-35 17-1,53-17 0,-18 0 2,-35 17-2,53-52 2,-53-1-2,18-35 2,0-35-2,-18-17 9,17-19-8,-17 54 112,-53-36-112,18 18 1,-159 0-2,18-18 2,-89-35-2,-35 53 9,-35 0-15,0 0 14,106-18-14,70-35 6,-18 53 1,-34-35 0,123-1 0,-107 89 0,125-106 0,-36 36 0,-88 16 0,18-16 0,-1 17 1,-70-18-2,71-35 2,0 53-2,52-53 5,1 0-7,-1 0 3,71 0-1,18 0 2,0 0-2,17 0 1,-17 0 0,35-35 160,0-54-159,0-87-2,0 0 2,-53-71-2,53 17 10,0 1-16,0 53 6,0-1 0,0-34 2,0-1 0,0-17-3,0-1 2,-106-17 0,106 18 0,-35-18 1,-18-17-1,18-36 1,17 35-2,-35-17 0,18 35 2,-1-18-2,-34 1 2,70 17-2,-53 18 2,18 52-2,-18-123 7,53 124-12,-53-71 12,53 53-12,-35 35 7,35 36-2,-36 52 1,1 1 3,35-1-6,0 36 4,0 17-2,-35-17 3,35 0-3,0 17 8,0-17-6,0 17-2,-36-17 9,36-1 8,124 19 88,229 17-104,194 0 0,176 0 2,53 0-4,-53 0 2,-247 0 0,1 0 1,-248 0-2,-106 0 2,-87 0-2,-19 0 2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4:52:53.87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779">
    <iact:property name="dataType"/>
    <iact:actionData xml:id="d0">
      <inkml:trace xmlns:inkml="http://www.w3.org/2003/InkML" xml:id="stk0" contextRef="#ctx0" brushRef="#br0">10689 2575 0,'88'0'54,"36"0"-47,87 0 1,-105-17 0,71-36 0,-54 53 0,1-36 0,52-16 0,-70 16 0,-18 36 1,36-35-2,-89 35 0,-18 0 2,19 0-1,-1-35 0,71 35 1,-71 0-3,0-18 3,-17 0-2,35 18 2,18 0-2,-1 0 2,-35 0-1,18 0 0,18 0-1,-54 0 2,19 0-1,-1 0 7,-17 0-6,17 0-1,0-17 0,-17 17 0,17 0 0,36 0 0,-18 0 1,0 0-2,35 0 1,-18 0 1,1 0-2,-18 0 1,17 0 0,1 0 0,-18-36 11,-18 36-14,0 0 3,36 0 0,-53 0 3,52 0-7,-35 0 9,18 0-10,-17 0 6,34 0 0,-35 0-2,18 0 0,-17 0 2,-19 0-1,18 0 0,-17 0 1,17 0 6,1 0-7,17 0 0,-18 0 0,18 0 0,-18 0-1,36 0 2,-1 0-1,-52 0 0,17 0-1,-17 0 5,17 0 6,36 0-15,-54 0 15,18 0-8,1 0-6,-19 0 4,19 0 0,34 0-1,-17 0 4,18 0-5,-36 0 2,18 0-1,-18 0 2,0 0-1,18 0 1,-17 0 13</inkml:trace>
    </iact:actionData>
  </iact:action>
  <iact:action type="add" startTime="22658">
    <iact:property name="dataType"/>
    <iact:actionData xml:id="d1">
      <inkml:trace xmlns:inkml="http://www.w3.org/2003/InkML" xml:id="stk1" contextRef="#ctx0" brushRef="#br0">19456 11959 0,'-18'0'71,"-17"71"-63,-1-18 1,36-18-1,0 18 0,-17 0-2,-1-36 3,18 1 7,-17 0 0,17-1-7,0 1-3,-36 17 4,36-17-4,-17 35 10,-19-53 117,54 0-104,70-36-23,-35-16 4,88-37-3,-70 54 1,-1-53-1,36 35 3,35-18-4,-17-70 3,-71 124-1,70-72 4,-88 54-8,18 0 10,36-36-12,-54 36 7,-18 35-2,54-35 1,-36 0 0,71-18 0,-35 17 8,-36 1-7,36 0-2,-1 0 1,-35 17 0,18-35 0,-17 53 0,52-18 2,-18-17-4,-17-18 3,18 18-2,-36 0 3,0 35-2,1-53 0,17 17-2,17 1 3,-52 17-2,52-17 2,-70 18-2,71-1 6,-36-17-10,-17 35 6,17-36 5,0 36 2</inkml:trace>
    </iact:actionData>
  </iact:action>
  <iact:action type="add" startTime="33507">
    <iact:property name="dataType"/>
    <iact:actionData xml:id="d2">
      <inkml:trace xmlns:inkml="http://www.w3.org/2003/InkML" xml:id="stk2" contextRef="#ctx0" brushRef="#br0">9454 13000 0,'0'53'136,"-17"17"-124,-1 19-10,1 16 11,-19 19-5,-17-54 0,53-17-3,-17-53 5,17 36-5,-18-19 138,89-87-55,-1-1-80,36-52 0,70-18 0,-52 35-1,35 0 1,-18 18 0,-18-1 1,18 1-1,-35 0-1,-53 53 1,-18 0 0,1 17 9,-19 0 6,19 1 41,16 17-23</inkml:trace>
    </iact:actionData>
  </iact:action>
  <iact:action type="add" startTime="35650">
    <iact:property name="dataType"/>
    <iact:actionData xml:id="d3">
      <inkml:trace xmlns:inkml="http://www.w3.org/2003/InkML" xml:id="stk3" contextRef="#ctx0" brushRef="#br0">11977 14164 0,'17'35'71,"-17"36"-60,0 35-7,-17 17 5,17-52-1,0-18 0,-35 35 0,35-53 7,-36-17 1,36 17-15,0-17 15,0 17 0,-17 18 9,87-53 117,-35-35-134,54-71 1,16 0-1,72-53 0,-36 18-1,18 53 1,52-106 1,-70 106-2,71-18 1,-71 0 1,18-18-2,-106 89 2,53-88-2,-36 87 2,89-34-2,-106 35 3,18-1-4,-1-17 3,-17 53-2,-35-17 3,35-18-4,-18 35 3,-18-36-2,36 19 9,-35 17-7,0-36 7,17 36 0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4:53:34.11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5289">
    <iact:property name="dataType"/>
    <iact:actionData xml:id="d0">
      <inkml:trace xmlns:inkml="http://www.w3.org/2003/InkML" xml:id="stk0" contextRef="#ctx0" brushRef="#br0">4851 5151 0,'35'0'41,"53"-53"-35,124 35 1,-36-53 1,71 19-1,18-37 9,35 89-15,70-53 13,-70 0-9,70 1-1,-70-1 5,0 0 6,70 0-14,-87 0 6,193 0 2,194-18-1,-35 1 0,-159-54 0,18 89 0,35-53 0,-246 35 1,-36 0-1,-71 53 0,-105 0-1,-18 0 2,70-35-1,-88 35 7,18 0-7,18 0-1,-1 0 2,36 0-1,53 0 0,-18 0-1,88 0 2,1 0-1,69 0 0,19 0 0,-18 0 0,-36 0 0,-87 17 0,-1-17 0,-105 0 0,-54 0 0,1 18 72,35 35-72,-53-18 0,88 36 0,-17 35 0,-36-36-1,53 36 2,0 0-1,-52-36 0,52 1 1,0 70-2,-70-53 1,17-17 0,-17 35 0,52-36 0,-70-34 0,35 105 0,-35-106 0,0 88 0,0 1 1,53-1-2,-53 18 2,0 71-1,0-35 3,0 52-7,0 71 4,0-18 0,0 124 2,0-36-4,0 53 7,53-140-10,-53 87 7,0-88-4,0 71 2,0-53 0,0-18 0,0 18 0,0-35 0,0-1 0,0-35 0,0 54 0,0-107 0,36 124 0,-36-124 0,0 71 1,0-70-2,0 17 3,0-106-4,0 71 3,0-71-3,0-18 6,0 36-8,0-35 7,35-18-6,-35-18 43,-18-17 49,-70 52-90,17-35 2,-52 1-2,-71 69 7,-18-16-12,1-36 7,-19 0-1,-70-18 0,1 18-1,16-53 2,-17 53-1,1 0 0,16-53 0,1 35-1,0 18 2,-18-53 1,-17 0-5,-36 0 4,35 0-1,-17 0-1,-18 0 1,36 0 1,-1 0-1,-87 0 0,-124 0 3,35 0-7,-159 0 5,53 0-2,1 0 3,105 0-3,17 0 1,160 0-1,17 0 7,18 0-12,35-18 6,70-35 0,-175 53 1,140-70-1,-123 34-1,159 1 1,-71-18 0,70 53 0,1-35 0,17 0 1,71 17-2,-159-17 3,194 35-4,-35-18 3,-71-17-2,88 35 4,1 0-5,52-18 6,-17 18 0,17-18 68,18 1-72,-17-1-1,17-35 2,-36-17-1,1-36 0,35-35 0,-106-53 1,71-36-2,-18-69 3,53-19-5,-35-141 5,0-87-4,-18 34 3,53-88-2,0 124 7,0 106-11,0-1 9,0 89-8,0-18 5,0 71-3,0 0 10,0 52-15,0 1 7,17 35-1,-17 88 1,36 18 0,-36-1 0,0 19 16,0-19 40,35-69-55,-17-1-1,-1 18 0,36-54 0,35-16-1,-52 17 8,16-1-13,-16-34 6,52 105 0,-88-52 0,70 35 0,-17 17 0,18 1 0,-36 34-1,36-34 1,-18 17 1,53-35-1,-36 35 0,1 18 0,-18-18 0,141-53 0,-71 18 0,71 52 1,35-17-2,71 1 2,212-1-3,193 53 4,265 0-4,-88 0 7,106-89-7,300-175 0,-1 87 2,-316 89 5,-72-141-11,-475 105 7,-89-52-1,-141 88 0,-159 70 0,-17 1 0</inkml:trace>
    </iact:actionData>
  </iact:action>
  <iact:action type="add" startTime="8489">
    <iact:property name="dataType"/>
    <iact:actionData xml:id="d1">
      <inkml:trace xmlns:inkml="http://www.w3.org/2003/InkML" xml:id="stk1" contextRef="#ctx0" brushRef="#br0">5415 7391 0,'-18'0'64,"18"17"-57,36 1 329,105-106-322,53-53-13,35-18 9,-35-35-1,-17 35-2,-36 36 0,17-1 3,-16 18-5,-89 71 7,-18 0-8,-18 0 6</inkml:trace>
    </iact:actionData>
  </iact:action>
  <iact:action type="add" startTime="9360">
    <iact:property name="dataType"/>
    <iact:actionData xml:id="d2">
      <inkml:trace xmlns:inkml="http://www.w3.org/2003/InkML" xml:id="stk2" contextRef="#ctx0" brushRef="#br0">8290 7567 0,'-35'0'34,"0"35"-13,35-17 107,88-71-115,35-88-11,54 0 11,34-18-9,-34-70 3,17 88 5,-71 52-6,-70 37 1,88-37 2,-141 72 0,18 17-3,0-18 86</inkml:trace>
    </iact:actionData>
  </iact:action>
  <iact:action type="add" startTime="10065">
    <iact:property name="dataType"/>
    <iact:actionData xml:id="d3">
      <inkml:trace xmlns:inkml="http://www.w3.org/2003/InkML" xml:id="stk3" contextRef="#ctx0" brushRef="#br0">11977 7285 0,'0'0'0,"-53"88"6,18 53 2,17-53 4,0 1-8,-17 69 5,17-70-2,1-35 2,17 18-2,-18-18 2,36-53 103,105-71-105,1 36 2,70-106 0,53-18-2,0 18 1,123-124 0,-52 1 0,-89 123 0,-35-36 0,-53-17-1,0 71 2,-35-53-1,-18 105 1,-53 36-2,-35 17 2,18 18-2</inkml:trace>
    </iact:actionData>
  </iact:action>
  <iact:action type="add" startTime="11152">
    <iact:property name="dataType"/>
    <iact:actionData xml:id="d4">
      <inkml:trace xmlns:inkml="http://www.w3.org/2003/InkML" xml:id="stk4" contextRef="#ctx0" brushRef="#br0">14164 8431 0,'35'0'56,"71"0"-47,141 0-3,-123 0 2,105 0 0,-88 0-1,-53 0 2,89 0-1,-107 0 1,1-17-2,-36 17 1,-17 0 0,17 0 7,0 0 26,-17-18-17,17 18-16,-17 0 0,17 0 0,18 0 0,-18 0 1,18-18-2,-35 1 1,-1 17 0,19 0 0,-1 0 16</inkml:trace>
    </iact:actionData>
  </iact:action>
  <iact:action type="add" startTime="14657">
    <iact:property name="dataType"/>
    <iact:actionData xml:id="d5">
      <inkml:trace xmlns:inkml="http://www.w3.org/2003/InkML" xml:id="stk5" contextRef="#ctx0" brushRef="#br0">14676 8943 0,'0'18'63,"0"34"-55,0-16 3,0-19-6,-18 19 26,71-54 178,0 0-201,-36-17 1,54 0-1,-53 17-1,17 1 10,-18-1-11,1 18 21,-18-18-22,18 1 6,-1 17-5,19-18 18</inkml:trace>
    </iact:actionData>
  </iact:action>
  <iact:action type="add" startTime="15696">
    <iact:property name="dataType"/>
    <iact:actionData xml:id="d6">
      <inkml:trace xmlns:inkml="http://www.w3.org/2003/InkML" xml:id="stk6" contextRef="#ctx0" brushRef="#br0">14693 10971 0,'-17'53'75,"-1"-53"-70,18 36 3,-18-19 14,1 1 123,-1-1-49,18 1-47,53-18-34,53-53-6,-18-106-2,35 18 2,19-17-2,-19-1 2,0 0-1,-52 71 0,17 17-1,-17-17 1,-36 53 0,-17 35 0</inkml:trace>
    </iact:actionData>
  </iact:action>
  <iact:action type="add" startTime="30673">
    <iact:property name="dataType"/>
    <iact:actionData xml:id="d7">
      <inkml:trace xmlns:inkml="http://www.w3.org/2003/InkML" xml:id="stk7" contextRef="#ctx0" brushRef="#br0">23954 13282 0,'35'0'15,"0"0"81,-17 0-24,17 0-65,18 0 1,-18 0 1,36 0-2,-54 0 2,54 0-2,0 0 6,-1 0-10,-17 0 6,18 0 2,34 0 1,-69 0-11,34 0 6,-52 0 1,17 0 0,0 0 0,-17 0 0,17 0 8,-17 0 0,17 0 0,1 0 0,-19 0-7,18 0 30,-17 0-23,17 0 8,18 0-16,-53-18 2,36 18-3,34 0 0,-52-17 9,17 17 17,0 0-9</inkml:trace>
    </iact:actionData>
  </iact:action>
  <iact:action type="add" startTime="31984">
    <iact:property name="dataType"/>
    <iact:actionData xml:id="d8">
      <inkml:trace xmlns:inkml="http://www.w3.org/2003/InkML" xml:id="stk8" contextRef="#ctx0" brushRef="#br0">26000 13494 0,'35'-18'63,"18"18"-55,70 0 5,-34 0-10,52 0 6,-18 0-2,1 0 1,-1 0 0,53-35 0,-52 35 0,-1-53-1,-34 53 2,-36 0 0,35-18-2,-35 1 1,17 17 0,-52 0 0,52 0 0,-52 0 0,17 0 0,1 0 9,-19 0 14</inkml:trace>
    </iact:actionData>
  </iact:action>
  <iact:action type="add" startTime="37794">
    <iact:property name="dataType"/>
    <iact:actionData xml:id="d9">
      <inkml:trace xmlns:inkml="http://www.w3.org/2003/InkML" xml:id="stk9" contextRef="#ctx0" brushRef="#br0">25788 12400 0,'18'0'47,"17"0"-39,-17 0 7,17 0-7,0 0 0,18 0 0,71 0 0,52-18 0,0 18 0,54 0 0,-54 0 0,0 0-1,-17 0 10,-71 0-16,36 0 6,-107 0 2,19 0-3,-1 0 3,-17 0 7,52 0 16,-35 0-16,-17 0-9,17 36 2,18 17-1,-53-18 0,36 36-1,-1-1 2,-35 1-1,35-1-1,-35 36 2,35-35-1,-35 34 0,0-16 0,36-19-1,-36 1 2,0-18-2,0-18 2,0 0-1,88-17-1,-70-18 2,-1 53-2,1-53 2,-18 35 6,0 0-7,0-17 1,0 17-2,0 36 2,-18-18-2,18-18 6,-35 36-10,35 52 12,0-52-14,-53 34 9,53 19 5,-35-54-8,-1 1 3,1-36-3,-35 36 1,70-36 3,-36 0 2,1 1-12,0-1 6,-36 0 1,1 0 0,-71 54 0,-18-19 0,53 1 0,-18-36 0,36 0 0,-18 18 0,-88 35 3,36-52-6,69-36 4,-87 53-2,53-18 2,-1 18-2,-17-18 2,-35-35-2,52 53 1,-52-18 2,-1-35-1,54 0-4,-53 53 3,-18-18 0,70-35 1,-52 53-2,35-53 2,-53 53-1,105-53-1,72 0 1,-107 36 0,1-36 1,-1 17-2,54 1 2,17-18-2,18 0 3,-36 0-4,53 0 4,-52 0-4,34 0 4,19 0-4,-18 0 10,52 0 104,36 0-113,53-18 2,-18-17-1,-17 35 0,17-53 0,18 18 0,-36 35 1,1-36-2,52 1 1,54-18 4,-36 18-8,35-71 8,71 18-7,-53 0 2,18-18 1,-53 71 0,17-71 7,36 18-14,-1 17 6,-17 53 2,-17-87-2,-54 69 2,18 1-2,-35 35 2,88-106-2,-70 106 2,34-70-2,-52 17 2,18 0 2,-1 18-6,18-54 6,-70 54-4,-1 0-2,19 17 7,-36-35-7,17 18 3,71-53-1,-141 70 8,71-52-14,-36 52 13,-17-70-11,-1 35 5,19-71 0,-36 54-1,0-89 2,0-17-1,0 70 0,-124-88 0,36 0 0,-53 53 0,106 70 1,-36-35-3,-35 53 4,71 0-3,-53 18 2,17-53-2,1 53 1,-36 17-1,35-17 5,36 17-7,-36 18 3,1 0-1,-1 0 10,54 0-16,-107 0 5,71 0 2,18 0 1,0 0-1,-36 18-1,-52 35 2,-54-18-1,107 0-1,-54 18 8,-70-18-13,71 18 6,52-17 1,-52-1-2,52-35 2,36 0-2,-18 53 2,35-18 38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4:54:22.26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7184">
    <iact:property name="dataType"/>
    <iact:actionData xml:id="d0">
      <inkml:trace xmlns:inkml="http://www.w3.org/2003/InkML" xml:id="stk0" contextRef="#ctx0" brushRef="#br0">2575 10548 0,'-17'18'42,"-19"140"-37,-69 160 4,105-89 3,-53 1-10,53-54 12,0-53-12,-36-70 7,36-35-2,36-36 98,-1-70-98,18-53 2,35-18 3,18-35-9,-36-17 7,19-19-3,87 1 7,-88-18-12,71 0 6,-36 35 0,-17 54 3,35-36-5,-52 70 1,34-105 1,-105 158 3,70 18-6,-71-35 5,36 35-3</inkml:trace>
    </iact:actionData>
  </iact:action>
  <iact:action type="add" startTime="8217">
    <iact:property name="dataType"/>
    <iact:actionData xml:id="d1">
      <inkml:trace xmlns:inkml="http://www.w3.org/2003/InkML" xml:id="stk1" contextRef="#ctx0" brushRef="#br0">5962 7408 0,'-35'0'8,"17"0"0,-17 0-3,-53 0 6,35 0-7,-18 36 5,18-36-1,-17 0 8,17 17-15,0 1 8,17 0-3,19-18 3,-18 0-2,-36 35 1,53-35 0,-17 0 0,17 0 8,-17 0-7,-18 17 15,53 1-17,-35-18 13,0 35-16,17 18 22,-17-17-20,17-36 10,18 70-7,-35 36-2,35 53 1,-88 52 0,88-34 0,0 52 3,0 0-6,0-52 3,0-1 8,0 1-15,0-54 6,0 0 2,0 1-1,0-54 0,0 36-1,0 18 6,-53-1-10,53 1 10,-36-1-10,36-52 6,0 35-2,-35-36 1,35 18 0,0 1 1,-17 16-2,-1-69 6,18 34-8,0 18 1,-53 18 4,53 18-4,-35-1 6,-1 1-8,-16-1 4,52 54 0,-18 34 1,0-105-1,-35 17-1,53 54 0,-17-36 2,-1-18-2,-17-17 2,35 18-2,-35-71 4,17 0-6,0-36 5,18 19-4,36-19 99,34-17-97,-17 0 0,18-17 2,52 17-4,-70-18 5,0 0-6,-36 18 3,19 0 3,-19-17-6,19-1 3,-1-17 3,36 35-6,-36 0 4,71-18-2,-89-17 3,19 35-4,-19 0 4,36-18-4,-35 0 3,-1 18-2,19 0 15,17-17-13,-53-1 16,35 18 111</inkml:trace>
    </iact:actionData>
  </iact:action>
  <iact:action type="add" startTime="10904">
    <iact:property name="dataType"/>
    <iact:actionData xml:id="d2">
      <inkml:trace xmlns:inkml="http://www.w3.org/2003/InkML" xml:id="stk2" contextRef="#ctx0" brushRef="#br0">5874 5433 0,'17'0'95,"1"0"-78,17-71-2,-17 54-3,17-36-8,-35-18 3,35 1 2,-17-19 3,17-52-8,-17 124 8,17-36-7,18-53 2,-35 106 1,0-53 0,17 35 0,-18-17 32,19 35-24,-19-18-5,-17 1-5,53 17 11,-35-18-11,0 18 3,52-35-2,-35 0 3,54 17-4,16-35 2,19 0 0,52 18 2,18-18-4,89 0 3,34-53-2,106 0 1,-123 0 0,53-70 0,-124 123 0,36-35 0,-106 35 0,35 18 0,-71-18 0,1 18 0,-1 35 0,1-53 0,-54 53 1,36-36-2,35 1 2,-35 35-2,70 0 4,-52 0-6,-36 0 4,0 0 1,-17 0-2,-1 0-3,-34 0 4,16 0-2,-16 0 3,34 0-4,-34 0 2,16 18-1,19-18 1,35 0 0,-18 0 0,71 0 0,-36 0 0,-17 0 1,-35 0-2,34 0 1,-34 0 0,0 0 1,-1 0-2,-52 0 2,17 0-2,-17 0 42,17 0-34,0 0-6,-17 17 8,17-17-10,53 18 1,-17 35 0,17 17 0,36-34 0,-19 87 0,-16-52 0,34 17 1,-17-17-1,-88-36-1,34 18 2,-34 0-2,17-36 2,-17 36-2,0-53 3,17 35-1,-17 18-1,17 0-3,-35-35 4,18 53-2,-1-36 3,18 35-4,-17-34 3,35 17-2,-53 17 1,35 1 0,-35-36 0,0 18 0,36-18 0,-36 36 0,0-36 0,0-17 1,35 52-2,-35 1 1,0 35 0,0-18 2,0 18-2,0 70 0,35-53-2,-35 1 3,0-18-2,0 17 2,0-88-2,0-17 3,0 17-4</inkml:trace>
    </iact:actionData>
  </iact:action>
  <iact:action type="add" startTime="12952">
    <iact:property name="dataType"/>
    <iact:actionData xml:id="d3">
      <inkml:trace xmlns:inkml="http://www.w3.org/2003/InkML" xml:id="stk3" contextRef="#ctx0" brushRef="#br0">16034 5838 0,'0'-35'11,"0"0"-7,-18 0 4,18-36 0,0-17 0,0 35 0,-53-71 0,53 1 1,-35-53-2,35-1 1,-53-17-1,18 18 3,35-1-3,-53 1 7,18 35-12,35-35 11,0 70-10,0-18 5,0 54 0,0-36 2,0 35-4,0 1 2,0 34 0,0 19 0,0-18 0,17 35 7,18-36 10,-17 1-9,17 35-7,1 0 6,-1-35-8,-17 35 2,17 0-2,-18 0 2,54 0-2,-36 0 2,-17 0-2,52 0 2,-17 0-2,36 0 2,87 0-2,53 0 2,-52 35-2,140 71 1,-35-53 1,36 35-1,-89-35 0,71 0 0,-35 35 0,35-35-1,-89-53 3,1 35-4,-71-17 3,-35-1-1,-106 1 4,70-18-9,-52 0 9,17 0 1,-35 35 10,0-17-14,0 53-2,0-1 3,53 36-3,-18 35 1,-35-35-1,36 35 1,17 35 1,-53-52-1,0-54-1,0-17 1,0 18 1,0 35-1,-18-36 0,-17 18 0,35-70 1,-53 35-2,18 18 2,-18-19-2,0 1 1,17-17 0,19-1 4,-107 36-8,107-54 6,-1 1-3,-17 17 1,-18-17 0,0 35 0,-35-36-2,17 19 3,1-1-2,-71 53 1,17-88 1,36 35-1,-71 18 0,36-53 0,-36 71 0,0-54 0,-70 36 1,141-53-2,-1 0 2,-16 0-2,-107 36 3,159-36-4,-70 0 3,34 0-2,1 0 5,18 0-8,-36 0 5,35 0-2,-35 0 2,-35-71-2,0 53 2,35 1-2,36-19 1,-18 1 0,-36 18 0,106-89 2,-87 70-4,87 1 3,-53 35-2,54-53 1,-54 18 0,18-53 1,0 35-2,18-18 2,17 18-2,-17-17 2,18 17-2,-19-18 3,36 1-4,0 52 3,-17-70-2,-1-18 1,18 36 0,0 17 5,0-18-10,0 36 9,0 17-8,0-17 4</inkml:trace>
    </iact:actionData>
  </iact:action>
  <iact:action type="add" startTime="15936">
    <iact:property name="dataType"/>
    <iact:actionData xml:id="d4">
      <inkml:trace xmlns:inkml="http://www.w3.org/2003/InkML" xml:id="stk4" contextRef="#ctx0" brushRef="#br0">16581 8079 0,'17'-36'33,"18"1"-28,36 0 4,-18 35-2,17 0 1,1-36 0,0 1 2,-36 35-4,0-35 11,-17 35-9,17 0 8,-17-18-1,17 18-7,0-17 0,18-36 0,-18 53 0,-17-18 0</inkml:trace>
    </iact:actionData>
  </iact:action>
  <iact:action type="add" startTime="17311">
    <iact:property name="dataType"/>
    <iact:actionData xml:id="d5">
      <inkml:trace xmlns:inkml="http://www.w3.org/2003/InkML" xml:id="stk5" contextRef="#ctx0" brushRef="#br0">16563 10425 0,'18'-53'28,"34"17"-24,37 19 12,-36-36-8,70 18 0,18-54 1,-17 36-2,34 1 1,54-19-1,-36-35 1,18 18 0,18-36 2,-106 72-3,-18-37 3,0 54-2,-52 17 0,-19 1 22</inkml:trace>
    </iact:actionData>
  </iact:action>
  <iact:action type="add" startTime="22048">
    <iact:property name="dataType"/>
    <iact:actionData xml:id="d6">
      <inkml:trace xmlns:inkml="http://www.w3.org/2003/InkML" xml:id="stk6" contextRef="#ctx0" brushRef="#br0">5786 7302 0,'-53'0'23,"53"18"2,0 17-18,0 36 1,0 0 0,0 34 1,0 19-3,0-18 5,0 17-6,0 36 4,0-18-1,0 35 0,0-52 0,0 52 2,0-52-3,0-18 2,0-1-3,0 36 2,0-17 1,0-53-2,0 87 1,0-52 0,0 18 1,0-1-2,0 106 2,0-105-2,0 52 2,0-52-2,0-1 5,0-17-8,0 70 5,0 1-2,0-1 4,0 1-7,0-1 5,-53 106-1,17-17 0,-16-54 0,52 54 0,0-36 0,-53 71 0,53-71 0,-89 18 0,89 18 0,0 0 0,-53-36 0,53 0 0,-105 89 0,105-142 0,0 0 1,0 1-2,-36-1 3,36-52-4,-53-18 6,53-71-8,0 88 8,0-70-8,-35 18 7,35-1-6,0 1 3,-17-18 0,17-18 0,0 0 0,0-17 0,0 17 0,-36 36 0,36-36 7,0-17-6,0 17-2,0 36 2,0-19-2,-35 19 2,35 53-1,0-1 0,-53 53 0,53-52 2,-53 52-5,53-105 5,-35 52-4,35-70 6,-35 53-8,35-53 13,0-35-9,-18-18 24,18 17-25</inkml:trace>
    </iact:actionData>
  </iact:action>
  <iact:action type="add" startTime="24263">
    <iact:property name="dataType"/>
    <iact:actionData xml:id="d7">
      <inkml:trace xmlns:inkml="http://www.w3.org/2003/InkML" xml:id="stk7" contextRef="#ctx0" brushRef="#br0">5186 12859 0,'17'0'7,"19"0"2,17 0-2,70 0 3,-70 0-4,71 0 3,52 0-2,0 0 2,1 0-2,70-106 1,-71 106 0,0 0 3,-34-35-6,-37 35 6,1 0-5,141-53 1,88 0 1,0 0 0,-35 0 0,-70 53 0,69-53 0,-69 18 0,17-18 0,-71 53 0,53 0 1,-105 0-2,52-53 3,-105 53-4,-1 0 5,36 0-6,-35 0 6,-54 0-6,54 0 8,-36 0-10,-17 0 7,17 0 5</inkml:trace>
    </iact:actionData>
  </iact:action>
  <iact:action type="add" startTime="26816">
    <iact:property name="dataType"/>
    <iact:actionData xml:id="d8">
      <inkml:trace xmlns:inkml="http://www.w3.org/2003/InkML" xml:id="stk8" contextRef="#ctx0" brushRef="#br0">20355 8590 0,'0'-18'67,"36"1"-63,52-71 4,-18 35-1,36 0 2,35-35-1,-17-1 0,17 1-1,70-18 7,-52 18-11,88 0 5,0-18-1,-70 53 8,69-35-13,-69 35 6,-54 18-1,71-18 1,-105 35 0,16 1 2,-16 17-4,-1 0 2,-18 0 0,36 0 0,-71 0 1,71 0 0,18 0-2,-1 70 0,36 1 3,-88-36-4,34 71 4,1-71-4,-35 36 6,17-1-7,71 54 7,-53-71-8,88 53 9,-142-18-11,37 0 8,-36 18-4,-1-53 3,-16-18-2,17 0 2,-53-17 6,17-1-6</inkml:trace>
    </iact:actionData>
  </iact:action>
</iact:actions>
</file>

<file path=ppt/ink/inkAction1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4:54:57.72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6572">
    <iact:property name="dataType"/>
    <iact:actionData xml:id="d0">
      <inkml:trace xmlns:inkml="http://www.w3.org/2003/InkML" xml:id="stk0" contextRef="#ctx0" brushRef="#br0">11747 2593 0,'18'0'72,"70"0"-59,89 0-12,-1 0 6,-17 0 1,-36-18 0,18 1 0,-17-1 0,-1 18 0,-17-35-1,-88 35 2,70 0-2,-53 0 6,36 0-8,-18 0 9,-18 0 2,18 0-8,-18 0 9,1 0-10,-36-18 9,52 0-8</inkml:trace>
    </iact:actionData>
  </iact:action>
  <iact:action type="add" startTime="17946">
    <iact:property name="dataType"/>
    <iact:actionData xml:id="d1">
      <inkml:trace xmlns:inkml="http://www.w3.org/2003/InkML" xml:id="stk1" contextRef="#ctx0" brushRef="#br0">11695 5433 0,'0'17'57,"0"36"-52,0 18 4,0 35-1,0 0 0,0-18 0,0-35-1,0 17 3,0-35-3,0-17 2,52-18 117,19-35-117,141-89-1,-71 1 0,106-53 0,-88 34 1,158-140-2,-123 141 1,0-53-1,-70 88 1,34-17 0,-70 52 0,18 1 0,-35 17 1,-36 17-2,-17 36 2,-1 0-2,19 0 18,-36-17-18,70-18 2,-34-1 7,-1 19 5,-35-1-19</inkml:trace>
    </iact:actionData>
  </iact:action>
  <iact:action type="add" startTime="18898">
    <iact:property name="dataType"/>
    <iact:actionData xml:id="d2">
      <inkml:trace xmlns:inkml="http://www.w3.org/2003/InkML" xml:id="stk2" contextRef="#ctx0" brushRef="#br0">19791 4833 0,'35'0'47,"18"71"-39,-53 158 0,53-35 0,-18-18-1,0-105 1,-35-36 0,0-17 0,18-1 97,53-17-90,158-176-8,53 0 2,18-18-1,-18 35 0,36-53 0,334-176 4,-228 53-8,123-18 5,-336 142-2,19 52 6,-72-18-10,-17 54 7,-52 35-4,-54 52 4,0 19-4,-17 17 26</inkml:trace>
    </iact:actionData>
  </iact:action>
  <iact:action type="add" startTime="36914">
    <iact:property name="dataType"/>
    <iact:actionData xml:id="d3">
      <inkml:trace xmlns:inkml="http://www.w3.org/2003/InkML" xml:id="stk3" contextRef="#ctx0" brushRef="#br0">18627 10513 0,'35'0'62,"-17"0"-55,17 0 1,35 0 1,-52 0-2,17 0 2,18 0-1,0 0 0,0 0 0,53 0 2,-53 0-4,35 0 4,-17 0-4,34 0 7,72 0-11,-54 0 11,-17 0-9,70 0 5,19 17-2,-19-17 4,53 0-4,-105 0-1,-1 0 2,-70 0-1,-18 0 2,36 0-2,-53 0 10</inkml:trace>
    </iact:actionData>
  </iact:action>
  <iact:action type="add" startTime="41267">
    <iact:property name="dataType"/>
    <iact:actionData xml:id="d4">
      <inkml:trace xmlns:inkml="http://www.w3.org/2003/InkML" xml:id="stk4" contextRef="#ctx0" brushRef="#br0">10072 11518 0,'17'0'57,"19"0"-53,-1 0 4,18 0 1,17 0-3,-17 0 3,-17 0-1,34 0-1,-35 0 1,18 0 0,-17 0 2,-1 0-3,-17 0 1,17 0-1,-17 0 1,17 0 0,53-17 1,-70 17-2,35 0 3,-18 0-4,18 0 3,-18 0-2,36 0 3,-1 0-4,-52 0 7,52 0-10,1 0 6,-18 0-2,-18 0 1,71 0 0,-36 0 0,1 0 0,0 0 0,17 0 0,-35 0 0,35 0 1,-18 0-2,1 0 1,-18 0 1,35 0 0,18 0-3,-53 0 3,17 0-2,1 0 2,-53 0-2,17 0 7,0 0-11,-17 0 5,17 0-1,36 0 6,-54 0-10,19 0 13,-19 0 0,18 0-7,1 0 39</inkml:trace>
    </iact:actionData>
  </iact:action>
</iact:actions>
</file>

<file path=ppt/ink/inkAction1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4:55:52.77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895">
    <iact:property name="dataType"/>
    <iact:actionData xml:id="d0">
      <inkml:trace xmlns:inkml="http://www.w3.org/2003/InkML" xml:id="stk0" contextRef="#ctx0" brushRef="#br0">9084 2434 0,'53'0'102,"-18"0"-94,124 0 1,106-53-2,-54 18 1,142 35 0,194 0 1,53 0-2,-1 0 2,-52 0-2,-177 0 1,107 0 3,-248 0-6,-106 0 5,-34-18-4,-72 1 3,19 17-2</inkml:trace>
    </iact:actionData>
  </iact:action>
  <iact:action type="add" startTime="6502">
    <iact:property name="dataType"/>
    <iact:actionData xml:id="d1">
      <inkml:trace xmlns:inkml="http://www.w3.org/2003/InkML" xml:id="stk1" contextRef="#ctx0" brushRef="#br0">9842 10231 0,'18'-18'56,"35"0"-48,0 18 0,18-35 0,-36 35 3,0 0-6,36-35 2,-36 35 2,18 0-1,-18 0-1,0 0 2,-17 0-2,17 0 2,-17 0-2,17 0 70,0 0-60,-17 0-6,17-36-4,-17 36 9,17 0-7,1 0 7,-19 0-1,19 0-6,16 0-1,-16 0-1,-1 0 1,-17 0 1,17 0 7,-17 0 4,17 0 44</inkml:trace>
    </iact:actionData>
  </iact:action>
  <iact:action type="add" startTime="7376">
    <iact:property name="dataType"/>
    <iact:actionData xml:id="d2">
      <inkml:trace xmlns:inkml="http://www.w3.org/2003/InkML" xml:id="stk2" contextRef="#ctx0" brushRef="#br0">9860 10760 0,'35'0'39,"36"0"-31,52-18 0,-70 18 0,71 0-1,-54-35 2,54 35-2,-54-35 1,19 35 0,-19-18 0,36-53 1,-88 71-2,52 0 1,-35-17 1,18 17-2,-17-36 3,-1 36-4,-17 0 7,17 0-2,18-17-4,0-1 2,-36 18 7,19-35 8,-19 35 8</inkml:trace>
    </iact:actionData>
  </iact:action>
</iact:actions>
</file>

<file path=ppt/ink/inkAction1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4:56:11.45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0163">
    <iact:property name="dataType"/>
    <iact:actionData xml:id="d0">
      <inkml:trace xmlns:inkml="http://www.w3.org/2003/InkML" xml:id="stk0" contextRef="#ctx0" brushRef="#br0">8608 9613 0,'-18'-17'6,"89"-19"11,70 19-10,18-54 1,-1 53 1,54-52-1,-36 70-1,-17-53 2,35 53-2,106 0 2,-71 0-1,71 0-1,18 0 1,-1 0 1,-88 0-1,1 0 0,-36 0 0,-88 0 0,-36 0 0,36 0 1,-71 0-2,36 0 3,-18 0-4,17 0 3,1 0-3,-1 0 6,36 0-7,18 0 6,-1 0-6,54 0 4,-124 0-2,35 0 3,0 0-4,-18 0 2,1 0 0,35 0 1,-36 0-2,1 0 1,35 0 0,17 35 0,-52-35 3,88 36-6,-107-36 3,37 0 0,-36 17 1,-36 1-2,1-18 4,17 0-6,-17 0 4,17 0 12,-17 0-11,17 0-3,0 0 2,18 0-2,18-18 2,-1 18-2,89-53 1,-35 53 1,-54 0-2,89-35 1,-36 17 0,1 1 0,-1 17 0,-70-18 0,-53 0 0,35 18 1,-17 0 14,17 0-7,1 0 16</inkml:trace>
    </iact:actionData>
  </iact:action>
  <iact:action type="add" startTime="11645">
    <iact:property name="dataType"/>
    <iact:actionData xml:id="d1">
      <inkml:trace xmlns:inkml="http://www.w3.org/2003/InkML" xml:id="stk1" contextRef="#ctx0" brushRef="#br0">2469 10883 0,'53'0'30,"53"0"-20,71 0-3,-54 0 1,53 0-3,54 0 4,-54 0-1,53 0 1,-70 0-2,-18 0 2,-17 0-2,-54 0 3,-17 0-4,-17 0 3,-19 18-2,18-18 25,1 0-16,-19 0 8</inkml:trace>
    </iact:actionData>
  </iact:action>
  <iact:action type="add" startTime="13924">
    <iact:property name="dataType"/>
    <iact:actionData xml:id="d2">
      <inkml:trace xmlns:inkml="http://www.w3.org/2003/InkML" xml:id="stk2" contextRef="#ctx0" brushRef="#br0">11201 13988 0,'0'-18'47,"17"18"-39,1 0 0,0 0 5,17 0-11,0 0 7,53 0-1,1 0 7,-1 0-14,0 0 7,-18 0 1,1-35-2,0 35 1,-54 0 0,19 0 0,34-36 8,-52 36 0,17 0-8,-17 0 1,17 0-3,18-17 3,0-1-1,-36 18 0,19 0-1,34 0 7,-52 0-11,17-35 5,36 35 0,-54 0 7,19 0-14,34 0 8,1-35-2,-54 35 3,36-18 4</inkml:trace>
    </iact:actionData>
  </iact:action>
  <iact:action type="add" startTime="15141">
    <iact:property name="dataType"/>
    <iact:actionData xml:id="d3">
      <inkml:trace xmlns:inkml="http://www.w3.org/2003/InkML" xml:id="stk3" contextRef="#ctx0" brushRef="#br0">3475 14958 0,'106'0'5,"88"-18"4,35-88 3,53 71-9,-52-71 7,52 53-3,-18-35 4,1-18-6,35 106 5,-124-53-4,-52 18 3,-36 0 0,-35 35-4,-18 0 3,-17 0 9,17 0-16,0 0 30</inkml:trace>
    </iact:actionData>
  </iact:action>
</iact:actions>
</file>

<file path=ppt/ink/inkAction1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4:56:59.78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0741">
    <iact:property name="dataType"/>
    <iact:actionData xml:id="d0">
      <inkml:trace xmlns:inkml="http://www.w3.org/2003/InkML" xml:id="stk0" contextRef="#ctx0" brushRef="#br0">28363 7179 0,'-17'0'98,"-19"-35"-96,19 35 6,-54-36 2,36 36-5,-53-17 4,35-1-1,18-17 1,-36 0-2,0-1 1,1 1-1,35 0 5,-1 17-7,19-17 6,-19 0-7,19 17 6,17 0-4,-36-17 6,36-36 0,0 54-4,0-18 0,0-36 1,0 53-2,0-17 1,0 17 0,0-52 0,18-1 9,17 36-10,71-71 2,-70 89-2,34-72 2,1 54-2,34-18 7,19-53-12,-71 71 12,17 0-12,36-36 7,-53 54 2,18-19-5,-1 1 1,1 35 1,35 0-1,-36-35 1,54 35 0,-71-18 0,35 1 0,-18-19 0,54 36 1,-36 0-1,0 0 0,36 0 0,-54 0 7,-34 0-2,-19 18-9,18 0 8,1 34-9,-1-16 10,0 34-10,1 1 7,52 17 0,-88-35-5,35 70 2,0 1 8,-35-1-10,18-34-1,0-37 5,-18 54-2,0-35 1,0-36 8,0-17 1,0 17-10,-36 0 3,-17 18-3,-35 18 1,18-36-1,-89 36 3,106-18-4,-71-1 5,54-16-6,-1-1 8,1-35-9,-1 35 9,54-35-11,-54 0 10,1 0-7,-1 0 5,18 0-4,18 0 5,-36 0-7,-35 0 4,-17 0 0,70 0 0,-18-17 1,19-19-2,34 36 2,-70 0-2,52 0 17,19-17-7</inkml:trace>
    </iact:actionData>
  </iact:action>
  <iact:action type="add" startTime="22045">
    <iact:property name="dataType"/>
    <iact:actionData xml:id="d1">
      <inkml:trace xmlns:inkml="http://www.w3.org/2003/InkML" xml:id="stk1" contextRef="#ctx0" brushRef="#br0">28240 7232 0,'35'0'20,"-17"0"11,-1 0 1,-17 70-20,0-17-8,0 18 6,0 0-3,0 70 2,-53-106-3,-35 53 3,53 18-2,-36-36 1,1 19 1,-1-19-1,-87 54 0,-1-71 1,18 88 0,70-106-3,-70 53 2,18 0 0,-71 18 1,35-53-3,0 18 3,36-18-2,-36 0 4,0 17-6,36-17 5,52-18-4,-35-17 5,71 0-5,-36 17 2,36-35 8,17 0-8,-34 17 0,-1 1 15,-53 17-15,53-17 8,35-18-7,1 0 7,-19 35-9,1 1 2,-18 17-2,18 70 3,-18 53-4,53-17 3,0 106-2,-35-142 2,35 54-2,0-54 2,0-105-2,17 52 2,19-34 7,-36-19 0,35-17-1,-17 0 33,17 0 24,-18 0-64,-17-17 1,0-19-1,0-34 0,71 34-1,-71 19 2,35-19-1,-35 19 7,0-1-7,18 36 72,-18 88-71,0 17-1,0-52 5,0-1-10,0-17 6,0-18-2,0 1 1,-35-36 97,-18 0-99,17-36 3,-16 19-1,-19-18 1,53 17-2,1 18 1,-19 0-1,1-18 2,-18 1 8,36 17-10,-1-53 18,-17 35-10,35 0 8,53-17 78</inkml:trace>
    </iact:actionData>
  </iact:action>
  <iact:action type="add" startTime="23858">
    <iact:property name="dataType"/>
    <iact:actionData xml:id="d2">
      <inkml:trace xmlns:inkml="http://www.w3.org/2003/InkML" xml:id="stk2" contextRef="#ctx0" brushRef="#br0">28399 7885 0,'0'141'79,"0"106"-71,0 35 0,0-18 0,0 1 6,0-89-12,53 36 14,-36-36-16,1-70 8,17-35-1,0-1 1,-35-34 1,36-36 142,-1-89-142,0 37 0,0-54-2,1 35 1,-1 1 7,-35 34-14,0 1 15,18 35-15,-1 35 85,-17 106-77,0 53-2,0-52 3,0-1-3,0-71 2,0 1-3,0-54 2,0-52 84,-70-88-87,-18-18 6,52 70-6,1 53 8,17 18-11,1-53 8,-19 53-4,19 0 19,-18 0-17,17 0 26,-17 18 3</inkml:trace>
    </iact:actionData>
  </iact:action>
  <iact:action type="add" startTime="24893">
    <iact:property name="dataType"/>
    <iact:actionData xml:id="d3">
      <inkml:trace xmlns:inkml="http://www.w3.org/2003/InkML" xml:id="stk3" contextRef="#ctx0" brushRef="#br0">28011 10477 0,'0'0'0,"229"-123"3,53-36 6,-17 71-2,-71-18 6,-53 71-10,53-18 10,-35 18-10,-142-1 11,54 36-12,-36 0 10,18 0-8,35 53 10,18 53-12,-106 18 6,71 34 0,-19 1 0,19 0 0,-53 0 0,87 17 0,-105-52 0,36-1 0,-36-52 0,0-1 1,0-17-2,0-18 6,0 1-10,0-1 6,-71 0-2,54-35 2,-89 35-2,18-35 3,-36 0-4,-70 0 4,-71 0-4,1 0 6,-1 0-7,-17 0 11,70 0-15,54 0 6,-36 0 2,123-35-3,-35 18 2,53-36 0,-17 17 0,34 1 0,19 0 0,-36-71 0,18-18 1,35-52-2,0 53 3,0-1-4,0 18 4,17 18-3,19 70 5,-19-17-9,-17 18 7,0-1-4,18 18 7,17 0-10,53 0 10,18 0-10,106 0 6</inkml:trace>
    </iact:actionData>
  </iact:action>
  <iact:action type="add" startTime="25835">
    <iact:property name="dataType"/>
    <iact:actionData xml:id="d4">
      <inkml:trace xmlns:inkml="http://www.w3.org/2003/InkML" xml:id="stk4" contextRef="#ctx0" brushRef="#br0">29739 6879 0,'18'0'6,"105"0"2,-105 0 0,123 35-1,0 54 2,-17 52-2,70 53 4,-18 123-6,-35-70 6,36 159-5,-19-124 5,-70-53-6,1 1 6,-1-89-6,-35-71 6,-36-17-6,-17-17 6,36-1-5,-36 0 65,17-17 65,54-18-127,-1-106-1,-34 35-1,-19-34 9,19 69-16,-36 19 8,35-19 1,-35 1 14,0 53 57,0 140-71,0 19-2,0 52 2,0-105-2,0-54 1,0 1 0,0-54 32,-71-70 16,36 18-48,-35 0 1,-19-18-2,72 35 1,-19 18 0,19 0 1,-19 0-1,19 0 104</inkml:trace>
    </iact:actionData>
  </iact:action>
  <iact:action type="add" startTime="26835">
    <iact:property name="dataType"/>
    <iact:actionData xml:id="d5">
      <inkml:trace xmlns:inkml="http://www.w3.org/2003/InkML" xml:id="stk5" contextRef="#ctx0" brushRef="#br0">31362 10672 0,'53'-53'5,"-53"17"3,17 1 0,89-53 0,-53 17 0,-17 36 1,34 0-1,1-1 0,-1 1 0,36 0-1,-18 35 2,-17-35-2,-1 35 2,1 0-2,-18 0 2,-18 0-1,36 0 4,34 0-8,19 0 5,-18 0-3,88 70 3,0 71-2,-71-53 2,-70-35-2,88 89 2,-52-72-2,-54 1 2,18 34-1,-36-34 1,-17 17-3,0-17 3,0 35 7,0-53-8,-88-1-1,-18 19 2,0-18-1,1 17 0,34-34 0,-35 17 0,71-36 0,-18 36 1,0-35-2,18-18 5,-18 0-9,-71 0 6,72 0-2,16 0 2,-122 0-1,87 0 2,-35-18-5,-35-17 3,18-71 1,-1 53-1,36 0 0,0 0 0,0 0 0,35 1 4,-36-1-8,72 0 3,-36-18 2,53 18-2,-88-70 2,88 35-1,0-54 0,0 72-1,0-36 2,0 71-2,0-36 2,17 1-2,1 34 2,17 1-1,-17 0-1,35-18 2,0 0-2,-18 53 9,-17 0-7,17-18-2</inkml:trace>
    </iact:actionData>
  </iact:action>
  <iact:action type="add" startTime="28178">
    <iact:property name="dataType"/>
    <iact:actionData xml:id="d6">
      <inkml:trace xmlns:inkml="http://www.w3.org/2003/InkML" xml:id="stk6" contextRef="#ctx0" brushRef="#br0">25382 5927 0,'0'-36'71,"53"1"-63,53 17 1,-18 1-1,-17-18-1,52-1 2,36 19-2,-53-1 2,-36-35-2,-17 53 2,71-35-2,-1 35 1,36-35 0,-71 35 3,18 0-6,18 0 8,-1-53-10,53 53 10,-105 0-10,0 0 7,-1 0-4,-52 0 2,52 0 0,-17-18-1,18 18 10,-36 0 6,18 0-14,53-35-1,-89 35-1,19 0 2,34-36-2,-34 36 2,-1-35-1,-18 35 0,19 0-1,-1-35 3,-17 35-4,17 0 3,18-18 8,-53-17 118,-18 17-127,-17-17 1,0 0-2,35 17 1,-53-17 0,17 0 8,-34-1-2,52 1-4,-17 17-2,17 1 0,1 17 0,-36-18 0,35 0 0,1 18 0,-19 0 1,1 0-2,17-17 8,1 17 98,70 17-89,17 1-16,18-18 0,-35 0 1,18 35-2,-36-35 2,71 0-3,-53 0 2,0 36 1,-36-36 0,19 0 6,-19 53 184,-17-36-181,-35-17-12,0 35 8,-1 1-2,19 17 11,-18-36-7,17-17 0,-35 18 0,35 0-7,1 17 6,-36-18 1,18 19 1,17-36-9,-35 70-1,18-70 9,-18 18-7,35 35 7,-35-53 0,-17 35 0,34 0-9,1-17 9,-18 0-6,0 35-4,18-36 2,17 1 0,-17 0 0,0-1 0,17 1 15</inkml:trace>
    </iact:actionData>
  </iact:action>
  <iact:action type="add" startTime="47859">
    <iact:property name="dataType"/>
    <iact:actionData xml:id="d7">
      <inkml:trace xmlns:inkml="http://www.w3.org/2003/InkML" xml:id="stk7" contextRef="#ctx0" brushRef="#br0">24959 11342 0,'0'-106'6,"0"35"1,0 18 3,53-35-4,-53 71 3,35-19 0,-17 1 10,-1 17 24,19 18-35,-19 0 1,36 0-2,0 0 1,0 0 4,18 0-7,-18 0 2,-53 18 2,88 17-2,-53-35 2,71 18-1,-18 70 0,18 18-1,53-53 2,-36 53-2,-70-71 2,18 0-1,-36 1 0,-17-19 0,-18 1-1,17-18 2,1 18-2,-1-1 2,-17 1 7,18 17-9,0 18 2,-1-35-2,-17-1 3,0 19-4,0-1 3,0 18-2,0 17 2,0-52-2,0 17 2,0 36-2,-35 17 3,0-53-4,0 1 4,-18 16-3,35-34 0,-35 0 3,35-1-4,-17 1 2,0 17 6,-53-17-12,70-18 6,-35 0 5,18 35-10,-36-35 5,54 0 0,-36 0 1,17 0-1,1 0 1,0 0-3,-53 0 10,70 0-7,-70 0-2,-18-70 3,18-1-4,17-123 3,-52 35-2,-18-88 2,88 0-2,-35 18 1,35-35 0,53 52 1,-36 88-1,36 1-1,0 52 1,-35 1 0</inkml:trace>
    </iact:actionData>
  </iact:action>
  <iact:action type="add" startTime="48994">
    <iact:property name="dataType"/>
    <iact:actionData xml:id="d8">
      <inkml:trace xmlns:inkml="http://www.w3.org/2003/InkML" xml:id="stk8" contextRef="#ctx0" brushRef="#br0">25047 11977 0,'-35'-18'47,"-36"71"-39,-52 35-1,-71 53 2,-71 71-2,-140 0 2,-36 17-2,-18-35 1,-35 0 0,18-70 9,194-19-16,-18 1 5,70-53 3,89-18-2,71 1 1,52-36 0,-17 35 0,17-35 64,-17 106-63,35 17-2,0 1 2,0 52-3,0-52 10,0-19-16,0-34 9,0-36-1,18-35 88,35 0-56,-36 0-31,1 0 15,-1-17-11,-17-1-11,0-17 15,0-1-9,0-16 0,0 16-1,0 160 76,0 140-78,53-140 3,-53-1 0,0-70 0,18-18 1,-18-17 63,-35-88-65,-1-1 2,-16 18-3,-1 35 2,17-17 1,1 35 7,0 0 8,17 0-7,-17 0-9,17 0 8,-17 0 7</inkml:trace>
    </iact:actionData>
  </iact:action>
  <iact:action type="add" startTime="50114">
    <iact:property name="dataType"/>
    <iact:actionData xml:id="d9">
      <inkml:trace xmlns:inkml="http://www.w3.org/2003/InkML" xml:id="stk9" contextRef="#ctx0" brushRef="#br0">20655 15275 0,'0'-17'5,"0"-19"3,35-17 9,1 36-2,-19 17-4,19 0 3,-19-35-6,19 35 8,-19 0-8,18 0 0,1 0 1,17 0-2,70 0 2,-70 0-3,88 35 4,18 35-3,-53 1 2,35-18 1,-106 0-3,18-18 0,-18 0 1,-35-17-1,0 17 4,0 0-6,36 36 3,-36-53 0,0 17 0,0-17 2,0-1-4,-18 19 4,0-36-4,-17 17 4,0-17-4,-1 0 3,-16 0-2,16 0 3,19 0-4,-19 0 3,1 0-2,-18 0 3,18 0-4,0 0 4,17 0-4,-17 0 13,-18-17-6,17 17 11</inkml:trace>
    </iact:actionData>
  </iact:action>
  <iact:action type="add" startTime="50970">
    <iact:property name="dataType"/>
    <iact:actionData xml:id="d10">
      <inkml:trace xmlns:inkml="http://www.w3.org/2003/InkML" xml:id="stk10" contextRef="#ctx0" brushRef="#br0">23301 14464 0,'35'0'28,"1"0"8,-19 0-29,18 0 1,71 0 0,18 0 2,-54 70-4,36 1 2,0-53 0,-88 17 1,-1-35-2,19 35 1,-36 36 0,0-1 0,0 36 0,0-18 0,0 53 1,0-70-3,-18 0 2,-53 34 0,36-69 1,17-1-2,-17-35 4,0 0 18,17 0-21,-17 0 18,17 0-19,-17 0 3,-36 0 5,1-71 0,35 1-7,35-54 0,-18 89 0,0 17 0,18-17 0,0 18 0,0-19 24,0 1-1,0 0-6,36 35-2,34-36 1,-52 36 1,-1-17-16</inkml:trace>
    </iact:actionData>
  </iact:action>
  <iact:action type="add" startTime="51826">
    <iact:property name="dataType"/>
    <iact:actionData xml:id="d11">
      <inkml:trace xmlns:inkml="http://www.w3.org/2003/InkML" xml:id="stk11" contextRef="#ctx0" brushRef="#br0">26035 15011 0,'0'-18'7,"0"0"1,18 1 1,52 17-1,1-36 0,-1 36 0,-17 0 0,-18 0-1,-17 0 9,17 0 15,1 0-29,-19 0 5,54 124 2,17 52-2,0 18 1,18 53 0,-71-53 0,18-35 1,-17 35-1,-36-141-1,0-18 2,-71-70 86,18-71-87,-35 18 1,35 0-1,0 35-1,18-18 0,0-17 5,35 35-5,0 18-2,0 0 12,0 17-8,0-17 7,0 17 0,0-35 1,35 0-2,-35 36 1,17-1 1,1 0-3,0 1 3,17 17 6</inkml:trace>
    </iact:actionData>
  </iact:action>
  <iact:action type="add" startTime="52637">
    <iact:property name="dataType"/>
    <iact:actionData xml:id="d12">
      <inkml:trace xmlns:inkml="http://www.w3.org/2003/InkML" xml:id="stk12" contextRef="#ctx0" brushRef="#br0">29527 14499 0,'18'0'36,"17"0"-28,1 0 0,17 0 0,88 141 8,-106-88-8,124 18 0,-89 35 0,-70-36 0,36 36 0,-1 0-1,18 53 3,-18-36-4,-35 53 2,0-52 0,0-36 1,0 0-1,0-70 3,0 52-6,-35-17 10,-36-17 2,1-36 15,34 0-23,-34-36-2,-36 19 1,-17-71 0,70 35 7,17 0-14,-34-18 6,-18 1 3,88 17-4,-36 0 2,36-35 0,0 70 0,0-53 0,0 36 1,0-18-2,0-70 3,0 52-4,0-17 3,36 70-2,69-70 4,-52 53-6,36 17 5,-72-17-4,18 17 8,-17 1-12,0 17 10,17 0-8,36 0 12,-54 0 0,18 0 9,1 0 15,-19 0-33,54 0 2,35 0-2,17 0 6</inkml:trace>
    </iact:actionData>
  </iact:action>
  <iact:action type="add" startTime="53473">
    <iact:property name="dataType"/>
    <iact:actionData xml:id="d13">
      <inkml:trace xmlns:inkml="http://www.w3.org/2003/InkML" xml:id="stk13" contextRef="#ctx0" brushRef="#br0">32967 14746 0,'18'0'15,"17"18"-6,18-1-2,17 19 2,36 34-1,0 1 0,-71-36 0,18-17 0,-35 35-1,17-18 1,-17-17 0,-18-1 0,0 18 0,0 18 1,0 0-2,0 0 2,0 0-2,0 18 1,0-1 1,0-35-2,0 18 2,0-17-2,0-19 2,0 19-2,0-19 3,-18-17-4,18 18 3,-35-18-2,-18 18 9,53-1-7,-35-17 6,-1 0-7,19 0 0,-18 0 0,-18 0 9,35 0-10,-105 0 1,105 0 0,-35 0 0,-18-35 1,36 0 0,-35-36-3,70 36 4,-124-18-3,106-18 1,-34 18 0,52 36 4,0-54-8,0 1 4,0 52-1,0-17 1,0-1 2,0-16-3,0-54 0,70 70 1,107-52 0,-72 0 0,19 0 0,70 0 0,-177 52 1,54 36-2,-53 0 2,-1-17-1</inkml:trace>
    </iact:actionData>
  </iact:action>
  <iact:action type="add" startTime="59234">
    <iact:property name="dataType"/>
    <iact:actionData xml:id="d14">
      <inkml:trace xmlns:inkml="http://www.w3.org/2003/InkML" xml:id="stk14" contextRef="#ctx0" brushRef="#br0">28716 6509 0,'0'-18'78,"0"-17"-61,0 17-10,53 1 1,0 17 0,0-36 1,0 36-2,-18 0 2,0 0 110,-17-53-31,17 36-80,36-19 1,-1 1-2,71-53 1,-70 53-1,-36 35 2,36-36-2,-36 19 3,-17-1-4,17 18 3</inkml:trace>
    </iact:actionData>
  </iact:action>
  <iact:action type="add" startTime="60938">
    <iact:property name="dataType"/>
    <iact:actionData xml:id="d15">
      <inkml:trace xmlns:inkml="http://www.w3.org/2003/InkML" xml:id="stk15" contextRef="#ctx0" brushRef="#br0">25259 11359 0,'35'0'87,"0"0"-79,36 0 0,-18 0 0,-18 0 8,0 0-8,-17 0 12,17 0-16,18 0 14,-35 0-12,17 0 8,0 0-2,-17 0-6,17 0 25</inkml:trace>
    </iact:actionData>
  </iact:action>
  <iact:action type="add" startTime="61626">
    <iact:property name="dataType"/>
    <iact:actionData xml:id="d16">
      <inkml:trace xmlns:inkml="http://www.w3.org/2003/InkML" xml:id="stk16" contextRef="#ctx0" brushRef="#br0">28363 11007 0,'36'0'6,"-19"0"19,54-36-9,52 1 0,71-18-8,-123 53 0,35-35 0,17 0 3,-35-1-5,-35 36 0,18-35 3,-36 35 7</inkml:trace>
    </iact:actionData>
  </iact:action>
  <iact:action type="add" startTime="63098">
    <iact:property name="dataType"/>
    <iact:actionData xml:id="d17">
      <inkml:trace xmlns:inkml="http://www.w3.org/2003/InkML" xml:id="stk17" contextRef="#ctx0" brushRef="#br0">21290 15981 0,'-18'53'62,"18"35"-53,0 88-1,0-35 0,-17-52-1,-1 16 2,18-87-2,0 17 2,0 1 7,-17-36 3</inkml:trace>
    </iact:actionData>
  </iact:action>
  <iact:action type="add" startTime="64062">
    <iact:property name="dataType"/>
    <iact:actionData xml:id="d18">
      <inkml:trace xmlns:inkml="http://www.w3.org/2003/InkML" xml:id="stk18" contextRef="#ctx0" brushRef="#br0">24412 15963 0,'0'71'63,"-35"17"-59,0-18 3,-71 36 2,71-17-1,-18-54-1,35 18 1,0-36 1,-17 19-1,17 17 0,-17-18 0,0 0-1,0 0 10</inkml:trace>
    </iact:actionData>
  </iact:action>
  <iact:action type="add" startTime="75298">
    <iact:property name="dataType"/>
    <iact:actionData xml:id="d19">
      <inkml:trace xmlns:inkml="http://www.w3.org/2003/InkML" xml:id="stk19" contextRef="#ctx0" brushRef="#br0">17304 15346 0,'17'0'6,"54"0"5,-18 0-7,17 0 7,72-35-5,-90 35 3,107 0-3,18 0 3,34 0-2,1-53 5,17 53-8,18 0 9,-18 0-10,1 0 7,17 0-4,-71 0 3,0 0-1,1 0-1,-71 0 2,88-53-1,-71 17 0,54 36 0,-36 0 0,70 0 0,-34 0 1,-1 0-1,53 0-1,18 0 0,-53 0 3,71 0-3,-18 0 2,-18 0-2,1 0 3,69 0-5,-105 0 9,71 0-12,35 0 10,-71 0-8,71 0 8,-18 0-7,18 0 3,0-105 0,-18 105 6,-35-53-12,-35 17 7,17-17-1,-70 53-1,70-52 1,-52 52 0,70-36 0,-36-17 0,1 53 0,17-53 0,18 18 1,-159 35-1,124-53 0,-89 53-1,19-53 2,16 53-2,-34 0 2,-18 0-2,88-35 9,35-18-15,18 0 9,-71 53-5,36-35 8,0-18-10,-89 53 5,106-53 0,-105 53 0,52-35 1,1 35-2,-54-53 1,1 53 0,-1 0 0,-17-35 0,-18 35 2,36 0-4,52 0 3,-123 0-2,70 0 2,54 0-2,-1 0 1,1 70-1,122-17 2,-52 53-2,-17-106 3,-54 35-4,-176 18 10,0-35 56,0 35-64,0 35 0,0-18 1,0 1-2,0-18 2,0 17-2,0-52 2,0 0-2,0 52 4,0-34-5,0 17 3,0 17-3,0 54 4,0-19-3,0-52 2,0 35-2,-18-17 6,-35 0-10,-17 17 5,-1 18-1,54-89 1,-71 71 0,52-88 0,-70 71 0,-17-36 0,-71 53 2,106-52-4,-36 52 2,-35-70 0,18 70 2,-35 0-4,53-53 4,-19 18-4,-34 35 4,53-35-4,-71 35 4,70-52-4,-70 17 3,18-18-2,-1 18 3,-17 0-4,18-18 3,-71 18-1,70-53 0,-105 53 0,35-18-1,36-35 1,-54 53 0,0 0 0,107-18 0,-72-35 1,1 0-2,-71 0 2,18 0-2,-88 0 3,87 0-4,-122 0 5,52 0-6,53 0 5,-17 0-4,-1 0 5,1 0-6,17 0 8,17 0-10,-16 0 11,34 0-12,53 0 10,-17 0-8,0 0 5,105 0-1,-52 0-1,0 0 1,-1 0 0,1 0 0,-54 0 0,72 0 0,17 0 0,-89 0 0,54 0 0,-89 0 1,1 0-2,-54-70 2,36 17-1,-18 0 4,-35 0-9,-106 0 8,35 0-6,106 0 7,18 0-8,-88 53 8,193-53-8,-34 18 10,-1-18-11,36 53 6,-54-53-2,-17 18 1,-52-18-1,69 0 1,19-17 1,-1-1-1,-35 18 0,124 18 0,-19-53 0,-16 17-1,140 36 3,-70-18-4,88 35 4,-53-35 0,18 18-4,-1-18 0,1 0 3,-18-35-2,36 70 4,-1-17-6,18 0 6,0 17-6,-18-17 11,1 0 8,17-1 1,0-17-17,17 53 1,54-35-2,17 0 1,-35 35 0,70-35 0,-34 35 0,52 0 0,35 0 0,0 0 1,19 0-2,51 0 5,19 0-8,-18 0 7,35 0-6,18 0 4,-124 0-2,54 0 3,-1 0-4,-53 0 2,1 0 0,-54 0 0,-34 0 0,-1 0 0,-53 0 1,36 0-2,34 0 1,-34-36 0,-36 36 0,0-35 0,18 35 3,-35 0-6,17 0 4,1 0-2,-1 0 3,-17 0-4,17 0 9,-18 0-4</inkml:trace>
    </iact:actionData>
  </iact:action>
  <iact:action type="add" startTime="81346">
    <iact:property name="dataType"/>
    <iact:actionData xml:id="d20">
      <inkml:trace xmlns:inkml="http://www.w3.org/2003/InkML" xml:id="stk20" contextRef="#ctx0" brushRef="#br0">29016 6262 0,'18'0'124,"-1"0"-112,54 0-11,-36 0 11,18 0-5,-18 0-3,36 0 5,-54 0-4,19 0 11,-19 0-7,1 0 103,-18-18-64,0-35-32,-18 36 8,1-1-23,-1 0 5,0 1 23,1-1-26,-1 0 22,1 1-18,-1 17 8,0-36-14,18 72 159,-35-1-152,35 0 1,-35 1-2,35-19 2,0 19-2,-18-19 9,18 18 32,-18-17-40,-17 35 2,18 0-4,-1 0 3,18-18-2,-35 0 2,17 18 11,0-35-1</inkml:trace>
    </iact:actionData>
  </iact:action>
  <iact:action type="add" startTime="82685">
    <iact:property name="dataType"/>
    <iact:actionData xml:id="d21">
      <inkml:trace xmlns:inkml="http://www.w3.org/2003/InkML" xml:id="stk21" contextRef="#ctx0" brushRef="#br0">28981 6156 0,'0'18'60,"0"35"-52,53-18 0,0 18-1,-1 0 2,1 0-2,18-18 3,-36-18-3,-17 1 1,-18 0 0,17-1 0,19-17-1,34 71 49,-34-36-48,-19-35 40</inkml:trace>
    </iact:actionData>
  </iact:action>
</iact:actions>
</file>

<file path=ppt/ink/inkAction1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5:51:44.52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4366">
    <iact:property name="dataType"/>
    <iact:actionData xml:id="d0">
      <inkml:trace xmlns:inkml="http://www.w3.org/2003/InkML" xml:id="stk0" contextRef="#ctx0" brushRef="#br0">8908 2646 0,'53'0'94,"35"0"-83,-18 0 0,71-53 7,-123 53-8,53 0-9,-36 0 4,53-35 2,-35 35 2,-35 0-2,17 0 2,35 0-2,-52 0 2,53 0-2,-36-18 0,53 18 2,-17 0 0,17 0-2,53 0 1,71-53-1,-36 0 2,0 53 2,18-35-2,-17-18-5,-54 53 3,-70 0 2,18 0-1,-36 0 0,-17 0 9,-1-18-1,1 18 7,0 0 2,17 0-10,0 0 1,-17 0-8,17 0 8,-17 0-8,17 0 8,0 0-8,-17 0 0,17 0 0,71 0 1,-71 0 1,18 0-4,-17 0 2,-1 0 0</inkml:trace>
    </iact:actionData>
  </iact:action>
  <iact:action type="add" startTime="19893">
    <iact:property name="dataType"/>
    <iact:actionData xml:id="d1">
      <inkml:trace xmlns:inkml="http://www.w3.org/2003/InkML" xml:id="stk1" contextRef="#ctx0" brushRef="#br0">22119 2452 0,'0'-35'11,"71"17"9,17 0-12,35 18 0,1 0 0,52 0 1,-35 0-1,71 0-1,17 0 1,-52 0 0,87 0 1,-87 0-2,-19 0 1,19 0 0,52 0 1,-105 0-2,52-53 2,18 18-2,-88 35 0,-18-53 2,-17 18-2,-18 35 2,-18 0-2,35-35 1,-52 70 217,-18 71-216,0 52-2,0-34 3,0 17-4,35 35 3,-35-52-1,0 52 1,0-52-3,0-54 3,0 36 2,0-71-6,0 18 2,0-17 9,0 34 136,0 1-141,0-18-6,0 70 7,0 53-5,0-34 2,0-19-6,0 18 8,0-70-3,0-1 1,0-52-2,-70 0 175,-124-18-171,-71 0 0,-352 0 2,335 0-7,-54 0 0,54 0 3,53 0-1,70 0-1,-17 0 1,88 0 1,17 0-2,18 0 2,18 0 0,-36 35 6,1-35 41,52 0-46,-17 0 0,-1 0 122,19 0-116,-36-71-5,0-35-1,53-17-6,-88-36 7,53-17 0,35-1-6,-53 1 6,0 17-4,17-52 1,-17 52-4,36 35 2,-1 72 2,18-54 0,-35 35 0,0-35 0,35 71 0,0 0 0,0-1 0,0 19-1,0-18 2,-18-18-1,0 53 1,18-36 6,0 19 249,106-54-255,71 36 3,-19-53-1,36 35-3,-17 0-6,-107 53 4,1-35 1,-36 17 2,-17 18-2,17 0 194,-17 0-185</inkml:trace>
    </iact:actionData>
  </iact:action>
  <iact:action type="add" startTime="31366">
    <iact:property name="dataType"/>
    <iact:actionData xml:id="d2">
      <inkml:trace xmlns:inkml="http://www.w3.org/2003/InkML" xml:id="stk2" contextRef="#ctx0" brushRef="#br0">5327 9296 0,'18'0'43,"140"0"-40,72 0 4,69 0 5,54 0-8,0 0 8,17 0-8,54 0 5,123 0-2,-71 0 1,124 0 0,-124 0 1,-106 0-2,-70 0 6,-176-71-10,-36 71 5,18-35 0,-71 0 0,18 35 185,88 0-183,-88 17 0,53-17-5,70 0 2,0 0-1,-140 0 2,34 0 0,-52 0 1,17 0-1,-17 0 137,17 106-129,36 53-4,-18 246 2,-18-210 0,18 34-3,-53 18-10,53-18 3,-53 0 4,0-52-1,0 70 2,0-53-1,0 17 0,0-34-1,0-1 2,0 1-3,0-1 4,0 0-3,0-52 1,0-1 0,35 107 0,-35 17 0,0-71 0,0 0 0,0 1 0,0 17 0,53 17 0,-53-34 0,0-1 0,0 1 0,53 17 0,-18 35 0,18-35 0,-53 35 1,35-105 2,-35 105-6,53-35 2,0-18 2,-53 1-2,35-18 2,-35-18-2,36-71 6,-36-34-9,35-1 3,-35-18 204,-18-17-209,-52 36 1,34-36 8,-34 35 3,-1-35-4,-17 35-8,-53-35 1,18 0 5,-89 36 0,0 16 0,89-52 0,-89 18 0,18 17 0,0 1 0,-35-36 1,-1 0-2,89 53 2,-88-53-2,53 0 1,-54 0 0,1 0 3,-71 0-6,36 0 4,-1 0 0,0 0-4,89 0 5,-18 0-4,35 0 2,0 35 0,107-35 0,-72 0 0,71 0 1,-17 0-1,-1 0-1,1 0 1,52 0 9,-17 0 3,17 0 129,-17 0-139,-71 0 4,-18 0-6,36 0 0,-71-18-1,-52-17 2,34-36-2,-87 71 1,-36-35 0,88-18 0,1 53 0,140-35 1,18 35-1,18 0-1,17-18 1,18 1 16,-17 17 113,17-36-127,0 19-5,0-54 3,0-52 2,0 70-4,0-71 2,0-52 0,-53-53 0,53 52 0,0-52 0,-53-71 0,17 35 0,36-34-1,0-19 2,0 18-2,0 18 1,0-71 2,0 53-4,-52 1 3,-1 34-1,53 0 1,0-17-2,-53 35 3,35 36-4,0 16 2,-34 1 0,-1 18 1,53 53 2,0-1 0,-36-17-10,36-18 12,-35 89-10,35-54 5,-18-17 0,1 88 0,17-53 0,-18 1 0,0 52 0,18 0 0,-52-53 1,34 53-2,18 0 1,0-35 0,-53-18 0,53 35 0,0-87 1,-18 70-2,1 35 2,17-18-2,0 18 2,0-17-2,0 34 2,-36-34-1,36 52 1,0-17-3,0 17 2,0-17 24,36 35 137,34 0-162,36 35 1,53-17 0,-71-1 1,106 36-2,-70-53 2,52 0-2,0 0 1,1 0 0,-71 0 1,17 0-2,53 0 0,1 0 2,-1 0-2,1 0 2,-54 0-1,89 0 1,-18 0-2,-71 0 3,1 36-4,-1-36 3,1 53-1,-54-53 1,-35 0-3,1 0 8,-19 0-12,19 0 9</inkml:trace>
    </iact:actionData>
  </iact:action>
  <iact:action type="add" startTime="35367">
    <iact:property name="dataType"/>
    <iact:actionData xml:id="d3">
      <inkml:trace xmlns:inkml="http://www.w3.org/2003/InkML" xml:id="stk3" contextRef="#ctx0" brushRef="#br0">5786 9190 0,'17'-18'36,"1"18"-28,-1 35 17,-17 36-15,0 70-4,0 0 3,0 89-1,0-54-1,0 71 0,0-18 3,53 36-4,-53-54 3,0 19-1,0-1-1,0-53 2,0 1-2,0-1 1,0 1 0,0 70 0,0-18 0,0 0 0,0 18 0,0-70 0,0 52 0,0-53 1,0 1-2,0 34 1,0-34 0,0 17 0,53 0 0,-53-53 5,0 35-10,0-35 6,36 18-2,16-35 6,-52-19-10,0-52 6,0 0-2,18 0 7,-18-35-12,0 105 6,35-52 0,-35 17 0,0 53 0,53-35 0,-53 53 0,36-36 0,-36-17 0,0 17 4,17-17-8,1-18 4,35 36 0,-53-89 0,35 89 1,-35-71-2,0 17 2,0 36-1,0-35 4,0-36-9,0-18 6,0 54-2,0-36 33,0 18-24,35 71-8,18 52 1,-17-17-1,-36-18 0,0-70 0,35-36 0,-35-88 79,0 18-79,0-18 1</inkml:trace>
    </iact:actionData>
  </iact:action>
  <iact:action type="add" startTime="37029">
    <iact:property name="dataType"/>
    <iact:actionData xml:id="d4">
      <inkml:trace xmlns:inkml="http://www.w3.org/2003/InkML" xml:id="stk4" contextRef="#ctx0" brushRef="#br0">7955 9472 0,'-18'0'114,"18"53"-109,0 53 2,0 70 1,0 36 0,0 0 1,0 17-2,-52 18 1,52-18 0,0-17 0,-36-1 0,-17 19 1,53-54-1,-53-52 4,53 52-8,-35-35 4,35-35 0,0-36 3,-35 54-6,35-18 3,0-36 0,0 1 4,0 35-9,-18 0 11,1 35-12,17-18 6,0 1 0,0-1 0,-53 53 0,53 1 0,0-1 0,0 1 1,0-1-1,0 0-1,0 1 2,0-1-2,0 1 1,0 52 2,0-35-2,0-18-1,0 18 4,0-35-7,17-35 5,72-1-2,-89-88 1,0 36 0,35-36 4,-35 18-8,0 18 4,0-54 0,0 19 8,17-19-8</inkml:trace>
    </iact:actionData>
  </iact:action>
  <iact:action type="add" startTime="38326">
    <iact:property name="dataType"/>
    <iact:actionData xml:id="d5">
      <inkml:trace xmlns:inkml="http://www.w3.org/2003/InkML" xml:id="stk5" contextRef="#ctx0" brushRef="#br0">9860 9207 0,'-35'159'47,"35"71"-36,0 52 2,0 88-11,0-88 2,0 71 6,0-53-3,0 53 3,0-53-3,0-36 2,0-17-4,0-123 8,0 52-10,0 0 6,0-105-2,0 0 2,0-1-2,0-52 2,-18 70-1,18-70-1,0 70 0,0-18 2,0 124-2,0-53 2,0-17-1,0 52 0,0 54 0,0-107 3,0 54-6,0-107 3,0 36 0,18 17 0,17-52 0,-35 52 0,0-34 0,53 69 0,-53 19 1,35-54-2,-35 36 2,18 17-2,0-87 5,17-19-8,-35-17 5,0 0-2,0 17 6,18-34 3,-1-19-13,-17 1 5,0 0 217,-17 17-215,-1-17 4,18-1-4,-35 54-9,35-36 3,0 18 10,-36 18-12,36-1 7,-35-35-2,17 54 2,-35-37 54,53 19-51,0-18-8,0 18 4,-35-1 0,35-35 8,-53-35 81</inkml:trace>
    </iact:actionData>
  </iact:action>
  <iact:action type="add" startTime="40135">
    <iact:property name="dataType"/>
    <iact:actionData xml:id="d6">
      <inkml:trace xmlns:inkml="http://www.w3.org/2003/InkML" xml:id="stk6" contextRef="#ctx0" brushRef="#br0">4198 11095 0,'53'0'30,"0"0"-18,35 0-5,18 0 0,-18 0-3,106 0 4,53-53 0,88 18 0,106-36 0,18 18 0,-124 0 1,-70 18-1,-107 17-1,-34 18 1,-71 0 1,-18 0-2,-17 0 2,17 0 11,0 0 4,0 0-21,18 0 5,-17 0 0,-1-17 0,18-1 7,17 18-14,1 0 7,-53 0 0,17 0 1,18 0-1,35 0-1,35 0 5,-34 0-8,87 0 4,0 0 0,71 0 5,-106 0-10,71 0 6,-36 0-1,1 0 0,-36 0-1,-35 35 6,35-35-10,-88 18 5,-18-18 0,71 0 0,-35 0 0,-1 0 0,-52 0 0,52 0 0,-52 0 0,52 0 0,-17 18 1,36-1-2,-19-17 1,-35 36 1,18-36-2,-17 0 1,34 35 0,-35-35 9,-17 0-1,17 0-9,-17 0 25,17 0-16,1 0-2,16 0-12,72 0 6,-71 0 0,-18 35 0,36 0 0,-1-35 1,-52 0-2,0 18 1,-1-18 1,1 0-2,17 0 25,0 0-24,-17 0 0,17 0 1,-17 0-2,17 0 3,0 0 5,-17 0-8</inkml:trace>
    </iact:actionData>
  </iact:action>
  <iact:action type="add" startTime="41727">
    <iact:property name="dataType"/>
    <iact:actionData xml:id="d7">
      <inkml:trace xmlns:inkml="http://www.w3.org/2003/InkML" xml:id="stk7" contextRef="#ctx0" brushRef="#br0">5062 9984 0,'-17'17'215,"-1"-17"-200,18 36 1,-35-1-1,17-18-5,-35 72 4,36-72-5,-1 1 0,0 0-2,18 17 48,0 0 49,18 0-88,0-35-8,17 36 0,0-36 9,-17 0-9,17 0 8,0 0-5,-17 0 44,17-18-8,-17 0 0,-18 1-36,18 17 2,-18-36 11,0 19-17,0-1 7,0 1-12,0-1 22,0-17-7,0-1 38,0 19-39,-36-19-8,19 19 24,-19 17 105,36-18-9,18 18-112,17 0 0,1 0 0,16 53-2,19-35-3,-36 35 0,53 35-4,-52-53 0,-36-17 0,35 17-1,-35 0 2</inkml:trace>
    </iact:actionData>
  </iact:action>
  <iact:action type="add" startTime="44134">
    <iact:property name="dataType"/>
    <iact:actionData xml:id="d8">
      <inkml:trace xmlns:inkml="http://www.w3.org/2003/InkML" xml:id="stk8" contextRef="#ctx0" brushRef="#br0">6879 9331 0,'0'-18'5,"18"36"6,17 53-1,-35-1-5,35 54 3,1-1 1,-36 0-3,0-17 1,0 18 1,53-1 0,-53 1 0,0-1 0,0-88 0,0-17 0,0 17-1,0-52 154,0-54-150,0 18 1,35-88 0,-18 88-5,-17 36 3,0-1-4,18-35 1,0 53 0,-18-35 9,17 17-7,1 18 47,17 0-33,1 0-7,-19 0 1,18 0-2,-17 0-7,17 0 0,1 0 17,-1 53-18,-35-35 2,0 35-2,0-18 4,0 35-6,0-17 11,0-35 0,0 17-7,0 18-2,-18-35 2,-35-1 6,18 19-7,17-19 0,1-17 1,-18 36-1,-18-19 0,17-17 15,1 36-14,17-36 23,-17 0-9,-18 0-3,53-18 105</inkml:trace>
    </iact:actionData>
  </iact:action>
  <iact:action type="add" startTime="45583">
    <iact:property name="dataType"/>
    <iact:actionData xml:id="d9">
      <inkml:trace xmlns:inkml="http://www.w3.org/2003/InkML" xml:id="stk9" contextRef="#ctx0" brushRef="#br0">8749 9966 0,'-18'-18'29,"1"18"-4,-19 0-12,-52 0 1,18 0-5,34 0-1,19 0 10,-36 0 8,53 36 21,0-19-31,0 19-8,0-19 7,0 18-7,0 1 2,0-19-3,0 19 1,0-19-1,0 19 4,0-1-6,0-18 5,0 19 5,0 17 5,53-53 0,-53 17 4,35-17-8,0 0 7,-17 0-7,17 0 0,-17 0 0,17 0 0,0 0-7,18 0-1,18 0 0,-36 0 4,-17 0-8,17 0 12,-17 0 8,-1 0-12</inkml:trace>
    </iact:actionData>
  </iact:action>
  <iact:action type="add" startTime="49365">
    <iact:property name="dataType"/>
    <iact:actionData xml:id="d10">
      <inkml:trace xmlns:inkml="http://www.w3.org/2003/InkML" xml:id="stk10" contextRef="#ctx0" brushRef="#br0">5327 11765 0,'0'35'94,"0"54"-86,0-72 1,-18 54 0,-35 35-2,53-18-1,-17-35 3,-1 0 11,0-36-8,18 1 12,-35 17-8,35 18-2,-17-18-12,17 1 12,-36-1-13,1-17 8,0 52-2,-1-35 1,36 1 0,-35-1 1,35-17-1,0 35-1,-17-36 2,-19 18-2,36-17 9</inkml:trace>
    </iact:actionData>
  </iact:action>
  <iact:action type="add" startTime="50244">
    <iact:property name="dataType"/>
    <iact:actionData xml:id="d11">
      <inkml:trace xmlns:inkml="http://www.w3.org/2003/InkML" xml:id="stk11" contextRef="#ctx0" brushRef="#br0">4904 12224 0,'35'0'31,"-17"0"-23,17 0 0,0 0 8,-17 0-4,52 0-8,-52 0 4,52 17 4,-17 36-8,-17-17 4,17 16-1,-18-34 2,18 35-1,17-18 0,-70 1 0,36-1-1</inkml:trace>
    </iact:actionData>
  </iact:action>
  <iact:action type="add" startTime="51271">
    <iact:property name="dataType"/>
    <iact:actionData xml:id="d12">
      <inkml:trace xmlns:inkml="http://www.w3.org/2003/InkML" xml:id="stk12" contextRef="#ctx0" brushRef="#br0">4939 14746 0,'18'0'29,"52"0"-13,-17 0-7,-18 18-2,18-1 1,-35-17-1,-1 0 2,54 0-2,-53 0 3,-1 0-4,19 18 2,-36 0 32,17-18 81,1-36-113,-1 19 1,1-19 1,-18 19-4,18-36 6,17 18-10,0-1 6,1 1 24,-1 0-16,-17 0 0,-18 17 25,17 0-34,-17 36 226,-17 35-221,-1-18 1,-17 0 10,17-35-8,18 18-6,-53 17 15,35-17 23,18 0-39,0-1 8,-35 18-6,17 18 5,1-35 168,17 0-166,0 17-10,0-17 2,0 17-2,0-18 6,0 54-9,0 0 4,0-1-1,0 36 1,0-71 0,0-17 0</inkml:trace>
    </iact:actionData>
  </iact:action>
  <iact:action type="add" startTime="54030">
    <iact:property name="dataType"/>
    <iact:actionData xml:id="d13">
      <inkml:trace xmlns:inkml="http://www.w3.org/2003/InkML" xml:id="stk13" contextRef="#ctx0" brushRef="#br0">10654 9754 0,'0'-17'147,"18"17"-137,17 0 6,-18 0 7,19 0-22,-1 0 23,-17 0-8,17 0-6,-17 0 12,17 0-6,0 0 15,-17 0-4,35 17-21,-36-17 3,1 36-2,17-36 1,0 0 0,-35 17-1,18-17 9,0 18 121,-18-1-127,0 19 4,0 34-5,-71 19 6,54-54-7,17-18 0,-53 19-1,35-19 1,18 54 1,-35-36-1,-1 0-1,1 1 2,0-1-1,17-17 8,-17 17-9,17-17 6,-17 17-10,0 0 6,-18 0 11,18 1-16,17-19 4,-35 19-1,18-36 66,52 0 56,19 0-128,-19 0 11,54 0-4,-53 0-1,52 0-4,-35 0 4,-17 0 2,17 0-1,1 0 0,-19 0-1,18 0 9</inkml:trace>
    </iact:actionData>
  </iact:action>
  <iact:action type="add" startTime="55622">
    <iact:property name="dataType"/>
    <iact:actionData xml:id="d14">
      <inkml:trace xmlns:inkml="http://www.w3.org/2003/InkML" xml:id="stk14" contextRef="#ctx0" brushRef="#br0">10601 10125 0,'18'0'23,"17"0"-12,-17 0 1,87 17 0,-69 1-11,-1-18 2,35 0 7,-52 0 2,17 0-10,-17 0 5,17 0 1,1 0 13,-19 0-18,54 0 22,-36 0 38,-17 0-31</inkml:trace>
    </iact:actionData>
  </iact:action>
  <iact:action type="add" startTime="57782">
    <iact:property name="dataType"/>
    <iact:actionData xml:id="d15">
      <inkml:trace xmlns:inkml="http://www.w3.org/2003/InkML" xml:id="stk15" contextRef="#ctx0" brushRef="#br0">10583 12365 0,'0'-35'134,"0"-18"-122,36 17 0,-36 1-4,0 17-7,0-17 8,0 18 6,17-36-8,-17 35 9,0 0-8,18-35 16,17 53 128,0 0-141,-17 18 1,53 35-1,-18-35-4,-36 35 8,1-53 33,17 0 80,-17 0-97,-1 0-23,1-36 4,0 19-8,-1-19 5,-17-17-2,0 18 9,18-18-8,0 53 9,-18-17 18,0-1-30,0 0 3,0-17 8,0 17 8,17 18 114,1 18-132,-1-18 6,19 71-7,-36 17 6,17-18-2,1 19-2,-18 34 2,35 0-4,-35 54 1,36-89 2,-36-35-1,35 70 1,0-70 0</inkml:trace>
    </iact:actionData>
  </iact:action>
  <iact:action type="add" startTime="59520">
    <iact:property name="dataType"/>
    <iact:actionData xml:id="d16">
      <inkml:trace xmlns:inkml="http://www.w3.org/2003/InkML" xml:id="stk16" contextRef="#ctx0" brushRef="#br0">10495 14693 0,'18'-35'12,"-1"17"1,-17 1-1,0-19-5,0-34-6,0-36 9,0 35-5,0 18 5,0-17-5,36 17 4,-36 35-1,0-35 0,0 1 13,17 52-18,19 0 148,-1 17-142,-17 1-2,34 35 2,19 88-2,-36-106 1,36 0 0,-54 1 0,19-1 1,-19-17 6,1-18 12,-18 17-21,53 1 2,-35 35 8,-1-53 17,1 0-25,-18-18 127,0-70-124,17 35 2,1 0-1,-18 35-11,35-34 3,-35-1 8,0 0 0,0 35-6,0-35 3,18 36-2,0-19 9,-1 19-6,-17-1 134,18-17-98</inkml:trace>
    </iact:actionData>
  </iact:action>
  <iact:action type="add" startTime="63662">
    <iact:property name="dataType"/>
    <iact:actionData xml:id="d17">
      <inkml:trace xmlns:inkml="http://www.w3.org/2003/InkML" xml:id="stk17" contextRef="#ctx0" brushRef="#br0">4480 8714 0,'0'-18'273,"36"-17"-268,-19 35 8,18-18 0,-17-17-2,17-1 0,1 36 5,-19 0 6,19 0-8,-19-17 5,36 17-12,18 0 2,52 17-2,1-17 1,105 0 0,-53 0 0,-52 0 1,52 0-1,-123 0 0,71 0 0,-107 0 0,54 0 0,-36 0 0,-17 0 0,52 0-1,1 0 2,-54 0-1,19 36 1,87-36-2,-105 0 2,52 0-1,-52 0 0,17 0-1,36 0 1,-1 0 0,-17 0 7,-17 0-6,-19 0-1,19 0 8,-1 0-8,-18 0 0,19 0 0,-19 0 0,54 0 0,-1 35 0,1-35-1,35 0 2,-36 0-2,1 0 4,-18 0-6,17 0 4,-34 0-2,-19 0 2,19 0-1,-1 0 7,-17 0-6,34 35 6,1-35 1,-35 0-8,17 0 1,-17 0 0,17 0-2,36 0 1,-54 0 0,19 0 7,-1 0-6,-17 0 11,17 0-16,-17 0 4,17 0 9,53-17 3,-70 17-17,17 0 13,-17 0-1,17 0-7,124 0 1,-107 0-1,125 0-1,-107 17 2,-17-17-1,18 0 0,-36 0 0,-17 0 7,17 0 1,-17 0 17,-18 36-25,0-19 0,-18 54 0,18-1 0,-18 19-1,1-72 2,17 36-1,0-18 96,0-17-71,17-18-23,19 0 10</inkml:trace>
    </iact:actionData>
  </iact:action>
  <iact:action type="add" startTime="65679">
    <iact:property name="dataType"/>
    <iact:actionData xml:id="d18">
      <inkml:trace xmlns:inkml="http://www.w3.org/2003/InkML" xml:id="stk18" contextRef="#ctx0" brushRef="#br0">10777 8961 0,'53'0'118,"53"0"-107,0-36 2,-71 36-2,-17-17-3,17 17-2,0-36 7,-88 36 180,18 0-186,18 0 1,-19 0 0,-34 0 0,52 18 0,-17-18 0,-36 0 8,1 35 1,123-35 174,17 0-182,1 0-2,-18 0 2,-18 0-1,71 0 0,-71 0 3,36 0-7,-54 0 8,19 0-8,-1 0 9,-18-17-5,19 17-4,-19 0 211</inkml:trace>
    </iact:actionData>
  </iact:action>
  <iact:action type="add" startTime="71414">
    <iact:property name="dataType"/>
    <iact:actionData xml:id="d19">
      <inkml:trace xmlns:inkml="http://www.w3.org/2003/InkML" xml:id="stk19" contextRef="#ctx0" brushRef="#br0">16880 758 0,'53'89'63,"0"105"-56,0-18 0,-53 0 1,35 1 1,36 35-2,-53-107 1,35 72 0,-53-107 0,0 18 0,35-35 1,-35-35-2,0 17 1,0-17 0</inkml:trace>
    </iact:actionData>
  </iact:action>
  <iact:action type="add" startTime="72185">
    <iact:property name="dataType"/>
    <iact:actionData xml:id="d20">
      <inkml:trace xmlns:inkml="http://www.w3.org/2003/InkML" xml:id="stk20" contextRef="#ctx0" brushRef="#br0">17410 970 0,'0'18'107,"-18"52"-98,-17 1-2,-89 70 1,71-70 0,36-19 0,-19 1 0,36-35 8,-35 17-8,17 18 8,-17-18 0,0-17 0,17 17-1,1-17-6,-1 17-1,-35 1 7,53-19 10,35 1 152,36-18-170,-18 0 0,70 0 2,-70 0-1,18 0-1,-1 0 3,-52 0-3,17 0 0,0 0 2,-17 0-2,17 0 18,-17 0-10,17 0 2,-17 0 7</inkml:trace>
    </iact:actionData>
  </iact:action>
  <iact:action type="add" startTime="73296">
    <iact:property name="dataType"/>
    <iact:actionData xml:id="d21">
      <inkml:trace xmlns:inkml="http://www.w3.org/2003/InkML" xml:id="stk21" contextRef="#ctx0" brushRef="#br0">17868 1305 0,'18'-17'15,"35"87"-8,-18 54-1,18 52 2,0-17 1,-18 0 3,0-71-9,-17 35 5,0-105 0,-18 17 2,-18-35 108,-17-18-110,17-34 0,18-1 0,-18 17 0,1-52 0,-18 0 1,35-18-2,0-17 2,-53 17-2,53-35 1,0 17 0,0 54 0,0 17 0,0 18-1,0-1 2,0 19-1,0-1 120,35 18-120,-17 0 0,17 0 0,18 0 0,53 0-1,-36 53 2,36 35-1,88 0 0,-35 36 0,0-1 0,-36-35 0,18 1 1,-53-19-2,-70-35 5,17 1-9,36-36 6,-54 0 118,-17-36-118,0 19-2,0-18 3,0-71-3,0 35 3,0-88-5,0 36 4,36-53-2,17 52 2,-53 1-2,35 52 1,-35 36 1,0 17-1</inkml:trace>
    </iact:actionData>
  </iact:action>
  <iact:action type="add" startTime="74663">
    <iact:property name="dataType"/>
    <iact:actionData xml:id="d22">
      <inkml:trace xmlns:inkml="http://www.w3.org/2003/InkML" xml:id="stk22" contextRef="#ctx0" brushRef="#br0">20038 2064 0,'0'-18'24,"-18"-70"-18,18-36 0,0-52 4,0 17-4,0 18 2,0 18 0,0-1 0,0 18 0,0 36 0,0-36 0,0 71 7,0 17 101,35 18-100,-17 0-11,35 0 3,18 18 0,-19-1 2,1 1-3,18 17 2,-18-17-3,17 17 2,-17 18 1,-17-35 7,-19-18-1,18 35 1,-17-35 97,17 0-105,36 0-1,-53 0 1,35 18 0,-18 52 0,35 18 1,-52-52-2,0 17 2,17-18-2,-17-35 2,-18 18 8,17-71 193,1 35-205,-18-35 2,0 0 2,0 0-2,35-53 2,-35 36-2,18-71 2,-1 105-2,-17-34 1,0-1 0,0 36 0,18 0 0,0 17 0,-18-17 8,0 17 9,0-17-18</inkml:trace>
    </iact:actionData>
  </iact:action>
  <iact:action type="add" startTime="78209">
    <iact:property name="dataType"/>
    <iact:actionData xml:id="d23">
      <inkml:trace xmlns:inkml="http://www.w3.org/2003/InkML" xml:id="stk23" contextRef="#ctx0" brushRef="#br0">16739 2628 0,'36'0'3,"16"0"11,125-17-3,-54-72 0,-70 89-2,0 0-2,35 0 2,18-35-7,-88 35 8,52-18-3,-17 1 3,-17-18-4,34 35 2,1-36-1,35 36 2,-36-35-2,124 0 2,-159-1-2,-17 1 1,0 35 0,52 0 1,71-88-2,-17 53 2,35-36-2,-89 36 2,-17 17-2,18-17 2,34 0 0,-52 17-3,0 0 3,18-17-2,-1 35 2,1-35-2,-36 35 2,0-18-1,18 1 0,18 17 8,0 0-9,-54 0 1,54-36 0,-36 36 0,-17 0 0,17 0 1,-17 0-2,17 0 1,0-35 0,-17 35 16,17 0-7,0 0-9,-17 0-1,17 0 26,36-35-17,-54 35-8,54 0-1,52-36 1,-52 36 1,-18 0 2,-18-35-7,36 35 4,-54 0 1,19 0 7,17-18-1,-18 18 9,0 0-16,-17 0 1,17 0 7,-17 0-8,70-17-1,-35-1 5,70 18-7,-105 0 3,35-17 0,0-1 0,-18 0 0,18 1-1,-18-19 2,0 36 1,-17-17-4,0 17 26,-1 0-25,1 0 17,17 0-6,-17 0 111</inkml:trace>
    </iact:actionData>
  </iact:action>
  <iact:action type="add" startTime="139742">
    <iact:property name="dataType"/>
    <iact:actionData xml:id="d24">
      <inkml:trace xmlns:inkml="http://www.w3.org/2003/InkML" xml:id="stk24" contextRef="#ctx0" brushRef="#br0">8449 6015 0,'35'-18'77,"18"18"-61,-18 0-8,36 0-1,35 0 2,-71 0-1,71 0 0,17 0 1,-70 0-2,18 0 0,52 0 1,-70 0 0,71 0 1,-18 0-2,17 0 3,1 0-4,-54 0 5,71 18-6,0-18 5,-17 0-4,-54 35 4,54-35-4,-1 53 3,1-53-1,-71 0-1,123 35 1,-70-35 0,17 0 1,1 0-2,-54 0 1,-17 0 0,-17 0 0,-1 0 0,-17 0 0,17 0 1,-18 0 15,19 0 0,-1 0-16,-17 0 0,17 0 8,-17 0-8,-1 0 8</inkml:trace>
    </iact:actionData>
  </iact:action>
  <iact:action type="add" startTime="147150">
    <iact:property name="dataType"/>
    <iact:actionData xml:id="d25">
      <inkml:trace xmlns:inkml="http://www.w3.org/2003/InkML" xml:id="stk25" contextRef="#ctx0" brushRef="#br0">1782 8361 0,'0'-18'31,"52"18"-20,1 0-3,18 0 3,17 0-1,71 71-9,0-54 5,-36 54 1,71-1 1,-141-17 2,18 18-3,52-36 0,-17 36 1,-36 35 0,-17 17 0,36-17 1,52 35-2,-106-17 3,0-54-3,36 36 1,-54-53-1,19-18 1,-36-17 2,0-1-4,-18-17 171,-17-53-166,17 18-6,18 0 3,0 0 0,0-18 0,-18 0 4,1 53-8,-18-35 5,35-1-3,0 1 10,-18 0-7,0 17-2,1 0 1,17-17-1,0 17 11,0-17-11,0-18 1,0 18 1,0 0-1,-36 17 8,36-17-9,0 0 38,0 17-26,0-17 6,0 17 23,0 0 79,53 18-99,0 36-24,-35 52 4,-1-53 0,19 18 0,-1 18 0,-35-54 0,35 36 1,-35-35-2,0-1 1,0 19 1,0-19-1,0 19-1,0 34 1,36-35 0,-89 1 209,35-36-210,-35 0 2,-17 0 7,34 0-8,-17 0-1,18 35 2,0-35-2,17 0 1,-17 0 0,0 0 1,17 0-2,-17 0 1,-36 0 0,54 0 0,-36 0 0,17 0 0,1 0 8,0 0 0,17 0 8,-35 18-7</inkml:trace>
    </iact:actionData>
  </iact:action>
  <iact:action type="add" startTime="151822">
    <iact:property name="dataType"/>
    <iact:actionData xml:id="d26">
      <inkml:trace xmlns:inkml="http://www.w3.org/2003/InkML" xml:id="stk26" contextRef="#ctx0" brushRef="#br0">26247 2734 0,'17'71'5,"71"34"5,-88-34-4,36 0 3,-1-36-2,-35-18 1,0 19 1,18-19 6,-18 54 57,0-53-65,0 52 1,0 1 1,0-54-2,0 54 3,0-36 10,0-53 110,0-52-122,-36 52 1,36-17-2,0 0 2,0 17-2,0 0 6,0 1-10,18-18 7,17-1-3,1 1 2,17 17-2,17-52 1,-35 35 0,1-1-1,-1 1 1,0 35 1,18-18-2,-53 1 2,35 17 47,124-36-16,-106 36-32,18-35-1,-36 35 23,-17 0 6,17 0-13,0 0-8</inkml:trace>
    </iact:actionData>
  </iact:action>
  <iact:action type="add" startTime="152849">
    <iact:property name="dataType"/>
    <iact:actionData xml:id="d27">
      <inkml:trace xmlns:inkml="http://www.w3.org/2003/InkML" xml:id="stk27" contextRef="#ctx0" brushRef="#br0">27622 3087 0,'18'0'10,"53"0"-9,-1 0 7,54 17-1,-36 19 1,-18-1 0,-34 36 0,34 17 1,-70-71 1,36 54-4,-36 52 2,0-87-1,0 17 1,0-18 1,-36-17 57,1-1-55,17 1-1,-17-18-1,17 0 14,-17 0 10,18 0-26,-19 0 9,-17-35-6,18-160-3,-18 72 1,18 52 0,0 1 0,-1 35 0</inkml:trace>
    </iact:actionData>
  </iact:action>
  <iact:action type="add" startTime="153664">
    <iact:property name="dataType"/>
    <iact:actionData xml:id="d28">
      <inkml:trace xmlns:inkml="http://www.w3.org/2003/InkML" xml:id="stk28" contextRef="#ctx0" brushRef="#br0">28646 3334 0,'0'0'0,"17"0"3,18 0 5,1 0 9,17 53-3,-53 0-4,0-36-2,0 18-1,0-17 9,0 17-7,0 1 11,-36-1 32,19-35-37,-1 0-2,0 0-10,1 0 11,-18 0-12,-36 0 19,71-18 39,0 1-44,0-1-9,71-70 106,17 35-103,35-53-5,-35 36 5,-52 52 0,-1-17-5</inkml:trace>
    </iact:actionData>
  </iact:action>
  <iact:action type="add" startTime="154482">
    <iact:property name="dataType"/>
    <iact:actionData xml:id="d29">
      <inkml:trace xmlns:inkml="http://www.w3.org/2003/InkML" xml:id="stk29" contextRef="#ctx0" brushRef="#br0">29598 2293 0,'0'0'1,"53"159"3,-53 88 7,88 229 1,-35-247-3,0-35-1,-18-70-1,-17-36-2,0-35 4,-1-35-1,-17-1 0,18-17 16,17 0-7,-17 0-2,17-17-7,18 17 0,-53-18 0,53 0 0,-36 1 0,1 17 0,17-18-1,1 18 1,-36-18 8,17-35 1,1 53-2,0-52-6,-18 34-1</inkml:trace>
    </iact:actionData>
  </iact:action>
  <iact:action type="add" startTime="154973">
    <iact:property name="dataType"/>
    <iact:actionData xml:id="d30">
      <inkml:trace xmlns:inkml="http://www.w3.org/2003/InkML" xml:id="stk30" contextRef="#ctx0" brushRef="#br0">30198 3052 0,'-18'-18'40,"0"18"-39,-34 0 11,-72 0-7,89 18 5,-89-18-5,1 35 4,-1-35-5,19 0 5,34 0-3,36 0 3,-18 0-1,-18 0 0,54 17 72,17 36-39</inkml:trace>
    </iact:actionData>
  </iact:action>
  <iact:action type="add" startTime="156030">
    <iact:property name="dataType"/>
    <iact:actionData xml:id="d31">
      <inkml:trace xmlns:inkml="http://www.w3.org/2003/InkML" xml:id="stk31" contextRef="#ctx0" brushRef="#br0">26158 15064 0,'0'17'30,"36"54"-19,-36 35-3,53 88 0,-53 35 0,35 71-1,18-89-2,0 54 3,-53-89 1,35-52-2,0-54 1,-35-34 0,0-19 0,71 1 129,17-18-126,36 0-6,-54 0 2,36 0 1,17 0 0,1 0 0,-18 0 0,17 0 0,-88 0 0,89-88 4,-54 53-8,19 17 6,-72 0-4,19 1 3,-19-19-2,19 1 10,-19 17 6,-17 1-15,0-54 1,0 18-2,0 36 2,0-1-2,0 0 1,0-17 0,-17 0 0,-1 35 0,0 0 0,-17 0 8,17 0-8,-17 0 16,17 0-15,1 18 7,-1 34 3,0-52 1,1 18-4,17 0-7,-35-1 14,35 19-3,-18-19-16,0 1 12,1 0-8,17-1 8,0 18-8,0 1 3,0 17-6,0 88 3,53-88 5,-18-18-9,35 36 3,-70-36 6,53 18-10,-17-53 21,-19 0 9,36 0-2,-35-18-15,-1 18-8,19 0 9,34 0-2,-17 0-7,-18 0 0</inkml:trace>
    </iact:actionData>
  </iact:action>
  <iact:action type="add" startTime="157304">
    <iact:property name="dataType"/>
    <iact:actionData xml:id="d32">
      <inkml:trace xmlns:inkml="http://www.w3.org/2003/InkML" xml:id="stk32" contextRef="#ctx0" brushRef="#br0">28293 16598 0,'-36'-17'18,"1"17"-2,0 17-8,17 1 40,-17 17-16,17-17-16,-17 17-7,17-17-1,18 35 0,0-18 8,0 0 0,18-35 15,17 0 2,-17 0-18,17 0 1,18 0 6,-18-35-12,1 0 6,-1 17-7,-17-17-2,70-36 2,-88 53-1,53-70 0,-36 71 0,19-36 0,-36 17-1,17 36 116,19 53-115,-1 18 3,18 52 3,-36-105-3,1 17-4,-18-17-5,18-18 30,17 0 24,-35-18-31</inkml:trace>
    </iact:actionData>
  </iact:action>
  <iact:action type="add" startTime="158343">
    <iact:property name="dataType"/>
    <iact:actionData xml:id="d33">
      <inkml:trace xmlns:inkml="http://www.w3.org/2003/InkML" xml:id="stk33" contextRef="#ctx0" brushRef="#br0">29404 15363 0,'0'0'2,"-88"0"10,17 0-6,18 0 3,-70 18 7,88 17-7,17-35-2,-17 18 0,-1 17 1,1 1 0,35-19 0,-35 1-1,35 17 5,0 0-7,0 18 4,0 18-3,0 35 8,0 17-11,0 1 5,0-54 0,17 36 0,19-35 0,-1 17 1,0-18-2,-35-52 1,0 17 0,36 1 0,-36-19 16,53 71 2,-18-52-19,0 34 0,0-35 4,-17 54-6,17-54 4,-17 0-2,0 18 5,-1-18-8,36 18 5</inkml:trace>
    </iact:actionData>
  </iact:action>
  <iact:action type="add" startTime="159086">
    <iact:property name="dataType"/>
    <iact:actionData xml:id="d34">
      <inkml:trace xmlns:inkml="http://www.w3.org/2003/InkML" xml:id="stk34" contextRef="#ctx0" brushRef="#br0">28910 16316 0,'53'-18'31,"-35"18"-20,-1 0 1,36 0-1,35 0-9,36-53 1,-54 53 4,72-17 1,-90-1 1,1 18-2,-17 0 2,-19 0 22</inkml:trace>
    </iact:actionData>
  </iact:action>
  <iact:action type="add" startTime="166438">
    <iact:property name="dataType"/>
    <iact:actionData xml:id="d35">
      <inkml:trace xmlns:inkml="http://www.w3.org/2003/InkML" xml:id="stk35" contextRef="#ctx0" brushRef="#br0">5662 7197 0,'71'0'56,"-18"-18"-44,35 0-8,-18 18 9,54-35 1,-54 35-4,-34 0-1,17 0-3,17 0-3,-35 0 5,36 0-2,-18 0 2,0 0 1,17 18-1,-17-1 0,53 36 1,-35-53-2,-1 0 1,-17 0 0,-35 0 1,-1 18-3,1-18 24,17 0-11,1 0 13,-19 0-25,54 0 6,-36 0-9,-17 35 6,35-35-4,35 0 2,-53 0 0,0 18-1,18-1 13,-17-17-15,69 0 6,-69 18-6,-19-18 7,54 0 0,-36 0-5,-17 0 2,17 0 54,-17 0-22,17 0-33,0 0 0,-17 0 0,35 0 0,0 0 0,-36 0 0,19 0-1,17 0 2,-18 0-1,18-18 2,-36 1-4,19 17 11,34-18-16,-52 1 9,-1 17-6,19-36 4,-1 36-1,-17 0 10,35 0-2,-36-17 17,18-1 24,-17-35-40,17 35-7,-17 1-1,-18-18 1,53-54-2,-53 72 2,0-1-2,0-17 1,0 0-1,0 17 2,0-53-1,0 1 0,0 34-1,0-52 1,0 53 1,0-36-2,0 54 2,0-36 15,0 35-13,0 1 2,0-1 171,-35 18-173,-1 0-6,1 0 8,-124 0-4,124 0-1,-18 0 0,18-35-1,-71 35 0,71 0-3,-18 0 4,18-18 0,-36 18 8,0 0-2,19-18-13,16 1 8,-87 17-2,70-18 2,-35 1-1,35 17-1,0-18 1,35 0 1,1 1-1,-19 17 8,-34 0 0,34-18-8,-16 0 4,-72-17-9,1-18 6,-1 53-2,-52-35 2,88 17-1,-18 1 0,35-19-1,1 36 2,52-35 3,-17 35-3,-1 0-6,1-18 5,18 1-1,-19 17 1,-17 0 8,-17 0-8,34 0 1,-16 0-1,16 0-1,-70 0 2,71 0-2,0 0 9,17 0-3,-17 0 3,17 0-12,-17 0 4,0 0-1,-36 17 26,71 1-9,-17 0-17,-19-1 17,36 1-7,-35 0-9,17 34 0,1-34 0,17 0-1,0 17 10,0-17-9,0-1 0,-18 1 16,18 0 13,0 17-26,0 0 13,-18-35-16,18 18 0,0 17 7,0-17-7,0 17 1,0 18 6,0-18 1,0 0-8,0-17 1,0 17-1,0-17 0,0 17-1,0 36 2,-35-36-1,35-17 0,0 17-1,0-17 8,0 17-13,0 0 6,0-17 8,0 17 64,0-17-72,0 17 0,0 0 8,35 1 87,-17-36-95,17 35 0,18-35 0,-35 18 0,-18 17 0,18-35 0,70 17 17,-53 1-9,36-18 0,-36 0-8,0-18 5,18 18-10,-18 0 5,54 0 0,-1 0 0,18-35 0,35 35 0,-18 0 0,18 0 0,18 0-1,-53 0 9,-36 0-15,1 0 7,-36 0 0</inkml:trace>
    </iact:actionData>
  </iact:action>
  <iact:action type="add" startTime="181807">
    <iact:property name="dataType"/>
    <iact:actionData xml:id="d36">
      <inkml:trace xmlns:inkml="http://www.w3.org/2003/InkML" xml:id="stk36" contextRef="#ctx0" brushRef="#br0">8890 6879 0,'-18'0'101,"36"-17"-89,53 17 0,-1-36-4,1 1-7,52 35 7,-52-35-1,52-18 1,-52 17-1,-1 36 5,1 0-9,-54 0 7,107-35-3,-54 35 1,-52 0 0,53 0 0,17-17 0,-35-1 0,17 18 0,1 0 0,-18 0 0,17 0 0,36 0 1,-71 0-2,36 0 1,-18 0 0,18 0 1,-36 0-2,71 0 6,-36 0-10,36 0 6,17 35 10,-52 0-15,105-35 9,-70 36-10,-70 17 6,105 0 2,-88-36-7,17 36 4,-17-18 8,-18-17-2,-17 0-11,17-1 5,-35 1 0,53 17 0,-35 18 2,17-18-5,0 36 4,-17-36-2,70 36 2,-70 17-2,35-35 5,-36-18-8,-17 36 5,36-36-2,-1-17 2,-35 35-2,0-36 1,35 1 0,-35 0 5,0-1-9,0 1 4,0 17 0,0 0 7,0-17 2,0 17-2,0-17 17,0 0-15,0 17-10,-53-18 1,36-17 0,-1 36 1,-70-19 11,88 1-7,-35 17-7,17-17 8,0-18-12,-35 18 6,0-1 0,36-17 0,17 18 16,-35 17-16,-1-35 0,19 0 0,-72 35 9,72-35-10,-19 0 2,19 0-2,-1 18 1,1-18 0,-1 0 9,-17 0-10,17 0 17,-17 0-16,-1 0 8,19 0 0,-18 0-8,17 0 0,-17 0 0,-1 0 0,19 0 0,-36 0 1,0-18 14,18 18-7,-18-17 1,17-18-9,1 35 8,17 0-8,-17-36 15,0 36 18,35-17 199,0-1-228,0-106 1,18 107 3,17-18-14,-18 17 4,-17 0 8,36-17-5,-36 17 14,17 18 370,-17 36-380,-53 52 0,1 53 3,34-141-3,-35 18 11,53 17 56,-35-35-55,35 18-17,-18-1 4,-17 1-6,35-1 3,-18 1-4,-17 0 2,0 17 9,52-35 160,19 0-168,16 0 1,-16 0-1,-1 35-1,18-35 1,-18 0 1,18 36-2,-35-36 2,17 17-2,18 1 2,-35-18-2,-18 17 1,35-17 8,-35 18 8,18-18-8,17 0 0</inkml:trace>
    </iact:actionData>
  </iact:action>
  <iact:action type="add" startTime="208639">
    <iact:property name="dataType"/>
    <iact:actionData xml:id="d37">
      <inkml:trace xmlns:inkml="http://www.w3.org/2003/InkML" xml:id="stk37" contextRef="#ctx0" brushRef="#br0">11412 9860 0,'36'0'6,"-19"0"5,71 0 2,-17 0 3,0 0-9,-19 0 0,19 0 2,-36 0-2,-17 0 2,53 0-2,-36 0 4,-18 0 1,19 0 5,-19 0-1,19 0 16,-19 18 146,-17 35-168,0 17 3,0-52-4,0 17-1,0 0 2,-17 36-5,17-53 5,0 17-5,0 18 4,0 17-2,0-34 1,0 34 0,0 36 3,-36-35-6,36-1 3,0 36-1,0-35 1,0-1 0,-53 36 1,53-36-2,0 1 1,0-53 1,0 105-2,0-70 2,0 18-1,-35 52 0,35-17 0,0-36 2,0 36-5,0 18 4,0-1-1,0 1 0,0-36 0,0 0 0,0-17 0,0-54 0,0 54-1,0-1 6,0 1-9,0-53 8,0 52-8,18 54 6,-18-71-4,53 70 2,-53-52-1,0 87 1,35-87 0,-17 17 0,35 71 0,-53-89 0,0 1 0,0 35 0,52-36 0,-52 1 0,0 35 0,0-53 0,36 17 1,-19-17-1,19 18 4,-36-18-8,0 105 4,35-122 0,-35 34 4,0 1-5,0-18-1,18 0 4,-1-1-5,18-16 2,-35-19 1,18 36 1,17-35-1,-35 0-1,0 17 10,0 0-10,0-17 9,0 17-7,0-17-2,36 35 9,-36-36-6,0 1-3,0 17 5,0-17-8,0 17 27,0-17 18,0 17-25,0 18-16,-89-35 0,19 17 8,-54 53-8,36-53 0,53-17 0,17 0 0,-70 35 0,35-36 8,36 1-8,-1-18 11,-17 35-14,-1-35 11,19 0-4,-54 35-8,36-35 4,17 0 0,-35 18 15,36-18-22,-1 0 7,-35 18 8,36-1-8,-1-17 16,0 0-4,1 0-16,-1 0 112,-17 0-113,17 0 14,0 0 202,18-17-205,0-1 10,18-17 8,17 35 55,-17 0-70,17 0-2,1 0-5,-19 0-4,36 0 18,-35-18-17,-1-17 2,19 35-2,-19 0 3,-17-18-4,18 1 10,-18-1-7,35-17-1,-35-1 0,35 1 4,-35 17-8,0-35 4,18-17 6,-18 35-4,35-36-2,-35 53-1,0-105 2,0 52-1,0 54 0,0-54-1,0 1 2,0 17-1,0-18 0,0 1 0,0-1 4,0-17-8,0 0 4,0 35 0,0-18 0,0 1-1,0-1 2,0 18-2,0-17 7,0-1-12,0 1 8,0 17-3,0-18 1,0 1 0,0-1-1,0 18 1,0-18 1,0 1-2,0-36 2,0 36-2,0-1 2,0 53-1,0-105-1,0 70 2,0-18-1,0 1 0,0-1 0,0 18 0,0-70 0,0 70 0,0-18-1,0-34 2,0 34-1,0 0 5,0-34-11,0 34 12,0 1-12,0-36 6,0 35 1,0 18-2,0-17 2,0-1-2,0 1 1,0 17 1,0-36-1,0-16-1,0-1 1,0-18 0,0 54 1,0-36-1,0 35 0,0-34-1,0 34 2,0-35-2,0 36 2,0-36-1,0 35 0,0 1-1,0 52 2,0-17-1,-17-36 0,17 36 8,0 17 15,0-17 2,0 17-18,0 1-6,-18-1-2,18 0 2,-35-17 7,35 0 0,-88-18 7,52 53-11,-17-18 0,53-17-5,0 17 15,36-35 175,-1 53-190,36 0 0,-54 0 2,18 0 14,-17 0-22,17 0 14,18-17 9,-53-1-8,36 18 73,-19 0-81,-17 18 0,36-1 23,-1-17 38,-18 0-57,19 53-4,-36-35 8,35 53-9,-35-36 6,0 35-9,0 1 4,18-36 0,-1 18 0,-17-18 1,0 18 6,0-35-7,36 17-1,-36 1 10,0-1-9,0-18 0,0 19 0,0-19-1,0 19 2,0-1-1,0 18 0,0-18 0,0-17 0,0 52 0,0-34 0,0-19 0,0 36 0,0-35 0,0-1 0,0 19 4,0-19-8,0 54 4,0-1 0,0-34 0,0 17 0,0 0 0,0 0 0,0-18 0,0 18 0,0 53-1,0-36 2,0 1-2,0 34 2,0 72 4,0-142-10,0 36 5,0 35 0,0 17 0,0-70 0,0 17 0,0-34 5,0 17-10,0 17 5,35-34-1,-35 34 2,0-17-2,35 18 2,-35-36-2,0 0 1,0 18 1,0 18-2,0-1 1,0 1 1,0-18-1,0 17 0,0 1-1,0-54 1,0 54 1,0-18-2,0-18 2,0 0-2,0 36 3,0-53-3,0 34 5,0 1-8,0-35 9,0 53-10,0-1 13,0-52-8,0 17-1,0 0 7,18-17-12,-18 17 6,0 36 1,0-18-1,35 17 0,-35 1-1,0 52 2,35-105-2,-35 53 2,0-36-2,0-18 98,36 107-95,-36-1 2,52 18-9,-16 18 9,-36 71-4,53-72-1,-18 1-3,-35-18 4,0 18-1,35-89 2,-35-34-2,0 17 2,0-18 142,0-17-111,-35-18-31,35 17-2,-35-17 11,17 0-11,-17 0 1,-36 0 0,54 0 4,-19 0 0,1 0-4,17 0 0,-17 0 8,17 0 6,-17 0-20,0 0 5,0 0 9,17 0-8,0 0 1,-52 0-1,52 0 7,-17-17-7,0 17 0,17 0 8,-17 0 16,-1 0-14,1-36 4,17 19-13,1-1 7,-1 0-3,18 1-11,-35-1 7,17 0 23,18-34 0,0 16-25,0 19 1,0-54 1,71-70-1,-36 35 0,0-17 0,71-36 0,-70 53 0,-36 53 0,35 18 0,-18 0-1,-17-1 10</inkml:trace>
    </iact:actionData>
  </iact:action>
  <iact:action type="add" startTime="220143">
    <iact:property name="dataType"/>
    <iact:actionData xml:id="d38">
      <inkml:trace xmlns:inkml="http://www.w3.org/2003/InkML" xml:id="stk38" contextRef="#ctx0" brushRef="#br0">4322 9613 0,'17'-17'109,"54"17"-96,-36-36-4,-17 36-1,52 0 1,1-35-1,-54 35-7,19-18 7,34 18-1,-17-17 2,-18-1-2,1 18 3,-1-35-3,-17 35 2,17 0 13</inkml:trace>
    </iact:actionData>
  </iact:action>
  <iact:action type="add" startTime="220929">
    <iact:property name="dataType"/>
    <iact:actionData xml:id="d39">
      <inkml:trace xmlns:inkml="http://www.w3.org/2003/InkML" xml:id="stk39" contextRef="#ctx0" brushRef="#br0">4657 9278 0,'-18'0'91,"0"53"-80,-17 18 0,0 123 0,35-71-3,-35 0-1,-1-52 1,36-36 0,0 1 1,0-19 3,-17 36-2</inkml:trace>
    </iact:actionData>
  </iact:action>
  <iact:action type="add" startTime="221717">
    <iact:property name="dataType"/>
    <iact:actionData xml:id="d40">
      <inkml:trace xmlns:inkml="http://www.w3.org/2003/InkML" xml:id="stk40" contextRef="#ctx0" brushRef="#br0">4392 9437 0,'0'17'79,"18"19"-66,17-1-4,124 88 4,-89-87-8,18 52 3,-35-35 0,0-18 0,-17-17-1,-1 17 1,-35 0 1,18-35-2,-18 18 1</inkml:trace>
    </iact:actionData>
  </iact:action>
  <iact:action type="add" startTime="222494">
    <iact:property name="dataType"/>
    <iact:actionData xml:id="d41">
      <inkml:trace xmlns:inkml="http://www.w3.org/2003/InkML" xml:id="stk41" contextRef="#ctx0" brushRef="#br0">6015 9684 0,'17'0'38,"19"0"-27,-1 0 0,53 0 1,-52 0-5,-19 0 0,89-36 9,-35 36 0,-54-35-8,54 35 0,-36 0-1,-17-35 4,17 35-6,0 0 19</inkml:trace>
    </iact:actionData>
  </iact:action>
  <iact:action type="add" startTime="223159">
    <iact:property name="dataType"/>
    <iact:actionData xml:id="d42">
      <inkml:trace xmlns:inkml="http://www.w3.org/2003/InkML" xml:id="stk42" contextRef="#ctx0" brushRef="#br0">6456 9384 0,'-35'53'39,"17"53"-28,18-1-4,-35-34 1,17 35 0,0-89 0,18 1-1,0 17 0,-17-35 223</inkml:trace>
    </iact:actionData>
  </iact:action>
  <iact:action type="add" startTime="223732">
    <iact:property name="dataType"/>
    <iact:actionData xml:id="d43">
      <inkml:trace xmlns:inkml="http://www.w3.org/2003/InkML" xml:id="stk43" contextRef="#ctx0" brushRef="#br0">6209 9490 0,'70'0'16,"1"0"-9,70 35 0,-88 18 7,70 0-11,-34 17 5,-72-34 0,36-19 0,-17 19 0,16-1-1,-52-18 2,18 1 4,0 0-11</inkml:trace>
    </iact:actionData>
  </iact:action>
  <iact:action type="add" startTime="224678">
    <iact:property name="dataType"/>
    <iact:actionData xml:id="d44">
      <inkml:trace xmlns:inkml="http://www.w3.org/2003/InkML" xml:id="stk44" contextRef="#ctx0" brushRef="#br0">8149 9507 0,'0'-17'23,"124"-19"-10,-107 36 1,36-35-2,0 18-6,-35 17-4,-1 0 6,36-18 8,-35 0-9,0 18 9,-1-17-7,1 17 14</inkml:trace>
    </iact:actionData>
  </iact:action>
  <iact:action type="add" startTime="225350">
    <iact:property name="dataType"/>
    <iact:actionData xml:id="d45">
      <inkml:trace xmlns:inkml="http://www.w3.org/2003/InkML" xml:id="stk45" contextRef="#ctx0" brushRef="#br0">8467 9102 0,'-18'17'31,"18"107"-18,0 52-4,0-70-1,0 17-2,0-52-4,0-53 7,0 17-1</inkml:trace>
    </iact:actionData>
  </iact:action>
  <iact:action type="add" startTime="225928">
    <iact:property name="dataType"/>
    <iact:actionData xml:id="d46">
      <inkml:trace xmlns:inkml="http://www.w3.org/2003/InkML" xml:id="stk46" contextRef="#ctx0" brushRef="#br0">8167 9225 0,'35'0'14,"36"71"-1,17-1-3,-53 18-8,18 1 3,-18-19 2,18-17 3,-53 18-3,35-36 0,-35-17 2,18-1-1</inkml:trace>
    </iact:actionData>
  </iact:action>
  <iact:action type="add" startTime="229183">
    <iact:property name="dataType"/>
    <iact:actionData xml:id="d47">
      <inkml:trace xmlns:inkml="http://www.w3.org/2003/InkML" xml:id="stk47" contextRef="#ctx0" brushRef="#br0">5151 9790 0,'0'0'2,"0"-18"1,0-17 8,0-1-1,0 19-4,17-54 2,-17 36-3,35-18 2,-35 18 0,36-36 1,-36 1 0,35-1 0,-35 0 0,0 54 0,35-54 1,-17 36-2,-18 0 1,0 17 12,35-17-16,-35 17 5,18 1-2,-18-1 2,17 18-2,54-35 2,0-1-1,52-17 4,-52 18-8,123-53 9,-53 53-11,18-71 7,-18 71-2,35-18 7,-105 53-12,87-36 6,-34 1 4,-1 35-7,-52 0 3,88-53-1,-36 53 2,53 0-2,-140-17 2,52 17 2,0 0-7,-70 0 4,17 0 1,36 0-2,-19 0 2,19 0-2,0 0 5,-1 0-8,-52 0 5,52 0-2,36 0 2,18 0-2,52 0 2,-88 0-1,71 0 1,17 0-3,-87 0 2,69 52 0,-34 1 0,35 18 0,-54 35 0,1-53 0,35 35 0,-17 0 0,-18 36 0,70-19 3,-70 36-6,-18-35 4,18 0-2,-53 0 2,0-88 1,-18-1-2</inkml:trace>
    </iact:actionData>
  </iact:action>
  <iact:action type="add" startTime="231199">
    <iact:property name="dataType"/>
    <iact:actionData xml:id="d48">
      <inkml:trace xmlns:inkml="http://www.w3.org/2003/InkML" xml:id="stk48" contextRef="#ctx0" brushRef="#br0">7020 10795 0,'0'35'152,"0"-17"-131,0 17 5,0-17-14,18-18-9,17 17 9,-17 1-3,-18 17-1,17 1-1,-17-19 2,0 19-4,0 16-1,36-16 13,-36-1-6,35 0-7,-35-17 12,35 17-8,-35 1 10,53-19 0,-18 18-5,-35-17 4,36-18-10,-1 18 5,-17-18-8,105 0 8,-88 17-8,36 19 10,-18 17-12,17-53 14,-34 35-9,17-35 2,-36 17-2,1-17 2,0 0-2,17 0 5,0 0-7,-17 0 3,17 0-1,-17 0 2,52 0 7,-34 0-9,-19 0 2,18 0 7,-17 0 0,17 0 5,36 0-18,17 0 9,-53 0-8,36 0 4,-1 0 0,-34 0-1,17 0 2,-18 0-1,-17 0-1,52 0 17,18 0-7,-70 0-9,17 0-1,36-35 2,-18 35-2,35-17 2,-35-1-2,70-35 2,-70 35-1,-17 18 1,34 0-2,-35-35 6,36 0-11,-53 35 8,87-18-4,-69-35 3,34 53-1,1-35-1,52 0 1,-52 35 1,-1-36-1,54-17-1,-89 53 2,36-35-2,-54 35 1,54-35 0,-36 0 1,71-1-2,-35 1 9,-1 0-7,-52 35-2,52-35 7,18-1-3,-52 19-3,-19 17 7</inkml:trace>
    </iact:actionData>
  </iact:action>
  <iact:action type="add" startTime="233440">
    <iact:property name="dataType"/>
    <iact:actionData xml:id="d49">
      <inkml:trace xmlns:inkml="http://www.w3.org/2003/InkML" xml:id="stk49" contextRef="#ctx0" brushRef="#br0">8590 10513 0,'35'-18'101,"-17"18"-70,0 0-20,-1 0 4,54 35-3,-36-35 7,18 0-11,-18 36 6,1-36-6,-19 0 9,19 35-9,-1-35-1,-18 0 1,36 18 1,-35-18-2,17 17 2,-17 1-2,35 0 1,-18 17 12,36 0-16,-18-17 4,-53-1 0,35 1 4,18 0-8,-18-1 5,-17 1-2,35 0 9,-36-1 0,19 1-8,-19-1 0,36-17 6,-18 18-12,36-18 6,-36 35 0,0-17 0,18 0 1,-17 17-2,-1-35 1,0 18 0,-17-18 1,17 0-2,-17 0 2,52 0-1,-52 0 0,17 0-1,1 0 2,-19 0-2,18 0 9,-17 0 73,53 0-74,-36 0-6,-17 0 7,17 0-15,0 0 6,18 0 8,-18 0-7,36 0 0,-53 0 8,17-36-7,-18 36-2,19 0 2,-1-17-2,-17 17 1,35-36 0,-18 19 6,18-1-12,-18 0 7,-17 1-2,17-1 2,18 18 2,-18-35-7,36 0 13,-1-1-2,-52 19 2,-18-1-2,35 18 1,-17 0-7,-18-18 15,35 18 8</inkml:trace>
    </iact:actionData>
  </iact:action>
  <iact:action type="add" startTime="242836">
    <iact:property name="dataType"/>
    <iact:actionData xml:id="d50">
      <inkml:trace xmlns:inkml="http://www.w3.org/2003/InkML" xml:id="stk50" contextRef="#ctx0" brushRef="#br0">5962 10283 0,'0'53'105,"-71"-17"-94,1-1-1,-107 18 5,125 0-12,-1-53 5,-18 0 0,0 35 1,1 0 6,35-35-8,17 0 1,-17 0 0,-36 36 6,54-36-12,-36 35 7,35-35-2,-17 0 1,-18 35 0,18-35 0,17 0 0,-17 0 0,-1 35 4,19-35-8</inkml:trace>
    </iact:actionData>
  </iact:action>
  <iact:action type="add" startTime="244981">
    <iact:property name="dataType"/>
    <iact:actionData xml:id="d51">
      <inkml:trace xmlns:inkml="http://www.w3.org/2003/InkML" xml:id="stk51" contextRef="#ctx0" brushRef="#br0">24183 3387 0,'0'-18'25,"-18"0"-13,-17 18-4,0 0-2,17 0 2,0-17-1,1-1 1,-1 18-4,-17 0 9,17 0-10,-17 0 6,17 0-2,-17 0 18,0 0-10,17 0 17,-17 0-7,17 0-10,-35 18 74,18 17-42,35-17-31,-18 17-8,1 18 0,17-18 0,0-17 1,-36 52-2,36-34 2,0-19 7,0 19-9,0-1 2,18-18-2,0 1 2,-1 0-2,1-1 10,0 1 2,-1-18-14,19 0 19,-1 0-17,-18 0 9,19 0 1,-19 0-10,19 0 9,17 0 57,-53-35-33,0 17-33,0 0 2,53 1-1,-53-1 12,0-17-8,0 0 3,17-1 2,-17 19 6,18-1-6,-1 18-8,19-53 6,-36 35-7,0 1 0,0-36 8,17 0-5,19 35 2,-36-17-6,0 0 17,0 88 176,35-18-192,0 0 2,-35 18-4,0-18 3,0-17-2,18-18 1,-18 35 0,17 18 1,1-53 7,-18 18-9,18 0 5,-1-1 17,1-17 3,0 0-25</inkml:trace>
    </iact:actionData>
  </iact:action>
  <iact:action type="add" startTime="250327">
    <iact:property name="dataType"/>
    <iact:actionData xml:id="d52">
      <inkml:trace xmlns:inkml="http://www.w3.org/2003/InkML" xml:id="stk52" contextRef="#ctx0" brushRef="#br0">23160 4815 0,'-71'36'87,"-105"105"-75,-106 88-9,-195 36 10,-122 123-1,422-230-5,-17-34 2,18-53-4,17 34 4,0 1-2,54-71 1,-19 54-1,-35-19 2,18 36-1,35-71 2,-17 54-4,-18-1 2,17-35-1,-34 35 2,-1 0-1,18 0 0,17 0 0,-34-17 0,52-18 0,-18 0 3,1-18-6,17 53 2,-53-35 1,89-18 0,-1 1 1,18-1-2,0-17 2,36-36 160,34-53-158,107-123 2,-89 177-1,0-36-10,-35 35 7,18 1 10,-18 70 147,-18 17-158,-17 54 0,-53-1 0,52-52 0,36-36 0,-35 35-1,35-34 1,-17-1 0,-19 0 0,19-17 8,52 0 63,18-18-71,17 35 1,1-35-2,-36 0 6,-17 0-10,35 17 13,-36-17-1</inkml:trace>
    </iact:actionData>
  </iact:action>
  <iact:action type="add" startTime="251807">
    <iact:property name="dataType"/>
    <iact:actionData xml:id="d53">
      <inkml:trace xmlns:inkml="http://www.w3.org/2003/InkML" xml:id="stk53" contextRef="#ctx0" brushRef="#br0">19632 6068 0,'-53'0'38,"-17"123"-24,-1 71-7,-52 0-4,34-35 4,72-71 2,-36-35-2,53-18 2,-18 1 6</inkml:trace>
    </iact:actionData>
  </iact:action>
  <iact:action type="add" startTime="252341">
    <iact:property name="dataType"/>
    <iact:actionData xml:id="d54">
      <inkml:trace xmlns:inkml="http://www.w3.org/2003/InkML" xml:id="stk54" contextRef="#ctx0" brushRef="#br0">18891 6385 0,'53'18'23,"71"35"-10,175 35 1,-210-53-1,34 1-12,1 16 5,-54-16 2,-17-19 0,0-17 0,-53 18 0,18 0 0,17-18-1</inkml:trace>
    </iact:actionData>
  </iact:action>
  <iact:action type="add" startTime="253255">
    <iact:property name="dataType"/>
    <iact:actionData xml:id="d55">
      <inkml:trace xmlns:inkml="http://www.w3.org/2003/InkML" xml:id="stk55" contextRef="#ctx0" brushRef="#br0">23654 4639 0,'0'-18'22,"17"18"-15,54 0 2,-53 0 1,34 0-3,54 53 2,-35 35-4,35-17 3,0 17-1,-18 0 1,35 1 0,-70-36 0,106-1 0,-18 37 0,-18-36 0,1-18 0,-54 0 0,-34-35 0,34 35 0,1 1 0,-18 17 0,17-18 0,1 53-1,17-35 2,-17 0-1,34 17 0,-34-34 0,-18 17-1,18 17 2,34 1-1,-52-18 0,35 17-1,-35-17 2,-17 0-1,-19-35 5,19-1-10,-1 19 4,0 17 1,0-18 1,-35 35-1,71 1-1,-53-36 1,35 18 1,-36 53-2,36-53 2,-35-18-2,-1-17 2,1 17-2,17-53 354,-35-17-353,0 18 0,0-19 0,0 19-1,0-19 9,0 1 18,18 35-27,0 53 177,17 70-176,-18 89 0,19-106-1,-1 17 2,-35-52-2,0-18 2,0-35 159,-53-18-158,-17 0 4,-36 0-5,53 0-8,-53-36 5,88 19 2,-35 17 0,18 0 5,0 0-11,-18 0 7,18 0-2,-1 0 1,19 0 0,-19 0 0,36-18 1</inkml:trace>
    </iact:actionData>
  </iact:action>
  <iact:action type="add" startTime="255229">
    <iact:property name="dataType"/>
    <iact:actionData xml:id="d56">
      <inkml:trace xmlns:inkml="http://www.w3.org/2003/InkML" xml:id="stk56" contextRef="#ctx0" brushRef="#br0">26441 5397 0,'17'-17'39,"142"34"-30,-71 72 1,-70-1-3,88 35 2,-53-87-3,0 17 2,-36-53-3,36 17 4,-35 1 11,-1-36 152,36 1-160,-17-19-2,-1 19 0,0-19-10,-35 19 7,35-1 2,18 0-2,-35-17 1,0 18 0,-1 17 0,-17-18 0,36 0 9,-19 1-9,1-1 0,70-53 8,-70 36 0,17 0-8,0 0 8,-52 52 178,-19 18-192,-34 18 2,34-17 6,19-1 0,-36 0-4,18-35 2,-1 36-1,1-19 8,0 18 9,17-17-9,1 0 2,-36 17-2,35-35 1,0 18-7,1-1 7,-1 1 0,0 0 0,18-1 160,0 54-166,0-36 2,0 71-4,0-71-2,0 18 3,0 35-1,0-35 0,0-18-6,0-17 6,0 17 0</inkml:trace>
    </iact:actionData>
  </iact:action>
  <iact:action type="add" startTime="263933">
    <iact:property name="dataType"/>
    <iact:actionData xml:id="d57">
      <inkml:trace xmlns:inkml="http://www.w3.org/2003/InkML" xml:id="stk57" contextRef="#ctx0" brushRef="#br0">19914 7020 0,'88'0'18,"-70"-53"-6,70 0-4,-52-35 5,-1 18-11,0-1 7,0 1-2,1-1 1,-1 0 8,-35 36-8,35 0 0,-35-18 9,0 18-1,0 17-9,0-17 2,0 0 6,0-1-6,-53-17-1,18-17 0,-35 34-1,17-69 6,0 52-9,-36-35 8,72 52-8,-54 1 8,18 0-9,0-18 6,18 18-1,0-1-1,-36 1 16,71 17-21,-35 18 6,0 0 0,-18 0 0,-18 0 1,-17 0-2,-18 36 1,89-36 0,-107 35 0,107-35 47,-1 0-39,0 18-7,-17 17 6,0 0 1,-1 0 0,19 1-4,-18-19-7,-36 71 3,71-70 0,-71 88 0,54-53 7,-19 17-6,19-52-1,17 0-1,-35 17 2,35-17-1,0 17 0,0 0-1,0-17 2,0 17-2,-36 18 3,36-18 13,-17 18-16,-19-18 2,36 1-1,0-1-1,0 18 1,0-18 0,0 36 1,0 35-1,0-71 0,0 53 1,71-17-2,35-1 0,-53-17 2,17-18-1,1 1-1,-1-36 2,1 0-1,-18 0 0,0 17-1,0 1 7,52-18-11,-34 0 10,88 0-11,-53 35 12,-18-35-12,35 0 13,-70 0-13,18 0 6,-36 0-1,-17 0 10</inkml:trace>
    </iact:actionData>
  </iact:action>
  <iact:action type="add" startTime="266285">
    <iact:property name="dataType"/>
    <iact:actionData xml:id="d58">
      <inkml:trace xmlns:inkml="http://www.w3.org/2003/InkML" xml:id="stk58" contextRef="#ctx0" brushRef="#br0">3634 10495 0,'0'18'39,"0"35"-31,0-18 0,0 36 1,0-19-3,0-16 7,0-19-10,17-17 6,-17 18-1,36 17 0,-19-35 31,18 0-23,1 0 0,-19 0 0,19 0-8,34 0 4,-52 0 1,70 0-5,-53-53 0,1 18-1,34-35 2,-52 34-2,-1 19 2,1-1-1,17-17 0,-35-1 2,18 36-4,0-53 1,17-17 2,-17 52-1,34-88-1,-16 18 1,-1 53 1,0-36-2,-17 36 2,17 0-1,-35 17 7,18-35 1,17 18 9,0 0 26</inkml:trace>
    </iact:actionData>
  </iact:action>
  <iact:action type="add" startTime="268639">
    <iact:property name="dataType"/>
    <iact:actionData xml:id="d59">
      <inkml:trace xmlns:inkml="http://www.w3.org/2003/InkML" xml:id="stk59" contextRef="#ctx0" brushRef="#br0">26141 5997 0,'35'35'14,"-17"1"-7,88 17 0,-36-18 2,18 36 1,-17 17-4,35-35 1,0 17 1,-89-35 2,18-17-4,54-18 3,-54 0-1,0 18 1,-17-18-3,17 0 3,-17 0-1,35 17 0,-18 1 8,-17-18-8,-1 0 1,19 0 14,-19 0 9,54 0-13,87 0-6,-122 0-5,70-18 0,-36-17 0,71-53 0,-53 70 0,-35-35 0,0 36 0,0-36 0,0 18-1,-35-1 6,17 36-9,0-70 4,1-19-1,-36 72 3,35-18-3,0-36 1,-35 0-1,35 54 2,-35-54 2,0 36-6,0-36 3,0 19 0,0-19 0,0 36-1,0-18 1,0 17 0,0-16 0,-53-1 0,-35-18 5,18 18-10,-1-17 6,-70-19-2,18 1 2,17 35-1,-35-35 0,-18 18 0,106 17 0,-70 17-1,70 1 3,-53 0-3,88 35 0,-35 0 2,18 0-1,17 0-1,-52 0 2,17 0-1,-35 0 0,35 0-1,-18 0 2,1 0 0,-54 17-3,54 19 6,-1 34-8,36-70 5,-1 36-2,-34 34 2,70-52-1,-35 17 5,-36 53-10,36-35 10,35 18-11,-35-1 7,35-52-2,-18 70 3,0-35-3,18-18 0,0 36 2,0-18-2,0-18 1,0 71 1,0-36-1,0-34 0,18 34-1,35-34 2,-36-1-1,36 18 0,-35 0-1,35-36 1,-35 36 1,-1-53 7,1 0-8,-1 18 1,19-1-3,-19-17 11,19 18-9,17 35-1,-1-35 3,-34-1-3,35 19 1,-18-36 0,-17 0 0,17 0-1,1 0 2,-19 0 7</inkml:trace>
    </iact:actionData>
  </iact:action>
  <iact:action type="add" startTime="270950">
    <iact:property name="dataType"/>
    <iact:actionData xml:id="d60">
      <inkml:trace xmlns:inkml="http://www.w3.org/2003/InkML" xml:id="stk60" contextRef="#ctx0" brushRef="#br0">25876 7726 0,'71'17'27,"282"-17"-14,-106 0-2,52-35-6,72-18 5,-89 0-5,18 0 3,-36 36-1,-105-1 0,0-35 1,-106 53 1,17 0-1,1-17 0,-53-1 8,-1 18-8,1 0-1,17 0 2,0 0-1,36 0 0,-53 0 0,17 0 0,-17 0-1,52 0 2,-52 53 108,35 141-115,-18 70 7,18-34 0,-53 70-1,53-71 2,0 18-5,-36-35 3,54-54-1,-36 19 2,18-54-2,-35 36 5,17-36-7,0 36 5,1-88-5,-36 105 4,35-52 0,-35-54 2,35 18-7,-17-17 3,-1-53 1,-17-1 1,0 18 22,0-17-22,36 17-2,-36 36 1,0-53 1,0 17 6,0 0 49,0-17-48,-36 35-2,-34-18-12,-124 18 11,70-18-9,-52 18 3,17 18 2,-52-54 5,87 19-12,-35 16 6,1-16 0,-89 70-1,158-106 1,-52 0 0,18 35 0,52 0 1,36-35-1,-53 18 0,70-1 0,1-17 8,-19 0 16,19 18 23,-19-18-38,1 0-1,17 0-8,-17 0 0,18 0 0,-54 0 0,-17 0 0,0-71-1,-18 1 2,18 17 2,-1-88-6,-34-71 3,52 1 0,-35-36 0,18-18 0,35 0 0,-52 36 0,69 17 0,36 36 0,-53 53 0,53-1 0,0 18-1,-35 36 1,35-1 1,0 1-2,-35-36 2,35 35-1,0-88-1,-35 36 1,35 52 0,0 1 1,-18 17-2,0 53 5,18-71-8,0 54 4,-17-1 1,17-17-1,0 0 19,0-1-21,0 19 33,0-19-23,0 19 0,0-19-9</inkml:trace>
    </iact:actionData>
  </iact:action>
  <iact:action type="add" startTime="275789">
    <iact:property name="dataType"/>
    <iact:actionData xml:id="d61">
      <inkml:trace xmlns:inkml="http://www.w3.org/2003/InkML" xml:id="stk61" contextRef="#ctx0" brushRef="#br0">4868 8114 0,'-17'18'120,"17"-1"-107,0 54-3,-18-18 6,0-53-9,1 17 1,17 1-1,-18 0 2,-17-1-1,17 18 1,-17 1-3,0-19 7,-1 19-9,19-1 12,-19-35 111,1 0-94</inkml:trace>
    </iact:actionData>
  </iact:action>
  <iact:action type="add" startTime="276548">
    <iact:property name="dataType"/>
    <iact:actionData xml:id="d62">
      <inkml:trace xmlns:inkml="http://www.w3.org/2003/InkML" xml:id="stk62" contextRef="#ctx0" brushRef="#br0">4339 8343 0,'0'-17'24,"18"17"-13,17 0-6,-17 0 3,52 0-1,18 0 2,-35 17-1,-17 18 0,-19-35-1,54 0 2,-36 36-2,0-36 1,18 35 0,-35-35 0,0 0 0,35 0 0,-36 18 0,1-18 0,-1 0 8,19 0 9,-36 17 7</inkml:trace>
    </iact:actionData>
  </iact:action>
  <iact:action type="add" startTime="286447">
    <iact:property name="dataType"/>
    <iact:actionData xml:id="d63">
      <inkml:trace xmlns:inkml="http://www.w3.org/2003/InkML" xml:id="stk63" contextRef="#ctx0" brushRef="#br0">16228 8237 0,'106'0'37,"105"0"-25,71 0 1,18 0-7,18 0-5,-89 0 6,106 0 1,-105 0 0,52 0 0,-71 0 3,-34 0-5,-36 0 1,-70 0 2,-1-35-2,1 35 2,-36-18 10,-35 71 113,0 53-122,0 71 2,53 175-1,-36-87-3,19 17 1,-19-17-2,54-36 4,-18 71-7,-53-36 4,53-34-1,0 70 2,-18-53-1,-35-18 0,53 18 0,0-71 0,-53 1 0,35-107 1,-35 107-3,0-107 3,18-35-2,-18-17 2,0 35 48,-18-18-50,-17 1 1,-89-1 1,-52 53 2,0-88-6,-71 106 3,-18-71-1,-123 89 2,18-19-2,140-105 2,-52 53-2,17 0 6,89-53-10,-53 0 6,52 0-2,1 0 1,0 0 0,-1 0 0,18 0 0,-17 0 0,88 0 1,0-17-2,17-1 1,-17 18 0,53 0 0,-1-18 0,19 18 48,-1-17-7,18-36-41,0-18-1,0-35 1,0-17 6,0-53-12,0-1 6,0-70 0,0 0 1,0-17-2,0 17 1,0-36 0,0-16 0,0 69 1,0 19-2,0 17 2,0 70-2,0 1 2,0-1-2,-35 1 2,35 52-2,-35 1 2,35 17-1,0-18 0,0 36 0,0 17 0,0-17-1,0 17 9,0-17-8,0 0 65,0-18-66,0 18 2,0-71-2,0 35 2,0 1-2,0-36 2,0 35-2,0 36 2,0-18-2,0 18 2,0 17-2,0-88 2,17 71-2,-17 0 1,18-53 0,-1 35 1,1 17-2,-18-17 2,0-17-2,35 35 2,-35 17-2,18 0 50,0 18-50,17 0 1,35 0 5,36 0-10,53 0 6,35 0-2,0-53 2,35 53-2,-52-35 2,-54 35-2,-52 0 1,-54 0 8,1-18 9</inkml:trace>
    </iact:actionData>
  </iact:action>
  <iact:action type="add" startTime="289967">
    <iact:property name="dataType"/>
    <iact:actionData xml:id="d64">
      <inkml:trace xmlns:inkml="http://www.w3.org/2003/InkML" xml:id="stk64" contextRef="#ctx0" brushRef="#br0">11359 9596 0,'0'17'82,"18"18"-80,0-17 14,-18 17 83,0-52 194,70-19-282,-34 1 4,34 0-13,-17-18 3,18 18 4,-36 17-2,18-17 0,0 17 2,0-35-2,0 36 1,-53-1 0,17 0 0,1 18 2,-1-35 4,19 35 2,-19-18-8,19 18-1,-19-17 1,1-1 1,17 0-1,0 1 8</inkml:trace>
    </iact:actionData>
  </iact:action>
  <iact:action type="add" startTime="292213">
    <iact:property name="dataType"/>
    <iact:actionData xml:id="d65">
      <inkml:trace xmlns:inkml="http://www.w3.org/2003/InkML" xml:id="stk65" contextRef="#ctx0" brushRef="#br0">7426 9913 0,'0'35'51,"0"18"-48,0-17 14,0-19 27,35-17-24,-17 0 16,52-17-24,-34-19 4,17 19-9,-18-19 1,0 1 0,0-18 1,54 18-2,-72 17 1,89-70 1,-88 88-1,-1-18-1,36-35 1,18 18 0,-36 0 1,0 0-1,18-18 0,-35 17-1,17 19 9</inkml:trace>
    </iact:actionData>
  </iact:action>
  <iact:action type="add" startTime="293065">
    <iact:property name="dataType"/>
    <iact:actionData xml:id="d66">
      <inkml:trace xmlns:inkml="http://www.w3.org/2003/InkML" xml:id="stk66" contextRef="#ctx0" brushRef="#br0">8925 9454 0,'18'71'12,"-18"-18"-5,0 17 2,0 1 3,35 0-1,-35-54-3,71-52 232,-1-18-232,-17 0 0,53-35 0,-35 35 1,-1 18-1,36-71-1,-18 71 0,-70 35 2,88-71-1,-36 36 8,-52-1-8,17 1 9</inkml:trace>
    </iact:actionData>
  </iact:action>
  <iact:action type="add" startTime="296007">
    <iact:property name="dataType"/>
    <iact:actionData xml:id="d67">
      <inkml:trace xmlns:inkml="http://www.w3.org/2003/InkML" xml:id="stk67" contextRef="#ctx0" brushRef="#br0">15593 8978 0,'70'0'4,"1"0"8,35 0 1,-18 0-1,71 0-10,17 0-1,0 0 7,-34 0-1,-54 0 2,35 0 0,1 0 1,-107 0-6,19 0 8,-1 0-8,-17 0 9,-1 0-9,18 0 3,36 0 2,0 0-1,-19 18-1,-16-1 7,-1-17-12,0 0 6,18 0 8,-35 0-8,17 0 5,-17 0-7,17 0-1,0 0 3,-17 0 0,17 0 4,-17 0-7,35 0 6,-36 0-7,1 0 9,17 0-9,18 0 4,-17 0 0,34 0-1,1 0 1,-18 0 1,-18 0 2,0 0-7,-17 0 5,17 0-2,-17 0 1,17 0 0,0 0 9,-17 0 6,17 0-7,36 0-8,17-35 0,-70 35 0,-1 0 4,36 0-8,-35-17 5,-1 17-2,19 0 7,-19 0 4,19-36-2,-1 36 0,-18 0-8,72-17 0,-72-1 0,54 0 1,-53-17-2,-1 17 1,1 1 0,-1 17 0,-17-18 0,36 18 24,-36-17-24</inkml:trace>
    </iact:actionData>
  </iact:action>
  <iact:action type="add" startTime="297221">
    <iact:property name="dataType"/>
    <iact:actionData xml:id="d68">
      <inkml:trace xmlns:inkml="http://www.w3.org/2003/InkML" xml:id="stk68" contextRef="#ctx0" brushRef="#br0">17163 8378 0,'53'0'55,"-36"-35"-47,54 35 0,-36 0 7,-17 35 97,-36 36-101,-17 17-1,-89 71 3,124-141-3,-17 17-6,-19 0 4,1 0 8,17 1 55,-52-1-63,35 0 1,17-35-2,0 18 2,18 0-2,0-36 106,0 0-101,0-17-8,0 0 4,0 17 0,0-17 0,0 17 1,0 1 125,18 17-125,0 0-1,52 0 0,-35 17 0,18 1 0,-17-1-1,-1 1 1,-17-18 121</inkml:trace>
    </iact:actionData>
  </iact:action>
  <iact:action type="add" startTime="298663">
    <iact:property name="dataType"/>
    <iact:actionData xml:id="d69">
      <inkml:trace xmlns:inkml="http://www.w3.org/2003/InkML" xml:id="stk69" contextRef="#ctx0" brushRef="#br0">19191 6932 0,'18'0'5,"52"35"9,230 18-3,-229-53-5,35 0 7,17 0-9,-105 0 7,52 0-7,1 0 5,-1 0 6,-34 0 10,-36-35-18,35 0 2,-35-18-2,0-53 1,35-53 1,-35 0-1,0 54 0,53-36-1,-35 52 2,-1 1-2,-17 18 2,-17-1-1,-19 0 0,-52-17 0,53 53-1,-71-53 2,53 53-1,-106-1 4,18-17-8,36 53 9,-19 0-10,-70-35 5,18 35 0,-1 0-1,1-53 1,52 53 1,-34-53-2,17 53 2,35-35-2,0 35 2,53 0-1,-18 0 0,54 0-1,-19 0 9,-16 35 17,52 36-26,-36-1 2,36 107-1,0-1 4,0 0-8,0 1 4,0-1-1,53 36 2,71-53-1,-54-1-1,-17-52 1,53 0 1,-53-53-1,0 0 0,-18-18 0,18-17-1,18 35 2,-36-53 22,35 0-22,-52 0 3,53 0-8,-1 0 4,36 0 0,17 0 0,1 0-1,-36 0 7,36-36-12,-107 36 7,54-17-2,-54 17 1,1 0 0,35 0 0,-18-18 0,-35-17 8,36 17-8</inkml:trace>
    </iact:actionData>
  </iact:action>
  <iact:action type="add" startTime="301028">
    <iact:property name="dataType"/>
    <iact:actionData xml:id="d70">
      <inkml:trace xmlns:inkml="http://www.w3.org/2003/InkML" xml:id="stk70" contextRef="#ctx0" brushRef="#br0">4868 14164 0,'18'0'23,"17"0"-14,18 0-2,71 0 7,87-18-12,19-52 6,-36 17 0,70-18 1,-34 71-2,-107-35 1,0 35 0,-87 0 0,-19 0 32</inkml:trace>
    </iact:actionData>
  </iact:action>
  <iact:action type="add" startTime="306077">
    <iact:property name="dataType"/>
    <iact:actionData xml:id="d71">
      <inkml:trace xmlns:inkml="http://www.w3.org/2003/InkML" xml:id="stk71" contextRef="#ctx0" brushRef="#br0">25735 8978 0,'71'0'6,"70"0"2,0 0 0,35 0 2,18-35-4,-17 35 2,52-53 0,-35 18 0,-88 35 0,88-53 4,-106 53-8,88 0 6,-52-35-4,-36 35 2,-17 0 0,35 0 0,-36 0 0,54-36 0,-72 36 0,-16 0 7,-1 0-14,-17 0 8,35-17-2,-36-1 1,1 18 8,17 0 0,0-35-8,18 35 88,18 0-88,123-18 0,-106 0 2,89-35-4,-54 53 2,53-35 0,-105 35 0,-36 0 0,36 0 0</inkml:trace>
    </iact:actionData>
  </iact:action>
  <iact:action type="add" startTime="307044">
    <iact:property name="dataType"/>
    <iact:actionData xml:id="d72">
      <inkml:trace xmlns:inkml="http://www.w3.org/2003/InkML" xml:id="stk72" contextRef="#ctx0" brushRef="#br0">27587 7655 0,'-17'141'47,"87"177"-40,71 158 7,53 71-12,71 123 7,-159-88-2,17-158 2,36-142-2,-124-88 8,71-18-14,-71-88 8,-35-70-1,0 17 6,-35-35 124,-36 0-125,-17-88-6</inkml:trace>
    </iact:actionData>
  </iact:action>
  <iact:action type="add" startTime="307876">
    <iact:property name="dataType"/>
    <iact:actionData xml:id="d73">
      <inkml:trace xmlns:inkml="http://www.w3.org/2003/InkML" xml:id="stk73" contextRef="#ctx0" brushRef="#br0">27111 6650 0,'35'0'31,"71"0"-23,18 0 0,52-53 0,-53 53 0,1-35 0,88-18 0,-160 53 0,19 0 0,-53-36 0,17 36 1,-123 0 86,-89 0-87,54 0 0,-54 0 4,-34 0-8,34 0 4,89 0 4,-35 0-7,52 0 2,54 0 2,-54 0-2,0 0 1,-17 0 8,71 18-8,-36-18 0,-18 0 0,54 0 0,-19 0 0,89 0 88,0 0-88,71 0 6,-72 0-12,19 0 6,0 0 0,-36 0 0,53 0 9,-88-18-10,35 18 1,36 0 8,-1-35-8,-52 35 0,35 0 0,0 0 0,-35 0 0,-54 0 240</inkml:trace>
    </iact:actionData>
  </iact:action>
  <iact:action type="add" startTime="310014">
    <iact:property name="dataType"/>
    <iact:actionData xml:id="d74">
      <inkml:trace xmlns:inkml="http://www.w3.org/2003/InkML" xml:id="stk74" contextRef="#ctx0" brushRef="#br0">16880 12982 0,'-88'0'63,"-123"124"-53,17 17 2,-177 123-8,107-52 10,-125 141-6,19-71-7,35-17 6,106-124 0,52-18 0,18-52 5,124-54-8,18-17 5,-1 18-2,18 0 2</inkml:trace>
    </iact:actionData>
  </iact:action>
  <iact:action type="add" startTime="310664">
    <iact:property name="dataType"/>
    <iact:actionData xml:id="d75">
      <inkml:trace xmlns:inkml="http://www.w3.org/2003/InkML" xml:id="stk75" contextRef="#ctx0" brushRef="#br0">15928 13688 0,'18'0'1,"17"0"4,35-36 7,54 36-1,-1 0-4,-17 0 2,71 0-2,-1 0 2,71 89-3,0 52 3,0-53-2,0 71 2,-36-36-2,-17-35 3,-70 1-4,52 34 2,-105-52 0,-1-36 0,-17 0 0,0-35 0,-53 18 0,18-18 25</inkml:trace>
    </iact:actionData>
  </iact:action>
  <iact:action type="add" startTime="314785">
    <iact:property name="dataType"/>
    <iact:actionData xml:id="d76">
      <inkml:trace xmlns:inkml="http://www.w3.org/2003/InkML" xml:id="stk76" contextRef="#ctx0" brushRef="#br0">25929 15505 0,'53'0'3,"71"-71"9,-19 36-4,36-18-5,54 0 5,-19 0 0,71 18 0,-106 35 0,71-53 0,-36 0 0,71 18 0,-124 35 0,1 0 0,-54-36-1,-17 36 1,18 0 1,-36 0-1,36 0 0,-54 0 8,54 0-8,-53 0 0,52 0 0,-35 0 1,36 0-2,-18 0 1,17 0 0,1 0 0,52 0 0,36 0 0,18 18 0,70 35 0,-36 35 0,1-35 0,-18 35 0,-71-35 0,1 35 0,-1-52 0,-17 52 0,-53-53 0,71 36 0,-72-18 0,1 52 0,36 36 0,-36-88 1,35 71-2,0 17 1,-53-70 0,-35 52 0,35-35 0,-35-17 1,0-36-2,0 88 2,0-52-2,0 35 2,-52-36 1,-90 124-5,72-35 3,-124 35 0,88-88 0,-53 18 0,-35 17 0,-53 0 1,53-35-2,-17-71 2,-1 18-1,36 35-1,-1-35 1,-17-53 0,18 88 0,52-88 1,-105 53-1,105-53 0,-87 0 0,-1 0-1,18 0 1,-70 0 1,34 0-1,-17 0-1,71-35 1,-36 17 0,53-52 0,-17 34 0,35-52 0,-18-18 0,0 18 0,54 0 0,-19-18 0,36 0 0,0-35 0,35 53 0,-71-53 0,36 35 0,53 0 0,-89-53 0,72 54 0,52-1 1,-53 17-2,53-16 2,0 34-1,0-35 0,0-17-1,35 52 1,35-17 0,19-35 1,-1 17-2,-35 53 1,0 0 0,-18 0 6,-17 18-12,-1 35 6,54-36 0,-36 19 0,-17-1 0,52 1 0,-52 17 0,17 0 0,-17 0 0,17 0 0,0-36 1,-17 36 10</inkml:trace>
    </iact:actionData>
  </iact:action>
  <iact:action type="add" startTime="316687">
    <iact:property name="dataType"/>
    <iact:actionData xml:id="d77">
      <inkml:trace xmlns:inkml="http://www.w3.org/2003/InkML" xml:id="stk77" contextRef="#ctx0" brushRef="#br0">22878 16245 0,'70'-35'5,"1"0"7,-1 35 0,1 0-4,-18-35-7,17 35 5,1 0 3,-1 0-1,-17 0 0,71 0-1,-36 0 3,0 0-4,-17 0 2,-1 17 0,1 18 2,-36 1-4,18-36 3,-35 17-1,-1-17 0,1 18-1,-18 0 2,18-1-1,-18 1 2,0 53-1,17-19-4,1-16 7,-18-1-8,0 18 3,0 17 10,0-52-10,0 53 2,-18-1-2,-70 1 2,18 17-2,-19-17 6,19 17-10,-36 18 6,0-36 2,18-17-6,53-18 2,-18-17 2,35 17 2,-17 0-6,17-35 6,-17 0 10,0 0-6,17 0-6,-17 0-2,17 0 2,-53 0-2,19-70 2,-37 17-2,89 0 1,-35-17 1,0-1-1,17 18-1,1 0 2,17 0-1,0-17 4,0-19-9,0 1 6,0 53-1,0-18 1,88-17-2,-88 52 2,17 18-3,19-35 2</inkml:trace>
    </iact:actionData>
  </iact:action>
  <iact:action type="add" startTime="317880">
    <iact:property name="dataType"/>
    <iact:actionData xml:id="d78">
      <inkml:trace xmlns:inkml="http://www.w3.org/2003/InkML" xml:id="stk78" contextRef="#ctx0" brushRef="#br0">18133 17145 0,'53'-18'10,"17"-17"-9,107-18 6,-54 53 2,53 0-2,1-35 2,-1 35-2,36 0 1,-71 0 0,-17 0 1,-54 0-2,1 0 3,-54 0-4,54 0 4,-54 0-4,54 0 3,-36 18-2,18-18 1,-35 35 0,52 0 2,-17 18-4,-35 0 2,17-18 0,1-17 0,-36 52 0,35 1 0,-35-36 0,0-17 0,0 17 9,0 0-2,-35-17 1,17 0-8,-53-1 0,-70 54 1,35-53-2,-52 34 6,17-16-10,-106 17 7,123 0-4,-52-53 3,52 35-2,1-35 2,17 17-2,71 1 2,-1-18-2,1 0 2,17 0-2,-17 0 2,-35-18-2,17-17 2,-18-18-2,1-35 1,-19 18 0,19 34 1,52-70-2,1 71 2,-19-35-1,36-1 3,0 18-6,0 18 16</inkml:trace>
    </iact:actionData>
  </iact:action>
  <iact:action type="add" startTime="319656">
    <iact:property name="dataType"/>
    <iact:actionData xml:id="d79">
      <inkml:trace xmlns:inkml="http://www.w3.org/2003/InkML" xml:id="stk79" contextRef="#ctx0" brushRef="#br0">16298 15963 0,'212'0'5,"-53"35"5,17 36 1,230 123 0,-159-106-3,-88-17 0,-1-1-1,-87-34 1,-1-1 0,1 0-1,-36-35 99,0 0-105,-17 0 4,35-53 6,-18 0-1,36-17-3,-36 17-1,0 18 2,1-1-2,-1 19 3,36-72-2,-54 1 2,54 0 7,-36 70-8,88-70 7,-34 71 1,-72-1 0,-87 106 113,-71 53-119,17 0 1,-158 106 2,176-194-2,36 35-3,-19-17-6,72-53 6,17-1 25,-18 1 80,18 35-104,0-18 1,18 36-6,17-1 6,0 54 2,18-54-5,-35-17 1,17 0-2,-17-18 6</inkml:trace>
    </iact:actionData>
  </iact:action>
  <iact:action type="add" startTime="321781">
    <iact:property name="dataType"/>
    <iact:actionData xml:id="d80">
      <inkml:trace xmlns:inkml="http://www.w3.org/2003/InkML" xml:id="stk80" contextRef="#ctx0" brushRef="#br0">17745 16387 0,'-36'35'7,"19"18"8,-18-18-7,17 0 1,0 53 6,1-70-7,17 17 7,53-123 90,-53-35-93,35-1-8,53 1 7,-70 17-2,-1 106-1,1-53-5,52 53 86,-52 18-78,194 140 3,-106-105-3,-36 18-6,-17-36 3,-18-17 1,-17-18 21</inkml:trace>
    </iact:actionData>
  </iact:action>
  <iact:action type="add" startTime="326446">
    <iact:property name="dataType"/>
    <iact:actionData xml:id="d81">
      <inkml:trace xmlns:inkml="http://www.w3.org/2003/InkML" xml:id="stk81" contextRef="#ctx0" brushRef="#br0">11589 11924 0,'88'0'21,"-18"0"-10,36 0-2,124 0-5,140 0 4,-88 0 0,18 0 1,18 0-2,-89 0 1,-70 0 0,-53 0 0,-106 18 120,-18-1-120,18 36 1,-53 18-2,35-54 1,-17 54 0,17-18 0,-17 17 0,0 1 0,-18 70 0,-35-18 0,70 36 0,-52 0 0,34-18 0,-17 18 0,18-36 0,35 1 1,0-54-2,0 1 5,0-18-8,-18 35 5,1-53-2,17 18 1,0-35 0,0 52 5,0-34-10,0-19 6,0 19-2,0-1 6,0-18-3,0 19 97,-35-1-91,-18-35-6,-106 88 4,53-53-3,-17 1-5,-19 52 0,1-53 1,18-17 1,-36 17 0,36 18 0,87-53 3,-87 35-6,88-35 4,-54 0-2,-34 0 1,52 36-1,1-36 2,52 0-1,-17 0 0,0 0 0,17 0 5,-17 0 22,17 0-26,-17 0-2,0 0 13</inkml:trace>
    </iact:actionData>
  </iact:action>
</iact:actions>
</file>

<file path=ppt/ink/inkAction1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5:57:46.07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229">
    <iact:property name="dataType"/>
    <iact:actionData xml:id="d0">
      <inkml:trace xmlns:inkml="http://www.w3.org/2003/InkML" xml:id="stk0" contextRef="#ctx0" brushRef="#br0">8237 3263 0,'106'0'43,"35"-35"-39,36 35 3,-71 0 1,88 0 0,35 0 4,-35 0-7,-35 0 2,17 0 2,0 0 5,-52 0-13,52 0 7,1 0-1,-54 0 2,-17 0-1,-35 0 0,-1 0 0,-52 0 0,17 0 0,0 0 27,-17 0-21,17 0-7,-17 0 1,17 0 8,36 0-9,-54 0 2,107 0-1,-71 0 2,70 0-4,54-35 8,-54 35-13,0 0 8,1-53-2,-53 53 1,-1-36 1,-17 36-1,-18 0 0,1 0 7</inkml:trace>
    </iact:actionData>
  </iact:action>
  <iact:action type="add" startTime="3997">
    <iact:property name="dataType"/>
    <iact:actionData xml:id="d1">
      <inkml:trace xmlns:inkml="http://www.w3.org/2003/InkML" xml:id="stk1" contextRef="#ctx0" brushRef="#br0">9490 7038 0,'106'0'5,"70"0"3,-53 0 0,54 0 1,-54 0-2,54 0 2,-36 0-2,18-18 2,-36-17 1,0 35-3,1 0-1,-1-53 3,-52 18-1,0 35 0,-1 0 0,-17 0 0,18 0-1,34 0 2,19 0-2,35 0 1,-18 0 0,-18 0 0,18 0 0,18 0 0,-53 0 4,-36 0-7,36 0 3,-35 0-1,-1 0 1,1 0 1,-53 0-2,17 0 1,-18 0 8,19 0-7,-1 0-2</inkml:trace>
    </iact:actionData>
  </iact:action>
  <iact:action type="add" startTime="5037">
    <iact:property name="dataType"/>
    <iact:actionData xml:id="d2">
      <inkml:trace xmlns:inkml="http://www.w3.org/2003/InkML" xml:id="stk2" contextRef="#ctx0" brushRef="#br0">15469 7003 0,'36'0'78,"87"0"-70,36 0 0,17 0 1,1 0-2,52 0 1,-106 35 0,36-17 0,-106-1 0,53-17 1,-36 0-2,-52 0 1,17 0 1,1 0-2,17 0 1,-18 0 0,35 0 0,-52 0 0,53 0 4,-1 0-8,-52 0 5,17 0-2,0 0 3,-17 0-4,17 0 8,-17 0 8,17 0 94,0 0-95,-17 0-18,17 0 5,-17 0 1,17 0-2,1 0 2,-19 0-2,18 0 2,1 0 15,-19 0-8,19 0-9,17-17 1,-53-1 1,35 18-1,-18 0-1,19 0 1,34 0 1,-52 0-1,52-35-1,-34 35 2,70 0 7,-71 0-8,0-36 4,18 36-9,-18 0 6,36-35-2,-18 17 2,-36 1 2,1 17-6,35 0 2,-53-18 1,35 18 8,53-17 0,-70-1 0,35-17 0,-18 35 0,-17 0 0,70-18 0,-70 18-7,52-35 14,-52 35-9,17 0-12,-17 0 14,17 0-7,53-36-2,-70 36 1,17 0 0,1-17 0,-19-1 0,1 18 0,35 0 0,0-35 0,-18 35 0,-17 0 9,52 0-10,-35 0 9,-17 0-7,53 0-2,-54 0 2,54 0-2,-1 0 1,1 0 0,17 0 1,-35 0-2,35 0 2,-17 0-2,-1 0 2,-52 0-2,17 0 1,1 0 0,-19 0 1,18 0-2,36 0 1,-53 0 0,17 0 0,-17 0 0,17 0 0,35 0 0,-52 0 0,53 0 8,-36 0-8,-17 0 0,17 0 0,-18 0 0,19 0 1,-1 0-2,-17 0 2,17 0 2,-17 0 1,52 0 4,-35 0 0,-17 0-7,17 0-2,1 0 1,-1-35 15,-18 35-22,19 0 7,-19 0 0,19 0 0,-19 0 1,19 0-1,34 0-1,-52 0 1,52 0 0,-34 0 0,-19 0 8,19 0-7,-1 0-2,-18 0 2,19 0-2,-19 0 2,19 0-2,-1 0 2,-17 0-2,52 0 1,-52 0 8,17 0 16,0 0-16,-17 0 0,17 0-7,-17 0-2,17 0 1,36 0 9,-54 0-1,1 0 71</inkml:trace>
    </iact:actionData>
  </iact:action>
  <iact:action type="add" startTime="7789">
    <iact:property name="dataType"/>
    <iact:actionData xml:id="d3">
      <inkml:trace xmlns:inkml="http://www.w3.org/2003/InkML" xml:id="stk3" contextRef="#ctx0" brushRef="#br0">17798 7179 0,'0'-18'63,"0"1"-54,17-1 7,1 18-10,17 0 3,36-35-2,-1 0 1,-34 35 0,-19 0 7,54 0-14,-1-36 8,1 36-2,-36-35 2,-17 35-2,17 0 1,-17 0 0,52 0 0,-34 0 0,-19 0 0,18 0 5,-17 0-10,53 0 5,-1 0 0,-35 0 1,18 0-2,-17 0 1,34 0 0,-52 0 1,52 0-2,-34 0 2,-19 0-2,19 0 2,-19 0-2,54 0 4,-1 0 7,36 0-7,-71 0-4,36 0 2,-53 0-2,52 0 8,-52 0-14,52 0 8,-34 0-1,-19 0 8,19 0 16,-1 0-25,-17 0 2,17 0 0,53-18-2,-70 1 0,17 17 4,-17 0-6,-1 0 5,18 0 5</inkml:trace>
    </iact:actionData>
  </iact:action>
  <iact:action type="add" startTime="8912">
    <iact:property name="dataType"/>
    <iact:actionData xml:id="d4">
      <inkml:trace xmlns:inkml="http://www.w3.org/2003/InkML" xml:id="stk4" contextRef="#ctx0" brushRef="#br0">19650 6015 0,'0'-18'48,"-18"-35"-5,-88 0-36,71 36 2,0-19-1,-89 1-1,71 18 2,18-1-1,0-17 0,-36 35 0,-17-18 0,70 0 0,-35 18 4,1 0-9,-1-17 6,0 17-1,-18-36 0,36 36-1,-71 0 2,35 0-2,1 0 3,-36 0-3,36 0 7,-36 0-12,-18 0 5,1 0 2,17 0-2,-18 0 2,1 0-1,52 0 0,18 0 0,-70 0 0,52 18 0,54-18 0,-36 18 0,-53 35 1,-17-18-2,-36 53 1,124-88 4,-89 53-7,1-18 1,-1 1 3,54-36-1,-1 35 1,0 0-3,-87 18 3,140-53-2,-35 35 1,18-35 2,0 18 2,-18-18-2,17 35-2,1 1 14,0-36-12,17 35 6,-17-35 13</inkml:trace>
    </iact:actionData>
  </iact:action>
  <iact:action type="add" startTime="10334">
    <iact:property name="dataType"/>
    <iact:actionData xml:id="d5">
      <inkml:trace xmlns:inkml="http://www.w3.org/2003/InkML" xml:id="stk5" contextRef="#ctx0" brushRef="#br0">23636 7020 0,'35'0'85,"36"0"-84,-1 0 8,1 18 5,0-18-6,34 35 0,1-17 0,-18-1 1,36-17-2,-71 18 1,-18 0 0,36-18 0,-1 0-1,-52 0 2,52 35-1,-34-35 0,70 0 0,-36 0 0,1 0 1,87 0-2,-34 0 2,52 0-3,-70 0 3,18 0 5,-1 0-13,-52 0 8,34 0-1,-34 0 0,0 0 4,34 0-7,-34 0 3,88 0-1,-53 0 1,70 0 0,-53 0 0,-52 0 0,17 0 4,106-123-8,-141 123 5,0 0-2,18 0 2,17-18-2,-71 0 2,1 18-2,17-17 6,1 17-2,-19 0-3,18-36 0,1 36 17,-36-17-18,17-1 1,19 18 8,-19 0-8,1 0 4,0-18 1,-18 1-6,53-1 2,-36 18-2,1-35 6,35 17-9,-18-17 9,-17 17-2,35 1-4,-53-1 2,17 18-1,1-18 31</inkml:trace>
    </iact:actionData>
  </iact:action>
  <iact:action type="add" startTime="12390">
    <iact:property name="dataType"/>
    <iact:actionData xml:id="d6">
      <inkml:trace xmlns:inkml="http://www.w3.org/2003/InkML" xml:id="stk6" contextRef="#ctx0" brushRef="#br0">9366 7761 0,'36'0'13,"52"18"3,-35-1-15,88 1 8,-18 17-2,142 1 1,-89-19 0,53-17 0,36 0-1,35 0 2,-18 0-2,18 0 2,-71 0-2,1 0 3,-72 0-5,-87 0 5,-18 0-3,0-17 4,17 17-6,-52-18 4</inkml:trace>
    </iact:actionData>
  </iact:action>
  <iact:action type="add" startTime="13933">
    <iact:property name="dataType"/>
    <iact:actionData xml:id="d7">
      <inkml:trace xmlns:inkml="http://www.w3.org/2003/InkML" xml:id="stk7" contextRef="#ctx0" brushRef="#br0">9384 9349 0,'0'17'27,"35"-17"-24,142 0 10,-54-35-6,71 35-2,53 0 2,35 0 1,18 0 0,-35 0 6,17-35-12,-70 35 6,17 0 0,-70 0 0,-18 0 0,-18 0 0,1 0 4,-107 0-8,142 0 4,-35 0 0,-1 0 1,0 0-2,-17 0 2,18 0-2,-54 0 1,36 0 0,18 0 1,-36 0-2,0 0 2,-17 0-2,-36 0 7,-18 0-12,36 0 6,0 0 0,0 0 0,18 0 0,-18 0 0,35 0 0,-35 0 0,-18 0 0,71 0 0,-71 0 0,71 0 0,18 0 3,-54-36-6,89-17 3,-18 53 0,-18 0 2,54 0-5,-1 0 5,1 0-3,-54 0 2,89-52-2,-71 52 2,35 0-2,-105 0 2,-1 0-2,1 0 1,-36-18-1,-17 18 1,17 0 2,-17 0-3,52 0 9,-34 0-8,-1-18 0,-18 1 0,19 17-1,-19 0 7,19 0-11,-19 0 6,54 0-2,-36 0 2,36-36-2,-54 36 17,19 0 40</inkml:trace>
    </iact:actionData>
  </iact:action>
  <iact:action type="add" startTime="17367">
    <iact:property name="dataType"/>
    <iact:actionData xml:id="d8">
      <inkml:trace xmlns:inkml="http://www.w3.org/2003/InkML" xml:id="stk8" contextRef="#ctx0" brushRef="#br0">8943 12577 0,'35'0'96,"71"0"-85,-35 0-7,34 0 8,72 0-2,-1 0-1,71 0-8,-141 0 5,70 0 3,-105 0-2,17 0 2,-35 0-2,-35 0 3,17 0 52,0 0-38,-17 0-16,52 0 0,-34 0 0,17 0 0,-18 0-1,35 0 2,-17 0-2,0 0 2,0 0-1,53 0 0,-35 0 0,-1 0 0,36-36-1,-35 36 3,-1 0-3,36 0 2,-36 0-2,-17 0 2,18 0-2,-1 0 2,19-17-2,-36-1 1,17 18 2,-52 0-4,52 0 2,-34 0-1,17 0 1,17 0 0,-35 0 1,18 0-2,-17 0 4,34 0-5,-52 0 1,52 0 1,-34 0 9,-19 0-9,54 0 0,-36 0 0,-17 0 0,17 0 0,-17 0 0,17 0 7</inkml:trace>
    </iact:actionData>
  </iact:action>
</iact:actions>
</file>

<file path=ppt/ink/inkAction1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5:58:17.95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169">
    <iact:property name="dataType"/>
    <iact:actionData xml:id="d0">
      <inkml:trace xmlns:inkml="http://www.w3.org/2003/InkML" xml:id="stk0" contextRef="#ctx0" brushRef="#br0">9948 10336 0,'0'-17'28,"53"17"-27,53 0 7,123 0 2,-52 0-1,70 0 1,-71 0-5,53 0 0,-52 0 3,87 0 1,1 0-1,52 0 1,-52 0-2,17 0 1,18 0 0,-71 0 0,1 0 1,17 0-2,17 0 2,-70 0-3,-70 0 4,-1 35-3,-52-35 1,-1 0 1,-52 0 1,35 0-5,-35 18 34,-1-18-22,18 0 11,-17 0-16,53 0-5,-36 0 2,35 0-2,-17 0 6,36 0-10,-1 0 6,18-18-2,-53 18 2,-36 0 3,18 0-4,18-18-4,-17 1 9,-1 17-10,71 0 4,17 0 2,1 0-2,-1 0 2,-17 0 5,17 0-13,-52 0 7,17-18 1,-35 0-1,18 18 0,-54 0-1,19-35 1,-1 35 1,-17 0 34</inkml:trace>
    </iact:actionData>
  </iact:action>
  <iact:action type="add" startTime="4576">
    <iact:property name="dataType"/>
    <iact:actionData xml:id="d1">
      <inkml:trace xmlns:inkml="http://www.w3.org/2003/InkML" xml:id="stk1" contextRef="#ctx0" brushRef="#br0">9596 11183 0,'35'0'71,"124"0"-63,17 0 0,53 0 0,-17 0 8,17 0-15,-70 0 6,-53 0 0,-36 0 1,-34 0 8,-19 0 113</inkml:trace>
    </iact:actionData>
  </iact:action>
  <iact:action type="add" startTime="5201">
    <iact:property name="dataType"/>
    <iact:actionData xml:id="d2">
      <inkml:trace xmlns:inkml="http://www.w3.org/2003/InkML" xml:id="stk2" contextRef="#ctx0" brushRef="#br0">18433 10724 0,'70'0'93,"-17"0"-85,141 0 1,-35-70 0,105-36-3,1 53 3,-124-70-2,36 70 2,-19 17-2,-105 36 3,18-35-5,-1-18 5</inkml:trace>
    </iact:actionData>
  </iact:action>
  <iact:action type="add" startTime="7056">
    <iact:property name="dataType"/>
    <iact:actionData xml:id="d3">
      <inkml:trace xmlns:inkml="http://www.w3.org/2003/InkML" xml:id="stk3" contextRef="#ctx0" brushRef="#br0">26670 4251 0,'18'-18'7,"-18"1"138,-71 17-136,53 17 0,-34-17-4,-19 0 4,-35 36-2,36-36 2,-1 0-2,0 0 2,1 35-2,52-35 0,-52 0 1,17 18 0,0-1 0,53 1 0,-18-1 0,1-17 9,-19 0 72,1 0-65,-18 36 0,53-1-23,0 36 5,-35-1 1,35-17 2,-35 70-1,35-87 0,-18 87 0,0-70 3,18-18-7,0-17 5,0 53-2,0-54 2,-17 1-2,17 0 2,0 17 63,53-35 25,-1 0-96,19 0 14,0 0-7,-36 0 1,-17 0-4,52 0 8,-35 0-1,-17 0 12,17 0-9,18 0 18,-18 0-2,1 0-22</inkml:trace>
    </iact:actionData>
  </iact:action>
  <iact:action type="add" startTime="8292">
    <iact:property name="dataType"/>
    <iact:actionData xml:id="d4">
      <inkml:trace xmlns:inkml="http://www.w3.org/2003/InkML" xml:id="stk4" contextRef="#ctx0" brushRef="#br0">25400 4921 0,'123'-35'35,"-52"35"-28,-18 0 2,70-53-1,-52 53-1,35-35 2,-71 35-2,53-18 2,-17-17-2,-54 17 2,1 18-2,35 0 137</inkml:trace>
    </iact:actionData>
  </iact:action>
  <iact:action type="add" startTime="8825">
    <iact:property name="dataType"/>
    <iact:actionData xml:id="d5">
      <inkml:trace xmlns:inkml="http://www.w3.org/2003/InkML" xml:id="stk5" contextRef="#ctx0" brushRef="#br0">27675 4004 0,'-53'71'48,"18"105"-37,-18 18-2,53-18-4,-35 1 0,35-1 2,0-17 1,0-18 0,0-18 1,0-17-2,0-70 3,18 34-3,-18-52 3,35-1-5,0-17 4,-17 0-2,17 0 9</inkml:trace>
    </iact:actionData>
  </iact:action>
  <iact:action type="add" startTime="9347">
    <iact:property name="dataType"/>
    <iact:actionData xml:id="d6">
      <inkml:trace xmlns:inkml="http://www.w3.org/2003/InkML" xml:id="stk6" contextRef="#ctx0" brushRef="#br0">28399 3722 0,'0'17'6,"0"36"0,0 106 2,0-35 0,0 52 0,0 0-1,-36 18 2,1-70-1,35 52 0,-35-105-1,35-36 2,0-17-2,0-1 1,0 1-1,17-18 26,36 0-8,18 0 128,-36 0-115,0 0-20,-17 0 37,17-35-32,-17 35-15,53 0 1,-1 0-1,-70-18 0,18 18-1,17 0 18,-17-35 7,17 35-24,0 0 7</inkml:trace>
    </iact:actionData>
  </iact:action>
  <iact:action type="add" startTime="10299">
    <iact:property name="dataType"/>
    <iact:actionData xml:id="d7">
      <inkml:trace xmlns:inkml="http://www.w3.org/2003/InkML" xml:id="stk7" contextRef="#ctx0" brushRef="#br0">29122 4868 0,'-35'0'37,"17"0"-31,-17 18 3,17-18-2,-17 0 14,17 18-18,18-1 13,-35 1-8,-18 0 0,35 34 1,18-34-1,-35 35-1,35-18 1,0-17-1,0 17 2,0 0 2,18-70 170,-1 18-165,-17-1-8,35-17 0,-35-18 9,36-18-1,-36 54 63,53 122-55,-18 1-15,18 0-3,0-53 8,0-35-4,17-18 7,18 0-10,1-124 2,52-70-1,-53 0 0,18-53 0,88 0 0,-71 35 0,-52 1-1,-1 105 2,-70 53-1,0 18 0,18 0 8,0 17 56,-18 0-32,-36 106 0,36 54-30,0 69 4,0-17-3,0-35-10,0 35 3,0-106 6,0 18-3,0-88 1,0 17-1,0-17 225,18-18-224,35 35 89,-53 0-96,35 0 11,-35-17-9,36 53 7,-1-1-4,-35 1 2,0-1-1,0 1 2,0-54-3,0 36 3</inkml:trace>
    </iact:actionData>
  </iact:action>
  <iact:action type="add" startTime="12027">
    <iact:property name="dataType"/>
    <iact:actionData xml:id="d8">
      <inkml:trace xmlns:inkml="http://www.w3.org/2003/InkML" xml:id="stk8" contextRef="#ctx0" brushRef="#br0">30268 5009 0,'0'-35'21,"0"18"-8,230-54-2,-177 53-4,-1 1 2</inkml:trace>
    </iact:actionData>
  </iact:action>
  <iact:action type="add" startTime="13034">
    <iact:property name="dataType"/>
    <iact:actionData xml:id="d9">
      <inkml:trace xmlns:inkml="http://www.w3.org/2003/InkML" xml:id="stk9" contextRef="#ctx0" brushRef="#br0">31644 3387 0,'0'17'45,"18"19"-34,-1-1 0,36 18-8,18 53 9,-36 17-4,-17-35-3,88 106 2,-106-70 0,0 52 1,35 1 1,-35-1-2,0-53 2,0-17-2,-18-18 2,18-52 0,-35 34-2,0-52 2,17 0-3,0-18 10,-17 0-8,18 35 2,-19-35 20,-34 35 9</inkml:trace>
    </iact:actionData>
  </iact:action>
  <iact:action type="add" startTime="14195">
    <iact:property name="dataType"/>
    <iact:actionData xml:id="d10">
      <inkml:trace xmlns:inkml="http://www.w3.org/2003/InkML" xml:id="stk10" contextRef="#ctx0" brushRef="#br0">24606 7267 0,'71'0'45,"52"0"-33,71 0 2,-88 0-6,18 0 2,-54 0-7,1-35 3,-54 35 3,19 0 6,-1 0 42,-17 0-49,17 0 0,0-35 8,-53 35 103,-17 0-110,0 0 2,-18 0 2,18 0-4,17 0-7,-17 0 3,17 0 11,1 0 129,17 17-122,0 19-15,0-19 9,0 18-8,0-17-1,0 53-2,17 17 2,-17-35 0,0 17 1,0 36-3,0 18 4,0-54-4,35 1 7,-35-18-10,18 0 5,0-36 0,-18 1 9,0 0 3,70-18 80,-17 0-91,88 0-3,-35-18 4,18-35-4,-1 53 3,1-35-2,-54 35 2,-52 0-1,17 0 23,-53 0 50,-52 0-73,-1 17 0,-52 19 0,-54 17 0,89-53-1,-159 17 2,124 54-1,35-71 0,-36 35 0,71-35 0,0 0 0,36 0 8</inkml:trace>
    </iact:actionData>
  </iact:action>
  <iact:action type="add" startTime="15807">
    <iact:property name="dataType"/>
    <iact:actionData xml:id="d11">
      <inkml:trace xmlns:inkml="http://www.w3.org/2003/InkML" xml:id="stk11" contextRef="#ctx0" brushRef="#br0">26405 7391 0,'18'-18'61,"0"18"-58,35 0 4,17-35 1,-35 35 0,-17 0 0,35-18 1,-35 0 1,-1 18-5,19-17 11,-19 17-7,18 0-2,1 0 1,-19 0 0,19 0 0,-19 0 16</inkml:trace>
    </iact:actionData>
  </iact:action>
  <iact:action type="add" startTime="16282">
    <iact:property name="dataType"/>
    <iact:actionData xml:id="d12">
      <inkml:trace xmlns:inkml="http://www.w3.org/2003/InkML" xml:id="stk12" contextRef="#ctx0" brushRef="#br0">26582 7320 0,'-18'18'7,"1"17"-2,-1 18 2,-53 0 2,71 0-2,-35-18 1,0 36 0,35-18 1,-36 17-2,36-35 2,-17-17 15,-18-18 89,-1 0-102,-34-88 1,52 0-6,-52-18-4,52-35 7,-35 35-3,53 35 2,0-17 0,0 0 0,0 53 0,0 17 0,0-17 1,0 17-1,0-17 15,0 17 9,0 1-23,18 17-2,-1 0 9,19 0-8,16 0 0,-16 0 0,34 0 0,1 0 0,-18 0 0,17 0 1,-34 0-1,-19 0 7,19 0-7,-1 0 81</inkml:trace>
    </iact:actionData>
  </iact:action>
  <iact:action type="add" startTime="17153">
    <iact:property name="dataType"/>
    <iact:actionData xml:id="d13">
      <inkml:trace xmlns:inkml="http://www.w3.org/2003/InkML" xml:id="stk13" contextRef="#ctx0" brushRef="#br0">27446 6756 0,'-35'0'22,"17"106"-9,-35 35 0,18-53-8,-18 106 4,35-53-2,1-18 2,17 36-2,0-106 1,0 71 0,0-107 0,0 18 0,0-17 2,0 35-4,35-53 2,0 18 0,-17-1 0,0-17 0,17 0 0,35 0 1,-52 0-2,17 0 2,-17 0-2,17 0 2,1 36-2,-19-36 9,18 0-7,1 17-1,-19-17 3,19 0-6,-19 18 3,-17 0 8,36-18-9,-19 0 2</inkml:trace>
    </iact:actionData>
  </iact:action>
  <iact:action type="add" startTime="17824">
    <iact:property name="dataType"/>
    <iact:actionData xml:id="d14">
      <inkml:trace xmlns:inkml="http://www.w3.org/2003/InkML" xml:id="stk14" contextRef="#ctx0" brushRef="#br0">28346 6950 0,'-36'0'11,"19"0"-7,-54 0 3,54 0 10,-19 0-10,-17 0 29,53 35 8,0-17-36,0 52 8,0-52-7,0 52-2,0-34 2,0-19-1,0 54 0,0-1-1,0-52 6,0 88-10,18-71 6,-18 0-2,35 36 2,-35-36-2,0-17 1,36 52 0,-36-34 1,35 17-2,-35-18 13,17 18-15,1-53 3,-18 35 15</inkml:trace>
    </iact:actionData>
  </iact:action>
  <iact:action type="add" startTime="18569">
    <iact:property name="dataType"/>
    <iact:actionData xml:id="d15">
      <inkml:trace xmlns:inkml="http://www.w3.org/2003/InkML" xml:id="stk15" contextRef="#ctx0" brushRef="#br0">28169 7391 0,'36'0'6,"69"0"2,-69 0-1,34 0 1,-17 0 0,-18 0 1,1 0-2,-19 0 2,36-18 14</inkml:trace>
    </iact:actionData>
  </iact:action>
  <iact:action type="add" startTime="19018">
    <iact:property name="dataType"/>
    <iact:actionData xml:id="d16">
      <inkml:trace xmlns:inkml="http://www.w3.org/2003/InkML" xml:id="stk16" contextRef="#ctx0" brushRef="#br0">28769 7514 0,'18'18'11,"-18"-1"-9,0 19 12,35 34-12,-35 1 6,0-18 0,0 17-1,0 36 1,0-35-1,0-36 2,0-17 3,0-1 56,-18-17-42,18-35-19,0-18 1,0 0 2</inkml:trace>
    </iact:actionData>
  </iact:action>
  <iact:action type="add" startTime="19530">
    <iact:property name="dataType"/>
    <iact:actionData xml:id="d17">
      <inkml:trace xmlns:inkml="http://www.w3.org/2003/InkML" xml:id="stk17" contextRef="#ctx0" brushRef="#br0">28998 7091 0,'36'0'14,"-1"0"-3,18 35 1,0 18-5,0 53 2,35 17-2,-71-70 2,72 18-3,-89-36 4,17 18-3,-17 0 2,0-35-2,0 17 2,0-18-2,0 54 5,0-36 5,-17 1 25,-1-36-33,-17 0 23,-36 35-12</inkml:trace>
    </iact:actionData>
  </iact:action>
  <iact:action type="add" startTime="20168">
    <iact:property name="dataType"/>
    <iact:actionData xml:id="d18">
      <inkml:trace xmlns:inkml="http://www.w3.org/2003/InkML" xml:id="stk18" contextRef="#ctx0" brushRef="#br0">28328 8996 0,'0'-18'28,"-18"1"22,-17 17-42,17 0 0,-17 0 0,18 0 0,-19 17 56,19-17-35,-1 18-18,-17-1 5,-1 36-8,36-35 1,0 70-2,0-17 1,0 35 0,0 17 0,0 1 1,0-1-1,18 18-1,-18-88 4,18 0-7,35 0 4,-18-18 0,0-17 17,-17-1-10,-1-17 18,19 0 18,-19 0-29</inkml:trace>
    </iact:actionData>
  </iact:action>
  <iact:action type="add" startTime="20964">
    <iact:property name="dataType"/>
    <iact:actionData xml:id="d19">
      <inkml:trace xmlns:inkml="http://www.w3.org/2003/InkML" xml:id="stk19" contextRef="#ctx0" brushRef="#br0">29051 9331 0,'-53'-53'21,"18"53"-20,-18 0 5,-17 0 3,17-18-1,17 1 1,1 17-5,-35 0 6,52 0-4,-17 0 3,-1 0-2,19 0 2,-36 0 14,35 53-8,1-53-6,17 35-1,0 36 1,0-19-1,0 19-1,0 0 1,0-1 0,0-35 0,17 18 0,18-17 0,-35 34-1,0-17 2,18-35-1,-18-1 1,0 1-2,35 17 2</inkml:trace>
    </iact:actionData>
  </iact:action>
  <iact:action type="add" startTime="21649">
    <iact:property name="dataType"/>
    <iact:actionData xml:id="d20">
      <inkml:trace xmlns:inkml="http://www.w3.org/2003/InkML" xml:id="stk20" contextRef="#ctx0" brushRef="#br0">28663 9719 0,'-35'0'38,"17"0"181,-17 0-207,0 0 4,17 0 9,-17 18 15,17-18-8,-17 0-8,17 0-16,1 17-1,-1-17 26</inkml:trace>
    </iact:actionData>
  </iact:action>
  <iact:action type="add" startTime="22507">
    <iact:property name="dataType"/>
    <iact:actionData xml:id="d21">
      <inkml:trace xmlns:inkml="http://www.w3.org/2003/InkML" xml:id="stk21" contextRef="#ctx0" brushRef="#br0">28804 9648 0,'36'-35'75,"-1"35"-68,-18 0 41,19 0-39,17 35-2,-53 36 2,0 35-2,0 17 2,0-70-2,0 18 1,0-1 4,0-34-8,-36-1 12,19 0 1,70-35 78,-36-17-82,36 17-9,18 0 5,-18 0-3,17 0 3,-34 0-1,-19 0 24,18 0-17,1 0 82,-19-36-90,54 36 2,-36 0-2,-17 0 9</inkml:trace>
    </iact:actionData>
  </iact:action>
  <iact:action type="add" startTime="23313">
    <iact:property name="dataType"/>
    <iact:actionData xml:id="d22">
      <inkml:trace xmlns:inkml="http://www.w3.org/2003/InkML" xml:id="stk22" contextRef="#ctx0" brushRef="#br0">29686 9137 0,'0'106'45,"88"17"-36,-52 1 2,17 17-6,17 0 1,-35-53 3,-17 0-2,-18-17 2,0 35-2,0-36 2,0 1-2,0-18 2,0-18-1,0 0 5,0-17-11,0 0 23,-18-18-9,-17 0-1,-18-36-7,36-17 1,-19-17-1</inkml:trace>
    </iact:actionData>
  </iact:action>
  <iact:action type="add" startTime="23976">
    <iact:property name="dataType"/>
    <iact:actionData xml:id="d23">
      <inkml:trace xmlns:inkml="http://www.w3.org/2003/InkML" xml:id="stk23" contextRef="#ctx0" brushRef="#br0">28381 10689 0,'-18'0'10,"-70"0"-5,53 71 2,-18 105 0,-35-35 3,52-17-4,-69 70 3,105-53-2,0-18 3,-36 18-4,36-17 4,0-54-4,0 36 8,18-35-11,17-36 5,-35-17-1,36-18 2,-19 0-2,18 0 11,1 0 0,-19 0 18,19 35-19,17-17-9,-18-1-1,-35 1 2,70-18-2,-52 0 5,53 0-7</inkml:trace>
    </iact:actionData>
  </iact:action>
  <iact:action type="add" startTime="24627">
    <iact:property name="dataType"/>
    <iact:actionData xml:id="d24">
      <inkml:trace xmlns:inkml="http://www.w3.org/2003/InkML" xml:id="stk24" contextRef="#ctx0" brushRef="#br0">29192 11377 0,'-17'-18'2,"-1"1"6,-35-36 1,36 35-1,-19-17 0,-34 0 0,17 17 0,0 0-1,-35-35 2,17 53-1,-17 0 0,0 0-1,17 0 1,1-35 1,17 35-2,-18 0 1,18 0 1,18 0-1,0 0 0,-1 0 16,19 0-16,-19 0 8,19 35 0,17 18-8,17 71 0,19-36 0,-1 53-1,-17-53 2,17 36-1,18-1 0,-53 1 0,0-54 0,35 1 0,-35-53 0,0 17-1,0 0 1,18-35 1,-18 18-1,35 17 80,-35-17-64,18-1 0</inkml:trace>
    </iact:actionData>
  </iact:action>
  <iact:action type="add" startTime="25432">
    <iact:property name="dataType"/>
    <iact:actionData xml:id="d25">
      <inkml:trace xmlns:inkml="http://www.w3.org/2003/InkML" xml:id="stk25" contextRef="#ctx0" brushRef="#br0">28381 11783 0,'18'0'43,"17"0"-31,-17 0-4,17 0-1,71 0 2,-36 0-2,1 0 1,35 0 1,-36 0-1,-52 0 0,17 0 0,-70 0 112</inkml:trace>
    </iact:actionData>
  </iact:action>
  <iact:action type="add" startTime="25943">
    <iact:property name="dataType"/>
    <iact:actionData xml:id="d26">
      <inkml:trace xmlns:inkml="http://www.w3.org/2003/InkML" xml:id="stk26" contextRef="#ctx0" brushRef="#br0">29281 11642 0,'17'-18'17,"1"18"6,52 0-15,-52 0-1,-18 35 1,53-17 1,-53 52-1,0-34 1,0 17-3,0 17 3,0 1-1,0-54 4,0 54-9,0-36 13,-53 1 25,71-1 46,-1-35-78,1 17-1,17 1 0,-35 17 7,18 1-6,-18-19 7,0 19-9,0-19 2,0 18 15,0-17-16,0 17 7,0 1 1,-18-19 12,-35-17-18,36 18 5,-1-18 9</inkml:trace>
    </iact:actionData>
  </iact:action>
  <iact:action type="add" startTime="26827">
    <iact:property name="dataType"/>
    <iact:actionData xml:id="d27">
      <inkml:trace xmlns:inkml="http://www.w3.org/2003/InkML" xml:id="stk27" contextRef="#ctx0" brushRef="#br0">29898 11007 0,'35'-18'4,"36"18"3,-36 53 2,53 88-2,-35-53 2,-53-17-1,35 52 1,1 18-2,-19-70 2,-17-1-3,0 19 3,0-54-2,0 18 1,0-18 0,0-17 0,-17 17 1,-36-17-1,17 17 0,-52 0-1,88-17 2,-35 17-1,-53 0 0,17 1 0,54-36 0,-54 35-1,36-35 10,0 35-9,17-35 121,-35-17-105,53-1-8</inkml:trace>
    </iact:actionData>
  </iact:action>
  <iact:action type="add" startTime="30082">
    <iact:property name="dataType"/>
    <iact:actionData xml:id="d28">
      <inkml:trace xmlns:inkml="http://www.w3.org/2003/InkML" xml:id="stk28" contextRef="#ctx0" brushRef="#br0">19403 11254 0,'0'-36'28,"35"-17"-20,-17 53 0,52 0 4,1 0-8,52-17 4,-52-1-1,88-17 2,-54-18-1,-16 53 0,34 0 0,-52-35-1,52 35 2,-88 0-2,18 0 2,18 0-1,35 0-1,0 105 2,35 19-1,0 17 0,0 53-1,-18 18 2,-17-1-1,0-17 1,-71-17-2,18-36 1,-53-35-1,0-36 2,0 1-1,0-1 0,0-34 8,-53-19-8,36 1 0,-1 17 8,-17-35-8,17 0 0,-17 0 0,0 0 0,17 0 0,-53 0 0,1 0-1,17 0 2,18 0 2,-36 0-6,53 0 3,-52 0 0,-18 0 0,-53 0 0,-36-88 0,-35 53-1,36-18 8,-36-71-13,18 54 6,71 17-1,17-18 1,0 18 1,71 18-2,0-18 1,-54-17 0,-16-1 2,87 18-3,0 18 1,-35-71-1,36 89 1,-71-54 0,88 53 1,0-17-1,0-18 0,0 18 0,0-53 0,0 35 0,0 35 1,17-52 6,1 34-7,-18 1 0,53 17 0,17-52 0,-34 70 0,17-18-1,-18 1 2,35-19 7,-34 36-1,-1 0-6,18 0-1,-18 0 0,18-17-1,-18 17 1,1 0 1,34 0-1,-35-18 0,-17 0 0,17 18 4,-17 0 7,17 0 190</inkml:trace>
    </iact:actionData>
  </iact:action>
  <iact:action type="add" startTime="34436">
    <iact:property name="dataType"/>
    <iact:actionData xml:id="d29">
      <inkml:trace xmlns:inkml="http://www.w3.org/2003/InkML" xml:id="stk29" contextRef="#ctx0" brushRef="#br0">20232 12718 0,'-35'35'4,"17"-35"10,-17 35-4,-1-35 2,19 35-3,-54-35-7,36 36 6,-36-19 16,1 36-11,34-53 3,36 36 2,-52 16-8,-19-52-4,0 36 2,1-36 0,35 17 0,-18-17 0,17 0 0,-34 36 0,52-36 0,-52 35 1,34-35-1,-17 18 7,53-1 2,-35-17-2,0 0-6,17 0-2,-35 18 1,36 0 1,-1-18 7,0 0 23,1 17-23,17 36 1,-18-53-9,-35 53-1,18 18 1,35-54 0,-35 36 0,35-35 0,-18 88 1,-17-71-2,35-18 1,0 19 0,0-19 1,-36 54-2,36 0 2,0-1-2,0 36 2,-35-36-2,35 54 1,0-54 0,0-52 0,0 53 0,0-36 0,0-17 0,0 17 1,0-17 14,-17-1 105,69-52-63,-16 17-57,-1-17 0,0 0 8,-35-1 8,18 36 184,-18 124-201,0-1 1,-71 89 1,54-124-1,-1-35 0,-17 18 0,0-36 0,-54-17 85,-34-18-90,-1-71 5,-17-17 0,18 35 0,-1-35 0,36 52 0,53 19 0,-18-1 0,35 18 0,1-17 16,34 17 96</inkml:trace>
    </iact:actionData>
  </iact:action>
  <iact:action type="add" startTime="37769">
    <iact:property name="dataType"/>
    <iact:actionData xml:id="d30">
      <inkml:trace xmlns:inkml="http://www.w3.org/2003/InkML" xml:id="stk30" contextRef="#ctx0" brushRef="#br0">29475 7338 0,'52'-18'149,"-34"18"-133,0 0-8,-1-18-1,19-17 6,-1 18-9,0 17 10,36-36-12,-36 36 5,18 0 2,-18-17-1,36 17-1,-1 0 2,36-53-2,-35 53 1,17-36 0,-35 1 1,17 35-2,-52 0 1,17-17 4,1 17-7,-19 0 3,19-36 56,16 19-48,-34-1-8,17 0 0,-17 18 80</inkml:trace>
    </iact:actionData>
  </iact:action>
  <iact:action type="add" startTime="40026">
    <iact:property name="dataType"/>
    <iact:actionData xml:id="d31">
      <inkml:trace xmlns:inkml="http://www.w3.org/2003/InkML" xml:id="stk31" contextRef="#ctx0" brushRef="#br0">29422 7161 0,'35'0'39,"53"0"-28,18 53 0,17-17-10,19 52 7,-37-18-1,72 19 2,-89-54-3,35 18 7,-52-18-10,-53-17 10,17-1-10,0 1 8,-17 0 3,-36-18 121,-17 0-126</inkml:trace>
    </iact:actionData>
  </iact:action>
  <iact:action type="add" startTime="40690">
    <iact:property name="dataType"/>
    <iact:actionData xml:id="d32">
      <inkml:trace xmlns:inkml="http://www.w3.org/2003/InkML" xml:id="stk32" contextRef="#ctx0" brushRef="#br0">29439 7514 0,'0'-17'64,"141"69"-62,142 160 10,-125-88-5,19-19 2,-124-52-2,70 36 2,-52-54-2,-36 0 1,0 0-1,-17-35 9</inkml:trace>
    </iact:actionData>
  </iact:action>
  <iact:action type="add" startTime="42705">
    <iact:property name="dataType"/>
    <iact:actionData xml:id="d33">
      <inkml:trace xmlns:inkml="http://www.w3.org/2003/InkML" xml:id="stk33" contextRef="#ctx0" brushRef="#br0">30480 6932 0,'35'0'24,"-17"0"-18,17 0 2,36 0-1,35 0 4,-36 53-6,18-18 8,71 89-9,-106-71 3,18-18 1,-36-17 1,-35-1-2,17 1 0,19-1 2,-36 36 0,0-17-2,0 34 8,35 1-14,-35-18 7,53 70-1,-53-52 1,0-18 1,0-18-2,0 0 2,0-17-2,0 17 2,0 0 8,-71 1-10,18-1 6,36-35-10,-1 0 6,-52 35-2,34-35 2,1 36-2,17-36 1,-17 0 0,-35 0 0,34 0 0,-17 0 0,-17 0 0,52 0 0,-70 0 0,0 0 0,17 0 0,1 0 0,52 0 0,-35 0 9,18-36-10,35 19 2,0-19-2,-35 1 1,35 17 0,0-17 2,0-35-3,0 17 0,0-36 1,53 37 1,-53-19-2,35 0 2,0 36-2,0 0 1,-35 17 0,0 1 0,18-1 202,17-35-198,1-141 0,16 71-5,-16 52 0,-36 0 1,35 1 0,-35 35 2,0 17 5,0 0-8</inkml:trace>
    </iact:actionData>
  </iact:action>
  <iact:action type="add" startTime="55189">
    <iact:property name="dataType"/>
    <iact:actionData xml:id="d34">
      <inkml:trace xmlns:inkml="http://www.w3.org/2003/InkML" xml:id="stk34" contextRef="#ctx0" brushRef="#br0">20249 12136 0,'-17'-18'29,"17"0"4,35-35-17,-17 53 5,52 0-14,-17-17 1,18-19-5,-18 19 6,52-18-2,-69 35 1,-19 0 0,36-18 0,-35 0-1,0 18 2,-1-17 8,1 17 39,0 0-49,52 0 2,-35 0-1,18 0 0,18-36-1,-36 36 2,0-35-2,-17 35 1</inkml:trace>
    </iact:actionData>
  </iact:action>
  <iact:action type="add" startTime="57261">
    <iact:property name="dataType"/>
    <iact:actionData xml:id="d35">
      <inkml:trace xmlns:inkml="http://www.w3.org/2003/InkML" xml:id="stk35" contextRef="#ctx0" brushRef="#br0">30568 9402 0,'18'0'79,"-1"0"-72,54 0 3,0 0-2,17 88 0,0-35-2,-35 52 2,35 54 0,-17-35 3,-36 17-6,-35-88 4,53 53-2,-53-71 2,0 0-2,0-17 2,0 35 29,-35-53-29,-36 35-1,-52-35 0,52-18 0,-53 18 5,19-53-11,87 18 7,-35-18-1,-17 18 0,52-18 0,18 35-1,-35-17 2,35-35 8,0 17-11,0-18 10,0 36 0</inkml:trace>
    </iact:actionData>
  </iact:action>
  <iact:action type="add" startTime="58094">
    <iact:property name="dataType"/>
    <iact:actionData xml:id="d36">
      <inkml:trace xmlns:inkml="http://www.w3.org/2003/InkML" xml:id="stk36" contextRef="#ctx0" brushRef="#br0">31274 11183 0,'35'0'15,"-17"0"-14,52 0 4,1 0 5,-54 0-3,54 0 1,-53 0-1,17 18 1,71 35 0,-53 52 0,105 37 0,-105-19 0,35-17 1,-52 35-3,-1-18 3,-35-70-1,0-17 0,0-1 1,0-17 14,0 17-7,0-18-8,-53 1 0,-17 17 0,-54-35 0,106 0 0,-17 0 3,-35 0-7,17 0 4,-18 0 1,36 0-1,-36 0-1,36 0 2,0-70-2,17-18 1,-35-36 0,36-35 1,17 36-1,0 88 0,-36-54 0,36-34 1,0 88-3,0 17 7,0-17-10,0 0 26</inkml:trace>
    </iact:actionData>
  </iact:action>
  <iact:action type="add" startTime="63534">
    <iact:property name="dataType"/>
    <iact:actionData xml:id="d37">
      <inkml:trace xmlns:inkml="http://www.w3.org/2003/InkML" xml:id="stk37" contextRef="#ctx0" brushRef="#br0">21502 12806 0,'17'0'15,"19"35"-6,70-35-2,-36 0 1,71 18-2,-35-18 10,-35 0-7,-18 0-2,-1 17 2,1 1-1,36-18 0,-37 0-1,1 0 2,18 0-2,-53 18 3,-18-1-4,70 1 10,-35 17-7,54-17 7,-72 35 0,-17-36-8,36 1 6,-36 17-12,35 1 5,-18 52 2,1-88-1,0 88 0,35 18-1,-18-36 1,0 54 1,18-18-1,-18-18 0,-17-35 0,0-36-1,-18 1 5,0 0 50,17 35-52,19-36 2,-19 71-1,1-88 3,-18 36-6,0-19 0,53 19 1,-53-1 9,35 0-8,-35-17-7,18 17 13,-1 18-8,1-53 0,17 71-1,-35-54 17,0-87 81,0 34-98,0 19 1,0-19 1,0-16-1,0 16 0,0 1 3,0-18-6,0 18 6,0 0-6,0 17 3,0-17-1,0 17 2,18 18 110,17 71-110,71 123-2,-71-71 2,18 1-1,-18-36-1,-35-35 2,0-36-1,18 1 16,-18-36 64,-70 1-72,-1-19-5,36 36-1,-36 0-7,-35 0 6,36 0-2,-1-35 2,-35 35-2,36 0 4,17-35-6,0 35 4,35 0-2,-17 0 2</inkml:trace>
    </iact:actionData>
  </iact:action>
  <iact:action type="add" startTime="66221">
    <iact:property name="dataType"/>
    <iact:actionData xml:id="d38">
      <inkml:trace xmlns:inkml="http://www.w3.org/2003/InkML" xml:id="stk38" contextRef="#ctx0" brushRef="#br0">29563 7373 0,'35'-18'88,"-17"18"-81,35-35 0,35 0 1,18-53 0,35-18 5,17-18-10,-16 36 5,-19-53 4,53 35-1,-70 0-10,-35 71 14,-1-53-14,-34 53 7,34-1 0,18-34 0,-17 35 0,0-54 5,17 54-6,-71 35-3,36-18 8,0-35-8,-18 36 4,54-36 0,-54 53 1,0-18-2,1-17 5,-1 0 8</inkml:trace>
    </iact:actionData>
  </iact:action>
  <iact:action type="add" startTime="67228">
    <iact:property name="dataType"/>
    <iact:actionData xml:id="d39">
      <inkml:trace xmlns:inkml="http://www.w3.org/2003/InkML" xml:id="stk39" contextRef="#ctx0" brushRef="#br0">30021 7267 0,'36'-17'97,"34"17"-84,1 0-2,17 0-10,-17 35 4,-19 18 5,107 17-2,-106 19-1,18-54 2,52 18-3,-35 17 2,-17-34 0,52 16 1,-17 1-2,-53 0 2,18-17-2,-1-1 1,-17 18 1,18-18-1,-54-17-1,19-18 2,-19 0 7,19 0 7,-1 35-13,-18-35 13,19 0 0</inkml:trace>
    </iact:actionData>
  </iact:action>
  <iact:action type="add" startTime="69221">
    <iact:property name="dataType"/>
    <iact:actionData xml:id="d40">
      <inkml:trace xmlns:inkml="http://www.w3.org/2003/InkML" xml:id="stk40" contextRef="#ctx0" brushRef="#br0">18186 12594 0,'35'0'23,"0"35"31,-35 18-45,0-17 7,0-1-3,0-17-10,0 17 4,-17 35 1,17-52 1,0 53-2,-36-1 1,36-35 0,-35 36 0,35-18 0,-35-18 0,35 0 1,0-17-1,0 17 72,0 1-70</inkml:trace>
    </iact:actionData>
  </iact:action>
  <iact:action type="add" startTime="69903">
    <iact:property name="dataType"/>
    <iact:actionData xml:id="d41">
      <inkml:trace xmlns:inkml="http://www.w3.org/2003/InkML" xml:id="stk41" contextRef="#ctx0" brushRef="#br0">17921 12982 0,'0'-17'22,"53"17"-11,-18 0 3,53 0-3,18 0-8,-17 17-2,-19 18 5,1 1 2,-1-36 3,1 0-6,-1 0 4,-70 17 6</inkml:trace>
    </iact:actionData>
  </iact:action>
  <iact:action type="add" startTime="70581">
    <iact:property name="dataType"/>
    <iact:actionData xml:id="d42">
      <inkml:trace xmlns:inkml="http://www.w3.org/2003/InkML" xml:id="stk42" contextRef="#ctx0" brushRef="#br0">22684 12330 0,'35'0'33,"0"0"-21,18 0-9,18 0 7,17 35-4,-53 0 3,36 0-2,-36 1 1,-17-19 175,52-17-173,36-106-3,35-35 0,18 0 4,-71 88-4,18-70 3,17 35-5,-105 88 2,0-53 0,17 35 2,-35 106 167,0 1-164,-194 122 1,141-123-1,0-35-4,35-35-5,-70 70 8,71-70-7,-19 17 5,1 18 5,0-18-2,17 18 100,-17-18-82,35 1 18,0-19-37,0 36 2,0 35-4,17-17 3,-17 141-1,0-124-4,0-18 1,36-17-1,-36 0 2,0-35-2,0 17 10</inkml:trace>
    </iact:actionData>
  </iact:action>
  <iact:action type="add" startTime="77936">
    <iact:property name="dataType"/>
    <iact:actionData xml:id="d43">
      <inkml:trace xmlns:inkml="http://www.w3.org/2003/InkML" xml:id="stk43" contextRef="#ctx0" brushRef="#br0">17057 12876 0,'35'-17'6,"53"-19"9,-35 36-3,35-17-6,71-54 3,0 36-7,-89 0 8,19 17-3,52-17 0,-88 35 1,0-18 0,35 1 1,-53 17-1,36 0-1,-54-36 2,54 36-2,-1 0 2,-52 0-1,53 0 0,-1 0 0,1 0 0,-18 0 0,17 18-1,-35-18 5,36 35-4,-53-17-2,52-1 1,-35 19 4,1-19-6,34 19 4,1-1-2,-1 0 2,-34 0-2,-1-17 1,0 17 0,71 71 0,-53-71 0,-35 18 0,52 53 3,-52-70-6,17 69 3,0-34 0,-35 52 0,36 1 0,17-1 0,-18 1 0,-35-1 0,53 1 0,-53 52 0,0-105 0,0 35 1,0-18-2,0-35 2,0-18-2,-18 35 4,-17-52-6,-36 70 11,54-88-8,-19 36 0,19-1 0,-89 18 0,35-18 0,54-17 0,-36 17 0,-18 0 0,36-35 0,-36 36 0,1-1 1,35-35-2,-54 17 1,54 1 1,-71 17-2,18-35 2,-35 36-2,-1 17 2,54-53-2,-36 0 2,35 35-1,18-35 0,0 0-1,-17 0 2,34 0-1,19-18-1,-18 1 1,-18-1 0,35 18 0,-17-18 0,-1-17 0,1 0 1,-35-1-1,-36-16 0,35-37-1,-123 1 1,124 0 0,-19 17 0,37 18 0,-19-35 0,-35-18 1,106 36-1,-35-1 0,35 36-1,0-18 6,-53-53-9,53 36 4,-35-18-1,35-18 2,-71 70-2,36-34 1,35-54 1,0 71-2,0 18 1,0-71 1,0 36-2,0 17 2,17 53-1,1-35-1,17-1 2,1-17 7,17 36-1,17-18 2,-35 17 2,18 0-15,-17 18 5,-1-35 12,-17 35-19,17 0 7,-18 0 15,1 0 31,17-18-46</inkml:trace>
    </iact:actionData>
  </iact:action>
  <iact:action type="add" startTime="82184">
    <iact:property name="dataType"/>
    <iact:actionData xml:id="d44">
      <inkml:trace xmlns:inkml="http://www.w3.org/2003/InkML" xml:id="stk44" contextRef="#ctx0" brushRef="#br0">26599 9878 0,'-17'17'44,"17"1"-32,0 35 1,0 0-7,17-35 5,19-1 1,-36 18 29,0 1-25,0-19 0,0 1-7,17 0 7,1-18 14,17 0 43,18-71-65,0 18 1,-18 18-2,1 0 2,17-18-1,-36 35 0,18-17 0,1-1 0,-19 19-2,19 17 11,-19 0-5,1 0-8,35-35 9,-35-1-10,34 19 5,-34 17 0,17-18 0,1-17-1,-19 17 2,36-17-1,-35 35 8,-1-18 130,-17 1-136,18 17 3,35-18 1,-53 0 9</inkml:trace>
    </iact:actionData>
  </iact:action>
  <iact:action type="add" startTime="83339">
    <iact:property name="dataType"/>
    <iact:actionData xml:id="d45">
      <inkml:trace xmlns:inkml="http://www.w3.org/2003/InkML" xml:id="stk45" contextRef="#ctx0" brushRef="#br0">26899 11959 0,'-70'71'49,"52"-71"-21,18 35-17,0 0 21,-18-17-24,18 0 8,0 17-8,0-18 7,-17 1-7,34-18 65,1 0-57,53-35-8,-1 0 3,36-36-6,-35 36 2,34-71 1,1 53 0,0-53 0,0 18 1,0 0-2,-53 70 1,0-35 1,-36 53-1,54-35-1,-54 17 2,19-17-1,17 17 23,-18-17-7,-17 35-7,17-35 0,0 0-10,0-1 32</inkml:trace>
    </iact:actionData>
  </iact:action>
  <iact:action type="add" startTime="86748">
    <iact:property name="dataType"/>
    <iact:actionData xml:id="d46">
      <inkml:trace xmlns:inkml="http://www.w3.org/2003/InkML" xml:id="stk46" contextRef="#ctx0" brushRef="#br0">17498 15028 0,'35'-17'75,"36"17"-64,105 0 3,-70 0-1,-71 0-12,36 0 4,34 0 4,-69 0-1,17 0 1,-18 0-2,36-36 1,-36 36 3,-18 0-7,54 0 4,0-35 0,-36 35 12,-18 0 17,19 0-5,-19 0-25,19 0 1,-1 0 0,-17 0 8,-1-18 8,18 54 40,36 70-55,-36-36-2,1 54 6,-36-54-10,35 1 6,0-1-2,-35-52 2,0 17-2,0 0 2,0-17-2,0 53 9,0-36 1,0-17-9,0 17-1,0-17 2,0 17-2,0-18 2,0 19 7,0-19-8,0 36 35,-17-53-38,-19 0 11,19 0-9,-54 36 2,0-36-1,-52 35 0,52-35-1,-34 0 2,34 0-2,18 0 1,-70 0 1,70 0-2,-18 0 1,1 0 1,-19 53-2,1-53 1,18 0 0,34 0 1,19 17-2,-18-17 2,-36 0-1,53 0-1,-17 0 2,17 18 11,18 0-16,-35-18 52,0-18-40,17-17-9,1 17 5,17-35-7,-36 18 3,36-18 1,0-18-3,0 36 2,0 0 0,0-36 3,0 18-6,0 36 4,0-19-2,0 1 1,0 18 1,0-19-1,0 19-1,18-19 2,-18 1 28</inkml:trace>
    </iact:actionData>
  </iact:action>
  <iact:action type="add" startTime="88558">
    <iact:property name="dataType"/>
    <iact:actionData xml:id="d47">
      <inkml:trace xmlns:inkml="http://www.w3.org/2003/InkML" xml:id="stk47" contextRef="#ctx0" brushRef="#br0">23089 14905 0,'18'-35'53,"35"35"-43,88-36-2,18-17-1,17 53 1,-52-35-1,-1-18 1,36 18 0,-53 0-1,-18 17 2,-35 0-1,-18 18 0,-17-35 0,52 35 8,-35 0-9,-17 0 1,0 0 1,17 0-1,-17-18 0,-1 1-1,19 70 57,17 0-50,-53 17-11,35 89 5,-18-18-1,54 18 1,-18 52 1,-18-17-2,-35 1 1,53-54 0,-53 35 1,0-88-1,0-53-1,35 36 2,-35-36-1,0 1 8,-35-36 88,0 0-97,-71 0 2,-17 0-2,-1 0 2,-52 0-2,-1 0 1,-105 0 1,159-18-1,-71-35-1,123 53 2,18 0-2,-17 0 2,-1 0-1,-17-18 0,17 18 8,36-17-8,0-1 0,-1 18 9,19 0-7,-19 0 3,1 0 3,18-88 51,17-88-62,0-1 2,0-70 1,0-35 1,0 35-1,0 106 0,0 53 0,-18 52 1,18-34-3</inkml:trace>
    </iact:actionData>
  </iact:action>
</iact:actions>
</file>

<file path=ppt/ink/inkAction1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6:03:08.41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4610">
    <iact:property name="dataType"/>
    <iact:actionData xml:id="d0">
      <inkml:trace xmlns:inkml="http://www.w3.org/2003/InkML" xml:id="stk0" contextRef="#ctx0" brushRef="#br0">9349 8237 0,'53'-17'63,"17"17"-55,-17 0 1,70 0-1,-70 0 0,88 0 2,-52 0-4,-19 0 6,1 0-10,35 0 6,-36 0 0,89 0 0,17 0 1,1 0-1,-54 0 0,1 0 0,-19 0 0,72 0 0,-89 0 0,71 0 1,-36 0-1,-70 0-1,18 0 2,-1 0-2,1 0 2,-53 0-3,52 0 4,1 0-3,-18 0 2,-1 0-2,37 0 2,-19 0-2,1 0 1,-18 0 3,70 0-6,-35 0 3,1 0 0,34 0 0,-70 0 0,70 0 0,1 0 1,-18 0-1,141 0-1,-142 0 1,19 0 1,52 0-1,-17 0-1,-53 0 2,53 0-2,-36 0 2,-17 0-2,-35 0 2,-1 0-2,-52 0 5,52 0-8,1 0 8,-36 0-8,-17 0 4,52 0 0,-52 0 5,17 0-10,1 0 5,-19 0 0,18 0-1,-17 0 1,53 0 0,-36 0 0,-17 0 0,17 0 17</inkml:trace>
    </iact:actionData>
  </iact:action>
  <iact:action type="add" startTime="6813">
    <iact:property name="dataType"/>
    <iact:actionData xml:id="d1">
      <inkml:trace xmlns:inkml="http://www.w3.org/2003/InkML" xml:id="stk1" contextRef="#ctx0" brushRef="#br0">9278 9631 0,'35'0'38,"177"0"-32,-89 0 4,1-18-3,-1-70 1,-17 35-1,-18 53 7,-52 0-12,70-35 7,-36 35-2,18 0 1,-17-18 0,17 1 1,-17 17 2,-36 0-7,-17 0 4,17 0 0,0 0 0,18 0 0,-18 0 1,1 0-2,16 0 2,-16 0-1,-19 0 0,54 0 0,-36 0-1,36 0 1,-18 0 1,35 0-3,0 0 3,-17 0-2,-36 0 3,71 0-3,-71 0 1,18 0 0,17 0 0,1 0 0,0 0 0,-18 0-1,70 0 1,-70 0 0,17 0 1,1 0-1,0 0 0,-19 0 0,-16 0-1,70 0 2,-71 0-1,0 0 0,18 0-1,-18 0 3,36 0 0,-53 0-2,17 0 10</inkml:trace>
    </iact:actionData>
  </iact:action>
  <iact:action type="add" startTime="13428">
    <iact:property name="dataType"/>
    <iact:actionData xml:id="d2">
      <inkml:trace xmlns:inkml="http://www.w3.org/2003/InkML" xml:id="stk2" contextRef="#ctx0" brushRef="#br0">8290 10495 0,'36'0'103,"16"35"-90,107 71 1,-88-35-10,35-18 6,52 17-3,-52-17 0,-35-18 0,-1 54 1,36-72 0,-53 36 0,0-53 0,0 18 1,-35-1-2,-1 1 0,54-18 10,-1 0-1,-52 0-9,52 0 2,1 0-2,0 0 6,-19 0-10,19 0 11,0 0-12,17 0 8,-53 0-4,0 0 4,54 0-4,-72-18 2,54 1 0,-18 17 8,35-18-8,-71 1 0,1-1 0,0 18 0,-1 0 1,54 0-1,-18-35-1,-18-1 18,0 36-18,1-17 3,17-1-3,-18-17 2,-17 35-2,52-35 2,-35 35-2,36 0 3,-1-18 0,-17 18-3,18-35-2,17-18 3,-70 53-1,52-36 7,-34 36-12,-19 0 6,19 0 9,-1-17-9,-18 17 0,19-35 8,-1 35-8,-17 0 16,-1-18-16,19-17 16,-19-1-8,-17 19 48,0-1-52,0-17-1,-35-18 0,35 18-3,0-1 6,0 19-5,-35-19-2,35 1 10,-53 17-2,53 1 0,-36-18-13,19-1 6,-54 1 2,36 0 0,-36-18-5,19 18 1,-19-1 6,36 1-8,-36 35 4,53-18 15,1 18-7,-18 0-8,-1 0 1,19-35-2,-54 35 1,36 0 1,-36-35-2,54 35 2,-107 0-2,54-36 2,-1 36-1,-35-35 0,36 0-1,-142 35 2,71 0-1,70-35 0,-105 35-1,123-18 2,-88 0-2,17-35 1,36 53 1,-71 0-2,107-17 2,16 17-2,-34 0 3,-36 0-2,53-18-1,-35 1 0,0 17 2,-18 0-2,-18-53 3,1 17-3,-54 36 2,54-53-1,-53 53 0,105 0-2,-35 0 6,36 0-4,17 0-3,17 0 3,-34 0 0,-1 0-1,54 0 3,-19 0-4,-17 0 3,53 18-2,-35-18 1,-18 18 1,-17 17-2,34 0 10,19 1-10,17-19 1,-35 54 0,-1-1 0,36 1 0,0-1 0,-53 36 1,53 18-2,0-1 2,0 1-1,0-19 1,0-34-2,0 0 1,71-1 0,-36 1 2,36 17-5,-36-53 4,18 0-2,-35-17 1,-1 17 0,18 1 1,-17-36-1,17 17 7,1 1 33,17-18-39,0 0-1,17 0-1,36 0 2,17 0-2,1 0 6,-1 0-9,54 0 4,-1 0 0,-123 0 0,123-18 0,54-88 0,-107 106 0,71-35 0,-17-18 0,-107 18 0,54-18 0,-54 53 0,71-35 2,-88 35-4,0 0 2,53-53 0,-53 35 0,-35 18-1,17 0 2,18 0-2,-18 0 2,0 0-1,-17-35 24</inkml:trace>
    </iact:actionData>
  </iact:action>
</iact:actions>
</file>

<file path=ppt/ink/inkAction1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6:03:40.54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0775">
    <iact:property name="dataType"/>
    <iact:actionData xml:id="d0">
      <inkml:trace xmlns:inkml="http://www.w3.org/2003/InkML" xml:id="stk0" contextRef="#ctx0" brushRef="#br0">9013 16933 0,'36'0'90,"-1"0"-83,-17 0 6,52 0-2,-35 0-2,54 0 1,-54 0 0,88 0-5,-70 0-2,71 0 4,-36 0 3,0 0-2,-17 0-1,35 0 3,17 0-4,1 0 1,-72 0 1,19 0 0,0 0 0,-1 0 1,-52 0-1,35 0-1,-18 0 1,0 0 8,1 0-7,-19 0 7,18 0-8,-17 0 8,53 0-8,-36 0 4,-17 0-8,34 0 4,-34 0-1,0 0 2,-1 0 0,19 0-3,-1 0 2,0 0 1,-17 0 1,17 0-4,36 18 1,-1-18 2,-52 0-2,35 18 2,0-1-2,53-17 2,-36 0-2,-35 18 2,18 0 1,-17-18-5,-19 0 4,18 0-2,1 0 2,-19 35-2,54-35 2,0 0-2,-54 0 2,54 0-2,-36 0 2,36 35 1,-1-35-2,-52 0-2,17 0 5,36 35-7,-19-35 13,19 0-9,-36 18 0,1-18 0,-19 0-1,54 0 2,-54 0 7,1 18 56</inkml:trace>
    </iact:actionData>
  </iact:action>
  <iact:action type="add" startTime="27552">
    <iact:property name="dataType"/>
    <iact:actionData xml:id="d1">
      <inkml:trace xmlns:inkml="http://www.w3.org/2003/InkML" xml:id="stk1" contextRef="#ctx0" brushRef="#br0">17092 5856 0,'0'-18'7,"-88"18"8,70 53 8,-70-17-7,70-36 0,1 0-8,-19 0 0,19 35 0,-36-17 7,35-1-7,1-17 25,-19 18-17,1-18 11,17 17-4,18 1-1,-17-18 26,17 53-40,0 0 4,0 0-4,0 70-3,0-70 1,0 18 3,0-1-1,0 36 0,0-18-1,0 36 2,0 17-2,0-18 2,0-52-1,0 35 0,0 17-1,0-52 2,0-1-1,0-17 0,0 18-1,0 35 2,0-36-1,0 36 0,0 18-1,0-1 4,0 1-6,0-1 3,0-17 1,0 17-2,0 1 1,0-1 0,0-70 0,0 71 0,0-54 0,0-17 0,0 18 1,0-1-1,0-17 0,0 18 0,0-1 0,0 36-1,0 70 4,0-52-6,0 52 4,0-52-2,0-1 2,0 54-1,0-1 0,0-52 0,0 52 0,0-70 1,0 17-2,0 1 0,0 52 2,0-52 0,0-1-2,0-17 0,0 17 1,0 18 0,0-35 1,0 0-2,0-35 2,0-1-1,0 36 0,0 18-1,0 17 2,0-36-1,0 72 0,0-71 0,0 70-1,0-17 2,0-18-1,0 35 0,35 18 0,-35-17 0,0 52-1,35-70 2,-35 35-1,0 53-1,0-71 1,0 1 1,53-1-2,-17-17 2,-36-71-1,0 88 0,35-123-1,-35 0 2,0 0-1,35 18 0,-35-36 0,0-17 8,35 17-8,-35 0 0,0-17 0,0-1 0,36 36 0,-36-35 0,0 52 0,0-17 0,0 36-1,0-37 2,0 1-2,17 0 1,-17 18 0,0-53 1,0 52-2,0-52 1,0 17 1,0 0-2,0-17 2,0 17-2,0-17 2,0 17 7,0 18 24,18-53 185,17 0-217,-17 0 2,52 0-3,-34 0-1,-19 0 2,36 35-1,-35-35 1</inkml:trace>
    </iact:actionData>
  </iact:action>
  <iact:action type="add" startTime="41322">
    <iact:property name="dataType"/>
    <iact:actionData xml:id="d2">
      <inkml:trace xmlns:inkml="http://www.w3.org/2003/InkML" xml:id="stk2" contextRef="#ctx0" brushRef="#br0">17921 6509 0,'18'-18'4,"-1"18"3,19 0 8,-19-18-6,1 1-2,0 17 17,-1 0-8,18-35 8,1 35 0,-54 0 545,0 0-562,-17 0 9,18 0 9,-1 0 14,0 17-22,1-17 15</inkml:trace>
    </iact:actionData>
  </iact:action>
  <iact:action type="add" startTime="45879">
    <iact:property name="dataType"/>
    <iact:actionData xml:id="d3">
      <inkml:trace xmlns:inkml="http://www.w3.org/2003/InkML" xml:id="stk3" contextRef="#ctx0" brushRef="#br0">18785 5697 0,'18'0'78,"0"-17"-67,-18-1-2,35 18 27,-17 0-20,17 0-9,0 0 2,-17 0 7,52 0-9,-52 0 1,-18-18 0,71 18 0,-54 0 8,18 0-8,-17 0 1,17 0-2,1 0 9,-19 0-7,19 0-1,-19 0 0,18 0 8,1 0-8,-19 0 8,19 0-10,-19 0 4,19 0 6,-1 0-5,-17 0-6,17-35 5,0 35-6,-17 0 5,17 0-1,-17 0 0,-1 0-1,1 0 2,0 0 11,17 0-5,-18 0-11,19-35 4,34 35 1,-34 0-2,-19 0 1,18 0 1,-17 0-1,-18-18-1,35 18 1,-17 0 18</inkml:trace>
    </iact:actionData>
  </iact:action>
  <iact:action type="add" startTime="48646">
    <iact:property name="dataType"/>
    <iact:actionData xml:id="d4">
      <inkml:trace xmlns:inkml="http://www.w3.org/2003/InkML" xml:id="stk4" contextRef="#ctx0" brushRef="#br0">20602 5768 0,'35'0'63,"1"0"-55,17 0 0,-18 0 0,53 0 0,-53 0 0,36 0-1,-36 0 6,18 0-9,18 0 4,-36 0 0,-17 0 0,17 0 0,-17 0 0,17 0 12,-18 0-16,36-18 4,0 1 0,18 17 11,-53 0-13,17 0 4,-18 0-5,19 0 3,-1 0 16,-35-18-14</inkml:trace>
    </iact:actionData>
  </iact:action>
  <iact:action type="add" startTime="50177">
    <iact:property name="dataType"/>
    <iact:actionData xml:id="d5">
      <inkml:trace xmlns:inkml="http://www.w3.org/2003/InkML" xml:id="stk5" contextRef="#ctx0" brushRef="#br0">22454 5644 0,'53'0'76,"-18"0"-69,-17 0 1,53 0 0,-36 0 0,53 0 0,-17 0 9,-54 0 71,54-35-80,-36 35 8,-17 0-8,17 0 2,0 0-2,-17 0-2,17 0 2,-17 0 32,17-35-24,36 35-7,-1 0-3,-52 0 3,53 0-2,-36 0 1,18 0 0,-18 0 0,0 0 33</inkml:trace>
    </iact:actionData>
  </iact:action>
  <iact:action type="add" startTime="53463">
    <iact:property name="dataType"/>
    <iact:actionData xml:id="d6">
      <inkml:trace xmlns:inkml="http://www.w3.org/2003/InkML" xml:id="stk6" contextRef="#ctx0" brushRef="#br0">24659 5662 0,'53'0'30,"0"0"-20,18 0 2,-36 0-6,18 0-2,17 0 11,1 0 1,-54 0-8,19 0 0,-1 0-1,-17 0 2,35 18 15,-36-1 24,1-17-16,35-17-16,-36 17-8,1 0-1,17 0 2,36 0-1,-18 0 0,-18 0 0,-17 0-1,52 0 1,-34 0 9</inkml:trace>
    </iact:actionData>
  </iact:action>
  <iact:action type="add" startTime="55736">
    <iact:property name="dataType"/>
    <iact:actionData xml:id="d7">
      <inkml:trace xmlns:inkml="http://www.w3.org/2003/InkML" xml:id="stk7" contextRef="#ctx0" brushRef="#br0">24924 4604 0,'17'-18'61,"-17"0"-45,0-17 1,0-35-10,0 52 1,36-53 0,-19 36 8,19 0-8,-1 0 0,35-36 0,-34 36 0,17-1 0,17-52 0,18 0 0,18 35 0,-53 0 0,18 18 0,-1 0-1,-17-1 2,35 1-2,-52 35 10,-19-35-10,19 35 35,-1 0-34,-18 0 22,19 0-21,-19 0-1,19 0 7,-1 0-5,-17 0-3,87 35 1,-87 0 0,70 36 2,-70-18-4,17 0 4,0-18-4,-17 18 1,0-53 1,-1 35 0,1-17 1,0-18-2,-18 35 1,17 18 9,36-18-1,-53 1-8,18-1 0,17 0-1,-35-17 2,18 35-2,-1-36 2,1 1 30,-18 35 187,0 18-219,0-1 1,0-52 0,0 17 0,0-53 245,35-52-247,1-1 3,34-35 0,-52 71-1,-1-18-4,-17 36 2,36-36 2,-19 0 2,1 53 277,-18 53-278,18-18 0,-18-17 1,0 17-2,0 0 60,-18-35 60,0 18-96,18 17-21,-17-17-3,17 17-1,0 0-1,-36-17 82,-17 0-81,-17-18 10,17 0-1,0 0-8,18 0-1,-36 35 1,1-35 1,52 0-1,-17 35-1,-36-35 1,54 0 1,-19 0-1,1 0 0,17 0 8,-35 0-9,1 0 2,34 0-1,-17 0 3</inkml:trace>
    </iact:actionData>
  </iact:action>
  <iact:action type="add" startTime="60233">
    <iact:property name="dataType"/>
    <iact:actionData xml:id="d8">
      <inkml:trace xmlns:inkml="http://www.w3.org/2003/InkML" xml:id="stk8" contextRef="#ctx0" brushRef="#br0">19226 5680 0,'53'-18'87,"0"0"-80,-35 18 4,17 0-6,0 0 9,-17 0-2,17 0 24,-17-17-28,-18-1 2,35 18 28,-17 0-15,17 0 3,0 0 16,-17 0-6,17 0-12,-17 0 9,17 0-19,1 0 3,-19 0-1,36-17 0,-35 17 8</inkml:trace>
    </iact:actionData>
  </iact:action>
  <iact:action type="add" startTime="61553">
    <iact:property name="dataType"/>
    <iact:actionData xml:id="d9">
      <inkml:trace xmlns:inkml="http://www.w3.org/2003/InkML" xml:id="stk9" contextRef="#ctx0" brushRef="#br0">18450 6262 0,'-17'0'102,"34"-35"137,1 35-223,0 0-5,17-36-3,-18 36 4,1-17 4,17-19 16</inkml:trace>
    </iact:actionData>
  </iact:action>
  <iact:action type="add" startTime="62982">
    <iact:property name="dataType"/>
    <iact:actionData xml:id="d10">
      <inkml:trace xmlns:inkml="http://www.w3.org/2003/InkML" xml:id="stk10" contextRef="#ctx0" brushRef="#br0">18309 7849 0,'0'36'46,"0"34"-38,0 36 2,-35-35-4,35-36 3,0 35 1,0-52-4,0-53 114,0-36-111,18 54 1,17-19 0,-35 1 0,35 0-4,0-18-1,1 17 2,-36-16 0,17 34 1,-17 0-1,18-35 2,35-17-2,-53 52 1,0 1 0,17-36 1,1 35 14</inkml:trace>
    </iact:actionData>
  </iact:action>
  <iact:action type="add" startTime="64606">
    <iact:property name="dataType"/>
    <iact:actionData xml:id="d11">
      <inkml:trace xmlns:inkml="http://www.w3.org/2003/InkML" xml:id="stk11" contextRef="#ctx0" brushRef="#br0">18256 9648 0,'0'53'32,"0"-17"-24,0-19 0,0 19 16,0-19 41,18-17-48,70 0-5,-70-53-2,35 36-1,0-36 0,35-18-3,-53 54 5,36-89-8,-36 88 6,0-52-2,0 52 2,1-17-2,-1-1 1,-17 1 8,17 0-9,0 17 10,0-17-9,-17 0 3,17-1 2,-35 19 3,18-1-8</inkml:trace>
    </iact:actionData>
  </iact:action>
  <iact:action type="add" startTime="69136">
    <iact:property name="dataType"/>
    <iact:actionData xml:id="d12">
      <inkml:trace xmlns:inkml="http://www.w3.org/2003/InkML" xml:id="stk12" contextRef="#ctx0" brushRef="#br0">20496 6456 0,'18'-35'63,"17"35"-50,-17 0 12,35-18-10,-36-35 9,36 35 33,-17 1-34,-36-19 23</inkml:trace>
    </iact:actionData>
  </iact:action>
  <iact:action type="add" startTime="70463">
    <iact:property name="dataType"/>
    <iact:actionData xml:id="d13">
      <inkml:trace xmlns:inkml="http://www.w3.org/2003/InkML" xml:id="stk13" contextRef="#ctx0" brushRef="#br0">20232 8961 0,'17'-18'70,"-17"0"-60,36 1 0,34-19-1,-34 1-2,34 0-3,-35 0 3,-17-1 1,0 1 3,-1 17-5,19 18 2,-36-17 31</inkml:trace>
    </iact:actionData>
  </iact:action>
  <iact:action type="add" startTime="71439">
    <iact:property name="dataType"/>
    <iact:actionData xml:id="d14">
      <inkml:trace xmlns:inkml="http://www.w3.org/2003/InkML" xml:id="stk14" contextRef="#ctx0" brushRef="#br0">20373 9860 0,'0'-18'73,"0"-52"-69,0-18 4,0 35 0,88-18 0,-53 18 0,-17 18 1,35-35-2,-35 52 13,17-35-16,0 18 4</inkml:trace>
    </iact:actionData>
  </iact:action>
  <iact:action type="add" startTime="73657">
    <iact:property name="dataType"/>
    <iact:actionData xml:id="d15">
      <inkml:trace xmlns:inkml="http://www.w3.org/2003/InkML" xml:id="stk15" contextRef="#ctx0" brushRef="#br0">23495 6773 0,'0'18'44,"35"-18"-27,-17 0-1,17 0-11,-17 0 3,52 0-4,36 0 3,-71 0 8,36 0-7,-53 0-1,17 0 2,0 0-1</inkml:trace>
    </iact:actionData>
  </iact:action>
  <iact:action type="add" startTime="75032">
    <iact:property name="dataType"/>
    <iact:actionData xml:id="d16">
      <inkml:trace xmlns:inkml="http://www.w3.org/2003/InkML" xml:id="stk16" contextRef="#ctx0" brushRef="#br0">23548 9701 0,'18'0'7,"17"0"4,0 0-4,-17 0 6,-1 0-7,19-17 2,-36-1 0,35 18 73</inkml:trace>
    </iact:actionData>
  </iact:action>
  <iact:action type="add" startTime="76784">
    <iact:property name="dataType"/>
    <iact:actionData xml:id="d17">
      <inkml:trace xmlns:inkml="http://www.w3.org/2003/InkML" xml:id="stk17" contextRef="#ctx0" brushRef="#br0">25488 6403 0,'0'35'63,"18"-35"156,17 0-211,-17-35-2,-1 0 8,-17-1 1,0 1-8,18 0 13,-18 17-4</inkml:trace>
    </iact:actionData>
  </iact:action>
  <iact:action type="add" startTime="78367">
    <iact:property name="dataType"/>
    <iact:actionData xml:id="d18">
      <inkml:trace xmlns:inkml="http://www.w3.org/2003/InkML" xml:id="stk18" contextRef="#ctx0" brushRef="#br0">25647 6950 0,'18'53'293,"-1"-36"-276,36-17 215,-53-17-224,71-72 2,-71 72 0,17-18-1,1 17 2,17-53-5,-35 54 10</inkml:trace>
    </iact:actionData>
  </iact:action>
  <iact:action type="add" startTime="81472">
    <iact:property name="dataType"/>
    <iact:actionData xml:id="d19">
      <inkml:trace xmlns:inkml="http://www.w3.org/2003/InkML" xml:id="stk19" contextRef="#ctx0" brushRef="#br0">19032 6509 0,'36'0'206,"-19"0"-197,19 0 1,-1 0 1,-18 0-1,19 0 5,-19 0-5,19 0-4,-1 0 3,-17 0-2,52 0 1,-52 0 8,17 0-8,0 0 8,-17 0-8,17 0 0,-17 0-1,17 0 2,0 0 15,-17 0-8,17 0 17,-17 0-24,17 0 0,-17 0-4,17 0 11,0 0-8,18 0 8,-17 0 0,-1 0 8,-17 0-8</inkml:trace>
    </iact:actionData>
  </iact:action>
  <iact:action type="add" startTime="83623">
    <iact:property name="dataType"/>
    <iact:actionData xml:id="d20">
      <inkml:trace xmlns:inkml="http://www.w3.org/2003/InkML" xml:id="stk20" contextRef="#ctx0" brushRef="#br0">20743 6597 0,'36'18'93,"-1"-18"-69,-17 0-14,17 0 21,-18 0-21,19 0 29,-1 0 8,-17-18-23,17 18-9,0 0-3,-17 0 8</inkml:trace>
    </iact:actionData>
  </iact:action>
  <iact:action type="add" startTime="85015">
    <iact:property name="dataType"/>
    <iact:actionData xml:id="d21">
      <inkml:trace xmlns:inkml="http://www.w3.org/2003/InkML" xml:id="stk21" contextRef="#ctx0" brushRef="#br0">22666 6650 0,'35'0'109,"1"0"-101,-19 0-1,18 0 1,-17 0 0,17 0 0,1 0 1,-19 0 14,19 0 18,-19 0-26,1-18-6,-1 1 63,1 17-39</inkml:trace>
    </iact:actionData>
  </iact:action>
  <iact:action type="add" startTime="86633">
    <iact:property name="dataType"/>
    <iact:actionData xml:id="d22">
      <inkml:trace xmlns:inkml="http://www.w3.org/2003/InkML" xml:id="stk22" contextRef="#ctx0" brushRef="#br0">24483 6473 0,'35'18'55,"-17"-18"-50,52 0 2,1 0 1,-36 0 0,18 0 0,-18 0 0,-17 0-1,52 0 1,-34 0 0,-19 0 0,54 0 1,-36 0 7,-17 0-8,17 0-1,0 0 2,-17 0 7,17 0 2,-17 0 4,17 0-6</inkml:trace>
    </iact:actionData>
  </iact:action>
  <iact:action type="add" startTime="88767">
    <iact:property name="dataType"/>
    <iact:actionData xml:id="d23">
      <inkml:trace xmlns:inkml="http://www.w3.org/2003/InkML" xml:id="stk23" contextRef="#ctx0" brushRef="#br0">27764 6350 0,'17'-18'63,"1"18"-55,17 0 1,0 0-1,-17 0 2,53 0-6,-1 0 6,36-53-5,17 53 6,1 0-5,-53 0 1,34 0 2,-34 0-1,-36 0-1,53 0 0,-52 0 1,34 0 0,-52 0 0,52 0 1,-34 0-1,17 0 0,-18 0-1,0 0 2</inkml:trace>
    </iact:actionData>
  </iact:action>
  <iact:action type="add" startTime="89832">
    <iact:property name="dataType"/>
    <iact:actionData xml:id="d24">
      <inkml:trace xmlns:inkml="http://www.w3.org/2003/InkML" xml:id="stk24" contextRef="#ctx0" brushRef="#br0">27993 6138 0,'-18'0'190,"-17"18"-150,0 17-17,-1 1 1,19-1 0,-18-18 8,-1 19-6,1-1-4,35-17 3,0 17-2,0 0-7,0-17 8,0-1 88,18-17-104,17 0-1,0 0 2,18 0-1,0 0 0,0 0 0,-35 0 0,70 18 0,18 0 8,-89-18-9,18 35 2,36-35-1</inkml:trace>
    </iact:actionData>
  </iact:action>
  <iact:action type="add" startTime="96265">
    <iact:property name="dataType"/>
    <iact:actionData xml:id="d25">
      <inkml:trace xmlns:inkml="http://www.w3.org/2003/InkML" xml:id="stk25" contextRef="#ctx0" brushRef="#br0">18715 7479 0,'0'-35'43,"17"35"-2,1 0-24,17 0-10,1 0 1,-19 0 0,1 0 0,17-36 0,1 36 7,-1 0-6,-18 0 7,19 0-8,-19 0-1,19 0 2,-1 0-1,-17 0 0,17 0 0,-18 0 0,19 0 0,-1 0 0,-17 0 0,17 0 24,-17 0 31,17 0-47,0 18-2,-17-18 5,17 0 669</inkml:trace>
    </iact:actionData>
  </iact:action>
  <iact:action type="add" startTime="98663">
    <iact:property name="dataType"/>
    <iact:actionData xml:id="d26">
      <inkml:trace xmlns:inkml="http://www.w3.org/2003/InkML" xml:id="stk26" contextRef="#ctx0" brushRef="#br0">20990 7585 0,'18'0'77,"17"0"-67,-17 0 2,17 0 8,53 0-8,-70 0-8,17 0 5,0-18-2,18 0 0,18-17 1,-53 35-1,17 0 9,0-35-5,-17 35 3,17 0-7,0-35 10,-17 35 1</inkml:trace>
    </iact:actionData>
  </iact:action>
  <iact:action type="add" startTime="100696">
    <iact:property name="dataType"/>
    <iact:actionData xml:id="d27">
      <inkml:trace xmlns:inkml="http://www.w3.org/2003/InkML" xml:id="stk27" contextRef="#ctx0" brushRef="#br0">23654 7179 0,'-36'18'116,"19"-1"-108,-1 36 0,-17-18 0,-36 36 0,18-18 0,1-35 0,34-1 0,-35 1 2,35 0-4,-17-1 2,0 18 8,-1-35 48,19 0-32,17 18-16,-35-18 56</inkml:trace>
    </iact:actionData>
  </iact:action>
  <iact:action type="add" startTime="103261">
    <iact:property name="dataType"/>
    <iact:actionData xml:id="d28">
      <inkml:trace xmlns:inkml="http://www.w3.org/2003/InkML" xml:id="stk28" contextRef="#ctx0" brushRef="#br0">25823 6950 0,'-17'35'88,"-19"0"-83,1-17 2,-35 17-2,34 0 11,19 1-7,-54-1-5,36 0 5,17-35-1,-17 36-1,0 16 3,-54-16-4,54 34 2,-53-52 1,0 70-2,52-35 2,-16-53-1,-1 53 0,-53 18 0,71-36 0,-1 0 8</inkml:trace>
    </iact:actionData>
  </iact:action>
  <iact:action type="add" startTime="104591">
    <iact:property name="dataType"/>
    <iact:actionData xml:id="d29">
      <inkml:trace xmlns:inkml="http://www.w3.org/2003/InkML" xml:id="stk29" contextRef="#ctx0" brushRef="#br0">27658 7003 0,'17'17'65,"54"-17"-57,-18 0 0,35 0 3,18 0-4,-36 0-1,72 0 3,-1 0-3,-53 0-1,18 0 4,-53 0-1,-18 0 1,0 0-2,-17 0 1,17 0 10,0-17 133</inkml:trace>
    </iact:actionData>
  </iact:action>
  <iact:action type="add" startTime="105478">
    <iact:property name="dataType"/>
    <iact:actionData xml:id="d30">
      <inkml:trace xmlns:inkml="http://www.w3.org/2003/InkML" xml:id="stk30" contextRef="#ctx0" brushRef="#br0">27905 6897 0,'53'-35'182,"-71"52"125,-17 18-300,17-35 2,18 18-2,-35 17 7,0-17 25,35 0 34,0-1-57,-18 1-6,18 0 4,0-1 179,18 18-183,17-17-4,35-18 3,-17 18-2,0 35-1,-35-53 11,17 0-9,-17 17 2,17-17 3,-17 18 4</inkml:trace>
    </iact:actionData>
  </iact:action>
  <iact:action type="add" startTime="108590">
    <iact:property name="dataType"/>
    <iact:actionData xml:id="d31">
      <inkml:trace xmlns:inkml="http://www.w3.org/2003/InkML" xml:id="stk31" contextRef="#ctx0" brushRef="#br0">19209 8326 0,'35'0'70,"18"0"-60,-18 0 1,36 0-2,35 0-4,17 0 4,1 0-4,-1-18 3,-52 18 0,-1-35-1,-52 35 1,35-36 0,-36 36 0,1 0 1,17 0 6,-17 0 9</inkml:trace>
    </iact:actionData>
  </iact:action>
  <iact:action type="add" startTime="111033">
    <iact:property name="dataType"/>
    <iact:actionData xml:id="d32">
      <inkml:trace xmlns:inkml="http://www.w3.org/2003/InkML" xml:id="stk32" contextRef="#ctx0" brushRef="#br0">20973 8149 0,'17'0'14,"19"0"6,-1 0-3,-18 0-9,19-35-1,34 35 10,-52 0-9,17 0 0,0 0 0,-17 0 0,17 0 4,-17 0-8,53 0 5,-36 0-2,-17 0 1,34 0 0,-34 0 0,35 0 0,-18 0 0,-17 0 0,35-18 4,0 1 0</inkml:trace>
    </iact:actionData>
  </iact:action>
  <iact:action type="add" startTime="112903">
    <iact:property name="dataType"/>
    <iact:actionData xml:id="d33">
      <inkml:trace xmlns:inkml="http://www.w3.org/2003/InkML" xml:id="stk33" contextRef="#ctx0" brushRef="#br0">22613 8290 0,'35'18'120,"18"-18"-100,-17 0-16,34-18 10,-35 18-6,-17 0 0,53 0 4,-54 0-8,89-35 12,-71 35-8,18 0 0,-18 0 0,1 0 0,52-18 0,-88 1 0,35 17 0,-17 0 0,17 0 8,0-36-8,-17 36 24</inkml:trace>
    </iact:actionData>
  </iact:action>
  <iact:action type="add" startTime="115190">
    <iact:property name="dataType"/>
    <iact:actionData xml:id="d34">
      <inkml:trace xmlns:inkml="http://www.w3.org/2003/InkML" xml:id="stk34" contextRef="#ctx0" brushRef="#br0">24783 8273 0,'35'-18'63,"-17"18"-55,17 0-1,18 0 2,-18 0 31,0 0-32,-17 0 8,17 0 16,0-18-16,-17 1 0,17 17 24,-17 0 0,17-36-16,1 36 16,-19 0-30,19-35-4,16 35 10,19-17 0,-36 17 0</inkml:trace>
    </iact:actionData>
  </iact:action>
  <iact:action type="add" startTime="116624">
    <iact:property name="dataType"/>
    <iact:actionData xml:id="d35">
      <inkml:trace xmlns:inkml="http://www.w3.org/2003/InkML" xml:id="stk35" contextRef="#ctx0" brushRef="#br0">28557 7849 0,'-53'18'208,"18"-18"-201,-35 0 1,-1 0 2,53 0-5,-52 35 1,-1-35 3,1 0-1,17 0 0,18 0 0,-36 35 0,-52-35 0,123 18 0,-18-18 0,-17 0 16,17 0 0,-17 0-8,17 0 8,53-35 297,1 35-312,-36-18 1,17 18 10,19-17 23,-19-1-22,36 0-13,-18-17 64,1 0-64,-19 35 8,36-36 0,-18 19 7,1-18-6,-19-1-1,-34 36 200,-19 0-207,-16 0 2,34 53 1,0-53-3,1 0 0,-1 18-1,0-18 14,1 17-14,-19-17 8,19 18-8,-18 35 8,-1-35 0,19-1-8,17 1 0,-53 17 8,35 18-5,0-35 17,18-1-12,0 19 1,18-1-9,-18-17 0,0 17-1,35 0 1,-17 0 9,0-17-1,-18 17 16,35-35 40,35 0-64,-70 18-1,53 0 2,-35-18-1,17 0 0,1 0 0,-19 0 0,36 17 0,-35 1 0,35-18 0,-18 0 8,-17 18 0</inkml:trace>
    </iact:actionData>
  </iact:action>
  <iact:action type="add" startTime="122903">
    <iact:property name="dataType"/>
    <iact:actionData xml:id="d36">
      <inkml:trace xmlns:inkml="http://www.w3.org/2003/InkML" xml:id="stk36" contextRef="#ctx0" brushRef="#br0">18785 17233 0,'53'0'79,"-17"0"-64,-1 0-5,18 0-1,-18 0 1,0 0 0,1 0-7,-1 0 3,0 0 3,0 0 9,1 0-14,-19 0 12,19 0-7,52 0 18,-71 0-23,19 0 13,-1 0 47,-17 0-48,-1 0 6,1-17-17,0 17 16,-1-18 3,1 18-15,0 0 46,-1-18-22,-17 1-7,53 17-6,-35-18-12,17 0 17,-17 1-9,17-1 184,0 0-193</inkml:trace>
    </iact:actionData>
  </iact:action>
  <iact:action type="add" startTime="124951">
    <iact:property name="dataType"/>
    <iact:actionData xml:id="d37">
      <inkml:trace xmlns:inkml="http://www.w3.org/2003/InkML" xml:id="stk37" contextRef="#ctx0" brushRef="#br0">20673 16810 0,'53'0'62,"-36"0"-51,19 0-3,-19 0 2,19 0 0,-19 0-2,18 0-1,1 0 12,-19 17 34</inkml:trace>
    </iact:actionData>
  </iact:action>
  <iact:action type="add" startTime="126647">
    <iact:property name="dataType"/>
    <iact:actionData xml:id="d38">
      <inkml:trace xmlns:inkml="http://www.w3.org/2003/InkML" xml:id="stk38" contextRef="#ctx0" brushRef="#br0">22631 17180 0,'17'-17'29,"19"34"-18,-1-17-3,18 0-1,53 18-1,-106 0 4,35-18-4,-17 0 1,17 0 2,0 0-2,-17 0 9,17 0-7,-17 0-1,17 0 0,-17 0 0,17 0 7,0 0-6,0 0 26,-17 0-30,0 0 2,17 0 1,0 0 0,-17 0 1,0 0-2,-1 0 2,1 0-2,17 0 13,-17 0-8,17-18-4</inkml:trace>
    </iact:actionData>
  </iact:action>
  <iact:action type="add" startTime="128648">
    <iact:property name="dataType"/>
    <iact:actionData xml:id="d39">
      <inkml:trace xmlns:inkml="http://www.w3.org/2003/InkML" xml:id="stk39" contextRef="#ctx0" brushRef="#br0">24606 17022 0,'0'17'93,"36"1"-85,-19-1 1,36-17-3,-18 0 3,71 0-1,-71 0 0,36 36 0,35-36-1,-36 0 2,-34 0-1,-19 0 0,19 0 2,-1 0-4</inkml:trace>
    </iact:actionData>
  </iact:action>
  <iact:action type="add" startTime="129865">
    <iact:property name="dataType"/>
    <iact:actionData xml:id="d40">
      <inkml:trace xmlns:inkml="http://www.w3.org/2003/InkML" xml:id="stk40" contextRef="#ctx0" brushRef="#br0">27887 16845 0,'35'0'133,"18"0"-124,-17-18-1,34 18 1,1 0-2,34-35 1,-69 35-3,17 0 12,-18-35-9,0 35-1,-17 0 25,17 0-13,36 0-14,-54 0 4,54 0-1,-36-35 2,36 35-4,-54 0 2,19 0-1,17-18 2</inkml:trace>
    </iact:actionData>
  </iact:action>
  <iact:action type="add" startTime="130896">
    <iact:property name="dataType"/>
    <iact:actionData xml:id="d41">
      <inkml:trace xmlns:inkml="http://www.w3.org/2003/InkML" xml:id="stk41" contextRef="#ctx0" brushRef="#br0">28257 16439 0,'0'36'84,"0"17"-68,-52 0-8,-1-53 0,53 17 0,-18 1 0,0-1 0,1-17 0,-1 36 32,-17-1-24,-18-17 0,35-1-1,1 1-7,-1-18 0,18 18 1,-18-1-1,1 1-1,-1-1 9,-35 1 11,88 35 119,-17-53-125,-18 35-6,53 18 1,-18-17-8,-17-19 0,17-17 0,18 18 0,-53-1 1,35-17-2,-17 18 41</inkml:trace>
    </iact:actionData>
  </iact:action>
  <iact:action type="add" startTime="139241">
    <iact:property name="dataType"/>
    <iact:actionData xml:id="d42">
      <inkml:trace xmlns:inkml="http://www.w3.org/2003/InkML" xml:id="stk42" contextRef="#ctx0" brushRef="#br0">19050 4851 0,'-18'0'6,"1"0"33,17-53-32,0 17 4,0 19-6,17-54 7,-17 36 0,18 0 12,0 17 63,-1-17-79,1-18 0,0 53 9,17-35 8,0 17 88,0-17-108,71 35 7,-35 0-7,35 0 3,17 0-1,1 0 2,52-36-1,-106 1 0,125-18 0,-72 53-1,0-35 2,1 35-1,-54-35 0,54 35 0,-18 0 0,88-53 0,35 0-1,-52 53 2,17-35-2,-18 35 1,-53-53 1,-52 53-2,35-36 2,-71 36-2,-17 0 2,17 0-1,18 0 0,35-35 0,-17 35 0,34 0-1,1-35 2,-70 35-2,34 0 2,1-35-1,-36 35 0,18 0 0,-18 0 0,36 0 2,-54 0-4,54 0 2,-36 0 2,-17 0-2,17 0-3,-17 0 4,52 0-1,-34 0 9,-19 0-11,19 0 2,-1 0 0,-18 0 1,19 0-2,-19 0 1,54 0 9,-1 0-9,1 0-1,35 0 1,-36 0 1,-52 0-2,17 0 2,-17 0-2,35 0 10,0 0-7,-36 0 6,19 0-10,-1 0 2,-17 0 8,17 0-8,-17 0 0,17 0 0,0 0 24,-17 0-23,-1 0 1,1 0-5,0 0 3,-1 17 0,-17 1 8,18-18-8,0 17 0,-1-17 0,18 0 0,-17 18 3,0 17-6,17-17 3,-35 17 0,35 36 0,-35-54 0,18 36 0,0-35 8,-18 0-8,35 17 0,-35 36 8,0-54-8,18 18 0,17 1 2,-35-19-4,0 19 2,35-1 0,-35-17 8,0 17 0,0 18 98,0 0-100,-18-36-4,18 1 0,-35 17 3,35-17 2,0 17 1</inkml:trace>
    </iact:actionData>
  </iact:action>
  <iact:action type="add" startTime="153478">
    <iact:property name="dataType"/>
    <iact:actionData xml:id="d43">
      <inkml:trace xmlns:inkml="http://www.w3.org/2003/InkML" xml:id="stk43" contextRef="#ctx0" brushRef="#br0">17074 4762 0,'-17'0'79,"-1"-35"-71,18 0 1,0 17-2,0-17 0,18-36 1,-18 1 1,17 17-2,1 18 2,17-1 1,-17-16 3,17 16 4,-17-17-10,70-17 1,-35 34 0,18 1 1,17-53-2,-18 53 0,54-53 1,-54 52 0,71-52 1,-35 35-1,53-70 0,-35 34 0,-36 19 2,70-36-5,1 18 4,35 0-1,-70 0 0,70-1 0,-36 36 0,-69 18-1,52-53 2,-18 35-2,54 18 2,-36-18-2,-35 53 2,35-35-2,0-36 1,18 53 0,17 18 1,71-53-2,-18 18 2,-35-18-1,36 53 0,-19-53-1,-70 53 2,36 0-1,-54 0 0,1 0 2,52 0-4,-88 0 2,53 0-1,-17 0 5,52 0-7,-123 0 3,88 71-1,36-36 2,-36 53-2,35-35 2,-17 18-1,0-1-1,52 19 2,1-1-1,-18 18-1,-35-18 2,-53-53-1,-18-17 0,-71-1 0,19 1 0,-19-18 0,36 18 0,-35 17 0,35-17 0,-18 17 1,18 18-2,0-18 1,-18 0 0,53 18 0,-70-18 0,17 1-1,-17-19 12,17 1-14,-35 0 6,35 17-5,-17 18 4,70 17-4,-70 1 2,35-18-1,88 35 2,-106-17-2,36-36 1,17 71 2,-35-36-3,35 19 1,36-1-1,-36-18 2,-53-17-1,18 0 0,53-35 0,-36 70 0,-17-35 0,0 0 0,53 0-1,-35 35 2,17-18-1,18 1 0,-36 0-1,1 34 5,35 1-7,-71-35 6,0-1-6,53 71 2,53 1 2,-52-19-2,-1 18 2,0-17-2,0 70 2,36-36-1,-36-17 0,18 18 0,-18-35 0,-35 17 0,35-18 0,0 18 0,-53-17 0,18-1 0,36 1 0,-72 35-1,19-89 3,34 89-3,-35-36 1,18 18 0,-17-17 0,-36 52 0,0 1-1,52-1 2,-16 36 2,17 52-7,-53-17 4,53-17 0,-36-19 1,1 19-1,-18-19-1,0-34 2,0-1-1,0-35 0,0 18 0,0-36 0,0 54 0,0-71 0,53 88 0,-53-53 0,0 17-1,0 19 3,-36-1-3,1-70 1,0 35 0,0-53 0,-18 36-1,53-36 2,-36-35-1,-34 70 0,-18-17-1,52-35 10,-52 52-9,53-87-1,-18 52 2,35-35-1,-35 53 0,-17-36 0,35-35 0,-71 54 0,35-1 0,36-53 0,-36 36 0,-34 87 0,34-69 1,0-37-2,-17 1 0,18 0 2,-36 53-2,18-18 2,17-17-1,-88 52-1,18 18 2,35-35 1,-35 35-5,53-70 4,-35 70-2,-18 0 2,-1-88-2,107 35 1,-124 18 0,89-18 0,17-52 1,-53 52-1,0-18 0,-17 19 0,35-19 0,17-35 0,1 54 0,-72-1 2,72-18-4,-36 18 2,-35-17-1,17-18 2,54 0 2,-36 17-6,0-17 2,18-17 4,-53 52-5,0 0 1,17 0 2,1-53-2,-1 18 1,-17-17 1,-35 17-1,52-18-1,-70 18 2,71-18-1,52-35 2,-34 0-4,-19 35 1,53-35 4,-34 53-5,-36-17 2,35-36-1,35 0 2,-35 0-2,-35 35 2,-35-35-2,70 0 2,-17 0-1,-54 0-1,54 0 2,-1 0-2,1 0 2,17 0-1,35 0 0,-35 0 0,-17 0 0,52 0-1,-34 0 2,-54 0-2,18-18 3,-53-35-4,70 53 3,-17-17-2,-35-1 3,17-35-4,-17 53 3,-18-35-2,17-18 4,54 18-6,-1-18 4,-70 17-1,124 1 0,-19 17 0,19-17-1,17 18 1,-53-72 0,18 89 0,17-35 0,-34-18 1,-1-17-1,-18 34-1,-34-34 1,87 17 0,-52-18 1,-19-17-2,1 0 2,35-18-1,36 71 0,-54-18 0,72 18 0,-19-54 0,36 54-1,-18-18 2,0 0-1,-18-17 0,18-54 0,-17 36 0,17-35 0,-35-18 0,52-36 0,-52 54 2,35-124-5,-70 35 7,52 0-7,18 18 4,18-35-2,0-36 1,-36 54 0,71-89 0,0 18 0,0 35 2,-35-35-5,35-89 4,0 54-1,0-89 0,0-17 3,0-1-7,0 19 8,0-19-7,0-70 3,0 177 0,0-36-1,-53 18 1,53 35 1,0 18-1,0-89 0,0 54-1,0-36 1,-70-158 1,70 228-2,88-69 2,-88 52 0,0 70-2,0 1 1,0 53-1,0-54 2,-18 142-1,18-18 0,0-17 0,18 52 0,-18 18 0,17-17 2,1 17-4,70-35 2,0 0 0,-52 70 0,-36 0-1,0-17 2,17 0 9,1 17-4,-18-17 51,18 35-49,-1-35-8,18-1 7,36 1 1,35 17 9,-88 1-9,-1-1-8,1 18-1,17 0 3,18-18-3,-18 1 0,53-1 1,-70-35 1,53 36-2,-1 17 2,-35 0-2,18 0 1,-17 0 0,-1-36 0,-17 36 1,17 0 7,0 0 0,-17 0-4,17 0-9,-17 0 8,-1-17 19</inkml:trace>
    </iact:actionData>
  </iact:action>
</iact:actions>
</file>

<file path=ppt/ink/inkAction1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6:06:24.48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3007">
    <iact:property name="dataType"/>
    <iact:actionData xml:id="d0">
      <inkml:trace xmlns:inkml="http://www.w3.org/2003/InkML" xml:id="stk0" contextRef="#ctx0" brushRef="#br0">12682 6085 0,'-17'0'94,"17"18"-79,0 17 2,0-17-1,0 17-1,0-17 2,0 52-9,0 1-1,0-36 4,0-17-5,0 0 1,0-1 1,0 1 2,0 17 5,53-35 136,52-53-142,1-35-2,18 0 1,17 0 0,-18-1 0,18 1 0,-35 35 0,18-35 0,-36 0 0,-17 53 1,34-71-2,1 35 1,-53 36 0,18-18 0,-1-18 1,-17 54-2,0-36 2,-18 18 0,-17 35 6,17-18-5</inkml:trace>
    </iact:actionData>
  </iact:action>
  <iact:action type="add" startTime="15727">
    <iact:property name="dataType"/>
    <iact:actionData xml:id="d1">
      <inkml:trace xmlns:inkml="http://www.w3.org/2003/InkML" xml:id="stk1" contextRef="#ctx0" brushRef="#br0">19562 4886 0,'-18'-18'91,"18"-17"-81,0-36 2,0-17-5,18 53-5,70-88 4,-88 87 2,0-34-1,0 34 0,17 19 3,1-54-3,0 54 8,-1-36 0,-17 17 83,18-17-91,52 18 0,54 35 2,-1 0-1,19 0 0,16 0 0,19 0 0,70 0 0,-36 0-1,89 0 2,-123 0-1,52-88 0,-106 88 0,54 0 0,-107-35 0,71-18 0,-70 18 0,52 35 0,-17 0 3,88-36-6,-53 36 3,36 0 0,-19 0 0,19 0-1,-71 0 1,17 0 1,36 0-2,-106 0 2,0 0 1,17 0-5,-52 0 3,17 0 1,1-35-1,69 35 0,-34 0 0,-18 0-1,53-18 1,-18 1 0,-18 17 0,-34-18 0,-19 0 0,36 18 1,-17 0-1,-1 0 8,-18 0 15,19 0-23,-19 0 2,19 0 45,-19 0 1,-17 53-39,0 18-8,36 17 0,-1 18 1,-18 53 2,36-36-8,-35-70 4,-18 0-2,0 18-1,0-54 3,18-17 4,-18 35-6,-18 18 79,18-17-61,0-1-15,0-17 6,-18 34 10,18-34 71</inkml:trace>
    </iact:actionData>
  </iact:action>
  <iact:action type="add" startTime="22384">
    <iact:property name="dataType"/>
    <iact:actionData xml:id="d2">
      <inkml:trace xmlns:inkml="http://www.w3.org/2003/InkML" xml:id="stk2" contextRef="#ctx0" brushRef="#br0">19720 6562 0,'18'0'59,"52"0"-53,-17 0 6,18 0-9,-1 0 2,1 0 2,-18 0 4,18 0-3,-36 0-3,-18 0 4,1 0 8,0 0-10</inkml:trace>
    </iact:actionData>
  </iact:action>
  <iact:action type="add" startTime="23281">
    <iact:property name="dataType"/>
    <iact:actionData xml:id="d3">
      <inkml:trace xmlns:inkml="http://www.w3.org/2003/InkML" xml:id="stk3" contextRef="#ctx0" brushRef="#br0">19985 7726 0,'35'0'37,"-17"0"-21,17 0 3,0 0-6,-17 0-1,17 0 0,18 0-5,-53-18 2,35 18-3,18-17 11,-53-1-10,36 18 2,-19 0-1,36-18-1,-35 18 18</inkml:trace>
    </iact:actionData>
  </iact:action>
  <iact:action type="add" startTime="24112">
    <iact:property name="dataType"/>
    <iact:actionData xml:id="d4">
      <inkml:trace xmlns:inkml="http://www.w3.org/2003/InkML" xml:id="stk4" contextRef="#ctx0" brushRef="#br0">19773 9719 0,'18'-18'16,"35"1"-5,0-36-5,-36 53 0,54-35 1,-54 35-1,1-18 4,17 0-4,-17 1 3,17-1 7,-17-17 3,17 35 1</inkml:trace>
    </iact:actionData>
  </iact:action>
  <iact:action type="add" startTime="27208">
    <iact:property name="dataType"/>
    <iact:actionData xml:id="d5">
      <inkml:trace xmlns:inkml="http://www.w3.org/2003/InkML" xml:id="stk5" contextRef="#ctx0" brushRef="#br0">3475 3969 0,'0'-18'37,"53"18"-28,17 0-2,89 0 0,-35 0 2,-19 0-1,107 0 0,0 0-1,17 0 2,-53 0-1,36 0 0,-36 0 0,54 0 0,-19 0 0,-105 0 0,71 0 0,-107 0-1,1-35 1,-1 35 1,-34 0-1,-19 0 0,19 0-1,-19 0 2,18 0 15,18 123 161,0 124-169,-17-123-10,16 52 4,-16-35-6,-36 36 5,35-107-3,-35 54 0,0-36 0,53-18 3,-53 1-3,0 17 2,18-70 0,-18 52 0,17-17 0,1 0 0,17-35 0,-17 35 0,-1 0 0,19-18 0,-36 18 1,17-18-2,19 36 2,-36-1-2,70 18 2,-52 18-2,17 18 2,0-18-2,-35-71 1,0 35 1,18-17-2,0-53 1,-18 36 0,-36 16 146,-87-16-146,-54-36 4,-69 53-2,-37 0-7,-17-53 2,1 53 7,16-53-5,19 0-2,34 0 3,19 0 0,34 0 1,54 0-2,88 0 1,-71 0 0,35 0 0,54 0 1,-54 0-2,-35 0 1,36 0 1,-18 0-1,-36-18 0,36 0-1,-53-17 2,123 35-2,-17 0 4,17 0-6,1-18 143,17 1-140,0-107-1,0 71 0,0-105-1,0-89 4,0 17-3,0 1 3,0-18-2,0 71-3,0-1 3,0 36 1,0 53-2,0-36 1,0 54 1,0 17-2,-18-53 2,0 71-2,18-36 1,0 36 0,-17 0 9,-1 17-1,0-52 80,-35-1-88,18 0-1,18-17 1,-1 35 2,18 36-3,-18 17 0,18-18 123,53 18-121,18 0-1,87 0 4,72 0-5,70 35-1,-124 54-1,18-37 2,-18-16 2,-52-1-2,-54-35 2,-34 0-2</inkml:trace>
    </iact:actionData>
  </iact:action>
  <iact:action type="add" startTime="30136">
    <iact:property name="dataType"/>
    <iact:actionData xml:id="d6">
      <inkml:trace xmlns:inkml="http://www.w3.org/2003/InkML" xml:id="stk6" contextRef="#ctx0" brushRef="#br0">16563 6209 0,'35'0'54,"0"0"-47,-17 0 1,17 0-1,18 0 2,-17 0-1,34 0 0,1 0 0,-18 0 3,-18 0-3,18 0-3,-18 0 3,0 0 4,-17 0-7,17 0 2,1 0 9,-19 0 7</inkml:trace>
    </iact:actionData>
  </iact:action>
  <iact:action type="add" startTime="31073">
    <iact:property name="dataType"/>
    <iact:actionData xml:id="d7">
      <inkml:trace xmlns:inkml="http://www.w3.org/2003/InkML" xml:id="stk7" contextRef="#ctx0" brushRef="#br0">16933 7285 0,'18'0'40,"17"-35"-33,-17 35 2,17 0-3,-17 0 0,52-36 5,-52 36-5,35-17 1,-35 17 2,17 0-1,0-36 1,-17 36 8,35-17 14,-36-1 23,1 18-38,17 0-4</inkml:trace>
    </iact:actionData>
  </iact:action>
  <iact:action type="add" startTime="33560">
    <iact:property name="dataType"/>
    <iact:actionData xml:id="d8">
      <inkml:trace xmlns:inkml="http://www.w3.org/2003/InkML" xml:id="stk8" contextRef="#ctx0" brushRef="#br0">16863 12188 0,'35'-17'30,"-17"17"-23,17 0 1,-17 0-1,17 0 2,35 0-1,-52 0 0,53 0 0,-36-35 3,71-1-6,-18 1 12,-88 17-10,35 1 1,-17-1 1,-1 18 6,19 0 10,-36-18-18</inkml:trace>
    </iact:actionData>
  </iact:action>
  <iact:action type="add" startTime="34404">
    <iact:property name="dataType"/>
    <iact:actionData xml:id="d9">
      <inkml:trace xmlns:inkml="http://www.w3.org/2003/InkML" xml:id="stk9" contextRef="#ctx0" brushRef="#br0">16845 12841 0,'0'-18'17,"35"1"-12,1 17 6,-19 0-3,36-35 3,-17-1-4,-1 1 6,18 17 12,-18-17-9,-17 35-1,17-35 2</inkml:trace>
    </iact:actionData>
  </iact:action>
  <iact:action type="add" startTime="35599">
    <iact:property name="dataType"/>
    <iact:actionData xml:id="d10">
      <inkml:trace xmlns:inkml="http://www.w3.org/2003/InkML" xml:id="stk10" contextRef="#ctx0" brushRef="#br0">17198 14252 0,'0'-17'30,"53"-19"-22,17 1 8,-34 35-9,17 0 2,-1-18-1,-34 18 0,35-35-1,-18 0 28,-17 35-30</inkml:trace>
    </iact:actionData>
  </iact:action>
  <iact:action type="add" startTime="37722">
    <iact:property name="dataType"/>
    <iact:actionData xml:id="d11">
      <inkml:trace xmlns:inkml="http://www.w3.org/2003/InkML" xml:id="stk11" contextRef="#ctx0" brushRef="#br0">3404 5151 0,'36'-18'91,"69"18"-81,142 0-6,36 0 2,34 0 5,177 0-3,-124 0-1,107 0-1,-195 0 1,-35 0-1,-141 0 3,52 0-2,-105 0 2,-35 0-2</inkml:trace>
    </iact:actionData>
  </iact:action>
  <iact:action type="add" startTime="38378">
    <iact:property name="dataType"/>
    <iact:actionData xml:id="d12">
      <inkml:trace xmlns:inkml="http://www.w3.org/2003/InkML" xml:id="stk12" contextRef="#ctx0" brushRef="#br0">2734 5944 0,'0'0'3,"247"0"0,123-35 3,-140-18 0,158-53 3,17 53-2,-122 0 1,52 18 0,-194 18 0,35 17 0,-35-36 2,-88 36-4,-17 0 3,34-35 7,-52 35-9,17 0 9,0 0-6,-17 0-3,17 0 0,-17 0 18,17 0-1,0 0-17,-17 0 2,17 0-1,36 0 0,-53 0-1,17 0 4,-18 0 3</inkml:trace>
    </iact:actionData>
  </iact:action>
  <iact:action type="add" startTime="38902">
    <iact:property name="dataType"/>
    <iact:actionData xml:id="d13">
      <inkml:trace xmlns:inkml="http://www.w3.org/2003/InkML" xml:id="stk13" contextRef="#ctx0" brushRef="#br0">6032 5521 0,'71'35'81,"17"53"-72,124-17 1,-53 35-2,-1-36 0,36 54 0,-52-18-3,-54-36 2,-35-52 0,17 52 5,-17-17-7,0-35 4,-18 0-1,36 17-1,-1 53 3,19 0-5,122 18 5,-17 35-2,-35-17-1,-53-18 0,-36-1 2,1 54-3,-53-106 3,17 53-1,0-36-1,-35 1 2,0 0-1,0-1 0,0-52 0,0 17 0,0-17 2,0 52-4,0-35 3,0-17-2,0 53 2,0-1-2,0 1 2,35 35-2,-35 17 5,36 1-8,17-1 5,-18 18-2,0-53 2,36 53-2,-18-105 1,-53-1 8,0-53 72,0 1-80,0-19 0,0 19 9,0-18-10,0-36 9,0 53-4,0-17-8,0 17 5,-18-17 6,18 0 1,0 17-8,0-17 8,0 53 124,0-1-130,0 36 1,18 0 92,-18-35-94,0 17-1,0-17 0,-36-1 120,19-17-120,-54 0 0,18 0-1,-17 0 9,17 0-9,18 0 3,-1 0-3,1-17 1,17-1 1,-17 18-2,17 0 4,-17 0-6,-18-18 3</inkml:trace>
    </iact:actionData>
  </iact:action>
  <iact:action type="add" startTime="42232">
    <iact:property name="dataType"/>
    <iact:actionData xml:id="d14">
      <inkml:trace xmlns:inkml="http://www.w3.org/2003/InkML" xml:id="stk14" contextRef="#ctx0" brushRef="#br0">17480 7973 0,'18'0'83,"-1"0"-73,1-18 2,0 18 1,35-18-4,-18-17 14,-17 35-16</inkml:trace>
    </iact:actionData>
  </iact:action>
  <iact:action type="add" startTime="43512">
    <iact:property name="dataType"/>
    <iact:actionData xml:id="d15">
      <inkml:trace xmlns:inkml="http://www.w3.org/2003/InkML" xml:id="stk15" contextRef="#ctx0" brushRef="#br0">17374 11254 0,'-17'0'20,"17"-18"-10,0-35 13,17 53-6,1-18-7,0 18-5,-1-17 2,-17-1 26,18 0-10,-1 18-6,-34 0 143,-1 0-152</inkml:trace>
    </iact:actionData>
  </iact:action>
  <iact:action type="add" startTime="45232">
    <iact:property name="dataType"/>
    <iact:actionData xml:id="d16">
      <inkml:trace xmlns:inkml="http://www.w3.org/2003/InkML" xml:id="stk16" contextRef="#ctx0" brushRef="#br0">17727 15222 0,'35'0'8,"1"0"4,-19-17-3,19 17-7,-36-18 12,52-17 3,-34 35 47</inkml:trace>
    </iact:actionData>
  </iact:action>
  <iact:action type="add" startTime="45792">
    <iact:property name="dataType"/>
    <iact:actionData xml:id="d17">
      <inkml:trace xmlns:inkml="http://www.w3.org/2003/InkML" xml:id="stk17" contextRef="#ctx0" brushRef="#br0">17657 15893 0,'-18'0'142</inkml:trace>
    </iact:actionData>
  </iact:action>
  <iact:action type="add" startTime="47639">
    <iact:property name="dataType"/>
    <iact:actionData xml:id="d18">
      <inkml:trace xmlns:inkml="http://www.w3.org/2003/InkML" xml:id="stk18" contextRef="#ctx0" brushRef="#br0">10160 3422 0,'18'0'16,"52"0"-8,-17 0-1,71 0 2,52 0-2,0 0 0,1-35 0,-1-18 1,-52 53 1,-36 0-2,-35-36 1,17 36 1,-52-17-2,17 17 74,-17 17-42,17 107-30,-35-1-2,18 89 1,17-18 1,-35-18-1,0 1 0,35 17-1,18-35 3,-53-18-4,35-71 2,-35 1 0,0-53 3,0 17-6,0-18 188,-52-17-183,-72 36-5,1-36 4,17 0-1,-88 0 0,88 0-1,-70 0 2,105 0-1,-88 0-1,71 0 2,35 0-1,-53 0-1,36 0 1,34 0 0,19 0 1,-18 0 32,-36 0-18,36 0-4,-1 0-15,-16-18 12,34 18-5,-35-18 28,53-34-23,-35 16-10,35-87 2,-36-1 0,36 1 0,0-54 0,0 1 0,0 70 0,0-17 1,0-1-2,0 1 2,0 105-1,0-52 0,0 34-1,0 19 1,0-19 0,0 19 0</inkml:trace>
    </iact:actionData>
  </iact:action>
  <iact:action type="add" startTime="49624">
    <iact:property name="dataType"/>
    <iact:actionData xml:id="d19">
      <inkml:trace xmlns:inkml="http://www.w3.org/2003/InkML" xml:id="stk19" contextRef="#ctx0" brushRef="#br0">14235 7056 0,'35'0'39,"53"0"-32,0 0 0,-17 0 2,35 0-1,17 0 0,-88 0-1,71 0 2,18 0-1,-54-53-1,54 17 1,-1 1 0,-52 35 0,-36-35 3,36 35-5,-1-35 1,-52 35 2,52 0-3,1 0 3,-53 0 1,17 0-4,18-36 2,-18 36 8,36 0-8,-54 0 1,18 0-2,-17 0 9,17 0 17,1 0-9,17 0-1,-18 0-7,18 71-8,-18 17 0,-35 18 1,53 35 1,-18-71-5,1 1 3,-1 17 0,-35-35 0,0-18 0,35 107 0,-35-72 8,53 36-6,-18-36-3,-35 1 1,0-36 1,0 18-2,36 18 0,-36-36 2,0 0-2,0-17 9,0 0 192,-36-18-200,1 17 16,17-17-16,-87 0 0,-37 53 0,-16-18 0,-36 18 0,-36 0 0,54-17 0,-71 16 0,71-52 0,-1 0 0,54 36 0,-1 17 0,89-53 1,0 0-2,-18 0 1,18 0 0,-1 0 0,-34 35 1,52-35 1,-17 0-5,-36 0 4,1 35 7,52-35-9,-17 0 12,-18 0 98,-18-88-108,36-35-2,-18-107 1,0-70 1,18 53-2,-18 18 0,0-71 2,53 89-1,0 70 0,0 17 0,0 106 0,0-17 0,0 0 0,35 35 169,36 0-166,35 0-6,17 17 2,36 72 1,-36-36 0,-17-18 0,0-17 0,-18-1 0,36-17 0,-1 0 1,-70 0-3,18 0 3,-1 0-1,-17 0 1,-18 0-2,18-17 1,-35 17 0,0 0 9,17 0 40,18 0-49,-18 0 7,-17-18-8,17 18 33,0 0-32,1-18 8,-19 1-8</inkml:trace>
    </iact:actionData>
  </iact:action>
  <iact:action type="add" startTime="53632">
    <iact:property name="dataType"/>
    <iact:actionData xml:id="d20">
      <inkml:trace xmlns:inkml="http://www.w3.org/2003/InkML" xml:id="stk20" contextRef="#ctx0" brushRef="#br0">4269 3634 0,'35'0'28,"-17"0"-4,17 0-16,0 0 0,36 141 0,-1 88 1,36 71-2,70 35 2,-140-35-2,17 35 2,0-53-2,-53-17 2,0-18-2,0-71 5,0-70-7,0 17 3,0-87 1,0-19 0,17 36-3,1 0 1,-18-35 27,17-1-27,1-17 9,0 18-8</inkml:trace>
    </iact:actionData>
  </iact:action>
  <iact:action type="add" startTime="54336">
    <iact:property name="dataType"/>
    <iact:actionData xml:id="d21">
      <inkml:trace xmlns:inkml="http://www.w3.org/2003/InkML" xml:id="stk21" contextRef="#ctx0" brushRef="#br0">5292 4216 0,'53'53'72,"-1"52"-61,-16 107-3,-36 17 4,53 54-10,0 34 2,0 89 3,-1-124 3,-52 18-3,0-124 0,0-52 3,36-1-4,-36-52 2,0-54 0</inkml:trace>
    </iact:actionData>
  </iact:action>
  <iact:action type="add" startTime="59580">
    <iact:property name="dataType"/>
    <iact:actionData xml:id="d22">
      <inkml:trace xmlns:inkml="http://www.w3.org/2003/InkML" xml:id="stk22" contextRef="#ctx0" brushRef="#br0">20726 4639 0,'35'0'19,"0"0"-3,-17-35-1,17 35-5,0 0 4,-17 0-6,17-18 8,1 18-8,-1-18 0,-17 1-1,17 17 1,-18 0 9,19 0-10,-19 0 1,19 0 1,-1 0-1,18 0 0,-18 0 0,-17 0 0,17 0-1,0 0 1,18 0 0,-17 0 3,16 0-5,-16 0 1,34 0 2,-34 0-2,-19 0 2,18 0-1,-17 0 0,53 0 0,-54 0-1,1 0 1,35 0 0,-18 35 1,71-35-2,-88 18 2,-1 17-1,19-17 0,16-1 8,-34 1-8,35 17 0,53-17 0,-89 17 0,19-35 2,-19 0-5,19 0 12,-1 0 15,-17 0-16,52 0-4,-35 0-7,18 0 3,-17 0-2,69 0 2,19 0 2,-54 0-3,36 0 1,-35 0-1,-1 0 2,-52 0-2,17 0 2,-17 0 7,17 0-8,1 0 0,-19 0 0,18 0 2,-17 0-4,17 0 5,1 0-7,-19 18 4,19-18 0,34 0 1,-52 0-1,17 0 1,0 0-2,-17 0 0,52 0 2,1 0 0,-18 0-2,-18 0 0,36 0 2,-18 0-2,-18 0 2,36 0 0,-36 0 0,18 0-4,-18 0 11,-17 0-5,17 0 19,0 0-22,-17 0 7,17 0-7,-17 0 0,17 0 1,-17 17-1,-18 1-1,35-18 9,-17 0-7,-1 0-1,1 18 7</inkml:trace>
    </iact:actionData>
  </iact:action>
  <iact:action type="add" startTime="64903">
    <iact:property name="dataType"/>
    <iact:actionData xml:id="d23">
      <inkml:trace xmlns:inkml="http://www.w3.org/2003/InkML" xml:id="stk23" contextRef="#ctx0" brushRef="#br0">7814 11659 0</inkml:trace>
    </iact:actionData>
  </iact:action>
  <iact:action type="add" startTime="66808">
    <iact:property name="dataType"/>
    <iact:actionData xml:id="d24">
      <inkml:trace xmlns:inkml="http://www.w3.org/2003/InkML" xml:id="stk24" contextRef="#ctx0" brushRef="#br0">7691 11783 0,'17'17'64,"36"-17"-51,-18 0-6,-17 0 5,53 0 1,-1 0-8,-17 0-3,71 0 6,-19 0 1,19 0-2,-1 0 2,-52 0-2,17 0 1,0 0 1,-17 0 1,-54 0-4,19-17 3,-1 17-2,-17 0 0,17 0 10,-17-18 256</inkml:trace>
    </iact:actionData>
  </iact:action>
  <iact:action type="add" startTime="71062">
    <iact:property name="dataType"/>
    <iact:actionData xml:id="d25">
      <inkml:trace xmlns:inkml="http://www.w3.org/2003/InkML" xml:id="stk25" contextRef="#ctx0" brushRef="#br0">11042 11818 0,'18'18'71,"52"17"-64,-17-17 1,35 35 0,-35-36 0,18-17 0,-54 18 0,-17-1 1,71-17-1,-53 0 8,17 0 23,-18 0 9,19 0-36,-1 0-8,-17 0 4,17 0 0,-17 0 0,-1 0 0,18 0 0,-17-35 0,-18 18 0,18-36 0,-1 35 0,-17 0 1,0-17 9,0 0-12,36 17 4,-36-17 4,0 0 2,0 17-9,0-17 5,0 17-8,0-17 8,0-36-8,0 54 5,0-19-2,0 19 2,0-54-1,0 36 0,0 0 0,0-18 0,0 17 8,0 19 27,0-1-38,-18 0 7,0 1 4,-17-19-12,35 19 4,-35 17 16,17 0 3,18-18-22,-70 18 11,52 0 0,-17 0-8,17 0 0,-17 0 8,0 0-8,17 0 0,-17 0 0,17 0 0,-17 0 8,-1 0-1,19 0-7,-18 0 8,17 0-8,-17 0 0,-36 18 8,-17-1 8,70 1-8,-17 0-8,17-18 9,-17 35-10,17-35 3,-17 0 13,0 0 8,35 18-15,-71-1 1,71 19-9,-17 17 0,-1-1 8,0-34-9,18 35 9,0-35-8,-17 35 0,-1-1 8,18-34 0,0 53-8,0-36 41,18 18-34,-1 0 9,1-53-15,-18 35 6,0-17-7,53 17 0,-35-17 0,-1-18 0,1 17 0,-1-17 0,1 36 0,53-36 8,-1 35-8,-35 0 0,54-17 3,-19 17 2,1-35-4,-54 35-2,19-35 5,-1 36-8,-17-36 7,52 0-6</inkml:trace>
    </iact:actionData>
  </iact:action>
  <iact:action type="add" startTime="79313">
    <iact:property name="dataType"/>
    <iact:actionData xml:id="d26">
      <inkml:trace xmlns:inkml="http://www.w3.org/2003/InkML" xml:id="stk26" contextRef="#ctx0" brushRef="#br0">27234 7849 0,'89'36'7,"-1"-36"-1,123 0 4,-69 0-2,87 0-1,-106 0-1,1 0 1,-54 0 1,-52 0 1</inkml:trace>
    </iact:actionData>
  </iact:action>
  <iact:action type="add" startTime="81970">
    <iact:property name="dataType"/>
    <iact:actionData xml:id="d27">
      <inkml:trace xmlns:inkml="http://www.w3.org/2003/InkML" xml:id="stk27" contextRef="#ctx0" brushRef="#br0">27481 11095 0,'0'-18'16,"36"18"-7,-1 0 6,0 0-10,-17 0 2,52 0 0,-52 0 4,17 0-6,1 0 4,17 0-1,-1 0-2,-34 0 3,0 0-2,17 0 5,0 0-8,-17 0 13,17 0-1</inkml:trace>
    </iact:actionData>
  </iact:action>
  <iact:action type="add" startTime="83936">
    <iact:property name="dataType"/>
    <iact:actionData xml:id="d28">
      <inkml:trace xmlns:inkml="http://www.w3.org/2003/InkML" xml:id="stk28" contextRef="#ctx0" brushRef="#br0">27446 15081 0,'35'0'54,"-17"0"-31,17 0-15,36-35 3,-1 35-6,-34-18 3,17 1-1,17-19 3,1 36-3,-36 0 2,36-35-2,-54 35 9,1 0-7,-1-18 6,1 18-7</inkml:trace>
    </iact:actionData>
  </iact:action>
  <iact:action type="add" startTime="84695">
    <iact:property name="dataType"/>
    <iact:actionData xml:id="d29">
      <inkml:trace xmlns:inkml="http://www.w3.org/2003/InkML" xml:id="stk29" contextRef="#ctx0" brushRef="#br0">27640 16087 0,'0'17'47,"18"-17"-39,70 0 0,-70-17 0,35 17 0,-18 0-1,35-36 2,-17 36-1,-17 0-1,-19 0 1,18 0 0,-17-17 17,0-1-18,-1 18 99,19-18-43</inkml:trace>
    </iact:actionData>
  </iact:action>
  <iact:action type="add" startTime="89585">
    <iact:property name="dataType"/>
    <iact:actionData xml:id="d30">
      <inkml:trace xmlns:inkml="http://www.w3.org/2003/InkML" xml:id="stk30" contextRef="#ctx0" brushRef="#br0">15134 7179 0,'18'0'95,"35"18"-84,35 123-4,-35 35-2,35 36 3,-35-53-1,0 88 1,-18-71-1,53 18 2,-88-141-2,53 70 2,-53-52-1,0-53-1,18 17 1,-18 0 2</inkml:trace>
    </iact:actionData>
  </iact:action>
  <iact:action type="add" startTime="90377">
    <iact:property name="dataType"/>
    <iact:actionData xml:id="d31">
      <inkml:trace xmlns:inkml="http://www.w3.org/2003/InkML" xml:id="stk31" contextRef="#ctx0" brushRef="#br0">13882 7602 0,'70'0'31,"36"0"-26,53 0 2,0 36 2,-18-36 0,70 35-2,-34-35 1,-54 53 1,-52-53-2,35 0 1,-18 0 0,18 0 2,-53 0-1,70 0-4,-17 0 4,17 0-1,-34 0-1,16 0 1,1 0 1,-35 0-2,-1 0 2,-52 0-2,17 0 2,1 0-3,-19 0 4</inkml:trace>
    </iact:actionData>
  </iact:action>
  <iact:action type="add" startTime="91140">
    <iact:property name="dataType"/>
    <iact:actionData xml:id="d32">
      <inkml:trace xmlns:inkml="http://www.w3.org/2003/InkML" xml:id="stk32" contextRef="#ctx0" brushRef="#br0">13194 8396 0,'35'0'3,"18"0"4,106 0 2,-36 0 1,54 0 0,-1 0 1,0 0-6,-52 0-3,17 0 10,35 0-8,36 0 4,53 0 0,-124 0 3,106 0-7,-71 0 7,-70 0-6,88-18 6,-71 18-6,-34-35 5,-36 35-3,-36 0 0,36-17 2,-35-1 0</inkml:trace>
    </iact:actionData>
  </iact:action>
  <iact:action type="add" startTime="102591">
    <iact:property name="dataType"/>
    <iact:actionData xml:id="d33">
      <inkml:trace xmlns:inkml="http://www.w3.org/2003/InkML" xml:id="stk33" contextRef="#ctx0" brushRef="#br0">15187 11307 0,'0'17'31,"0"1"-23,18-1-1,17-17 1,-17 18 0,35 0-1,-1 35 2,1-36-1,18 54 1,-71-18-2,18-18 1,52 0 0,-52 1 0,-18-19 0,17 1 1,-17-1 6,36-17 117,-19-17-126,1-18 1,35-18 1,-35 0 0,87-35 0,-16-18 0,-1-53 0,18-17 0,70 17 0,-88 18 0,53-36 0,-53 36 0,1 18 0,-1-18 0,-35 35 0,0 53 0,-36 18 0,1 17 3,-18-17-6</inkml:trace>
    </iact:actionData>
  </iact:action>
  <iact:action type="add" startTime="112193">
    <iact:property name="dataType"/>
    <iact:actionData xml:id="d34">
      <inkml:trace xmlns:inkml="http://www.w3.org/2003/InkML" xml:id="stk34" contextRef="#ctx0" brushRef="#br0">6756 16457 0,'-18'53'53,"18"18"-45,0 17 0,18-35 0,17-36 0,-35 19 7,18-19 34,-1-17-42,19 0 2,16 0-2,72 0 2,-1 0-2,-17 0 2,88-35-1,36-53 0,-125 70-1,-34-17 2,-53 17 1,34 18 188</inkml:trace>
    </iact:actionData>
  </iact:action>
  <iact:action type="add" startTime="112863">
    <iact:property name="dataType"/>
    <iact:actionData xml:id="d35">
      <inkml:trace xmlns:inkml="http://www.w3.org/2003/InkML" xml:id="stk35" contextRef="#ctx0" brushRef="#br0">8537 16933 0,'18'53'38,"-18"-35"-30,17 0 16,1-18 16,17 0-33,-17 0 10,35 0 0,18-71-10,-36 36 1,0-1 0,0 1 0,-35 17 1,36-34-3,-36 16 21,70 36 91,-35-17-111,1-19 18,17 19-6,-18-1-15,0-17 69</inkml:trace>
    </iact:actionData>
  </iact:action>
  <iact:action type="add" startTime="114040">
    <iact:property name="dataType"/>
    <iact:actionData xml:id="d36">
      <inkml:trace xmlns:inkml="http://www.w3.org/2003/InkML" xml:id="stk36" contextRef="#ctx0" brushRef="#br0">10901 12153 0,'0'71'86,"0"-36"-74,0-17-5,0 52 0,0-35 7,0-17 18,35-18 201,53-70-222,-52-1-2,52-70 3,-18 70-6,19-17-3,-37 0 3,19-18 5,-36 36-4,71-19-2,-35 1 4,17 18 1,-53 34-4,-17 1 2,17 0 0,0 17 8,1 1 0,-19-19 0,-17 1 26,18 35-36,0-18 12,-1 1 4</inkml:trace>
    </iact:actionData>
  </iact:action>
  <iact:action type="add" startTime="118238">
    <iact:property name="dataType"/>
    <iact:actionData xml:id="d37">
      <inkml:trace xmlns:inkml="http://www.w3.org/2003/InkML" xml:id="stk37" contextRef="#ctx0" brushRef="#br0">11589 16404 0,'-36'0'63,"36"18"-40,0 17-13,0 0-4,0-17 12,0 53-11,0-36 11,0 0-4,-17 0-7,-1-17 2,18 0-1,0 17 8,35-70 107,1-36-118,17 18 2,0 0 2,-1 0-2,-16-17 3,-19 35-4,19-18 3,-19 0-1,1 35 2,0-35-5,17 35 4,-35 1-1,0-1 0,18 1-1,-1-1 9,1-35-7,-1 35-1,1 1-1,0-19 2,35-16-2,-53 16 4,35-34-6,-17 34 3,-1-52 3,18 53-6,18 0 3,-53-1 9,36 1-2</inkml:trace>
    </iact:actionData>
  </iact:action>
  <iact:action type="add" startTime="120712">
    <iact:property name="dataType"/>
    <iact:actionData xml:id="d38">
      <inkml:trace xmlns:inkml="http://www.w3.org/2003/InkML" xml:id="stk38" contextRef="#ctx0" brushRef="#br0">16316 15434 0,'0'-18'33,"0"54"20,0 17-45,0-36 2,0 18-5,0 36 3,0-53 3,0 17-5,0-17 1,0 17 1,0 0 9,0-17 30,35-142 67,1 54-104,-1-142-2,71 106 0,-89-52 1,1 16-3,35 19 2,-18-36 0,0 53-3,-35 36 6,18 35-6,0 17 3,-18-17 1,17 35 25</inkml:trace>
    </iact:actionData>
  </iact:action>
  <iact:action type="add" startTime="132248">
    <iact:property name="dataType"/>
    <iact:actionData xml:id="d39">
      <inkml:trace xmlns:inkml="http://www.w3.org/2003/InkML" xml:id="stk39" contextRef="#ctx0" brushRef="#br0">28099 5980 0,'53'0'61,"17"0"-51,-17 0 0,18 0 2,52 0-6,-70 0 6,-18 0-3,71 0-3,-53 0 0,0 0 3,0 0-2,17 0 0,-34 0 1,-19 0 1,1 17 95,-18 71-96,0 89-1,0-18 5,0 70-8,53 35 5,-53-34-1,88 87 0,-88-123 0,53 88 1,0-105-2,-35 35 1,-1-1-1,-17-17 2,0-35 1,53 17-4,-53-35 2,35-35 0,-35 35 1,0-35-2,0 0 1,0 18 0,0 34 1,0-69-2,0 34 1,0-17-1,0 17 4,0 1-6,0 52 4,0 1-2,0-1 4,0 53-4,0 18 0,0-18 0,0 1 1,53 17 1,-53-18-2,0 0 1,-35 71 1,-18 0-1,18 0 0,-18-18 0,0 18 0,0 0-1,0-36 2,53 1-1,-35 0 0,35-54 0,0-34 2,0-71-4,0 17 2,0-52 0,-35-1 0,35 1 2,0-54-4,0 19 2,0-1 7,0-18-5,0 19-4,0-1 11,0 18-10,0 18 2,0 34-1,0 19 2,0 52-5,0 54 4,0-19-1,0-70-1,0 106 2,0-141-1,0 18 0,-36-54 0,36-35 0,0-17 9,-17 0 99,-19-18-104,-16 0-2,-19 0-2,0 35-2,1 0 0,-1-35 3,-34 35-1,34-35 1,0 0-1,1 0 0,-18 18-2,70 0 3,-53-18-2,19 0 2,34 0-2,-17 0 2,17 0 7,-17 0-9,-1-18 26,1 0 81,0 1-107,35-18 1,0-1 0,0 19-2,-35-19 2,-1-34 1,36-1-2,0 18 1,0-70 0,0 17 3,36-88-6,-36 71 4,35-1-1,-35 54 0,0 17 0,0-18 0,0 36 0,0 17-1,18 0 2</inkml:trace>
    </iact:actionData>
  </iact:action>
  <iact:action type="add" startTime="141407">
    <iact:property name="dataType"/>
    <iact:actionData xml:id="d40">
      <inkml:trace xmlns:inkml="http://www.w3.org/2003/InkML" xml:id="stk40" contextRef="#ctx0" brushRef="#br0">19650 4269 0,'17'-18'134,"36"18"-118,-17 0 8,-72 0 273,1 35-288,0-17 5,17 17-6,-35 18 15,-17-18 2,52-17-17,0 0-1,-52-18 2,17 53 7,18-53 8,-1 35 41,19-35-33</inkml:trace>
    </iact:actionData>
  </iact:action>
  <iact:action type="add" startTime="142417">
    <iact:property name="dataType"/>
    <iact:actionData xml:id="d41">
      <inkml:trace xmlns:inkml="http://www.w3.org/2003/InkML" xml:id="stk41" contextRef="#ctx0" brushRef="#br0">19315 4216 0,'0'0'5,"35"0"-1,-18 0 7,54 0-1,-36 0-1,-17 0 2,17 0-1,1 0-6,-1 0 4,35 35-2,71 53 0,-88-70 4,-53-1-3,71 1 0,-53 0 1,34-18 1,-16 35 16</inkml:trace>
    </iact:actionData>
  </iact:action>
  <iact:action type="add" startTime="142945">
    <iact:property name="dataType"/>
    <iact:actionData xml:id="d42">
      <inkml:trace xmlns:inkml="http://www.w3.org/2003/InkML" xml:id="stk42" contextRef="#ctx0" brushRef="#br0">21572 4110 0,'0'53'72,"-17"17"-60,-19 19-7,36-37-1,-35 19 5,18-36-3,-19 36 2,36-36 9,0-17-10,-17-1 1,-19-17 121</inkml:trace>
    </iact:actionData>
  </iact:action>
  <iact:action type="add" startTime="143449">
    <iact:property name="dataType"/>
    <iact:actionData xml:id="d43">
      <inkml:trace xmlns:inkml="http://www.w3.org/2003/InkML" xml:id="stk43" contextRef="#ctx0" brushRef="#br0">21431 4304 0,'53'0'9,"35"53"1,-17-53 0,70 106-6,-88-53 2,17-18 3,1 0 0,-36 0-4,1-35 2,-1 0 11</inkml:trace>
    </iact:actionData>
  </iact:action>
  <iact:action type="add" startTime="143871">
    <iact:property name="dataType"/>
    <iact:actionData xml:id="d44">
      <inkml:trace xmlns:inkml="http://www.w3.org/2003/InkML" xml:id="stk44" contextRef="#ctx0" brushRef="#br0">22437 4145 0,'17'35'46,"-17"-17"-38,-17 106 0,-1-36 2,-35-35-4,18 17 2,35-35 0,-18 1 0,1-19 1,-1 1 54</inkml:trace>
    </iact:actionData>
  </iact:action>
  <iact:action type="add" startTime="144238">
    <iact:property name="dataType"/>
    <iact:actionData xml:id="d45">
      <inkml:trace xmlns:inkml="http://www.w3.org/2003/InkML" xml:id="stk45" contextRef="#ctx0" brushRef="#br0">22278 4339 0,'18'-17'24,"34"17"-17,37 70 0,-54-35 2,0-17-2,0 0 3,18-1-4,-35-17 75,53 0-69,34 0-4,-34 0-1,-36 0-2,-17 0 4,17 0 13</inkml:trace>
    </iact:actionData>
  </iact:action>
  <iact:action type="add" startTime="144903">
    <iact:property name="dataType"/>
    <iact:actionData xml:id="d46">
      <inkml:trace xmlns:inkml="http://www.w3.org/2003/InkML" xml:id="stk46" contextRef="#ctx0" brushRef="#br0">25576 4110 0,'-53'123'48,"18"-123"-42,-53 18 2,88 0 0,-53 87 0,35-105 8,18 18 105,-17 0-111,-1-1 3</inkml:trace>
    </iact:actionData>
  </iact:action>
  <iact:action type="add" startTime="145327">
    <iact:property name="dataType"/>
    <iact:actionData xml:id="d47">
      <inkml:trace xmlns:inkml="http://www.w3.org/2003/InkML" xml:id="stk47" contextRef="#ctx0" brushRef="#br0">25312 4110 0,'53'0'6,"-18"0"3,36 0-1,-19 0-1,72 0 2,-54 17-2,-17 19 5,-17-1-8,-1 0 5,-17-17-2,-1-18 1,19 18 12</inkml:trace>
    </iact:actionData>
  </iact:action>
  <iact:action type="add" startTime="154777">
    <iact:property name="dataType"/>
    <iact:actionData xml:id="d48">
      <inkml:trace xmlns:inkml="http://www.w3.org/2003/InkML" xml:id="stk48" contextRef="#ctx0" brushRef="#br0">5292 7267 0,'-18'0'13,"-17"0"18,17 35-23,-70 36 0,53-53 0,-71 123 0,35 0 0,36-53 0,-18 106 0,53-17-1,0-1 1,0 0 0,0-35 1,0 18-1,71 0 0,-18 17 0,-18-70 0,18 18-1,0-19 2,-36-52-2,54-17 1,-71 17 0,53-1 1,0 1-2,-53 18 2,70-36-1,-35 36 0,1-1 0,-1-34 0,18 105 0,-18-106-1,1 36 1,16-36 1,-34 71-2,17-71 1,1-17 1,-36-1-1,17 36-1,19-53 9,-19 0 41,54 0-49,-36 0 2,-17 0-4,17 18 5,0-18-3,0 17-4,36 19 5,-18-19-1,-18 19-1,1-1 2,-1-17 7,-35-36 168,-18-53-174,-17 1-1,17 34-3,1 19 8,17 34 156,17 72-164,19-36 2,-1 17 1,0-17-1,-35-35-1,35 17 1,-35-17 174,-17-18-177,-19 0 6,-34 0-1,-36 0-5,35 0 0,54 0 1,-107 0 4,71 0-4,-17-18 3,-1 18-2,1 0 3,-1 0-4,54 0 3,-1-18 0,0 1-2,1 17 1</inkml:trace>
    </iact:actionData>
  </iact:action>
  <iact:action type="add" startTime="162402">
    <iact:property name="dataType"/>
    <iact:actionData xml:id="d49">
      <inkml:trace xmlns:inkml="http://www.w3.org/2003/InkML" xml:id="stk49" contextRef="#ctx0" brushRef="#br0">7902 9384 0,'0'88'156,"35"18"-149,-35 70 1,36-52 0,-1 87 0,-17-69 0,17-1 0,-35-36 0,0-34-1,35 0 4,-35-36 3,0-17-6,0 52 1,0-35 6,0-140 282,0 69-289,-35-17-1,0-53 2,-1 54-2,36-19 1,-70-17-1,52 0 2,-52-1-1,70 19 1,-36-1-1,1 36-1,35-36 1,0 19 0,-18-1-1,1 53 2,17-36-2,0 19 2,0-19-2,0 19 2,-18 17-1,18-35 0,0-1 0,0 19 0,-35-19 0,35 1-1,0 17 1,0-17 0,-18 35 1,36 0 168,35 18-171,-53 52 3,35 1-2,0-1 2,-35 54-2,0-54 2,36 1-2,-36-53 2,0 17-1,0 0 17,0-17-10,17 35-7,1 0 11,-18 0-6,0-18-5,0 0-1,0-17 2,0 17-2,0-17 2,0 52-1,0-34 8,0-19-9,0 1 154,-35-18-153,17-35-1,-17-71 2,-1-18-2,-16-17 1,16 0 0,1 0 1,35 35-2,0-53 1,-35 71 0,17-18 3,18 53-5,-35-17 4,35 35-4,0-36 4,0 53-4,0 1 5,-18-1 3,18 71 113,0 0-119,0 159-1,0-1 3,0-17-3,35 0 1,1 18-1,17-71 2,-36 18-1,1-71 0,-18-53-1,0 1 2,0-19-1,18 1-1,-18 0 36</inkml:trace>
    </iact:actionData>
  </iact:action>
  <iact:action type="add" startTime="166514">
    <iact:property name="dataType"/>
    <iact:actionData xml:id="d50">
      <inkml:trace xmlns:inkml="http://www.w3.org/2003/InkML" xml:id="stk50" contextRef="#ctx0" brushRef="#br0">6015 4339 0,'0'124'93,"0"52"-86,0 18 1,0 18 0,0-36 0,53 0 0,-53 36 0,35-53 0,-35-36 0,53 18 0,-53-52 0,18-19-1,-1-34 1,-17-1 3,0-18-5,0 19 2</inkml:trace>
    </iact:actionData>
  </iact:action>
  <iact:action type="add" startTime="187912">
    <iact:property name="dataType"/>
    <iact:actionData xml:id="d51">
      <inkml:trace xmlns:inkml="http://www.w3.org/2003/InkML" xml:id="stk51" contextRef="#ctx0" brushRef="#br0">10654 11889 0,'-18'53'22,"18"52"-15,0-34 0,18 35 4,70 35-5,-70 0 2,-1-35-1,19-36 3,-1-34-2,-35 34 1,0-52 12,88-142 101,0-70-113,53 0 1,-35-53 0,35 36-3,0 52 0,-52 18-1,16-18 2,-16 36 1,-36-19-4,17 72 4,-17 17-1,35-35-1,-17 17 2,-54 54-2,19-1 9,-1-17 56,0-18-62,36 18-5,-36-36 4,53-17-2,-52 17 3,34-35-3,-52 71 1,35 0 0,-18 0 0,0-1-1,1 1 10</inkml:trace>
    </iact:actionData>
  </iact:action>
  <iact:action type="add" startTime="199744">
    <iact:property name="dataType"/>
    <iact:actionData xml:id="d52">
      <inkml:trace xmlns:inkml="http://www.w3.org/2003/InkML" xml:id="stk52" contextRef="#ctx0" brushRef="#br0">25382 4498 0,'-35'0'101,"35"35"-90,-35 0-2,35 1 2,-18-1-7,1 18 1,-19 17 8,1-34-5,35-1-3,0-17 3,0 17 8</inkml:trace>
    </iact:actionData>
  </iact:action>
  <iact:action type="add" startTime="200487">
    <iact:property name="dataType"/>
    <iact:actionData xml:id="d53">
      <inkml:trace xmlns:inkml="http://www.w3.org/2003/InkML" xml:id="stk53" contextRef="#ctx0" brushRef="#br0">25082 4692 0,'18'0'86,"53"0"-77,35 0 2,-36 0-2,-52 0-3,35 0-1,-18 35 4,0-17 0,-17-18-2,-1 17 1,1-17-1</inkml:trace>
    </iact:actionData>
  </iact:action>
  <iact:action type="add" startTime="202735">
    <iact:property name="dataType"/>
    <iact:actionData xml:id="d54">
      <inkml:trace xmlns:inkml="http://www.w3.org/2003/InkML" xml:id="stk54" contextRef="#ctx0" brushRef="#br0">23019 5627 0,'-18'0'153,"0"0"-143,18 35 3,-35-17-6,35 35 8,-17-36 2,-1 1-9,0-18-1,-17 88 9,17-70 0,1-18-5,-1 35-5,0-17 3,1-18-2</inkml:trace>
    </iact:actionData>
  </iact:action>
  <iact:action type="add" startTime="203416">
    <iact:property name="dataType"/>
    <iact:actionData xml:id="d55">
      <inkml:trace xmlns:inkml="http://www.w3.org/2003/InkML" xml:id="stk55" contextRef="#ctx0" brushRef="#br0">22613 5786 0,'18'0'14,"35"-18"3,-53 0-2,70 18-7,-52 0 0,52 0 1,-34 0-2,17 0 1,-18 0 1,35 0-2,-17 0 2,-17 0-2,-1 0 2,-18 0-2,19 0 8,-19 0-6,19 18-1,-1-18 15,-17 0-6</inkml:trace>
    </iact:actionData>
  </iact:action>
  <iact:action type="add" startTime="207264">
    <iact:property name="dataType"/>
    <iact:actionData xml:id="d56">
      <inkml:trace xmlns:inkml="http://www.w3.org/2003/InkML" xml:id="stk56" contextRef="#ctx0" brushRef="#br0">20673 5750 0,'35'0'37,"0"0"-1,-17 0-30,53 0 1,-36 0 0,18 0 1,17 0 0,1 0 0,-1 0 0,-17 0 0,18 0 0,-36 0 1,18 0-2,-18 0 1,1 0 1,-19 0 15,19 0-16,-19 0 8,1 0 7</inkml:trace>
    </iact:actionData>
  </iact:action>
  <iact:action type="add" startTime="220704">
    <iact:property name="dataType"/>
    <iact:actionData xml:id="d57">
      <inkml:trace xmlns:inkml="http://www.w3.org/2003/InkML" xml:id="stk57" contextRef="#ctx0" brushRef="#br0">27481 4921 0,'-53'0'72,"18"36"-60,35 34-8,-17-35 5,-1 18 0,18-17-2,0-19-1,0 1 2,123-18 189,54-71-187,-107 36-5,142-71 1,-106 71 5,35-53-6,-123 52 0,52 1 3,-17 0-2</inkml:trace>
    </iact:actionData>
  </iact:action>
  <iact:action type="add" startTime="229811">
    <iact:property name="dataType"/>
    <iact:actionData xml:id="d58">
      <inkml:trace xmlns:inkml="http://www.w3.org/2003/InkML" xml:id="stk58" contextRef="#ctx0" brushRef="#br0">19879 5627 0,'-35'0'111,"-1"0"-99,1 17 3,18-17 6,-1 0-18,-53 0 5,-17 18 0,71 0 4,-19-18 0,-34 35-3,52-35 0,-35 35-4,35-35 3,1 0 3,-18 0-2,17 0-5,-53 0 8,36 0-5,17 0-2,-17 0 4,0 0-1,17 0 7,71 0 204,0 0-213,18-17 2,-36 17 0,88-36-1,-105 36 3,53-35-2,-36 35 6,-17 0-5,-1-18 7,1 1 15,-1 17 1,19 0-6</inkml:trace>
    </iact:actionData>
  </iact:action>
</iact:actions>
</file>

<file path=ppt/ink/inkAction2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6:10:20.73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9958">
    <iact:property name="dataType"/>
    <iact:actionData xml:id="d0">
      <inkml:trace xmlns:inkml="http://www.w3.org/2003/InkML" xml:id="stk0" contextRef="#ctx0" brushRef="#br0">1517 3175 0,'-53'-18'88,"53"71"-66,0 71-14,0-18 1,0 17-2,0 1 4,0-54-6,0 36 4,0-71-2,0 18 1,0-18 0,0 36 1,0-53-2,0 17 1,0 0 0,0 18 1,0 0-2,0 0 3,0-35-5,0 17 7,0-18-7,0 19 4,0-1-2,0-17 1</inkml:trace>
    </iact:actionData>
  </iact:action>
  <iact:action type="add" startTime="30846">
    <iact:property name="dataType"/>
    <iact:actionData xml:id="d1">
      <inkml:trace xmlns:inkml="http://www.w3.org/2003/InkML" xml:id="stk1" contextRef="#ctx0" brushRef="#br0">1446 3175 0,'0'-18'46,"0"1"-38,0-1 17,36 0-1,-1 18-17,0 0 9,-17-35-7,17 35 13,0 0 3,-17 0-9,17 0-7,1 18 22,-19-18-23,1 0 0,-18 35 14,18-17-14,-18 17 17,0-17-9,0 17 16,0 0-15,-36 18 6,-34-18-5,-1 1 5,53-36-8,-34 17 2,34-17-11,0 0 20,-35 18 4,18 35 13,17-53-21,18 17-4,-17-17-12</inkml:trace>
    </iact:actionData>
  </iact:action>
  <iact:action type="add" startTime="31895">
    <iact:property name="dataType"/>
    <iact:actionData xml:id="d2">
      <inkml:trace xmlns:inkml="http://www.w3.org/2003/InkML" xml:id="stk2" contextRef="#ctx0" brushRef="#br0">2028 3246 0,'36'0'30,"-19"0"44,1 0-68,-18 52 3,0 37-2,0 69 1,0-105 0,0 18-1,0 35 1,0-36 1,0-34-2,35 34 2,-17-35-1,35 18-1,-36-17 1,19-1 1,-19-18-1,19-17-1,17 18 2,-36 0-1,19-1-1,-1-17 2,-18 18-1,36 0 8,-53-1-9,36-17 1,-1 36 9</inkml:trace>
    </iact:actionData>
  </iact:action>
  <iact:action type="add" startTime="32625">
    <iact:property name="dataType"/>
    <iact:actionData xml:id="d3">
      <inkml:trace xmlns:inkml="http://www.w3.org/2003/InkML" xml:id="stk3" contextRef="#ctx0" brushRef="#br0">2769 3969 0,'0'-36'39,"0"1"-18,0-53-15,0 53 3,0-36-2,36 1 0,-36 52 1,0-17 1,17-1-1,1 19 0,-18-19 8,17 36-8,-17-17 0,0-18 8,18-1 0,17 36-7,1 0 14,-19 0 16,19 0 2,17 0-25,-18 0-8,18 36 0,35 87-1,-53 1 2,53 17-1,-52-71 0,17 107 0,-18-107-1,-18-17 2,1 0-1,0-35 0,-18-71 145,0 0-146</inkml:trace>
    </iact:actionData>
  </iact:action>
  <iact:action type="add" startTime="33487">
    <iact:property name="dataType"/>
    <iact:actionData xml:id="d4">
      <inkml:trace xmlns:inkml="http://www.w3.org/2003/InkML" xml:id="stk4" contextRef="#ctx0" brushRef="#br0">3387 3722 0,'-18'17'30,"0"-17"-6,-17 0-16,0 0 0,17 0-1,-52 0 2,34 0-2,-17 0 2,18 0-1,0 0 8,-18 0-9,18 0 10,17 0 7,-17 0-7,-1 0-10,19 0 1,-18 0 8,17 0 0</inkml:trace>
    </iact:actionData>
  </iact:action>
  <iact:action type="add" startTime="34150">
    <iact:property name="dataType"/>
    <iact:actionData xml:id="d5">
      <inkml:trace xmlns:inkml="http://www.w3.org/2003/InkML" xml:id="stk5" contextRef="#ctx0" brushRef="#br0">3440 3069 0,'0'0'1,"17"0"11,18 0-3,1 0-2,34 35 1,-17 18 0,88-17 0,-70 52 0,17-18 0,0 1 2,-52-1-4,16 36 3,-16-70-2,-19 69 2,1-69-2,-18 17 1,18 0 0,-18-36 1,0 18-2,0 1 1,0-19 16,0 19 8,-36 17-16,36-36 8,-35 1 16,35 52-32,0-52 1,0 88 9,0-36-12</inkml:trace>
    </iact:actionData>
  </iact:action>
  <iact:action type="add" startTime="37190">
    <iact:property name="dataType"/>
    <iact:actionData xml:id="d6">
      <inkml:trace xmlns:inkml="http://www.w3.org/2003/InkML" xml:id="stk6" contextRef="#ctx0" brushRef="#br0">27534 2046 0,'18'0'40,"35"88"-32,17-17 0,19 70-1,-72-53 2,54 0-2,-36 1 3,-35-19-5,35 1 4,-35-36-1,36 35-1,-1-52 2</inkml:trace>
    </iact:actionData>
  </iact:action>
  <iact:action type="add" startTime="38021">
    <iact:property name="dataType"/>
    <iact:actionData xml:id="d7">
      <inkml:trace xmlns:inkml="http://www.w3.org/2003/InkML" xml:id="stk7" contextRef="#ctx0" brushRef="#br0">27993 2064 0,'35'-18'24,"36"18"-17,35 71 1,-36 34 0,-17-16 2,0 52-4,0-88 2,0 70 0,-36-88-1,19-17 2,-36 17-1</inkml:trace>
    </iact:actionData>
  </iact:action>
  <iact:action type="add" startTime="38582">
    <iact:property name="dataType"/>
    <iact:actionData xml:id="d8">
      <inkml:trace xmlns:inkml="http://www.w3.org/2003/InkML" xml:id="stk8" contextRef="#ctx0" brushRef="#br0">28346 2469 0,'-18'-17'51,"-35"17"-46,18 0 2,-71 0 1,35 0 3,19 0-7,-19 0 4,0 17 1,1 19-2,-1-36 1,1 35 0,34-35 2,1 18-4,18-1 2,-19-17 2,19 0-4,-19 0 5,19 0-6,-1 18 4,53-18 96,1 0-98</inkml:trace>
    </iact:actionData>
  </iact:action>
  <iact:action type="add" startTime="39297">
    <iact:property name="dataType"/>
    <iact:actionData xml:id="d9">
      <inkml:trace xmlns:inkml="http://www.w3.org/2003/InkML" xml:id="stk9" contextRef="#ctx0" brushRef="#br0">28910 3422 0,'0'18'5,"0"87"3,0 72-2,106 17 1,-71-18 2,18 36 0,-18-53-2,18-36 1,-17-52 0,-36-36 0,-18-35 96</inkml:trace>
    </iact:actionData>
  </iact:action>
  <iact:action type="add" startTime="39927">
    <iact:property name="dataType"/>
    <iact:actionData xml:id="d10">
      <inkml:trace xmlns:inkml="http://www.w3.org/2003/InkML" xml:id="stk10" contextRef="#ctx0" brushRef="#br0">28399 3828 0,'-18'0'12,"18"-36"5,0 19-7,35-36 4,1 18-6,16 17 0,-52 0 0,71 1 1,0-19-2,-19 1 2,37 0-2,-19-18 1,1 18-1,35 17 4,-36-17 3,1-1-7,-54 19 2,1-1-1,0 0 0,17 1 0,-17-36 8,17 53 57,-18 0-67,36-18 67</inkml:trace>
    </iact:actionData>
  </iact:action>
  <iact:action type="add" startTime="43206">
    <iact:property name="dataType"/>
    <iact:actionData xml:id="d11">
      <inkml:trace xmlns:inkml="http://www.w3.org/2003/InkML" xml:id="stk11" contextRef="#ctx0" brushRef="#br0">3792 3634 0,'-17'17'62,"17"1"-53,0 35 7,17-36 0,-17 1 74,0 17-85,0 18 4,0 18-2,0-36 2,0-17-2,0 17 2</inkml:trace>
    </iact:actionData>
  </iact:action>
  <iact:action type="add" startTime="43943">
    <iact:property name="dataType"/>
    <iact:actionData xml:id="d12">
      <inkml:trace xmlns:inkml="http://www.w3.org/2003/InkML" xml:id="stk12" contextRef="#ctx0" brushRef="#br0">4022 3598 0,'17'18'48,"-17"53"-42,0-1 1,18-35 2,-18-17-1,0 17 1,35 1-2</inkml:trace>
    </iact:actionData>
  </iact:action>
  <iact:action type="add" startTime="44487">
    <iact:property name="dataType"/>
    <iact:actionData xml:id="d13">
      <inkml:trace xmlns:inkml="http://www.w3.org/2003/InkML" xml:id="stk13" contextRef="#ctx0" brushRef="#br0">4092 3863 0,'-17'0'36,"-1"0"-11,-17 0 95,-1 0-112,19 0 0,-19 0-1,1 0 2,0 0-1,-18 0 0,35 0-1,-17 0 2,17 0 7</inkml:trace>
    </iact:actionData>
  </iact:action>
  <iact:action type="add" startTime="45327">
    <iact:property name="dataType"/>
    <iact:actionData xml:id="d14">
      <inkml:trace xmlns:inkml="http://www.w3.org/2003/InkML" xml:id="stk14" contextRef="#ctx0" brushRef="#br0">4921 3457 0,'18'0'54,"141"0"-45,17 0-1,0-88-1,18 35 2,18 18-2,-124-18 2,-52 18-3,-19 35 114</inkml:trace>
    </iact:actionData>
  </iact:action>
  <iact:action type="add" startTime="45893">
    <iact:property name="dataType"/>
    <iact:actionData xml:id="d15">
      <inkml:trace xmlns:inkml="http://www.w3.org/2003/InkML" xml:id="stk15" contextRef="#ctx0" brushRef="#br0">5133 3704 0,'35'0'32,"36"0"-25,35 0 1,-36 0 1,36 0-3,17 0 4,-52 0-4,-18 0 3,17 0 0,-34 0-2,-19 0 1,19 0 0,-19 0-1,19 0 57</inkml:trace>
    </iact:actionData>
  </iact:action>
  <iact:action type="add" startTime="52991">
    <iact:property name="dataType"/>
    <iact:actionData xml:id="d16">
      <inkml:trace xmlns:inkml="http://www.w3.org/2003/InkML" xml:id="stk16" contextRef="#ctx0" brushRef="#br0">25047 4445 0,'0'0'2,"-17"0"11,-19 0 49,19 0 10,17 18-40,0 17-16,0 18 8,35-53-8,-17 0 0,17 0 88,18 53-95,-53-36-2,17 1 5,-17 0-8,18-18 4,17 35 0,-35-17 128,0-1-128,0 18 0,0-17 0,0 17 0,0 1 0,0-19 0,0 19 16,0-19 16,0 1-31,0 0-2,0-1 9,-17 18-8,17 1 1,-36-1 7,19-17 87,17-1-77,0 1-20,35 17 2,18-35 0,-18 18 0,18-1 0,-35 1 0,-1-18 0,19 0 0,-19 0 33,36 18-34,-35-1 11,0-17 4,17 0 34,0 0 8,18 0-54</inkml:trace>
    </iact:actionData>
  </iact:action>
  <iact:action type="add" startTime="54534">
    <iact:property name="dataType"/>
    <iact:actionData xml:id="d17">
      <inkml:trace xmlns:inkml="http://www.w3.org/2003/InkML" xml:id="stk17" contextRef="#ctx0" brushRef="#br0">25859 4533 0,'0'71'102,"35"52"-95,18-52 1,-53 105 0,88-52 0,-53-1 0,-35-52 0,36-36 1,-36 0-2</inkml:trace>
    </iact:actionData>
  </iact:action>
  <iact:action type="add" startTime="55245">
    <iact:property name="dataType"/>
    <iact:actionData xml:id="d18">
      <inkml:trace xmlns:inkml="http://www.w3.org/2003/InkML" xml:id="stk18" contextRef="#ctx0" brushRef="#br0">26335 4480 0,'0'-17'39,"35"17"-30,0 0-2,36 70 2,-53 54-2,52 52 2,-52-70-1,-18 70 0,35-105 0,-35-18 0,0-18-1,0 0 1,-18-35 64,-52 0-64,52 0 8,1-17-7,-19-19 6</inkml:trace>
    </iact:actionData>
  </iact:action>
  <iact:action type="add" startTime="55757">
    <iact:property name="dataType"/>
    <iact:actionData xml:id="d19">
      <inkml:trace xmlns:inkml="http://www.w3.org/2003/InkML" xml:id="stk19" contextRef="#ctx0" brushRef="#br0">26388 4974 0,'-88'0'23,"-18"0"-8,35 0-4,1 18-6,-1-18 5,53 0-4,-52 0 3,35 0 6,17 0-7,-17 0 1,-1 0 7</inkml:trace>
    </iact:actionData>
  </iact:action>
  <iact:action type="add" startTime="56301">
    <iact:property name="dataType"/>
    <iact:actionData xml:id="d20">
      <inkml:trace xmlns:inkml="http://www.w3.org/2003/InkML" xml:id="stk20" contextRef="#ctx0" brushRef="#br0">27111 4851 0,'18'35'6,"-18"71"1,0-36 2,-18 1-2,18-53 2,-35 52-2,17-52 42,18-1 15</inkml:trace>
    </iact:actionData>
  </iact:action>
  <iact:action type="add" startTime="56836">
    <iact:property name="dataType"/>
    <iact:actionData xml:id="d21">
      <inkml:trace xmlns:inkml="http://www.w3.org/2003/InkML" xml:id="stk21" contextRef="#ctx0" brushRef="#br0">27428 4427 0,'53'-17'63,"-35"17"-55,88 88 0,-53 0 1,35 53-1,-17-35 0,-36-35 0,-35 52 2,35-105-5,-35 17 6,0 0-6,-70-35 124</inkml:trace>
    </iact:actionData>
  </iact:action>
  <iact:action type="add" startTime="57493">
    <iact:property name="dataType"/>
    <iact:actionData xml:id="d22">
      <inkml:trace xmlns:inkml="http://www.w3.org/2003/InkML" xml:id="stk22" contextRef="#ctx0" brushRef="#br0">27270 4410 0,'35'0'165,"36"0"-156,34 0-1,-34 0 0,-36 0 0,-17 0 1,17 0-2,-17 0 137,17 0-128,0 0 0,-17 0 23,17 0 2,-17 0-32,17 0 6</inkml:trace>
    </iact:actionData>
  </iact:action>
  <iact:action type="add" startTime="58438">
    <iact:property name="dataType"/>
    <iact:actionData xml:id="d23">
      <inkml:trace xmlns:inkml="http://www.w3.org/2003/InkML" xml:id="stk23" contextRef="#ctx0" brushRef="#br0">27605 4198 0,'35'-18'24,"53"1"2,-52 17-22,-19 0 13,19 0 7,-19 0 23,18 0-23,-17 0-6,0 17-12,-1 36 3,1 0-2,17 18 2,1-1-2,-36-17 2,0 18-2,0-1 1,17-17 1,1-53-2,-18 36 1,0-19 0,17 36 8,1-53 9,0 18-18,17-1 10,-35 1-9,35-18-1,1 35 4,-19-35-6,18 36 4,36-36-2,-36 35 1,106 18 0,-123-18 1,35 18-1,-35-18 0,-1 18 0,1 0 0,17 18 0,-35-54 0,0 54-1,0-1 3,0 1-2,0-53-1,0 17 41,-35 18-40,0-53 15,17 0-14,-17 0-2,17 0 11,-17 0-11,0-18 0,17 18 1,-53 0 0</inkml:trace>
    </iact:actionData>
  </iact:action>
  <iact:action type="add" startTime="62022">
    <iact:property name="dataType"/>
    <iact:actionData xml:id="d24">
      <inkml:trace xmlns:inkml="http://www.w3.org/2003/InkML" xml:id="stk24" contextRef="#ctx0" brushRef="#br0">25806 5574 0,'17'0'6,"19"0"2,-1 0 1,-17 0-2,105 0 1,-105 0 1,52 0-1,18-35-1,-35 35 1,18 0 1,-54 0-1,19 0 0,34 0-1,-52 0 1,53 0 1,-19-18-1,-16 0 0,34 18-1,-17-17 2,0-1 0,35-17-2,-70 35 1,0 0 1,34-18-2,-34 0 0</inkml:trace>
    </iact:actionData>
  </iact:action>
  <iact:action type="add" startTime="63694">
    <iact:property name="dataType"/>
    <iact:actionData xml:id="d25">
      <inkml:trace xmlns:inkml="http://www.w3.org/2003/InkML" xml:id="stk25" contextRef="#ctx0" brushRef="#br0">4022 5715 0,'0'-18'9,"17"18"-5,36 36 5,-35 175 0,52 1-2,-70 17 1,53 1 0,-35-19 0,0-52 0,-18-36 2,0-70-5,0 18 6,0-36-5</inkml:trace>
    </iact:actionData>
  </iact:action>
  <iact:action type="add" startTime="64374">
    <iact:property name="dataType"/>
    <iact:actionData xml:id="d26">
      <inkml:trace xmlns:inkml="http://www.w3.org/2003/InkML" xml:id="stk26" contextRef="#ctx0" brushRef="#br0">3387 7532 0,'17'17'54,"19"-17"-45,34 0-1,-17 0-1,18 0 3,52 0-4,-17 0 2,17 0 0,1 0-1,105-17 2,-52 17-2,17-53 2,-18 0-1,-17 53 0,-18-35 0,-71 35 0,71-18 0,-88 0-1,-35 18 2,0-17-2,-1-1 42,54 0-41,35 1 0,0 17 0,-1-35-1,-16 35 2,34 0-1,-88-36 0,-17 36-1,17 0 9</inkml:trace>
    </iact:actionData>
  </iact:action>
  <iact:action type="add" startTime="65976">
    <iact:property name="dataType"/>
    <iact:actionData xml:id="d27">
      <inkml:trace xmlns:inkml="http://www.w3.org/2003/InkML" xml:id="stk27" contextRef="#ctx0" brushRef="#br0">26088 4216 0,'18'-18'103,"34"0"-97,1-35 1,-17 36 5,34-18-8,-17-1 5,18 1-1,-36 0-1,36-1 1,-1 1 0,18 0 2,-17 0-4,-18 35 2,0-18 0,0-35 0,-18 53 0,18 0 2,-18 0 3,18-18-5,-53 1 10,18 17 5,-1 0-15,1 0-1,52 0 2,1 0-1,-53 0 0,17 0 0,0 0-1,-17 0 1,52 0 0,-52 0 1,-18 17-1,53 1-1,-53 0 2,18-1-2,17 1 2,-18-18 7</inkml:trace>
    </iact:actionData>
  </iact:action>
  <iact:action type="add" startTime="67359">
    <iact:property name="dataType"/>
    <iact:actionData xml:id="d28">
      <inkml:trace xmlns:inkml="http://www.w3.org/2003/InkML" xml:id="stk28" contextRef="#ctx0" brushRef="#br0">4674 8008 0,'18'0'22,"17"-35"-14,18-18 7,0 0-6,-18 18-2,1-1 2,17 19-2,-1-36 1,-16 53 0,-19 0 0,19 0 1,-1-35-2,-17 35 1,34-18 0,-34 0 1,35 18 0,-18 0-2,18 0 1,-35 0-1,-1-17 2,1 17-1,17 0 16,-17 0 8,17 0-16,-17 0-8,0 17-1,-18 19 9,0-19-7,0 18-1,0 1 7,0-1 2,-18 0-9,-17 1 7,17-36-6,0 17-1,1-17-1,-19 35 1,1 1 8,18-1-8,-19-17 9,1 17-8,17-17-3,18-1 3,-35 36-2,17-35 1,1 17 0,-36 18 0,18-18 0,17 1 1,18-19-2,-18 89 1,1-106 0,17 35 9,-36 18-10,36-18 10,0-17-8,-35 35-2,35-35 0,0 17 2,0-17 7,0 17 8,18-35-8,17 35-9,0-35 3,-17 0-2,53 0-2,-1 0 4,-52 0-4,52 0 2,-34 0-1,-19 0 11,18 0-11,1 0 1,-19 0 9,19 0 39</inkml:trace>
    </iact:actionData>
  </iact:action>
  <iact:action type="add" startTime="76357">
    <iact:property name="dataType"/>
    <iact:actionData xml:id="d29">
      <inkml:trace xmlns:inkml="http://www.w3.org/2003/InkML" xml:id="stk29" contextRef="#ctx0" brushRef="#br0">29069 6421 0,'0'-18'103,"53"18"-96,0 70 1,35 19 0,-53 87 2,36-70-4,-18 0 2,-18-36 2,18 1-4,-53-18 3,17-53-1</inkml:trace>
    </iact:actionData>
  </iact:action>
  <iact:action type="add" startTime="77248">
    <iact:property name="dataType"/>
    <iact:actionData xml:id="d30">
      <inkml:trace xmlns:inkml="http://www.w3.org/2003/InkML" xml:id="stk30" contextRef="#ctx0" brushRef="#br0">29951 7003 0,'17'0'52,"1"0"-42,17 17-3,-35 19 1,0 52-1,-17-71 1,17 1 1,0 17-1,-18 18-1,18-35 9,-18 17-7,-17 0 7,-18 1 16,53 17-8,-53-18-2,18 0-13,17-17 111,-17-1-104</inkml:trace>
    </iact:actionData>
  </iact:action>
  <iact:action type="add" startTime="78333">
    <iact:property name="dataType"/>
    <iact:actionData xml:id="d31">
      <inkml:trace xmlns:inkml="http://www.w3.org/2003/InkML" xml:id="stk31" contextRef="#ctx0" brushRef="#br0">30268 6650 0,'36'-18'167,"-19"-35"-156,19 36-6,-1-19 3,-18 36 0,19-35 0,-19 35 8,19-35 0,-1 35-9,-17 0 10,17 0 31,-18 0 8,19 0-48,-1 0 8,-17 0-8,52 0 0,-52 35 0,-1 18 0,72-35 0,-54 52 0,-35-52 0,0 52-1,0-34 2,0 17-1,0-18 0,0-17 0,0 17 8,0 18 2,-35-18-4,-1-17 2,1-1-8,17 1 2,-17 0 4,18 17 2,-36 0-8,17 0-1,1-17 10,17 17-9,-17 1 7,35-19 1,-35 1-8,35 17 10,0 0 5,35-35 16,36 0-31,-54 0 0,19 0 2,34 0-4,-52 0 2,17 0 0,-17 0 0,17 0 16,0 0-16,-17 0 16</inkml:trace>
    </iact:actionData>
  </iact:action>
  <iact:action type="add" startTime="81751">
    <iact:property name="dataType"/>
    <iact:actionData xml:id="d32">
      <inkml:trace xmlns:inkml="http://www.w3.org/2003/InkML" xml:id="stk32" contextRef="#ctx0" brushRef="#br0">31715 7056 0,'-18'17'87,"18"54"-81,0-18 2,0 17 0,-18-35 0,1 18 0,-1-53 0,18 36 8,0-1 24,-17-35-32,-1 18 31,0 17-15,18 18 0,-17-36-16,-1 1 1,-17 17 14,-18-17-7,17 0 0,1 17 0,0-35 8,17 0 8,-17 0-16,0 0 0</inkml:trace>
    </iact:actionData>
  </iact:action>
  <iact:action type="add" startTime="83222">
    <iact:property name="dataType"/>
    <iact:actionData xml:id="d33">
      <inkml:trace xmlns:inkml="http://www.w3.org/2003/InkML" xml:id="stk33" contextRef="#ctx0" brushRef="#br0">32244 6456 0,'18'-35'319,"17"35"-311,18 0 1,17 0-3,54-36 2,-71 36 0,35 0 0,0 0 0,-53 0 0,1 0 0,-19 0 1,19 0-2,-19 0 1,-17 18 72,-35 0-72,0-18 0,17 35 0,-17-35 0,-1 35 0,1 0 8,35 1 40,0 17-48,0-18 16,0 0-15,53 0-2,18-35 2,52 53-2,36 18 1,-71-53 0,0-1 1,-70-17 22,-1 18 1,-17 17-24,0-17 8,0 17-8,0-17 0,-35 87 0,0-69 0,-89 34 0,89-34 0,0-19 0,-36 18 0,36 1 9,17-36-1,1 0-9,-1 17 10</inkml:trace>
    </iact:actionData>
  </iact:action>
  <iact:action type="add" startTime="84554">
    <iact:property name="dataType"/>
    <iact:actionData xml:id="d34">
      <inkml:trace xmlns:inkml="http://www.w3.org/2003/InkML" xml:id="stk34" contextRef="#ctx0" brushRef="#br0">28646 8802 0,'0'17'83,"0"1"-75,0 17 0,0 1-1,0-19 1,0 19 8,0-19 1,0 36-10,17-53 8,1 18 2,-1-1 7,1-17 1,17 0-10,1 0-8,-19-17 2,19 17-1,-1-36 0,-18 36-1,54-35 2,-36 0-1,1 17 0,-19 18 0,1-17 0,0-1-1,17 0 3,-18 18-3,19-35 9,-19 35-8,1-18 0,0 18 8,-18-17-8,0-18-1,17 35 1,1-18 0,-18-17 9,88 105 120,-35 54-130,35 52 2,0-35-2,-52-35 1,-19-53 0,1-18 0,0 0 0</inkml:trace>
    </iact:actionData>
  </iact:action>
  <iact:action type="add" startTime="85524">
    <iact:property name="dataType"/>
    <iact:actionData xml:id="d35">
      <inkml:trace xmlns:inkml="http://www.w3.org/2003/InkML" xml:id="stk35" contextRef="#ctx0" brushRef="#br0">30745 8996 0,'0'35'55,"-71"89"-47,-17-1 0,53-52 0,-18 52 0,-36 18 0,72-88 0,-1-18 1,1-35-2</inkml:trace>
    </iact:actionData>
  </iact:action>
  <iact:action type="add" startTime="85957">
    <iact:property name="dataType"/>
    <iact:actionData xml:id="d36">
      <inkml:trace xmlns:inkml="http://www.w3.org/2003/InkML" xml:id="stk36" contextRef="#ctx0" brushRef="#br0">31362 8855 0,'-35'-18'85,"17"18"-75,-17 0-2,17 0 0,-35 18 0,53-1 63,0 1-55,0 17 0,0-17 0,0 17 0,0-17 1,0 35-2,0-36 234,35 1-239,1 53-5,-36-1 6,35 1-4,-35-1 0,0-17 1,0-18-1,0 36 1,0-36 0</inkml:trace>
    </iact:actionData>
  </iact:action>
  <iact:action type="add" startTime="86982">
    <iact:property name="dataType"/>
    <iact:actionData xml:id="d37">
      <inkml:trace xmlns:inkml="http://www.w3.org/2003/InkML" xml:id="stk37" contextRef="#ctx0" brushRef="#br0">32173 9207 0,'18'0'13,"-18"53"-4,0-17-1,0 70 0,0 17 0,-53 36 0,-70-18 0,-19 53 1,72-124-2,-71 72 1,88-107 0,18-18 1,17-17 23</inkml:trace>
    </iact:actionData>
  </iact:action>
  <iact:action type="add" startTime="87630">
    <iact:property name="dataType"/>
    <iact:actionData xml:id="d38">
      <inkml:trace xmlns:inkml="http://www.w3.org/2003/InkML" xml:id="stk38" contextRef="#ctx0" brushRef="#br0">32897 8661 0,'0'17'70,"-36"54"-62,-52 52 0,53-17 0,-18 0 3,53 0-5,-35 0 2,35-18 0,0-18 0,0 36 1,0-35-2,0-54 0,0 54 1,0-36 0,17-17 8,18-18 24,-17 0-24,17 0-7,-17 0-2,53 0 18,-36 0-18,0-18 2,-17 18-2,17 0 17,-35-17 1,0-1-10,0-17 2,0 17-9,0-17 0,0-53-1,0 70 2,-18-17-2,1 17 3,17 0-4,-35 1 3,-1 17 7,19 0-9,-19 0 2,-34 0-2,52 0 1,-52-35 0,34 35 0,19 0 0,-72 0 0,19-18 0,52 0 0,1 18 0,-19 0 1,1 0-2,17 0 58</inkml:trace>
    </iact:actionData>
  </iact:action>
  <iact:action type="add" startTime="88991">
    <iact:property name="dataType"/>
    <iact:actionData xml:id="d39">
      <inkml:trace xmlns:inkml="http://www.w3.org/2003/InkML" xml:id="stk39" contextRef="#ctx0" brushRef="#br0">31309 9490 0,'18'0'85,"-1"0"-56,19 0-17,-1 0-5,-18 0 18,19 0 22,-1 17-13,-35 1-28,35 17 4,-17-35-2,-18 18-2,0 17 9,0-17-6,0 17 7,0-17-8,0 52 8,0-52-9,-35 0 1,-36 52 0,1-35 0,-36 18 0,35-17 0,36-1 0,-89 35 0,107-70 1,-18 0-1,-1 36 0,19-36 33,-19 0 95</inkml:trace>
    </iact:actionData>
  </iact:action>
  <iact:action type="add" startTime="99013">
    <iact:property name="dataType"/>
    <iact:actionData xml:id="d40">
      <inkml:trace xmlns:inkml="http://www.w3.org/2003/InkML" xml:id="stk40" contextRef="#ctx0" brushRef="#br0">1552 9860 0,'18'53'55,"-18"123"-48,88 71 1,18 106 0,17 70 1,1 1-2,-36-71 2,-17-89-2,-19-35 3,-52-105-4,0-1 4,0-105 5,0 0 82,-35-18-90,18 0 1</inkml:trace>
    </iact:actionData>
  </iact:action>
  <iact:action type="add" startTime="99799">
    <iact:property name="dataType"/>
    <iact:actionData xml:id="d41">
      <inkml:trace xmlns:inkml="http://www.w3.org/2003/InkML" xml:id="stk41" contextRef="#ctx0" brushRef="#br0">1570 9790 0,'0'-18'45,"0"0"-36,35 1-2,-17-1 5,35 18-6,-36 0 0,36 0 2,0 0 2,18 0-4,-18 0 2,17 0-1,36 0 5,-35 0-7,-1 0 3,-17 0 0,35 53 1,-17-53-2,-1 35 1,54 18 0,-54-18-1,1 1 2,35-19-1,-106 1 0,35 0 0,-17-1 8,-18 19 8,0-19-8,0 18-8,0 18 0,-36-35 0,1 17 2,0 1-5,17 16 4,18-34-1,-17 35 3,-36-18-6,-36 1 3,54-19 0,-71 1 4,36 17-8,17-35 4,-18 0 0,1 35 0,-1-35 0,1 0 0,34 0 0,-34 18 0,17 0 0,35-18 8,-17 0 0</inkml:trace>
    </iact:actionData>
  </iact:action>
  <iact:action type="add" startTime="100814">
    <iact:property name="dataType"/>
    <iact:actionData xml:id="d42">
      <inkml:trace xmlns:inkml="http://www.w3.org/2003/InkML" xml:id="stk42" contextRef="#ctx0" brushRef="#br0">3598 9684 0,'0'53'81,"0"0"-76,0 88 2,-17-88 2,-19 52-2,1-16 3,35-36-3,0-18 1,0 53-1,0-35 2,0 0-2,0 53 15,0-53-19,0 17 5,0-35 0,0 18-1,18 18 1,17 17 0,0-70 0,1 17 0,-19 0 0,19 1 0,-1-19 0,-18 1 64,1-18-7,17 0-57,-17 0 8,17 35-9</inkml:trace>
    </iact:actionData>
  </iact:action>
  <iact:action type="add" startTime="104823">
    <iact:property name="dataType"/>
    <iact:actionData xml:id="d43">
      <inkml:trace xmlns:inkml="http://www.w3.org/2003/InkML" xml:id="stk43" contextRef="#ctx0" brushRef="#br0">28011 6385 0,'17'18'5,"-17"17"43,-17 18-40,-89-18-1,0 106 4,18-70-6,-53 70 4,52 18 11,89-89-8,0-17-5,0-17 4,0-19-6,0 19 7,0 16-7,53-34 2,-17 17 10,-1-35-10,0 36 3,18-36 5,-35 17-8,17-17 2,-17 18-1,-1 0 0,1-1-1,0 1 2,17 35-1,-35-18 8,0 36-9,0-18 1,0 17 0,0 18 3,-53-35-6,18 18 4,17 35-2,0-18 5,18-18-8,-35-34 5,35-19-2,0 19 5,0-19 25,-35 54-13,35-1-17,0-34 2,-88 87-2,52 1 2,1-54-2,35 1 4,0-54-5,-18 1 73</inkml:trace>
    </iact:actionData>
  </iact:action>
  <iact:action type="add" startTime="106183">
    <iact:property name="dataType"/>
    <iact:actionData xml:id="d44">
      <inkml:trace xmlns:inkml="http://www.w3.org/2003/InkML" xml:id="stk44" contextRef="#ctx0" brushRef="#br0">32985 8661 0,'35'0'6,"-17"0"1,17 0 1,0 0 0,-17 0 8,-1 0-8,1 0 0,0 0 0,17 0 0,-17 0 0,17 0 8,0 0 0,-17 0-6,17 0-5,-17 0 3,35 17 9,-53 19-1,53-1 2,-53 0-12,0 53 1,0-70 1,0 53 0,0-1 1,0 36-2,0-71 2,0-17-1,0 17 3,35 0-6,-17 1 3,-18-19-1,0 19 9,35-19 65,18 36-73,0 0 0,-18-18 0,0 36 2,36-36-3,-54 18 8,1-18-8,-18 18 50,0-17-49,0-1-1,0-18 2,0 19-2,0 17 1,0-18 0,0 0 9,0 1-10,0-19 90,0 18-80,-35 18-2,-1-17-8</inkml:trace>
    </iact:actionData>
  </iact:action>
  <iact:action type="add" startTime="111181">
    <iact:property name="dataType"/>
    <iact:actionData xml:id="d45">
      <inkml:trace xmlns:inkml="http://www.w3.org/2003/InkML" xml:id="stk45" contextRef="#ctx0" brushRef="#br0">30956 5891 0,'0'18'32,"-35"17"-24,35 1-1,0 16 2,0-16-2,0-19 1,-18 1 18,36-36 196,53-52-214,17-1 1,-18-17-1,36-18-1,-71 71 2,1 0-1,34-36 0,-35 36 7,1 17 10</inkml:trace>
    </iact:actionData>
  </iact:action>
  <iact:action type="add" startTime="112439">
    <iact:property name="dataType"/>
    <iact:actionData xml:id="d46">
      <inkml:trace xmlns:inkml="http://www.w3.org/2003/InkML" xml:id="stk46" contextRef="#ctx0" brushRef="#br0">28910 9207 0,'0'89'30,"0"17"-23,-35 17 1,17-88 1,1 18-1,-1-35 0,0-1-1,18-34 98,0-54-98,53-17 2,-35 0-2,70-53 1,-53 17 0,-35 89 0,36-36-1,-1 36 1,-17 0 0,-1 35 153,18 0-152</inkml:trace>
    </iact:actionData>
  </iact:action>
  <iact:action type="add" startTime="113343">
    <iact:property name="dataType"/>
    <iact:actionData xml:id="d47">
      <inkml:trace xmlns:inkml="http://www.w3.org/2003/InkML" xml:id="stk47" contextRef="#ctx0" brushRef="#br0">31856 10283 0,'0'36'78,"0"-19"-70,0 54-1,0-36 0,0-17 2,17-1 55,19-17-56,-19 0 7,72 0-7,-19-105 1,18-1-2,18-18 2,-18-17-1,1 18 0,-19 17-1,36-35 2,-71 88-1,-35 0 0,18 35 0,-18 1 0,17-1-1</inkml:trace>
    </iact:actionData>
  </iact:action>
  <iact:action type="add" startTime="116158">
    <iact:property name="dataType"/>
    <iact:actionData xml:id="d48">
      <inkml:trace xmlns:inkml="http://www.w3.org/2003/InkML" xml:id="stk48" contextRef="#ctx0" brushRef="#br0">6032 9772 0,'36'0'143,"-1"0"-136,0 0 5,18 0-8,-35 0 12,17 0 0,-17 0-1,17 0 2,-17 0 8,-1 35-18,-17-17 2,0-1 6,-17 19 1,-1-1-9,0-35 2,-34 53 0,34-18 5,0-35-4,1 18-3,17 0 17,-36-18 8,54 0 104,0 0-127,17 0 14,-17 0 26,-1 17-17,-17 1-24,18-1 8,-1-17-8,-17 36 16,0-1 10,-52-17 5,52-1-32,-36-17 1,19 0 16,-19 36 1,1-36 7,17 0-1</inkml:trace>
    </iact:actionData>
  </iact:action>
  <iact:action type="add" startTime="117509">
    <iact:property name="dataType"/>
    <iact:actionData xml:id="d49">
      <inkml:trace xmlns:inkml="http://www.w3.org/2003/InkML" xml:id="stk49" contextRef="#ctx0" brushRef="#br0">5733 10742 0,'-18'0'39,"36"-35"-30,17 35-2,35-35 1,1 35 0,35-53 0,0 17 1,0 1-2,-36 0 2,54-53-1,-1 35 0,-35 17-1,36 1 2,-54 0-2,18 0 3,-35-1-4,-17 36 3,-1-35-2,-17 35 1,34-18 1,-34 1-2,0-1 1,17 18 0,-17-18 1,-18 1-1,53 17-1</inkml:trace>
    </iact:actionData>
  </iact:action>
  <iact:action type="add" startTime="118365">
    <iact:property name="dataType"/>
    <iact:actionData xml:id="d50">
      <inkml:trace xmlns:inkml="http://www.w3.org/2003/InkML" xml:id="stk50" contextRef="#ctx0" brushRef="#br0">6491 10742 0,'-18'35'113,"1"-17"-106,-18 0 1,35 17-1,-53 53 6,0-35-9,53 0 4,-53 17-1,35 36 4,1-17-6,-1-37 3,18 54-1,0-35 2,-35-1-1,35-52 1,0 53-2,0-36 1,0-18 0,0 19 0,0-1 8,0-17 0,0 17 0,0-17 0,35-1 16,-17-17-17,17 0-6,0 0 39,0-17-40,-17-1 47,-53 18 41,-36 0-87,54 0-2,-19 0 2,1 0-1,17 0 0,-17 0 0,17 0-1,-17 0 9,0 0 9,17 0-17,-17 0 0,17 0 8</inkml:trace>
    </iact:actionData>
  </iact:action>
  <iact:action type="add" startTime="132506">
    <iact:property name="dataType"/>
    <iact:actionData xml:id="d51">
      <inkml:trace xmlns:inkml="http://www.w3.org/2003/InkML" xml:id="stk51" contextRef="#ctx0" brushRef="#br0">31997 8520 0,'35'-53'5,"36"17"9,-1 36-7,1-35 1,-1 0 0,36 0 0,-18 35 0,36-36 3,-18-17-5,35 18 1,-71 35 1,54-35 0,-71 35 0,-18-35 1,0 35-2,-17 0 1,17-36 24,1 36-24,-19 0 0,18 0 2,1 0-4,-19 0 5,19 0-6,34 0 3,-52 0-1,17 0 12,0 18 35,-17 88-45,0-71 0,70 88-1,-53 1-1,18 70 0,-18-53 2,-35 18-1,18 17 0,-18-105-1,0 17 1,0 18 0,0-53 0,0-18 0,0 0 1,0-17-2,0 35 1,0-36 0,0 1 24,0 17-24,0 1 9,-18 17-10,18-18 1,-17 35 0,17-17 1,-18 0-1,-17 18 0,-18-18-1,18 17 1,-1-17 1,-87 53-2,35-35 2,52-19-2,-52 37 2,18-54-2,34-17 4,-34 17-6,35-35 6,-18 0-6,-18 0 4,-35 0-2,-17 0 1,52 0 2,1 0-1,-54 0-4,71 0 4,-17 0-2,52 0 2,-52 0-2,52-18 2,0-35-2,1 53 1,-54 0 0,53 0 0,18-70 0,0 52 0,-70-52 1,35 34-2,35-34 1,0-1 3,0 18-6,0-17 3,0-1 1,0-35-2,0 36 1,0-36 0,0-18 1,17 54-2,1-36 1,-1 71 0,-17-36 0,36 36 0,-36-36 1,0-34-2,0 87 2,0-53-1,0-52-1,0 105 2,0-52-2,0-1 1,35 1 0,-35 52 0,0-17 1</inkml:trace>
    </iact:actionData>
  </iact:action>
  <iact:action type="add" startTime="134919">
    <iact:property name="dataType"/>
    <iact:actionData xml:id="d52">
      <inkml:trace xmlns:inkml="http://www.w3.org/2003/InkML" xml:id="stk52" contextRef="#ctx0" brushRef="#br0">4180 12136 0,'-17'17'44,"17"1"-26,0 52-11,0 36 1,0-35 0,0 35 0,0 17 0,0 1-1,0-36 2,0 0-2,0-18 1,0-52 0,0 17 1,0 1-1,0-19-1,0 19 2,0-19-1,0 19 0,0-1 0,0-18 0,0 19 0,0-19 16</inkml:trace>
    </iact:actionData>
  </iact:action>
  <iact:action type="add" startTime="135530">
    <iact:property name="dataType"/>
    <iact:actionData xml:id="d53">
      <inkml:trace xmlns:inkml="http://www.w3.org/2003/InkML" xml:id="stk53" contextRef="#ctx0" brushRef="#br0">5256 13247 0,'-35'0'43,"-18"17"-34,-53 19-2,71-36 1,-71 0 0,36 35 0,-89 18 0,0-18 0,-17 18 0,52-18-1,-17 18 1,18-17 1,52-1-1,36-35 0,-18 0 0,18 35 0,-1-35 0,1 18 0,18-18-1,-36 17 2,17 36-1,1-53-1,0 36 2,17-36-2,-52 35 2</inkml:trace>
    </iact:actionData>
  </iact:action>
  <iact:action type="add" startTime="136125">
    <iact:property name="dataType"/>
    <iact:actionData xml:id="d54">
      <inkml:trace xmlns:inkml="http://www.w3.org/2003/InkML" xml:id="stk54" contextRef="#ctx0" brushRef="#br0">4022 13952 0,'-36'36'103,"1"34"-95,-18 36 1,36-71-2,-36 36 3,0-18-4,17 35 3,-34 53-2,52-53 1,-70 53 1,53-70 0,-18 17-3,53-35 3,0 18-2,17-36 2,-17-17-2,18-1 2,0-17-2,17 0 1,0 0 16,36-17-15,-53 17-2,52 0 9,-52-18 0,17 18 1,18-18-10,-53 1 9,35 17 1,18-18 15,-53-17 72,-35 35-81,0 0-15,-18 0 3,17 0-6,-34-36 4,35 36-2,17-35 2,-53 35-2,18-18 1,0 1 0,-17-18 1,35 17-2,17 0 1,-17 18 0,70-17 120,-17 17-119,-1 0 7</inkml:trace>
    </iact:actionData>
  </iact:action>
  <iact:action type="add" startTime="138431">
    <iact:property name="dataType"/>
    <iact:actionData xml:id="d55">
      <inkml:trace xmlns:inkml="http://www.w3.org/2003/InkML" xml:id="stk55" contextRef="#ctx0" brushRef="#br0">30004 12206 0,'0'18'101,"0"70"-92,0 53-2,0-17 1,0-1-1,0-17 2,0 17-1,0 1-1,0-1 2,0 54-1,0-107 0,0 36 3,0-35-6,0-19 3,0-16 0,0 34-1,0-17 2,0-17-2,0 34 2,0-52-2,0 52 2,0-34-2,0-19 2,0 18-1,0-17 0,0 17 0,0 1 0,0 17 0,0-18 0,0 0-1,0-17 2,0 52-2,0-34 1,0-19 9,35 19-9,18-19 113,-18-17-114,71 0 1,35 0 0,36 0 0,87 0 0,36 0 0,-71 0 0,36 53 1,158 0-2,-35 0 1,71 0 0,-36-53 0,-141 0 0,-105 0-1,-142 0 2,0 0-1,-52 0 224,-36-18-224,-18-70 0,18-18 0,-35-53 0,35-70 0,-35-18 0,35-17 0,0-1 0,53 18-1,-35 35 1,-18 1 0,53 70 0,0-1 0,-35 1 1,35 36-2,-36 34 1,36 36 0,0-71 0,0 71 1,0-1-1,-35 19 0,35-19 9</inkml:trace>
    </iact:actionData>
  </iact:action>
  <iact:action type="add" startTime="140374">
    <iact:property name="dataType"/>
    <iact:actionData xml:id="d56">
      <inkml:trace xmlns:inkml="http://www.w3.org/2003/InkML" xml:id="stk56" contextRef="#ctx0" brushRef="#br0">31415 13070 0,'-35'-35'7,"-36"-35"-1,18 17 2,-53-18 1,18 1-2,-35-19 2,17 19-2,88 70 2,0-35-1,-34 17-1,34 0 10,0 18-9,18-17-1,-17-1 2,-54-70 17,71 35-20,0 35 1,-18 1 3,18-1-3,-35-17 1,35-1 10,0 19-4,0-54 2,0 36-9,0 0 2,53-18-1,0 0 0,53-18-1,0 18 2,-18-17-2,53-18 2,71-36 0,-18 36-2,0 0 2,-36-36-3,-52 18 4,53 36-4,-53 17 2,-71 35 1,-17 1-1,17 17 15,0 0 10,18 0-25,-17 0 0,52 35 0,-35 18-1,0 0 2,70 35-2,-105-35 2,35 0-2,-53 0 2,88 70 0,-88-52-3,0-1 2,0-17 1,0 18-1,0 52 1,0-70-2,0 18 0,0-1 2,0 1-1,-71-1 0,36 1 0,0-36 2,17 53-5,-53-17 3,54-53 1,17 17-1,-35-17 0,35 17 1,0 35-1,-36 1-2,1-53 2,-88 17 0,52-35 0,-17 35 0,0-35 0,17 35 0,-70 54 1,88-89-2,-53 35 1,71-35 2,-18 17-2,35 1-1,-17-18 3,17 18 4,-17-18 19,18 0-13,-54 0-14,53 0 7,-123 0-5,88 0 0,36 0 0,-19 0 23</inkml:trace>
    </iact:actionData>
  </iact:action>
  <iact:action type="add" startTime="141735">
    <iact:property name="dataType"/>
    <iact:actionData xml:id="d57">
      <inkml:trace xmlns:inkml="http://www.w3.org/2003/InkML" xml:id="stk57" contextRef="#ctx0" brushRef="#br0">31327 12118 0,'17'0'32,"19"0"-17,16 0-8,-34 0 0,17 0 2,1 0-2,-1 0 5,53-18-7,-70 1 2,35 17 9,0 0 0,-36 0 25,1 0-34,-18 17 11,18 1-12,-18 0 2,0 17 25,-18 0-26,-17 0 1,-18-17 9,17-18-2,19 18-6,17-1 7,0 1-9,-53 0 17,53 17-7,-18 18 7,1-53 15,52 17-30,18-17-2,17 0 1,54 0 0,-71 0 9,-36 0 0,19 0 13,-19 18-22,1 0 0,0-1 0,-1 19 0,1-1 0,-18 0 1,0 0-2,0 18 10,0-17-1,0-1-8,0-17-1,0 17 10,0-18 30,0 19-23</inkml:trace>
    </iact:actionData>
  </iact:action>
  <iact:action type="add" startTime="142847">
    <iact:property name="dataType"/>
    <iact:actionData xml:id="d58">
      <inkml:trace xmlns:inkml="http://www.w3.org/2003/InkML" xml:id="stk58" contextRef="#ctx0" brushRef="#br0">32120 12294 0,'0'-17'24,"53"17"-17,-17 17 0,-1 19 2,-17 16-2,-1-34 1,18 17 0,-17-17 2,-53-18 67,-18 0-68,18-71-1,-1 1 0,1-1 0,0 1-1,-1 35 2,36-1-2,-35 1 2,0 17-2,35-17 2,0-18-1,-18 53 0,18-70 0,-17 34 0,-1 19 1,18-36-2,-35 0 1,35 35 0,0 1-1,0-19 12,0 19 59,35 17-71,-17 0 2,17 0-1,-17 0-1,17 0 10,35 0-2,-52 0 10,0 0 39,-18 17-48,0 54 8,0-18-15,-71 17 6,36-34-8,17-19 0,1 1 147,34 0-128,107-18-20,-107 35 3,107-35-3,-54 0 3,36 0-1,-18 0-1,-35 35 2,35-35 0,-35 18-3,-35-18 2,17 35-1,1 0 12,17 18-11,-18 18 8,-35-54-10,17-17 4,-17 36 45,0-19-16,0 19-14</inkml:trace>
    </iact:actionData>
  </iact:action>
  <iact:action type="add" startTime="144544">
    <iact:property name="dataType"/>
    <iact:actionData xml:id="d59">
      <inkml:trace xmlns:inkml="http://www.w3.org/2003/InkML" xml:id="stk59" contextRef="#ctx0" brushRef="#br0">30850 13882 0,'-17'-18'14,"-19"-17"-7,36 0 1,-35-36 0,35 0 31,0 54-16,35-36-7,-17 53-7,17 0-2,36-35 1,0-1 0,-1 1 0,54 35 1,-72-53-1,1 36 0,-35 17 1,17 0 15,1 0 9,-19 0-19,18 0-6,-17 0 0,17 17-1,-17 36 2,0-53-2,-1 35 3,1-17-4,-18 0 4,18-1-3,-18 19 19,35-1-19,-35-18 0,0 19 1,0-1 1,0 18-2,0-18 2,0 1 0,0-19-3,0 18 11,0 1-10,-71 52 2,54-88-2,-54 35 1,36-17 0,-36 17 0,1 18-1,17-53 2,0 18-1,-18 17-1,54-35 3,-1 18-4,0-1 3,1-17 7,-1 0 0,-17 0-8,-18 0 10,0 0-12,35 0 2,-52 0 8,35 0-8,-1-35 9,19 35-10,17-18 2,-18 1-2,0 17 3,18-36 5,0 1 71,0 17-77,0-17-2,-17 35 2,17-17-2,0-19 26</inkml:trace>
    </iact:actionData>
  </iact:action>
  <iact:action type="add" startTime="145758">
    <iact:property name="dataType"/>
    <iact:actionData xml:id="d60">
      <inkml:trace xmlns:inkml="http://www.w3.org/2003/InkML" xml:id="stk60" contextRef="#ctx0" brushRef="#br0">29880 13229 0,'0'35'39,"0"36"-32,0-53 1,18 17 0,17 18 0,-35-36 5,18-17-2,-1 0 13,19 0-1,-19 0-6,19 0-10,-19 0 1,19 0 3,-1 0-5,-18 0 2,19 0-1,-1 0 66,-17-35-40,-1 18-18,-17-1 9,0-17-8,0-1 2,0 89 164,18-17-174,-18-1 0,18-18 0,-18 1 1,17 0-2</inkml:trace>
    </iact:actionData>
  </iact:action>
  <iact:action type="add" startTime="146937">
    <iact:property name="dataType"/>
    <iact:actionData xml:id="d61">
      <inkml:trace xmlns:inkml="http://www.w3.org/2003/InkML" xml:id="stk61" contextRef="#ctx0" brushRef="#br0">30833 13282 0,'17'0'27,"36"-18"-9,-35 1-11,0 17 12,35-18-15,-36 1 5,36-1-1</inkml:trace>
    </iact:actionData>
  </iact:action>
  <iact:action type="add" startTime="147457">
    <iact:property name="dataType"/>
    <iact:actionData xml:id="d62">
      <inkml:trace xmlns:inkml="http://www.w3.org/2003/InkML" xml:id="stk62" contextRef="#ctx0" brushRef="#br0">30992 13300 0,'-36'35'157,"1"-35"-127,0 18-5,17-18-17,-17 0 25,17 0 15,-17 0-24,0 0-16,17 0 7,0 0 6,1-18-18,17-17 5,0-18-1,0 18 3,0-1-3,0 19 1,0-19-1,0 19 1,0-19 16,0 1-16,17 17 49,19 18-26,-19 0-15,1 0-7,17 0-2,36 0 1,-36 0 1,-17 0 39,17 0-24,-17 0-17,17 18 1,35 17 2,1 71-4,-1-18 2,72 36 0,-54-36 0</inkml:trace>
    </iact:actionData>
  </iact:action>
  <iact:action type="add" startTime="148766">
    <iact:property name="dataType"/>
    <iact:actionData xml:id="d63">
      <inkml:trace xmlns:inkml="http://www.w3.org/2003/InkML" xml:id="stk63" contextRef="#ctx0" brushRef="#br0">32526 13406 0,'0'-18'23,"18"18"9,17 0-7,0 0-18,-17 0 0,17 0 1,36 0 0,-1 18 0,-52 17 0,88 18 2,-71-18-4,36 36 2,-36-36 0,0 35 0,0 1 0,-17 17 0,0-35 0,17 18 0,-35-36 0,0-17 0,0 17 3,0-18-6,0 19 11,0-1 0,-18 0-8,1-35-1,-36 36 2,18-36 7,-1 35-8,19-35 0,-19 0 0,-34 35 8,35-35 0,17 0 1,-17 0-8,17 0-3,-53 0 2,1 0 0,-18 0 0,35-53 0,0 0 0,18 0 0,17 36 0,18-36 0,-35-18 0,35 1 0,0 34 0,0-16-1,0-1 2,0-36-1,0 19 0,53-1-1,17 1 2,18-71-1,-52 70-1,-1 36 2,0-36-1,-17 54 105</inkml:trace>
    </iact:actionData>
  </iact:action>
  <iact:action type="add" startTime="149807">
    <iact:property name="dataType"/>
    <iact:actionData xml:id="d64">
      <inkml:trace xmlns:inkml="http://www.w3.org/2003/InkML" xml:id="stk64" contextRef="#ctx0" brushRef="#br0">32332 14552 0,'0'-35'24,"18"70"-3,-36 89-13,18-54 2,0-52-4,35-54 91,-17 36-82,17 0-7,36 0 8,-18 0 0,-36 0 0,19-35-8,-19-53 88,-17 70-87,36-17-2,-36 17 1,52-34 0,-34 52 16,0 52 193,-18 1-210,0 18 2,0-18-2,35-18 1,-35 0 4,0-17-7,0 17 3,18-17 14</inkml:trace>
    </iact:actionData>
  </iact:action>
  <iact:action type="add" startTime="151164">
    <iact:property name="dataType"/>
    <iact:actionData xml:id="d65">
      <inkml:trace xmlns:inkml="http://www.w3.org/2003/InkML" xml:id="stk65" contextRef="#ctx0" brushRef="#br0">32473 14728 0,'-35'0'34,"-36"0"-27,36 0 0,17 0 0,-17 0 2,35 18 104,-17 0-90,-36-1 17,17-17-1,142 0 42,0-53-73,-35-17 0,52 35-1,-105 17 2,-1 0-2,54-17 2,-36 0 9,36 35 28,-36 0-39,-17 0 2,17 0 7,-17 0 8,17 0 33,-70 53 14,-36 53-63,-17 35 0,52-124 0,-34 71 0,35-70 0,17 17 0,-17-35 0,52 0 144,36 0-144,71 0 0,-18 0 0,-71 0 0,35 0 0,-52 0 8,0 18 32,-18 0-41,0 35 1,0 0 1,0-36-1,0 54-1,0-36 4,0-17-5,0 17 2,0 18 0,-53-36 7,35-17 42,1 0-49</inkml:trace>
    </iact:actionData>
  </iact:action>
  <iact:action type="add" startTime="152800">
    <iact:property name="dataType"/>
    <iact:actionData xml:id="d66">
      <inkml:trace xmlns:inkml="http://www.w3.org/2003/InkML" xml:id="stk66" contextRef="#ctx0" brushRef="#br0">33232 14623 0,'53'0'25,"-18"0"-21,-18 0 8,19 0-7,-19 0 4,36 17-3,-35 19 2,35-1 0,-35-18 0,-1-17 8,18 36-9,1-54 91,-19 18-58,-17-53-24,36 18-9,-1 17 1,-17 1 0,-18-19 0,17 1 4,1 0-7,17 0 19,-17 17-17,-1 0 2,1-17-2,-18 0 0,0 17 2,0 0 96,-35 18-82,35 18-15,0 17 0,-18 18 0,-35 0 0,36-53 1,-19 53-1,19-18 7,-1-17 0,18 17 26,0-17-25,0 52-9,0-34 1,0-19 1,0 19 7,0-19-9,0 19 4,0 34 3,0-52-8,18 52 11,-1-52-9,1 0 0,-18-1 2,18 36-4,-18-35 2,0 35 0,17 0 0,1 0 0,17 17 0,-35-52 0,0 17 0,0-17 0,18-1 7,-1 1-6,-17-36 74,-105-70-76</inkml:trace>
    </iact:actionData>
  </iact:action>
  <iact:action type="add" startTime="154502">
    <iact:property name="dataType"/>
    <iact:actionData xml:id="d67">
      <inkml:trace xmlns:inkml="http://www.w3.org/2003/InkML" xml:id="stk67" contextRef="#ctx0" brushRef="#br0">31115 11747 0,'0'-17'38,"0"-1"-30,-53-17 3,18 0-5,0-36 4,17 36-5,-35-18 4,35 0-1,-35 35 0,-35 1-1,53-1 9,-18 0-8,35 18 0,-35-17 0,1-1 8,34 18-8,-53 0 2,1 0-4,52 0 2,-52 0 1,34 0 6,19 0-6,-19 0-1,19 0-1,-19 0 1,1 0-1,18 0 2,-36 0 0,0 18-1,35-18 0,-88 17 2,71 1 4,0 17-7,-36 1 18,18-36-17,0 53-1,-17-18 2,-36 35-2,18-17 1,35 0 0,-53 18 0,53-36 1,35-17 6,1-18-7,-18 35 8,-18-17 2,35-1-4,0 1 4,-17 17-11,17 0 0,1-35 1,-1 18 0,0-18 0,-17 35 3,0 1 26,17-36 195,1-36-223,17 19 22,35-36 11,-35 35-36,0 1 2,0-19 10,53-17 108,-36 36-109,1 17 94,-18 17-78,0 1-17,0 35 96,0-35 63,0-1-158,35-17-10,-17 18 1,0-18 1,17 0-1,-17 0-1,52 0 2,-35 0 31</inkml:trace>
    </iact:actionData>
  </iact:action>
  <iact:action type="add" startTime="158199">
    <iact:property name="dataType"/>
    <iact:actionData xml:id="d68">
      <inkml:trace xmlns:inkml="http://www.w3.org/2003/InkML" xml:id="stk68" contextRef="#ctx0" brushRef="#br0">5027 600 0,'-35'88'61,"35"18"-53,0 17 0,0 1-1,0 52 1,0-105 1,0-1-1,0 36-1,-35-35 1,35-1 1,0-35 0,0-17-2</inkml:trace>
    </iact:actionData>
  </iact:action>
  <iact:action type="add" startTime="158909">
    <iact:property name="dataType"/>
    <iact:actionData xml:id="d69">
      <inkml:trace xmlns:inkml="http://www.w3.org/2003/InkML" xml:id="stk69" contextRef="#ctx0" brushRef="#br0">4921 688 0,'36'-18'16,"-1"-17"7,-35 17-7,35 18 33,0 0-33,-17 0 0,53 0-9,-1 0 2,-35 0-2,18 53 1,0-35 0,-35 35 11,17-53 60,-35 53-40,0-36-31,0 36 7,-53-17-7,-35-1 0,53-18 0,-89 36 1,107-53-3,-1 0 4,-17 0-4,17 18 117</inkml:trace>
    </iact:actionData>
  </iact:action>
  <iact:action type="add" startTime="159742">
    <iact:property name="dataType"/>
    <iact:actionData xml:id="d70">
      <inkml:trace xmlns:inkml="http://www.w3.org/2003/InkML" xml:id="stk70" contextRef="#ctx0" brushRef="#br0">5891 441 0,'0'71'48,"0"52"-42,0-52 3,0-19-2,0 19 2,0 0-2,0-1 1,0-35 0,0-17 3,0 35-6,36-18 11,-19-17-9,1-18 2,0 18 7,17-18 24</inkml:trace>
    </iact:actionData>
  </iact:action>
  <iact:action type="add" startTime="160246">
    <iact:property name="dataType"/>
    <iact:actionData xml:id="d71">
      <inkml:trace xmlns:inkml="http://www.w3.org/2003/InkML" xml:id="stk71" contextRef="#ctx0" brushRef="#br0">6032 794 0,'36'0'29,"17"0"-26,-18 70 4,-35-34 1,35 69 0,-35-52-2,0-17 2,36 34 0,-36-52 89,-53-36-79,17-52-10,19 34-1,-72-87 19,89 105-21,0-17 4,0 17-2,-35-17 2,35 0 0,0-18-3,0 18 2,0-1 0,0 19 0,0-19 8,0 19 40,18 17-48,17 0 8,-17 0-8,17 0 9,18 0 7,-18 0-17,-17 0 17,17 0-16,18 0 9,-53 53-2,18-36 1,-18 1 8,0 35-8,-36-18 0,19-35 3,-18 0-6,17 35-5,-17-35 1,-1 0 6,19 0-7,-1 0 72,0 18-64,36-18 40,53 35-48,-1 1 0,89-19 0,-89 18 0,1 1 0,0 17 9,-71-36-10,17 1 1,18 17 0,-35 1 8,36-1 0</inkml:trace>
    </iact:actionData>
  </iact:action>
  <iact:action type="add" startTime="161581">
    <iact:property name="dataType"/>
    <iact:actionData xml:id="d72">
      <inkml:trace xmlns:inkml="http://www.w3.org/2003/InkML" xml:id="stk72" contextRef="#ctx0" brushRef="#br0">6738 370 0,'212'265'29,"-159"-194"-27,-36-19 8,19 72-4,-36-106 2,0 52-1,35-17 5,-35-18 8,-18 1 85,1-36-96</inkml:trace>
    </iact:actionData>
  </iact:action>
  <iact:action type="add" startTime="173824">
    <iact:property name="dataType"/>
    <iact:actionData xml:id="d73">
      <inkml:trace xmlns:inkml="http://www.w3.org/2003/InkML" xml:id="stk73" contextRef="#ctx0" brushRef="#br0">7885 229 0,'0'-35'11,"0"17"-2,0 1 16,52 17-19,-52-18 3,18 18-1,17 0 0,-17 0-1,0 0 2,17 0-2,0 0 2,1 0-1,-19 0 0,18 0 0,-17 0 8,17 0-1,1 0 34,-36 18 6,-18 17-45,-17-35 6,-1 18-9,19-1 1,-18-17-1,17 0 2,-17 18-2,17 0 2,0-18 22,1 17 1,-1 1 25,36-1-32,-1 1-2,1-18-15,53 0 1,-1 0-1,36 0-1,-36 0 4,19 0-6,-1 0 3,-53 0 0,18 0 0,-18 0 11,-17 0-13,0 18 9,-1-18 19,1 17-20,-18 19 2,-35 34 15,-18-52-27,35 0 2,0-1 1,-52-17 10,52 0-10,-17 0 1,0 35 0,17-35 0,-17 0 0,-1 0 0,19 0 0,-18 0 0,17 0 0,-17 36 0,-36-36 0,36 0 8</inkml:trace>
    </iact:actionData>
  </iact:action>
  <iact:action type="add" startTime="175144">
    <iact:property name="dataType"/>
    <iact:actionData xml:id="d74">
      <inkml:trace xmlns:inkml="http://www.w3.org/2003/InkML" xml:id="stk74" contextRef="#ctx0" brushRef="#br0">7655 1023 0,'0'0'2,"71"-35"3,-54 35 0,54 0 3,0-36 1,-54 36-1,54 0-1,-36 0 1,36-35 0,-18 35 1,70 0-2,-52 0 2,34-35-1,-34 35 0,-1 0-1,19-35 3,-36 35-3,-36 0 2,19 0-2,-19 0 1,36-18 0,-35 0 0,-1 18 2,19 0-5,-1 0 3,53-17 0,-35-1 9,0 0-10,-18 18 1,18 0 1,-18 0-2,1-17 1</inkml:trace>
    </iact:actionData>
  </iact:action>
  <iact:action type="add" startTime="178878">
    <iact:property name="dataType"/>
    <iact:actionData xml:id="d75">
      <inkml:trace xmlns:inkml="http://www.w3.org/2003/InkML" xml:id="stk75" contextRef="#ctx0" brushRef="#br0">8502 1005 0,'-18'0'39,"18"36"-31,36 52 7,34 0-7,-70 0 0,35-17 2,-35-1-4,0-52 2,36 17 0,-36 1 0,17-19 8</inkml:trace>
    </iact:actionData>
  </iact:action>
  <iact:action type="add" startTime="179454">
    <iact:property name="dataType"/>
    <iact:actionData xml:id="d76">
      <inkml:trace xmlns:inkml="http://www.w3.org/2003/InkML" xml:id="stk76" contextRef="#ctx0" brushRef="#br0">8908 988 0,'35'0'14,"-17"0"-6,17 0 0,0 0 1,-17 0-2,17 0 1,88 0 22,-105 0-28,17 0 6,-17 0 0,35 0 8,-18 17-8,-35 19 0,18-19-1,-18 19 17,0-1 9,0-17-17,0 17 0,-18 0 16,-35 0-15,36-35-10,-1 0 1,-17 0-1,35 18 2,-18-18-1,-17 0 0,0 18 7,17-1 2,-35-17 15,0-17-8,53-1-16,-35-17 0,17 35-1,18-53 2,-17 53-2,-1-18 2,0 1-1,1-1 2,17-17 13,17-1 58</inkml:trace>
    </iact:actionData>
  </iact:action>
  <iact:action type="add" startTime="183471">
    <iact:property name="dataType"/>
    <iact:actionData xml:id="d77">
      <inkml:trace xmlns:inkml="http://www.w3.org/2003/InkML" xml:id="stk77" contextRef="#ctx0" brushRef="#br0">27869 12418 0,'0'-18'5,"0"-17"4,-35 0-2,35 17 1,0-53 0,0-34 0,0 34-1,0-17 2,0 0-2,0 17 2,0 0-1,0 54 0,0-54 0,0 1 0,0-1 0,0 36 0,35-36 0,1-17-1,17 53 2,-18-53-2,0 17 2,36 1-2,-1-36 2,-34 70-1,52-16 1,-18 16-2,-34 1 1,17-18-1,17 18 1,1 35 0,-54-35 1,54-1-1,-36 36 0,36 0 0,-54 0 0,107-35 0,-89 35 0,18 0 0,18 0 0,-1 0 0,18 0 0,53 0 0,-17 0-1,-36 0 3,0 0-4,-35 0 3,35 0-2,-52 18 2,-19-18-2,19 0 2,-1 0-2,-35 17 2,53 1-1,0 0 8,-18 17-8,0-18 0,71 36 0,-35-17-1,-36 34 4,71 1-5,-36-1 2,18 18 0,18 18 2,-70-35-5,52-1 4,-35 19-2,-18-1 2,53 0-2,-53-35 1,18 17 0,-17-17 1,-36-35-2,35 17 2,-35 1 7,18-36 0,-36 0 159,-17 0-167,35-18 0,0-17 1,0 17-2,0-17 2,0-36-1,0 18-1,0-70 2,0 35-1,0-1 0,0 19 0,0 17 2,0 18-4,0-1 2,-18 36 16,0 0 72,1 0-87,17 18 30,0 53-32,0-1 1,0-52 0,0 52 0,0-52 0,0 17 0,0 1 0,0 16 0,0-16 8,0-1-7,0-17-1,0 17 0,0 0 0,0 18 1,0-18-3,35 36 3,-17-18-1,-1-18-1,-17 0 1,0 1 112,-17-36-72,-54 0-39,1 0-1,17 0 0,-18 0-1,0 0 2,19 0-2,-54 0 2,88-18-1,-35 18 2,18 0-5</inkml:trace>
    </iact:actionData>
  </iact:action>
  <iact:action type="add" startTime="188380">
    <iact:property name="dataType"/>
    <iact:actionData xml:id="d78">
      <inkml:trace xmlns:inkml="http://www.w3.org/2003/InkML" xml:id="stk78" contextRef="#ctx0" brushRef="#br0">28698 15946 0,'-17'35'57,"17"71"-42,0 70-7,0 53-1,0 18 1,0 18 1,0-18-1,0 53-1,0-71 2,0-53-1,-106 18 0,106-176 1,0 53-2,0-36 1,0-17 120,-35-18-121,17 0 2</inkml:trace>
    </iact:actionData>
  </iact:action>
  <iact:action type="add" startTime="189295">
    <iact:property name="dataType"/>
    <iact:actionData xml:id="d79">
      <inkml:trace xmlns:inkml="http://www.w3.org/2003/InkML" xml:id="stk79" contextRef="#ctx0" brushRef="#br0">28575 15804 0,'18'0'6,"17"0"2,0 0 8,-17 0 0,17 0-8,-17 0 0,17 0 0,0 0 0,-17 0 0,35 0 0,-36 18 8,19-18-8,-19 18 0,1-18 8,17 0-9,1 35 1,-19-35 1,19 35-1,16 1 0,-34-19-1,0-17 2,-1 18-1,-17 17 0,18-35 0,-18 18 0,0-1 0,0 19 2,0-1-4,0-17 2,0 17 8,0-18 0,0 19-9,-71 17 2,54-36-1,-36 36-1,18-35 1,-1 0 1,36-1-1,-35 18-1,0-35 2,17 18 94,-17-18-71</inkml:trace>
    </iact:actionData>
  </iact:action>
  <iact:action type="add" startTime="190263">
    <iact:property name="dataType"/>
    <iact:actionData xml:id="d80">
      <inkml:trace xmlns:inkml="http://www.w3.org/2003/InkML" xml:id="stk80" contextRef="#ctx0" brushRef="#br0">29633 15910 0,'18'36'93,"-36"-1"-85,18-18 0,0 54 1,0 52-2,0-70 0,0 18 1,0-36 1,0 18-1,0-18-1,0 36 1,18-53 1,17 52-1,-35 1 0,18-36 0,0 53 2,17-53-5,-18-17 6,1 17-6,0 1 4,17-36 8,0 0-2,-17 0 8,17 0 114</inkml:trace>
    </iact:actionData>
  </iact:action>
  <iact:action type="add" startTime="191470">
    <iact:property name="dataType"/>
    <iact:actionData xml:id="d81">
      <inkml:trace xmlns:inkml="http://www.w3.org/2003/InkML" xml:id="stk81" contextRef="#ctx0" brushRef="#br0">30656 15998 0,'36'0'142,"-19"0"-134,54-35-1,-36 35 1,0-17 1,-17 17-1,17 0 7,1 0 1,-1-18 0,-17 0 49,-1 18-57,1-17 0,35-36 0,-18 53 0,53-18 0,-70 18 0,-18-18 0,53 1 0,-36 17 8</inkml:trace>
    </iact:actionData>
  </iact:action>
  <iact:action type="add" startTime="192225">
    <iact:property name="dataType"/>
    <iact:actionData xml:id="d82">
      <inkml:trace xmlns:inkml="http://www.w3.org/2003/InkML" xml:id="stk82" contextRef="#ctx0" brushRef="#br0">31203 15822 0,'-17'0'52,"-1"18"19,18 35-62,0-18 10,0-17 57,-18-1-35,1-17-34,-54 0 2,1-17 6,-19-54 9,54 53-17,17 1 2,18-1 1,-35 18-4,17-18 3,1-17-2,-1 0 1,1 0-1,-19-1 2,36-34-1,-35 34 1,35 19-3,0-18 11,0-1-9,0 19 0,0-19-1,0 19 2,0-19-1,0 1 0,0 0-1,0-18 2,0 35-1,0-52 0,0 35 0,0 17 0,0-35 1,35 53 40,1 0-32,16 0-5,-16 0-4,-19 0 0,36 0 3,0 18-5,-17-1 1,-1 1 10</inkml:trace>
    </iact:actionData>
  </iact:action>
  <iact:action type="add" startTime="193201">
    <iact:property name="dataType"/>
    <iact:actionData xml:id="d83">
      <inkml:trace xmlns:inkml="http://www.w3.org/2003/InkML" xml:id="stk83" contextRef="#ctx0" brushRef="#br0">31309 15222 0,'0'0'2,"18"0"2,17 0 4,35 0-1,-17 0 0,0 0 1,18 36 1,35 34-3,-36 18 2,36 36 1,0 35-1,0-54-1,0 89 2,-53-105-1,35 52 1,-53-71-3,-35-34 2,0 17 0,0-18 9,0 0-1,0-17 48,0 17-24</inkml:trace>
    </iact:actionData>
  </iact:action>
  <iact:action type="add" startTime="195414">
    <iact:property name="dataType"/>
    <iact:actionData xml:id="d84">
      <inkml:trace xmlns:inkml="http://www.w3.org/2003/InkML" xml:id="stk84" contextRef="#ctx0" brushRef="#br0">31203 16404 0,'-17'18'46,"17"17"-38,0 18-1,-36 18 1,36-1 0,0-35 8,0-17-8,0 17 16,0-17 16,0 0-32,0-1 3,18 1 26,17-18-21,-17 0-7,17 0 6,-17 0-7,17 0 8,0 0-8,1 0 2,16 0-4,-16 0 2,70 0 0,-36 0 0,18 0 9,-70-18-1,-18 1 0,0-1 16,0-17 48,0-1-65,0 19 1,-18-19 9,18 19 14,-35 17-23,0-18 8,35 36 112,0 17-128,0 36 2,0-54-4,17 54 4,-17-18 5,36-18-8,-19-35 3,-17 35 21,18-17 16,0-18-38,35 53 7,-53-35-8,17-1 0,18 1 0</inkml:trace>
    </iact:actionData>
  </iact:action>
  <iact:action type="add" startTime="196944">
    <iact:property name="dataType"/>
    <iact:actionData xml:id="d85">
      <inkml:trace xmlns:inkml="http://www.w3.org/2003/InkML" xml:id="stk85" contextRef="#ctx0" brushRef="#br0">32579 16880 0,'-35'36'157,"-36"-1"-149,36 0-1,-53-17 1,35 35 1,-18-18-1,1 0-1,34 1 1,-52 17 0,35-1-1,-17-16 3,17-19-4,0 36 5,0-17-5,0-19 2,-17 18 0,34 1 0,36-19-1,-35 19 2,17-36 7,1 35 0,-19-35-8,1 35 0,17-35 0,-70 71 0,35-71 1,36 17-2,-1-17 0</inkml:trace>
    </iact:actionData>
  </iact:action>
  <iact:action type="add" startTime="197942">
    <iact:property name="dataType"/>
    <iact:actionData xml:id="d86">
      <inkml:trace xmlns:inkml="http://www.w3.org/2003/InkML" xml:id="stk86" contextRef="#ctx0" brushRef="#br0">32262 17110 0,'17'0'33,"1"35"-27,-18 36 1,70-36 0,-70 71 2,89-18-1,-54 35 0,-35-52-1,0 35 2,35-36-1,-35 1 0,0-1-1,0-52 1,18 0 32</inkml:trace>
    </iact:actionData>
  </iact:action>
  <iact:action type="add" startTime="198654">
    <iact:property name="dataType"/>
    <iact:actionData xml:id="d87">
      <inkml:trace xmlns:inkml="http://www.w3.org/2003/InkML" xml:id="stk87" contextRef="#ctx0" brushRef="#br0">32597 17392 0,'35'0'47,"0"0"-14,-17 0-3,17 0-14,-17 0 0,52 0 8,-34 0-16,34 35 8,-70-17-7,35 17-2,1 36 1,-1-1 0,-35-34 0,0-19 0,0 18 0,0 1 15,-18-36 66,-17 0-73,0 0-8,17 0 17,-35 0 22,36-88-39,-1 52 8,-17-17-7,35 36-1,0-1-1,0 0 2,0 1-1,0-1 1,0-17-3,0 0 4,0 17-4,0-17 10</inkml:trace>
    </iact:actionData>
  </iact:action>
  <iact:action type="add" startTime="217447">
    <iact:property name="dataType"/>
    <iact:actionData xml:id="d88">
      <inkml:trace xmlns:inkml="http://www.w3.org/2003/InkML" xml:id="stk88" contextRef="#ctx0" brushRef="#br0">8043 4057 0,'-53'0'127,"0"0"-120,-70 0 1,52 0 0,-34 0 0,34 0 0,18 0-1,-17 0 1,-1 0 1,0 0-2,54 0 2,-18 0-1,17 0 0,0 0 176,1 35-176,-1 0 1,-17 36-2,-18 35 1,35-88 0,18 17 0,0-18 26,-17 1-28,-1 17 28,18 1-28,0-19 4,0 36-5,-18 0 3,-17 18 1,35 52-1,-18-88-1,1 18 2,-19 18-2,36-36 18,71-17 199,-18-1-216,17-17-1,1 0 2,-53 0-1,52 0-1,36 0 1,-71 0 1,-17 0 6,17 0 1,1 0 17,-19 0-1,18 0-24,-17 0-1,17 0 12,1 0 14</inkml:trace>
    </iact:actionData>
  </iact:action>
  <iact:action type="add" startTime="219008">
    <iact:property name="dataType"/>
    <iact:actionData xml:id="d89">
      <inkml:trace xmlns:inkml="http://www.w3.org/2003/InkML" xml:id="stk89" contextRef="#ctx0" brushRef="#br0">6914 4498 0,'0'-18'60,"53"18"-51,-17 0-2,-19 0 1,19 0 1,34 0-2,-52 0 1,17 0 0,-17 0 11,17 0-12,0 0-1,-17 0 2,17 0-1,-17 0 2,17 0-1,0 0 8</inkml:trace>
    </iact:actionData>
  </iact:action>
  <iact:action type="add" startTime="219669">
    <iact:property name="dataType"/>
    <iact:actionData xml:id="d90">
      <inkml:trace xmlns:inkml="http://www.w3.org/2003/InkML" xml:id="stk90" contextRef="#ctx0" brushRef="#br0">8643 3898 0,'-53'35'103,"18"1"-95,17 17 2,-17 17-4,0 1 1,-18-1 1,17-17 1,36 18-2,-35-1 3,0 54-3,-18-18 2,18-18-1,-1-18 0,1 72 1,0-72-2,35-52 0,0 52 2,0 1-2,0-54 9,0 19-7,0-19-2,18 1 2,34 0 7,1 35 0,18-18 0,-36-18-10,-17 1 4,17-18-3,-17 35 2,17-35 6,0 0-6,18 0-2,-18 0 10,1 0-1</inkml:trace>
    </iact:actionData>
  </iact:action>
  <iact:action type="add" startTime="222079">
    <iact:property name="dataType"/>
    <iact:actionData xml:id="d91">
      <inkml:trace xmlns:inkml="http://www.w3.org/2003/InkML" xml:id="stk91" contextRef="#ctx0" brushRef="#br0">8925 4516 0,'53'-53'41,"-18"53"-28,-17-36-7,17 36 4,36 0-3,-53 0 0,52-35 1,-35 35 1,36 0-2,-53 0 2,52 0 0,-35 0-2,-17 0 1,17 0 0,36 0 0,-53 0 0,17 0 10,-18 0-3,19 18-9,17 35 3,-36 35 7,1-35 8,-18-18-13,0-17-7,0 52 4,0-17 1,0-18 7,0 36-9,0-53 10,0 35-1,-35-53-8,35 17-1,-18-17 1,0 0 1,-17 35 1,0-35-4,-36 0 2,18 0 8,18 0-8,0 0 1,-18 0-3,18 0 3,17 0-2,-53 0 2,1 0 14,-1-17-22,36-18 7,17-1 0,-17 36-1,-18-35 1,36-18 1,-19 18-1,36 17-1,0 0 2,0-17-1,0 18 89,0-19-65</inkml:trace>
    </iact:actionData>
  </iact:action>
  <iact:action type="add" startTime="223168">
    <iact:property name="dataType"/>
    <iact:actionData xml:id="d92">
      <inkml:trace xmlns:inkml="http://www.w3.org/2003/InkML" xml:id="stk92" contextRef="#ctx0" brushRef="#br0">10231 3898 0,'17'0'28,"18"0"-19,18 0-1,-17 0-1,34 0 2,1 53-1,-18 35-2,-18-17 3,-35-18-2,35 17 2,-35-17-2,36-17 1,-36 34 1,0 1-1,0-18 2,17-1-4,1 1 2,-18 18 0,0-53 0,0 17-1,0-18 1,0 19 0,-53 52 9,35-53-10,-17 1 2,0-1-2,-1-18 1,19 36 1,-54-17-2,54-1 2,-1-17-1,-17-1-1,-1 1 9,19-1 9,-1-17 14,-17 0-14</inkml:trace>
    </iact:actionData>
  </iact:action>
  <iact:action type="add" startTime="224110">
    <iact:property name="dataType"/>
    <iact:actionData xml:id="d93">
      <inkml:trace xmlns:inkml="http://www.w3.org/2003/InkML" xml:id="stk93" contextRef="#ctx0" brushRef="#br0">11271 4322 0,'18'0'30,"17"0"-21,-17 0-1,35 0 0,35 0-1,-18 0 2,19 0-2,-1 0 2,-18 0-1,-52 0 0,17 0 0,-17 0 0,17 0 23</inkml:trace>
    </iact:actionData>
  </iact:action>
  <iact:action type="add" startTime="224727">
    <iact:property name="dataType"/>
    <iact:actionData xml:id="d94">
      <inkml:trace xmlns:inkml="http://www.w3.org/2003/InkML" xml:id="stk94" contextRef="#ctx0" brushRef="#br0">11536 4674 0,'35'0'77,"36"0"-70,-1 0 2,-17 0-1,-18 0-1,1 0 10,-19 0-10,19 0 2,-19 0 0</inkml:trace>
    </iact:actionData>
  </iact:action>
  <iact:action type="add" startTime="225302">
    <iact:property name="dataType"/>
    <iact:actionData xml:id="d95">
      <inkml:trace xmlns:inkml="http://www.w3.org/2003/InkML" xml:id="stk95" contextRef="#ctx0" brushRef="#br0">12912 4516 0,'0'-18'160,"53"18"-129,-36 0-23,54 0 1,-36 0 1,53 18-5,-35-18 1,0 0 3,0 0-1,88 35 0,-70-35 0,-36 17-1,18 1 2,-18-18 2</inkml:trace>
    </iact:actionData>
  </iact:action>
  <iact:action type="add" startTime="226359">
    <iact:property name="dataType"/>
    <iact:actionData xml:id="d96">
      <inkml:trace xmlns:inkml="http://www.w3.org/2003/InkML" xml:id="stk96" contextRef="#ctx0" brushRef="#br0">15152 4092 0,'-18'0'60,"-52"0"-35,34 18-17,19-18 0,-19 0 0,-34 35 1,-1 0-2,54-35 1,-54 0 0,18 36 0,0-36 0,36 35 1,-19-35-2,1 0 17,17 0 8,36 35 80,0-35-96,17 18 0,0-18-8,-17 0 0,17 35 0,36-35-1,-54 0 1,54 35 1,-36-35 2,-17 0-6,-1 0 2,1 0 2,0 0 7,-36 53 137,-17-17-138,-18 34-7,35-52 0,1-1 0,-1-17 0,-17 36 0,17-19 4,0-17-8,1 36 3,-1-19 9,1 1 8,52 0 122,71 17-139,-53-35 1,-1 0 0,19 35 0,-36-35 0,-17 0 0</inkml:trace>
    </iact:actionData>
  </iact:action>
  <iact:action type="add" startTime="227678">
    <iact:property name="dataType"/>
    <iact:actionData xml:id="d97">
      <inkml:trace xmlns:inkml="http://www.w3.org/2003/InkML" xml:id="stk97" contextRef="#ctx0" brushRef="#br0">15857 4339 0,'0'18'78,"0"88"-71,36-1 1,-36-16-1,35-19 2,-35-35-1,0 36 0,0-53 0,0 35 137,35 0-137,-35-36 0,0 18 0,35 36-1,-17-53 1,35 35 1,-53-36 7,18 36-8,-1-35 0,1-1 2,-18-105 100,0 71-103</inkml:trace>
    </iact:actionData>
  </iact:action>
  <iact:action type="add" startTime="228510">
    <iact:property name="dataType"/>
    <iact:actionData xml:id="d98">
      <inkml:trace xmlns:inkml="http://www.w3.org/2003/InkML" xml:id="stk98" contextRef="#ctx0" brushRef="#br0">15910 4357 0,'0'-18'47,"18"18"-7,17 0-31,0 0 4,-17 0-3,17 0-3,-17 0 9,0 0-8,-1 18 15,1-18 26,-18 35-33,0 0-1,0-17 2,0 17 9,0-17-12,0 0-5,-35-18 1,17 0 12,-35 17-4,35 1 3</inkml:trace>
    </iact:actionData>
  </iact:action>
  <iact:action type="add" startTime="229405">
    <iact:property name="dataType"/>
    <iact:actionData xml:id="d99">
      <inkml:trace xmlns:inkml="http://www.w3.org/2003/InkML" xml:id="stk99" contextRef="#ctx0" brushRef="#br0">16739 4304 0,'0'18'41,"0"-1"-34,0 54 1,0-1 3,0-17-7,-35 71 3,35-89 1,0 71-1,-35-71 2,35-17-1,0 17 0,0-17 0,0 17 10,0 0-11,0-17 9,0-1 24,17-17-33,1 18 1,0-18 1,-1 0-3</inkml:trace>
    </iact:actionData>
  </iact:action>
  <iact:action type="add" startTime="229965">
    <iact:property name="dataType"/>
    <iact:actionData xml:id="d100">
      <inkml:trace xmlns:inkml="http://www.w3.org/2003/InkML" xml:id="stk100" contextRef="#ctx0" brushRef="#br0">17515 4780 0,'0'-18'63,"-17"18"-56,-1 0 2,-17 0-1,0 0-1,17 0 1,-53 0 1,36 0-2,17 18 2,-17-18 31,18 0 31,17 35-61,0-17-3,0 17 10,0 1-11,0-19 11,0 1-10,35-18 9,-18 0 32,19 0-31,-1-18 22,-17-17-21,-1 0-11,-17-1 1,0 1-1,0 17 1,0 1 113,-17-18-106,-1 35 10</inkml:trace>
    </iact:actionData>
  </iact:action>
  <iact:action type="add" startTime="230877">
    <iact:property name="dataType"/>
    <iact:actionData xml:id="d101">
      <inkml:trace xmlns:inkml="http://www.w3.org/2003/InkML" xml:id="stk101" contextRef="#ctx0" brushRef="#br0">17833 4639 0,'0'-18'38,"-18"18"-30,-17 0 0,0 0 1,17 0 8,-35 0 29,36 53-21,-1-53-8,18 36-10,0-19 1,0 18 0,0 1-1,18-19 1,17 19 0,-18-19 8,1-17 73,0 0-82,-18-17 58,17-1-9,1 18 16,0 0-55,-18 88-10,35 36 1,-35-1 0,0 1 0,0-54 0,0 36 4,0-71-8,0-17 4,0 0 56,-18-18-24</inkml:trace>
    </iact:actionData>
  </iact:action>
  <iact:action type="add" startTime="231871">
    <iact:property name="dataType"/>
    <iact:actionData xml:id="d102">
      <inkml:trace xmlns:inkml="http://www.w3.org/2003/InkML" xml:id="stk102" contextRef="#ctx0" brushRef="#br0">18380 4551 0,'0'0'2,"17"-18"2,19 18 12,-19 0-1,36 0-7,-18 106 0,-35-35 0,0 34 1,0 1-2,0-18 1,0-17 0,0-18 0,0 17 1,0-34-2,0-19 1</inkml:trace>
    </iact:actionData>
  </iact:action>
  <iact:action type="add" startTime="232358">
    <iact:property name="dataType"/>
    <iact:actionData xml:id="d103">
      <inkml:trace xmlns:inkml="http://www.w3.org/2003/InkML" xml:id="stk103" contextRef="#ctx0" brushRef="#br0">18433 4357 0,'0'-18'30,"0"1"-22,35 17 0,0 0 1,-17 0 15,17 0-9,-17 0-6,17 0-2,53 35 4,-70 18-6,35 0 4,-53-18-2,35 35 1,0 1 0,-35-53 1,0 17-2,0-17 2,36 17 17,-36-18 20,0 19-39,-71 17 9,36-53-8,-1 0 0,-34 35 8,52-35 0,-17 0 25,0 0-25</inkml:trace>
    </iact:actionData>
  </iact:action>
  <iact:action type="add" startTime="233079">
    <iact:property name="dataType"/>
    <iact:actionData xml:id="d104">
      <inkml:trace xmlns:inkml="http://www.w3.org/2003/InkML" xml:id="stk104" contextRef="#ctx0" brushRef="#br0">19385 4339 0,'0'0'0,"71"106"5,-54-18 3,1-17 1,-18 17-2,0-18 2,0 1-1,0-18 0,0 18 0,0-19 0,-53 1 0,18-35 0,-18 35-1,35-18 2,-35-17-1,0-1 0,-52 19 16,69-36-16,-34 0-1,-36 0 2,71 0-2,-71 0 2,70 0-2</inkml:trace>
    </iact:actionData>
  </iact:action>
  <iact:action type="add" startTime="234002">
    <iact:property name="dataType"/>
    <iact:actionData xml:id="d105">
      <inkml:trace xmlns:inkml="http://www.w3.org/2003/InkML" xml:id="stk105" contextRef="#ctx0" brushRef="#br0">14482 4904 0,'52'0'3,"-16"17"4,52 1 2,-53 0-1,-17-18 0,35 0-2,-18 0 3,-17 0-1,17 0 0,-17 0 0,17 0 16,-18 0 0,36 0-16,-35-53 24,0 53-24,-1-18 0,-17 0 0,36 1 0,-1-89 13,0 71-17,-35-36 4,0 18-1,0-17 1,0 34 0,0-17 1,0 18-2,0-35 1,0 17 0,0 17 0,0 1 0,0 17-1,0-17 2,0 17 23,0-17-24,0 0 0,0 17 0,0-17 0,0 17 0,0-52 0,0 35 8,0-18-8,-53 53 24,36-18-16,-1 18-5,-17 0-6,17 0 3,-53 0 0,36 0 0,18 0 8,-19 0-8,1 0 8,17 0-8,-17 0 16,-18 0-16,18 0 32,35 18-24,0 35 98,-18-1-104,-52 54-5,52-88 2,-17 52 2,35 1-3,0-18 3,0-18-1,-35 36 0,35-36 0,0 36 0,0-1-1,0-52 2,-18 70 7,0-70 8,18 35 89,18-18-106,17 35 1,-35-34 0,35 34 0,-17-52 0,17 35 0,-35-36 0,18 1-1,0-18 2,-18 18 88</inkml:trace>
    </iact:actionData>
  </iact:action>
  <iact:action type="add" startTime="236791">
    <iact:property name="dataType"/>
    <iact:actionData xml:id="d106">
      <inkml:trace xmlns:inkml="http://www.w3.org/2003/InkML" xml:id="stk106" contextRef="#ctx0" brushRef="#br0">15857 5327 0,'36'-18'46,"-19"18"-39,54 0 6,-54 0-10,107 0 6,-106 0-2,52 0 1,36 0 0,-71 0 0,36 0 0,-54 0 0,54-35 10,-36 35-4,1 0 129</inkml:trace>
    </iact:actionData>
  </iact:action>
  <iact:action type="add" startTime="237326">
    <iact:property name="dataType"/>
    <iact:actionData xml:id="d107">
      <inkml:trace xmlns:inkml="http://www.w3.org/2003/InkML" xml:id="stk107" contextRef="#ctx0" brushRef="#br0">17127 5450 0,'36'0'49,"-19"0"-27,19 0-12,69 0-5,-69 0 4,-19 0-2,107 0 2,-107 0-1,107-17-1,-54 17 2,-17 0 0,18-36-2,-18 36 2,-18 0-2,36 0 9,-54 0 1,19 0-1,-1 0 16,0-17-1,-17-1-16,-1 18 34,36 0-1,-35-17-23,0 17-7,17-36-13,0 36 12,-17 0-9,17 0-1,89-35 5,-54 0 0,-17 35-4,18-36 0,-36 36 0,35-35 9,-52 18 102</inkml:trace>
    </iact:actionData>
  </iact:action>
  <iact:action type="add" startTime="239029">
    <iact:property name="dataType"/>
    <iact:actionData xml:id="d108">
      <inkml:trace xmlns:inkml="http://www.w3.org/2003/InkML" xml:id="stk108" contextRef="#ctx0" brushRef="#br0">20655 4463 0,'53'35'63,"0"-35"-55,123 35 0,-140 0 0,69 1-1,-52-36 3,-17 0-4,-1 0 3,0 17-2,18 1 2,-18-18 0,-17 0-2,17 0 1,-17 0 8,17 0-8,1 0 0,-19 0 8</inkml:trace>
    </iact:actionData>
  </iact:action>
  <iact:action type="add" startTime="239565">
    <iact:property name="dataType"/>
    <iact:actionData xml:id="d109">
      <inkml:trace xmlns:inkml="http://www.w3.org/2003/InkML" xml:id="stk109" contextRef="#ctx0" brushRef="#br0">21114 4233 0,'17'71'61,"-17"141"-51,0-71-4,0 88 3,0-70-1,0-18-1,36-71 1,-36-34 0,0-19 0,0 1 112,70-36-110</inkml:trace>
    </iact:actionData>
  </iact:action>
  <iact:action type="add" startTime="240047">
    <iact:property name="dataType"/>
    <iact:actionData xml:id="d110">
      <inkml:trace xmlns:inkml="http://www.w3.org/2003/InkML" xml:id="stk110" contextRef="#ctx0" brushRef="#br0">22384 4586 0,'17'-18'76,"36"18"-67,-35 36-1,17 52 0,-35 71 0,0 17 0,53 0 0,-53-52 0,0-1 0,0-70 0,0-17 0,0-1 31,0-88 42,0-35-73,-18-18 0,-34-70 0,16 52-1,-17-17 1,53 88 1,0-70-1,-35 52 0,35 0 0,0-34 0,-35 34 0,35 1 0,0-1 0,-18-17 0,-17 17-1,17 18 2,18 36 7,0-1 97,18 18-105,17 0 0,36 0 0,-18 0 7,-36 35-7,1 18 0,0-53 0,-1 18 0,1 17 0,-1-35 0,-17 35 0,0-17 1,36 35-1,-36-35 0,0-1 0,0 19 0,17-19-1,-17 1 50,0 35-41,0-36-8,0 36 0,-17-17 3,-54-1-7,54-18 4,-19 1 1,36 0-2,-35-18 9,0 0 53,17 0-17</inkml:trace>
    </iact:actionData>
  </iact:action>
  <iact:action type="add" startTime="244734">
    <iact:property name="dataType"/>
    <iact:actionData xml:id="d111">
      <inkml:trace xmlns:inkml="http://www.w3.org/2003/InkML" xml:id="stk111" contextRef="#ctx0" brushRef="#br0">16316 5133 0,'0'18'150,"18"-18"-142,52 0 1,-52 0-2,70 0 1,-53 0 0,1 0 2,-1 0 4,0 0-7,36-18 218,-54 18-209,19 0-7,-19 0 14</inkml:trace>
    </iact:actionData>
  </iact:action>
  <iact:action type="add" startTime="245766">
    <iact:property name="dataType"/>
    <iact:actionData xml:id="d112">
      <inkml:trace xmlns:inkml="http://www.w3.org/2003/InkML" xml:id="stk112" contextRef="#ctx0" brushRef="#br0">16510 4992 0,'0'17'86,"0"1"-77,0 17-1,0-17 0,0 35 0,35-18-1,-35-17 1,18-18 24,0 17 89,-18 19-113,0 17 0,0 17 0,0 1 0,0-54 0,0 19-1</inkml:trace>
    </iact:actionData>
  </iact:action>
  <iact:action type="add" startTime="247335">
    <iact:property name="dataType"/>
    <iact:actionData xml:id="d113">
      <inkml:trace xmlns:inkml="http://www.w3.org/2003/InkML" xml:id="stk113" contextRef="#ctx0" brushRef="#br0">18856 5045 0,'18'0'106,"-1"0"-94,19 0 4,-1-36 8,-18 36-7,19 0 15,-1-17 63</inkml:trace>
    </iact:actionData>
  </iact:action>
  <iact:action type="add" startTime="248042">
    <iact:property name="dataType"/>
    <iact:actionData xml:id="d114">
      <inkml:trace xmlns:inkml="http://www.w3.org/2003/InkML" xml:id="stk114" contextRef="#ctx0" brushRef="#br0">18909 4904 0,'18'0'60,"17"35"-53,-35 0 1,17 0-1,1 18 2,-18 18-1,18-36-1,-18-17 2,0 17 14</inkml:trace>
    </iact:actionData>
  </iact:action>
  <iact:action type="add" startTime="249582">
    <iact:property name="dataType"/>
    <iact:actionData xml:id="d115">
      <inkml:trace xmlns:inkml="http://www.w3.org/2003/InkML" xml:id="stk115" contextRef="#ctx0" brushRef="#br0">22966 5062 0,'35'0'98,"0"0"-92,-17 0 0,105 0 6,-105 0-8,17 0 11,1 0-7,-19 0 17,19 0 39,-19 0-56,1 0 3,0 0 26</inkml:trace>
    </iact:actionData>
  </iact:action>
  <iact:action type="add" startTime="250612">
    <iact:property name="dataType"/>
    <iact:actionData xml:id="d116">
      <inkml:trace xmlns:inkml="http://www.w3.org/2003/InkML" xml:id="stk116" contextRef="#ctx0" brushRef="#br0">23689 4269 0,'0'53'48,"0"105"-40,0-52 0,0 18 2,0-1-4,0-52 3,0-54-2,0 19 0,53-19 137,17-17-135,-52 0 9,17 0-13,-17 0 11</inkml:trace>
    </iact:actionData>
  </iact:action>
  <iact:action type="add" startTime="251181">
    <iact:property name="dataType"/>
    <iact:actionData xml:id="d117">
      <inkml:trace xmlns:inkml="http://www.w3.org/2003/InkML" xml:id="stk117" contextRef="#ctx0" brushRef="#br0">24395 4692 0,'17'-53'23,"-34"53"-15,-36-18 0,35 1 8,0 17-8,1 0 144,17 17-144,0 1 241,17-18-202</inkml:trace>
    </iact:actionData>
  </iact:action>
  <iact:action type="add" startTime="251917">
    <iact:property name="dataType"/>
    <iact:actionData xml:id="d118">
      <inkml:trace xmlns:inkml="http://www.w3.org/2003/InkML" xml:id="stk118" contextRef="#ctx0" brushRef="#br0">24677 4621 0,'53'0'20,"0"53"-10,0 53-2,-53 71 1,35-107-1,-35 18-1,0-35 2,0-35-1,0-53 71,0-89-70,-35-105-1,-71 17-1,106-35 1,0 159 0,0 70 0,0-17 1,0 53 95,17-1-96,1 1 0,17 17 0,-17-17 16,0 0-16</inkml:trace>
    </iact:actionData>
  </iact:action>
  <iact:action type="add" startTime="252599">
    <iact:property name="dataType"/>
    <iact:actionData xml:id="d119">
      <inkml:trace xmlns:inkml="http://www.w3.org/2003/InkML" xml:id="stk119" contextRef="#ctx0" brushRef="#br0">25365 3951 0,'0'0'1,"194"124"2,-36 17 7,37-35-3,-90 35 2,1-36-1,-18 37-2,-88-90 4,0 72-2,36-89-1,-36 18 0,-36 0 2,1-18 0,17 1-2,-52-1 0,-36-17 2,71-1-1,-36 18 0,-52-35-1,-54 0 3</inkml:trace>
    </iact:actionData>
  </iact:action>
  <iact:action type="add" startTime="253389">
    <iact:property name="dataType"/>
    <iact:actionData xml:id="d120">
      <inkml:trace xmlns:inkml="http://www.w3.org/2003/InkML" xml:id="stk120" contextRef="#ctx0" brushRef="#br0">15275 3475 0,'36'0'7,"-19"0"26,-52 35 78,-36 124-104,71-124 1,-88 89 0,88-54 1,-35 1-2,0-1 3,-1 54-4,1-54 2,-18 36 1,53-18-1,-35-17-1,-106 158 2,105-176-1,36 0 0,-35 18-1,35-1 2,0-35-2,0-17 2,0 53-2,0-36 2,0 18-1,0 17 0,0 1-1,0-18 2,18 70-1,17-52 1,0-1-3,36 36 2,-18-53 3,-18-18-5,0 36 2,36 0-1,-53-19 1,52-16 1,-35-1-1,1 0 0,17-35 0,-36 0-1,1 18 9</inkml:trace>
    </iact:actionData>
  </iact:action>
  <iact:action type="add" startTime="261071">
    <iact:property name="dataType"/>
    <iact:actionData xml:id="d121">
      <inkml:trace xmlns:inkml="http://www.w3.org/2003/InkML" xml:id="stk121" contextRef="#ctx0" brushRef="#br0">11889 564 0,'0'18'61,"35"53"-53,-35 34 0,0 19 0,35-54 2,-35 19-5,0-36 3,35 17 0,-35 1 1,0-18-2,0 17 1,36-35 1,-36 1-1,0-19 0,0 54-1,0-36 1,17-35 25,36 0 97,88 0-123,0 0 1,18 0-1,35 0 5,53 0-8,35 0 5,-52 0-2,17 0 1,-71 0 0,-70 0 2,-71 0-4,0 0 3,-17 0 6,17 0 11,18 0-20,-17 0 10,-19 0 0,1 0-8,35 0 0,-36 0 8,19 0-7,-19 0-2,54 0 1,-36 0 0,-17 0 0,17 0 1,0 0-2,36 0 2,-18 0-2,-18 0 1,-17 0 1,-1-17-2,1-1 1,-18 0 73,0-17-74,0-53 2,0-36-2,-141 36 3,106-35-4,-36-36 2,53 71 0,18 17 0,-35 1 0,35 34 2,-17-17-4,-1 53 3,18-70 78,0 52-79,0-17 0,-18 35 105</inkml:trace>
    </iact:actionData>
  </iact:action>
  <iact:action type="add" startTime="262735">
    <iact:property name="dataType"/>
    <iact:actionData xml:id="d122">
      <inkml:trace xmlns:inkml="http://www.w3.org/2003/InkML" xml:id="stk122" contextRef="#ctx0" brushRef="#br0">12700 653 0,'0'-36'5,"0"19"28,0-19-10,53 36 9,-18-35-24,36 35 0,-54 0 0,54 0 0,-1 0 8,-17 0-7,36 0-2,-72 0 1,54 0 0,-36 0 8,0 0 0,-17 0 0,0 18 16,-18 17 4,0-17-32,0 17 4,0-17-1,0 35 2,-53-36-1,35 1 0,0-18 0,1 17 0,-1-17 0,1 0 0,-19 0 1,19 0-2,-19 0 1,-34 36 0,-1-36 8,54 0-9,-19 0 4,-17-18 5,36 18-9,-19 0 0,36-18 0,-35-17 1,18 35 1,-1-35-2,18 0 2,-18-1-2,1 19 2,17-19-2,17 36 131</inkml:trace>
    </iact:actionData>
  </iact:action>
  <iact:action type="add" startTime="263709">
    <iact:property name="dataType"/>
    <iact:actionData xml:id="d123">
      <inkml:trace xmlns:inkml="http://www.w3.org/2003/InkML" xml:id="stk123" contextRef="#ctx0" brushRef="#br0">12965 741 0,'52'17'16,"-16"-17"-1</inkml:trace>
    </iact:actionData>
  </iact:action>
  <iact:action type="add" startTime="264277">
    <iact:property name="dataType"/>
    <iact:actionData xml:id="d124">
      <inkml:trace xmlns:inkml="http://www.w3.org/2003/InkML" xml:id="stk124" contextRef="#ctx0" brushRef="#br0">13035 1005 0,'-18'0'15,"54"0"-7,-1 0 0,36-17 1,-54 17-3,36 0 10,-18 0 0,-17 0 9,0 0 95,-54 35-56,19-35-56,-36 0 9,35 18-10,1-18 1,-1 0 8,-17 0 4,17 0 0</inkml:trace>
    </iact:actionData>
  </iact:action>
  <iact:action type="add" startTime="266358">
    <iact:property name="dataType"/>
    <iact:actionData xml:id="d125">
      <inkml:trace xmlns:inkml="http://www.w3.org/2003/InkML" xml:id="stk125" contextRef="#ctx0" brushRef="#br0">13194 1041 0,'35'0'103,"0"0"-96,18 0 9,18 0-7,-1 0-2,1 0 9,-71 17-7,53 1 2,-35-18-6,34 18 2,-52-1 49,-17 19-16,-18-1-15,17-35-18,-17 0 1,-18 17 1,53 1-1,-36-18 8,1 0 7,18 0-7,-19 0 1,19 0 6,-19 0-6,1 0-2,-18 0-7,18 0-1,-36 0 10,54 0 7,-1 0 0,18-18 81</inkml:trace>
    </iact:actionData>
  </iact:action>
  <iact:action type="add" startTime="267680">
    <iact:property name="dataType"/>
    <iact:actionData xml:id="d126">
      <inkml:trace xmlns:inkml="http://www.w3.org/2003/InkML" xml:id="stk126" contextRef="#ctx0" brushRef="#br0">13741 617 0,'17'0'13,"19"0"-4,-19 0-4,19 0 5,-1 0 5,-18 0-7,19 0 8,-19 0-9,19 0 2,-19 0-1,-17 36 8,-35-36 298,17 0-306,-17 0-1,17 0 1,-17 0 9,0 0-11,35-18 3,-18 0 15,1 18-18,17-35 2</inkml:trace>
    </iact:actionData>
  </iact:action>
  <iact:action type="add" startTime="275671">
    <iact:property name="dataType"/>
    <iact:actionData xml:id="d127">
      <inkml:trace xmlns:inkml="http://www.w3.org/2003/InkML" xml:id="stk127" contextRef="#ctx0" brushRef="#br0">8361 5891 0,'17'36'174,"-17"52"-166,-52-35-1,16-18 1,19-17 0,-19 17 0,1 36 0,0-1 0,-36 36 8,54-88-8,17 34 0,-18-16 2,-17 34-3,-1 1 1,1 88 0,0-106-1,35-1 2,0 19-2,-35 0 1,35-1 2,0-52-4,0 52 2,0 1 0,0-54 0,0 54 0,0 0 1,0-36-2,0-17 1,0 17-1,0 0 1,17-35 1,18 0-1,-17 0 0,17 0 0,-17 0 8,17 0 7,1 0 10,-1-18 31,-35-17-56,0 18 9,0-19-9,-18 1 16,1 35-15,-1 0 5,-35-35-6,18 17 8,-36 0 0,36 18-8,17-17 0,-17-19 1,-18 19 7,35-1-8,1 18 0</inkml:trace>
    </iact:actionData>
  </iact:action>
  <iact:action type="add" startTime="276945">
    <iact:property name="dataType"/>
    <iact:actionData xml:id="d128">
      <inkml:trace xmlns:inkml="http://www.w3.org/2003/InkML" xml:id="stk128" contextRef="#ctx0" brushRef="#br0">7532 7620 0,'17'0'12,"36"18"-5,36-1 0,87-17 2,-106 36-1,107-36 3,-36 0-6,18 0 3,-142 0 0,54 0-1,-36 0 2,-17 0 65</inkml:trace>
    </iact:actionData>
  </iact:action>
  <iact:action type="add" startTime="277437">
    <iact:property name="dataType"/>
    <iact:actionData xml:id="d129">
      <inkml:trace xmlns:inkml="http://www.w3.org/2003/InkML" xml:id="stk129" contextRef="#ctx0" brushRef="#br0">8061 7973 0,'-18'17'14,"1"54"21,17-53-28,0-1 0,-36 54 3,36-36-3,0-17 1,0 17 0,0 0-1,0-17 12,0 17-14,53-17 4,-17 17-2,-19-35 2,19 0-2,-1 0 9,-18 0 33,1 0-17,-18-35-17,0 17 2,0-35 25,-53 36-36,36-1 1,-1 0 9,-17-17-6,17 35-4,-17-18 10,-1 18 0,19 0-8,-19 0 9,36-17 5,-17-1-12,-36 1-3,35-1 2,1 0-2,-19 18 1,36-17 1,0-1 103,18 18 281</inkml:trace>
    </iact:actionData>
  </iact:action>
  <iact:action type="add" startTime="278966">
    <iact:property name="dataType"/>
    <iact:actionData xml:id="d130">
      <inkml:trace xmlns:inkml="http://www.w3.org/2003/InkML" xml:id="stk130" contextRef="#ctx0" brushRef="#br0">8837 7197 0,'0'-18'22,"0"36"3,0 70-17,53 88-1,-18 1 1,-35-72 0,0-16 0,36-1 0,-36-71 0,17 1 127,18-18-119,-17 0-7,17 0 6,18 0-7,-53-18 1,36 18 7,-19-17 0,18 17 8,-17 0-8,17 0 8,-17-18 49,-18 1-67</inkml:trace>
    </iact:actionData>
  </iact:action>
  <iact:action type="add" startTime="279663">
    <iact:property name="dataType"/>
    <iact:actionData xml:id="d131">
      <inkml:trace xmlns:inkml="http://www.w3.org/2003/InkML" xml:id="stk131" contextRef="#ctx0" brushRef="#br0">9719 7708 0,'-18'0'35,"-17"0"-23,17 0 3,-34 0 41,52 35-40,0 1-8,0-19-1,0 19 3,0-19-4,0 54 3,0-54 79,17-17-80,1 0 8,-18-17-8,0-1 92,35 18-88,0 0-3,18 0 11,-35 0-16,52 18 3,-34 17 2,-19 0-3,19 18 3,-36-35 7,0 0 112,-18-18-101</inkml:trace>
    </iact:actionData>
  </iact:action>
  <iact:action type="add" startTime="280824">
    <iact:property name="dataType"/>
    <iact:actionData xml:id="d132">
      <inkml:trace xmlns:inkml="http://www.w3.org/2003/InkML" xml:id="stk132" contextRef="#ctx0" brushRef="#br0">9737 8537 0,'35'0'7,"-17"0"6,17 0 3,0 0 0,-17-17 32,17 17 0,-17 0 16,-1 0-16,-17 17-40,0 18 1,0-17 5,-17 0 2,-19 17 1,1 0-10,-18-17 2,36 35 10,-19-18-14,19 0 3,-1-17-1,18 35 4,-35-35-5,-1 17 5,19-17-6,17-1 3,-18 36-1,124-53 114,-88 0-113,17 0 0,35 0 1,-52 0 14</inkml:trace>
    </iact:actionData>
  </iact:action>
  <iact:action type="add" startTime="289005">
    <iact:property name="dataType"/>
    <iact:actionData xml:id="d133">
      <inkml:trace xmlns:inkml="http://www.w3.org/2003/InkML" xml:id="stk133" contextRef="#ctx0" brushRef="#br0">10566 6738 0,'0'18'127,"0"17"-111,0-17-8,0 17 0,0-17 0,0 17 0,0 0 0,0-17 1,0 17 17,-18 0-21,18-17 3,-18 0 1,18-1-2,0 1 1,0 17 0,0-17 0,0 17 7,0 18 18,18-35-17,0-1-8,35 18-1,0-35 10,-36 18-9,18 0-1,1-18 10,-19 0-8,19 0-2,-19 0 9,19 0 0,-1 0-8,-35-18 8,17 0-1,-34 18 79,-1 0-90,-52 0 4,52 0-2,-17 0 3,-1-35-2,19 35 111,-18 0-93,17 0 6</inkml:trace>
    </iact:actionData>
  </iact:action>
  <iact:action type="add" startTime="290916">
    <iact:property name="dataType"/>
    <iact:actionData xml:id="d134">
      <inkml:trace xmlns:inkml="http://www.w3.org/2003/InkML" xml:id="stk134" contextRef="#ctx0" brushRef="#br0">14870 5415 0,'-18'18'15,"18"-1"1,35-17-8,18 18 2,0-18-4,-18 35 2,36-35 0,-1 36 0,1-36 0,-18 0 1,70 0-2,-70 0 2,124 0-2,-1 0 2,-70 0-2,17 0 1,1 0 0,-54 0 0,-17 0 0,0 0 0,18 0 0,-54-18 0,1 18 0,17 0 0,18 0 8,-17 0-8,-1 0 0,18 0 0,70 0 0,-88 0 2,54 0-4,52-35 2,-88 35 0,17-36 1,54 36-2,-89 0 3,-17 0 6,52 0-10,-35 0 2,36-35 0,0 0 0,-18 35 0,88-35 0,17 35 0,-87 0 1,-18 0-1,17 0-1,-34 0 2,105-71-2,-53 53 9,-88 1-8,71 17 0,-54 0 9,54 0-9,-36 0 0,18 0 2,70 0-4,-105 0 2,53 0-1,-36 0 3,18 17-3,-18-17 4,0 0-7,36 36 5,17-1-2,36-17 2,-19-1-1,-34 18 0,0-35 0,-36 18 0</inkml:trace>
    </iact:actionData>
  </iact:action>
  <iact:action type="add" startTime="294896">
    <iact:property name="dataType"/>
    <iact:actionData xml:id="d135">
      <inkml:trace xmlns:inkml="http://www.w3.org/2003/InkML" xml:id="stk135" contextRef="#ctx0" brushRef="#br0">11571 7743 0,'18'0'40,"88"0"-35,70 0 4,-53 0-2,1 0 1,-54 0 0,36-52-1,-35 52 2,-18-18-1,-18 18-1,0 0 10,-17-18 31,-18 1-40,18-1 97</inkml:trace>
    </iact:actionData>
  </iact:action>
  <iact:action type="add" startTime="295405">
    <iact:property name="dataType"/>
    <iact:actionData xml:id="d136">
      <inkml:trace xmlns:inkml="http://www.w3.org/2003/InkML" xml:id="stk136" contextRef="#ctx0" brushRef="#br0">12171 7408 0,'0'89'48,"0"34"-40,0 0-1,35 19 2,-35 16-2,35-87 4,-35-36-6,0-17 3</inkml:trace>
    </iact:actionData>
  </iact:action>
  <iact:action type="add" startTime="299534">
    <iact:property name="dataType"/>
    <iact:actionData xml:id="d137">
      <inkml:trace xmlns:inkml="http://www.w3.org/2003/InkML" xml:id="stk137" contextRef="#ctx0" brushRef="#br0">12894 7056 0,'-18'0'16,"-35"0"14,53-53-23,0 17 2,0 19-1,0-19 8,36 19-9,-19-1 4,19 18-5,-1 0 1,-17-35 2,17 35-1,18-18 3,-53 1-6,35 17 3,0 0 8,-17 0-1,17 0 10,-17 0-18,17 0 1,0 0 8,-17 0-5,0 0-5,-1 17 1,1 1 10,0 0-10,-18-1 2,0 18-2,0 54 10,-36-54-9,1 53 0,0-70 1,-36 52 5,36-34-5,-36 34-1,54-52 0,-36 35-1,0 0 1,18-18 1,-1 0-2,-17-17 1,36 17 8,-1-35-6,-17 35 46,53-35 39,-1 0-88,54 0 3,35 0-3,-71 0 0,0 0 1,-17 0 0,17-17 16,0 17 17</inkml:trace>
    </iact:actionData>
  </iact:action>
  <iact:action type="add" startTime="300752">
    <iact:property name="dataType"/>
    <iact:actionData xml:id="d138">
      <inkml:trace xmlns:inkml="http://www.w3.org/2003/InkML" xml:id="stk138" contextRef="#ctx0" brushRef="#br0">13423 7673 0,'-53'0'39,"-35"0"-34,0 0 4,-71 0-2,124 0 3,-71 18-5,71-18 4,-1 0-1,19 17 0,17 1 16,-53-1 105,18 36-113,17-53 0,0 18-6,-17 0 11</inkml:trace>
    </iact:actionData>
  </iact:action>
  <iact:action type="add" startTime="301383">
    <iact:property name="dataType"/>
    <iact:actionData xml:id="d139">
      <inkml:trace xmlns:inkml="http://www.w3.org/2003/InkML" xml:id="stk139" contextRef="#ctx0" brushRef="#br0">13212 7990 0,'17'0'101,"-17"53"-92,0-35-2,18 70 2,17-70-2,18 35 1,0-36 0,0 1 1,17 17-2,-17-35 1,-17 0 8,-1 0-8,0-17 72,-35-19-56,0 19-8,-18-19-8,1-16 0,17 34 8,-18 18-8,1-18 0,-19 1 8,1 17-8,17 0 0,-17 0 3,-35-36-6,17 19 3,-18-19 0,18 19 0,36-19 0,-1 36 0,-17-35 0,35 18 8,-18 17-8,18-36 105,0 19-106,35-36 33,1 17-32,-19 36 1,71-17-2,-70-1 4,17 18-7,18 0 5,-35 0-1,17 0 0,0 0 0,-17 0 2,17 0-4,1 0 34,-54 0 65,0 0-98,-35 0 2,18 35-2,0 1 8,17-19 3,-17 19-12,17-19 2,1 19 0,-36-36 1,17 35-2,1 0 1,-18-17 0,36 17 1,-19 0-1,-34 1 8,34-36 2,19 17-4,-18 19 2,-1-1 16</inkml:trace>
    </iact:actionData>
  </iact:action>
  <iact:action type="add" startTime="302975">
    <iact:property name="dataType"/>
    <iact:actionData xml:id="d140">
      <inkml:trace xmlns:inkml="http://www.w3.org/2003/InkML" xml:id="stk140" contextRef="#ctx0" brushRef="#br0">15046 6562 0,'-18'105'31,"1"-69"-23,-19 105-1,36 18 1,-88 17 0,88-105 0,-35-1 0,35-35-1,-18 1 2,1-19-1,17 1 232,17-18-200</inkml:trace>
    </iact:actionData>
  </iact:action>
  <iact:action type="add" startTime="304322">
    <iact:property name="dataType"/>
    <iact:actionData xml:id="d141">
      <inkml:trace xmlns:inkml="http://www.w3.org/2003/InkML" xml:id="stk141" contextRef="#ctx0" brushRef="#br0">15998 6509 0,'36'0'10,"-1"0"-2,71 53 0,35 17 0,-35 36 0,35 141 2,0-53-4,0-18 2,-53 107 0,-35-125 0,0 19 0,-53-54 0,0-70 0,0 18 0,0-1 0,0-34 0,-17-36 8,-1 17 0,18 18 8,-53-35-8,35 0 0,-17 0-8</inkml:trace>
    </iact:actionData>
  </iact:action>
  <iact:action type="add" startTime="305350">
    <iact:property name="dataType"/>
    <iact:actionData xml:id="d142">
      <inkml:trace xmlns:inkml="http://www.w3.org/2003/InkML" xml:id="stk142" contextRef="#ctx0" brushRef="#br0">6703 6368 0,'0'35'22,"0"124"-14,53 105 0,-53-52 0,0 70 0,0-35 0,0 35-1,35-88 2,-35 0-1,53-35 0,-18-35 0,18-1 0,0-17 0,-18-71 0,-17-17 0,0-1 2,-1 1-4,18-18 10</inkml:trace>
    </iact:actionData>
  </iact:action>
  <iact:action type="add" startTime="306398">
    <iact:property name="dataType"/>
    <iact:actionData xml:id="d143">
      <inkml:trace xmlns:inkml="http://www.w3.org/2003/InkML" xml:id="stk143" contextRef="#ctx0" brushRef="#br0">776 5062 0,'-35'36'65,"35"87"-59,-88 124 3,88-18-3,0-52 3,-53 34-1,53-52 0,0-53-1,0 17 6,0 1-9,0-89 4,0 18 0,0-35-2,0-1 3,17-17 0,19 36-1,52-19-1,-35 1 9,-18 17-7,-17-35-3,17 0 4,-35 18-2</inkml:trace>
    </iact:actionData>
  </iact:action>
  <iact:action type="add" startTime="307190">
    <iact:property name="dataType"/>
    <iact:actionData xml:id="d144">
      <inkml:trace xmlns:inkml="http://www.w3.org/2003/InkML" xml:id="stk144" contextRef="#ctx0" brushRef="#br0">1799 5397 0,'-35'71'46,"-53"70"-39,-1-17 1,19-19 2,35-34-3,-1 70 1,36-88-1,-35 18 4,35-1-6,0-35 4,-35 36-2,35-18 3,0 17-4,0-34 5,0-19-5,0 19 2,0-19 16,0 19-9,0-19-7,17 1 1,19-18 7,-19 0-9,19 0 2,69 0-2,-34 0 11,-36 0-4,1 0 19,-36-18-17,35-17-6,-35-18-4,18 0 3,-1 0-2,-17 18 2,0 17-2,0-17 2,0 17-2,0-17 9,0 0-9,-35 35 18,-36 0-18,-17-18 2,35 1-1,36 17 0,-54 0 0,0 0 2,54 0-4,-18 0 2,-1-36 0</inkml:trace>
    </iact:actionData>
  </iact:action>
  <iact:action type="add" startTime="308167">
    <iact:property name="dataType"/>
    <iact:actionData xml:id="d145">
      <inkml:trace xmlns:inkml="http://www.w3.org/2003/InkML" xml:id="stk145" contextRef="#ctx0" brushRef="#br0">2540 6244 0,'18'88'37,"-18"71"-30,-18-124 3,-17 89-3,-18-54 1,53-34 0,0-19 0,0 1 91</inkml:trace>
    </iact:actionData>
  </iact:action>
  <iact:action type="add" startTime="308623">
    <iact:property name="dataType"/>
    <iact:actionData xml:id="d146">
      <inkml:trace xmlns:inkml="http://www.w3.org/2003/InkML" xml:id="stk146" contextRef="#ctx0" brushRef="#br0">2681 5944 0,'0'-35'29,"0"17"-11,18 1-4,35-1-5,-53 0-2,35 18 1,-17 0 0,17 0 8,35 0 0,-52 0-7,17 0 6,1 0 1,-19 18 8,1 0 2,-18-1-20,0 19 2,0-1 0,0 0 1,0 18-2,0-35 1,-18 17 0,-35 18 0,0 0 1,53 0 14,0-18 73,53-35-88,-35 18-1,0-18 2,52 0 1,-35 0-4,-17 0 2,17 0 2,36 0-4</inkml:trace>
    </iact:actionData>
  </iact:action>
  <iact:action type="add" startTime="309501">
    <iact:property name="dataType"/>
    <iact:actionData xml:id="d147">
      <inkml:trace xmlns:inkml="http://www.w3.org/2003/InkML" xml:id="stk147" contextRef="#ctx0" brushRef="#br0">3246 5574 0,'123'0'49,"-17"88"-42,17 71 1,36-36 0,-18 54 0,-53 17 0,36-36 0,-1 1 0,-34 35 0,-54-70 0,-35-1-1,53 1 1,-53-54 0,0-35 1,0 18-1,0 0 0,-18-35 0,0 0-1,-34-1 10,16-17-9,19 0 0,-19 0-1,-17 18 1,-35 0 4,18 17 1,34-35 2</inkml:trace>
    </iact:actionData>
  </iact:action>
  <iact:action type="add" startTime="310224">
    <iact:property name="dataType"/>
    <iact:actionData xml:id="d148">
      <inkml:trace xmlns:inkml="http://www.w3.org/2003/InkML" xml:id="stk148" contextRef="#ctx0" brushRef="#br0">1817 6950 0,'-18'0'76,"-52"0"-67,-1 0-2,0 53 1,1 35-1,-89-18 2,71 1-2,-18 35 4,36-71-6,17-17 3,0 35 0,17-18 1,19 0-1,-1-35 8,18 35-9,-17 18 2,-36-35 7,53 0-8,-36 17 8</inkml:trace>
    </iact:actionData>
  </iact:action>
  <iact:action type="add" startTime="311431">
    <iact:property name="dataType"/>
    <iact:actionData xml:id="d149">
      <inkml:trace xmlns:inkml="http://www.w3.org/2003/InkML" xml:id="stk149" contextRef="#ctx0" brushRef="#br0">3246 6632 0,'0'18'29,"0"17"-21,0 0 0,52 18 0,19 36 0,17 34 0,-35-70 0,0 17 0,-35 1 1,70 17-2,-88-70 2,18 17-2,-1-17 4,-17-1-6</inkml:trace>
    </iact:actionData>
  </iact:action>
  <iact:action type="add" startTime="314134">
    <iact:property name="dataType"/>
    <iact:actionData xml:id="d150">
      <inkml:trace xmlns:inkml="http://www.w3.org/2003/InkML" xml:id="stk150" contextRef="#ctx0" brushRef="#br0">7602 3704 0,'53'0'39,"-17"0"-32,34 0 1,-17 0 1,18 0 2,-1 0-7,1 0 4,-1 0 0,36 0 0,0 0 1,-36 0 1,54 0-1,-18 0-5,17 0 4,-52-35 0,-1 35 0,1 0 0,-53 0 1,17 0-2,-18 0 9,19 0 0,-1 0 0,36-35-8,-19 35 0,90-18 0,-37 0 0,72 18 0,-71 0-1,17 0 2,-52 0-1,-1 0-1,-17 0 2,-18 0-1,1 0 48,-19-35-24,19-36 81,-19 19-106,19-19 1,-1 0 3,-35-52-6,0 105 3,0-52 0,0-1 1,0 1-1,0-36 0,0 71-1,0-71 1,0 53 0,0-35 0,0 35-1,35 17 4,-35 1-6,0 18 20,0-19 30,0 1-30,0 17 26,0 1-46,0-1 13,-18 18-5,1-18 20,17 1-17,-18 17 0,1-18-9,-1 18 34,-17 0-25,-1 0-8,-34-35 2,52 35-3,-52 0 2,-36 0-2,35 0 0,1 0 1,-1-35 0,18 35 0,18 0 0,0 0 0,17 0 7,-17 0-4,17 0-5,-17 0 2,0 0 0,-1 0 0,-17 0 0,-53 0 0,36 0 0,-1-36 0,1 36 0,-18 0 0,17 0 8,53 0 1,-17 0-10,18 0 9,-19 0-8,-34 0 0,52 0 4,-17 0-8,-36 0 8,54 0-9,-36 0 5,35 0 0,0 0 0,-17 0 0,17 0 8,-17 0 1,18 0-1,-54 0-9,36 0 2,17 0-2,-17 0 2,0 0-2,17 0 2,-53 0-1,1 0 7,17 0-6,-18 0-2,36 0 3,17 0-4,-52 0 3,35 0 30,17 0-23,-53 0 0,1 0-8,52 0 0,-35 0 0,0 0 0,36 0 0,-1 0 0,0 0 9,18 18 120,0 17-114,0-17-15,0 35 0,0-36 0,0 1-1,0 35 2,0-18 7,0 1-9,0-19 2,0 1-1,0 17 0,0 0 8,0-17 0,0 17-1,0 1-6,18-36-1,0 17-1,-18 36 2,0-18 7,0 1 8,0-19 8,0 19-16,0-19 0,0 18-9,0-17 12,0 17-5,0 1 9,0-19 1,0 19-8,0-19 16,0 19-7,0-1-9,0-18-8,0 1 8,0 17-6,0 1-4,0-19 2,0 19 0,0 16 0,0-16 0,0-1 0,0 0 0,0-17 0,0 17 0,0-17 8,0 17 0,0 0-8</inkml:trace>
    </iact:actionData>
  </iact:action>
  <iact:action type="add" startTime="318095">
    <iact:property name="dataType"/>
    <iact:actionData xml:id="d151">
      <inkml:trace xmlns:inkml="http://www.w3.org/2003/InkML" xml:id="stk151" contextRef="#ctx0" brushRef="#br0">2611 16104 0,'-18'18'134,"-17"17"-126,17 18-1,0-35 1,1-1 8,17 19-8,0-19 0,0 19 0,0-19 1,0 36-2,0 0 2,0-35-2,0 17 1,35 18 8,-17-53 1,17 0-9,0 0-1,-17 0 2,52 0 9,-34 0-4,-19 0 11,19-18 22,-19 1-7,-17-1-24,0-17 0,0 17 16,0 0-24,-35 1 0,-18-1 0,18-17 0,-18 17-1,18 18 2,-1-35-1,1 0 0,0-1-1,-1 1 2,19 17-2,-1 1 2,18-18-1,-17-1 0,-19 1 0,-17-18 0,53 18 0,-17 17 10,17 1-12,0-19 1,-18 19 2,18-19 9,-18-17 0,1 53-14,17-35 4,-36 0 0,1 0-1,70 35 114,-17 0-94,0 0-22,17 0 11,-17-18-8,-1 0 0,1 18 0,17 0 32,-17 18 43,0-18-46,-18 35-29,0-17 0,17-18-1,-17 35 13,0 0-7,0 18-5,0-17 0,35 34 0,-35 18 0,0-35 0,0-35 0,36 52 0,-36-34 8,0 34-8,17-34 9</inkml:trace>
    </iact:actionData>
  </iact:action>
  <iact:action type="add" startTime="319830">
    <iact:property name="dataType"/>
    <iact:actionData xml:id="d152">
      <inkml:trace xmlns:inkml="http://www.w3.org/2003/InkML" xml:id="stk152" contextRef="#ctx0" brushRef="#br0">3845 16351 0,'0'18'6,"0"0"2,-17 34 1,-19 54-2,36-70 1,-35 34 0,0 18 0,0-70 0,35 17 0,0-17 0,-18-1 0,-17 19 160,17-36-142</inkml:trace>
    </iact:actionData>
  </iact:action>
  <iact:action type="add" startTime="320509">
    <iact:property name="dataType"/>
    <iact:actionData xml:id="d153">
      <inkml:trace xmlns:inkml="http://www.w3.org/2003/InkML" xml:id="stk153" contextRef="#ctx0" brushRef="#br0">4463 16245 0,'17'-17'32,"1"17"-10,-18-18-6,35 18 16,-17 0-15,17 0 0,0 0 10,-17 0-23,17 0 19,1 18 1,-36 17 0,0 0-15,0-17-2,0 17 10,0-17-7,0 17 4,0 18 34,-18-53-40,-17 0 9,17 0-10,-17 0 1,-1 0 0,-16 0 0,16 0 8,19 0-8,-19 0 16,1-18 9,17-34-26,-17-19 1,35-53 0,0 72 0,-17 16-1,17-34 1</inkml:trace>
    </iact:actionData>
  </iact:action>
  <iact:action type="add" startTime="321413">
    <iact:property name="dataType"/>
    <iact:actionData xml:id="d154">
      <inkml:trace xmlns:inkml="http://www.w3.org/2003/InkML" xml:id="stk154" contextRef="#ctx0" brushRef="#br0">4798 15575 0,'0'0'0,"88"53"9,35 53-4,1 35 4,-36-70-2,53 70 2,-70-71-1,-1 36-1,-52-71 2,-18 36-2,0-53 2,35 17-2,-35 0 2,0 0 7,-17 1-8,-19-1 8,-17-17 0,36-1-8,-19-17 0,19 18 0,-1-18-1,-17 0 2,0 0 23</inkml:trace>
    </iact:actionData>
  </iact:action>
  <iact:action type="add" startTime="322151">
    <iact:property name="dataType"/>
    <iact:actionData xml:id="d155">
      <inkml:trace xmlns:inkml="http://www.w3.org/2003/InkML" xml:id="stk155" contextRef="#ctx0" brushRef="#br0">1341 15628 0,'35'0'38,"-35"88"-31,0 71 1,0-18 0,35-70 0,-17 87 0,52-52 0,-34-35 0,-1-1-1,18 36 2,-18-88-2,18 35 4,0 0-3,-18-18-2,0 0 2,-17-35 2,53 35-4,-36 1 2,53-19 0,-70-17 0,17 36 0,18-36 0,-35 0-1,17 35 4,-18-35 4,1 0-8</inkml:trace>
    </iact:actionData>
  </iact:action>
  <iact:action type="add" startTime="323045">
    <iact:property name="dataType"/>
    <iact:actionData xml:id="d156">
      <inkml:trace xmlns:inkml="http://www.w3.org/2003/InkML" xml:id="stk156" contextRef="#ctx0" brushRef="#br0">600 16157 0,'-53'-17'168,"18"17"-129,-1 17-31,-17-17 11,18 0-14,17 0 20,1 0-18,-1 18 65,18-1 49,-35 1-89,35 17-9,0-17-7,0 17-8,0 1 0,0-19 0,0 19-1,0-19 2,0 36-2,0-35 1,0 35 0,0-18 2,0-17-4,0 17 2,0 0 8,0-17 2,53 17 164,-36-17-174,36-18 2,-17 0-4,69 0 3,-87 0-2,53 0 2,-1 0-2,-35 0 2,-17 0 7</inkml:trace>
    </iact:actionData>
  </iact:action>
  <iact:action type="add" startTime="324639">
    <iact:property name="dataType"/>
    <iact:actionData xml:id="d157">
      <inkml:trace xmlns:inkml="http://www.w3.org/2003/InkML" xml:id="stk157" contextRef="#ctx0" brushRef="#br0">247 16387 0,'18'0'37,"-1"0"-28,18 0 7,-17 0-8,17 0 0,36 0 8,-18 0 8,-18 0-22,-17 0 28,-1 0-13</inkml:trace>
    </iact:actionData>
  </iact:action>
  <iact:action type="add" startTime="331607">
    <iact:property name="dataType"/>
    <iact:actionData xml:id="d158">
      <inkml:trace xmlns:inkml="http://www.w3.org/2003/InkML" xml:id="stk158" contextRef="#ctx0" brushRef="#br0">14834 3404 0,'0'36'22,"18"-1"-14,17-35 0,18 17 2,-18 1-5,-35 0 3,71-18 0,-36 17 1,-17 1-1,17-18 0,0 18-1,-17-18 1,17 0 0,-17 0 0,17 0 1,-17 0-2,52 0 1,-34 0 1,-19 0-1,19 0-1,-19 0 2,19 0 0,-1 0 5,0 0-5,-17 0-1,35 0 0,-18 0-1,0 0 4,18 0-5,-18 0 2,18-18-1,-17 0 2,34 18-2,-35 0 1,36-35 0,-53 35 8,35-35-7,-36 35 0,36-35-2,0 17 9,-35 18 0</inkml:trace>
    </iact:actionData>
  </iact:action>
  <iact:action type="add" startTime="336358">
    <iact:property name="dataType"/>
    <iact:actionData xml:id="d159">
      <inkml:trace xmlns:inkml="http://www.w3.org/2003/InkML" xml:id="stk159" contextRef="#ctx0" brushRef="#br0">13317 1958 0,'-17'0'69,"-1"0"-61,-35 0 25,18 18-2,17-1-6,18 1-17,-35 17 4,0-17-9,17 17 14,0 53-8,1-70-3,-19 35 3,36-18-2,-35 53 1,0-35-1,35 53 5,0-35-8,0-1 5,-18 71-2,1-53 2,17 36-2,0-1 2,0-17-2,0-35 2,0 35 1,0-36-4,0 1 1,0-1 2,0-52-2,0 17 1,0-17 1,0-1 0,0 1-1,0 0 15,0 17-15,0 36 0,0-54 0,0 18 8,0-17-9,-36 17 2,36 1 26,18-19 42,17-17-69,36 36 0,-1-36 0,54 0 0,-54 35 0,19-35 0,-1 0-1,-18 0 3,-52 0 6</inkml:trace>
    </iact:actionData>
  </iact:action>
  <iact:action type="add" startTime="337696">
    <iact:property name="dataType"/>
    <iact:actionData xml:id="d160">
      <inkml:trace xmlns:inkml="http://www.w3.org/2003/InkML" xml:id="stk160" contextRef="#ctx0" brushRef="#br0">17233 1887 0,'0'-17'28,"18"17"-20,52 17 0,19 1 0,-19 17-1,36 36 1,17-36 3,-105-17-5,35-1 2,-18-17 0,1 36 8,-1-1-8,-35-17 0,0 17 2,0 0-5,35 36 6,-35-54-5,35 19 2,-35 34 0,0 1 0,0-18 0,0 70 0,0-35-1,0 0 2,0 89-2,0-54 2,0 1-1,36-54 0,-36-17 0,0 18-1,0-36 2,0-17-2,0 17 2,0 0 15,0-17 32,0 0 9,-36-18-49,-17 0-1,18 0-8,18 0 2</inkml:trace>
    </iact:actionData>
  </iact:action>
  <iact:action type="add" startTime="339095">
    <iact:property name="dataType"/>
    <iact:actionData xml:id="d161">
      <inkml:trace xmlns:inkml="http://www.w3.org/2003/InkML" xml:id="stk161" contextRef="#ctx0" brushRef="#br0">18397 2787 0,'36'35'13,"-19"53"-4,19-17-2,-1 0 6,-35 52-9,0 0 3,35-52 1,-35-36 0,0-17 0,0 0 112</inkml:trace>
    </iact:actionData>
  </iact:action>
  <iact:action type="add" startTime="354990">
    <iact:property name="dataType"/>
    <iact:actionData xml:id="d162">
      <inkml:trace xmlns:inkml="http://www.w3.org/2003/InkML" xml:id="stk162" contextRef="#ctx0" brushRef="#br0">23125 1535 0,'70'0'14,"-35"0"-6,71 0 0,-35 0 0,35 0 0,17 0 0,-35 0 0,-17 0 0,17 0 0,-70 0 0,17 0-1,0 0 10,-17 0 39,0 17-45,-18 36-6,35 18 4,53 70-2,-88-88 1,35 17 0,1 71 0,-36-88 0,17 35 0,54 18 0,-71-35-1,0-1 2,0 36-1,0-35 0,0 35-1,0 17 2,0-52-1,0 52 0,0 36-1,0-36 2,0-17-2,0-35 2,0-1-1,0 1 3,0-53 2,-36-1 68,-34-17-74,-36 0 1,-17 0 0,-1 0 0,-17 0 0,-124 53 0,-34 0 1,-19-53 0,-105 53-3,105-35 2,-17 70 0,35-88 0,71 0 0,158 35 0,-52-35 0,52 0 1,18 0-2,18 0 9</inkml:trace>
    </iact:actionData>
  </iact:action>
  <iact:action type="add" startTime="357662">
    <iact:property name="dataType"/>
    <iact:actionData xml:id="d163">
      <inkml:trace xmlns:inkml="http://www.w3.org/2003/InkML" xml:id="stk163" contextRef="#ctx0" brushRef="#br0">24800 2469 0,'36'0'14,"-19"-35"2,18 35-8,1-35 0,-19 35 0,19 0-1,17 0 10,-53-18-9,35 18 16,-18 0-8,72 0-9,17 0 2,-54 0-2,-16 0 2,34 0-1,-52 0 0,52 0-1,-34 0 2,-1 0-1,-17 0 0,35 18 0,-53 0 0,35 17 0,53-18 0,-17 72-1,-71-72 2,35 54-1,35-1 0,-70 1 0,18-18 0,0-18 0,-18 36 1,0-1-2,0 1 1,0-54 0,0 72 3,0-36-6,0-36 2,0 18 2,-18 36-1,18-53 0,-70 35 0,17-36 0,0 1 0,-18 17 0,1 0 0,-1 1 0,53-19 8,18 1-8,-35-18 0,17 0-1,-70 18 2,71-1-2,-36-17 3,-18 0-3,1 0 2,-1 0-2,18 0 1,-17 0-1,34-17 2,-34-19-2,34 36 2,-34-70-1,52 70 0,1-18 0,-19-52 0,36 52 0,-35-53 0,35 1-1,0-1 2,-35 1-1,35-18 0,-35-18-1,35 88 3,0-53-4,17 1 2,-17-1 1,0 18-1,35-17 1,1-1-3,-19 18 3,19-17-1,-1 35 8,-17 35-8,17-36-1,18-17 3,-36 53-3,36 0 1,-17 0-1,-19-35 2,54 35-2,-36 0 2,36-35 7,-54 35-9,19 0 9,16-18-7</inkml:trace>
    </iact:actionData>
  </iact:action>
  <iact:action type="add" startTime="365853">
    <iact:property name="dataType"/>
    <iact:actionData xml:id="d164">
      <inkml:trace xmlns:inkml="http://www.w3.org/2003/InkML" xml:id="stk164" contextRef="#ctx0" brushRef="#br0">26088 2293 0,'-18'0'47,"18"106"-39,0-53-1,0 106 1,0-89 0,0 36 0,0-36 0,0 1 0,0 0 0,36-54 112,-19-17-112,124-17 0,0-72 0,71-16 0,-18-72 0,18-17 0,17-35 0,-35 35 0,-141 70 0,53 19 0,-36-1 0,-34 53 1</inkml:trace>
    </iact:actionData>
  </iact:action>
  <iact:action type="add" startTime="367846">
    <iact:property name="dataType"/>
    <iact:actionData xml:id="d165">
      <inkml:trace xmlns:inkml="http://www.w3.org/2003/InkML" xml:id="stk165" contextRef="#ctx0" brushRef="#br0">8184 2275 0,'-17'-17'13,"-18"17"4,-1 0-1,36 35-8,-35 0 0,0-17 0,35 35 10,-36 0-12,-17 0 2,36-18 0,-18-17 8,-1 17 16,1 0-16,0 0 0,17-17 16,0-18 64</inkml:trace>
    </iact:actionData>
  </iact:action>
  <iact:action type="add" startTime="368551">
    <iact:property name="dataType"/>
    <iact:actionData xml:id="d166">
      <inkml:trace xmlns:inkml="http://www.w3.org/2003/InkML" xml:id="stk166" contextRef="#ctx0" brushRef="#br0">7726 2487 0,'17'0'17,"19"0"-12,-1 0 8,18 35-8,0-17 1,0 35 2,53 17 0,-106-17 0,35-35 0,0-18-1,0 35 5,-17-17-7,17-18 18</inkml:trace>
    </iact:actionData>
  </iact:action>
</iact:actions>
</file>

<file path=ppt/ink/inkAction2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6:19:57.53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8788">
    <iact:property name="dataType"/>
    <iact:actionData xml:id="d0">
      <inkml:trace xmlns:inkml="http://www.w3.org/2003/InkML" xml:id="stk0" contextRef="#ctx0" brushRef="#br0">2011 2258 0,'-18'0'102,"-17"0"-85,0 0-10,17 0 2,-17 0 5,-18 0-4,18 0-4,-1 0 5,19 0-6,-19 0 3,19 0 112,-1 17-8,18 1-103,0 17-1,0 18 8,18-17-9,17-1 1,-35 35 0,0-34 0,0 17 9,0-18-9,0-18-1,-18 19 5,18 34-7,0-34 2,0-19 1,0 1 1,-17-1-2,-1 1 2,0 17-2,18 18 10,-35-17-10,35-1 1,-35 35 1,35-52-2,-35 35 1,35-35 0,-36 17 1,36-17 7,0-1 96,71-34-101,-18 17-7,0 0 4,0 0 0,-18-36 1,-17 36-2,17 0 2,-18 0-2,1 0 1,0 0 0,-1 0 1</inkml:trace>
    </iact:actionData>
  </iact:action>
  <iact:action type="add" startTime="10085">
    <iact:property name="dataType"/>
    <iact:actionData xml:id="d1">
      <inkml:trace xmlns:inkml="http://www.w3.org/2003/InkML" xml:id="stk1" contextRef="#ctx0" brushRef="#br0">1429 2699 0,'17'0'13,"19"0"-5,34 0 0,1 0 0,-18 0-1,17 17 2,54-17-2,-54 0 4,-52 0-5,35 18 2,-36-18-1,1 0 2,17 0 127,1 0-129,-19 0 2</inkml:trace>
    </iact:actionData>
  </iact:action>
  <iact:action type="add" startTime="10578">
    <iact:property name="dataType"/>
    <iact:actionData xml:id="d2">
      <inkml:trace xmlns:inkml="http://www.w3.org/2003/InkML" xml:id="stk2" contextRef="#ctx0" brushRef="#br0">3104 1923 0,'0'-18'32,"-17"18"-25,-54 0 2,-88 35-2,54 18 2,-54 106-2,0-36 1,53-17 0,-17 0 1,52 0-1,1 35-1,-1-35 3,36-36-3,0 54 0,35-54 1,-36 1 2,36-18-4,0 0 2,0 0 0,0 0 0,0-18 0,0 0 0,36 0 8,17-17 1,-53 0-10,35-18 1,-18 0 16,19 0 24,-1 0-39,-17 0-1,17 0 1,18 17-3,-53 1 12,35-18-10</inkml:trace>
    </iact:actionData>
  </iact:action>
  <iact:action type="add" startTime="11250">
    <iact:property name="dataType"/>
    <iact:actionData xml:id="d3">
      <inkml:trace xmlns:inkml="http://www.w3.org/2003/InkML" xml:id="stk3" contextRef="#ctx0" brushRef="#br0">2716 2734 0,'18'-18'26,"53"18"-21,-1 0 3,1 0 0,17-17 0,0-1 2,-17-17-4,52-18 3,-35 18-2,-70 35 1,17 0-1,0-36 9,-17 125 162,-18 87-172,-88 0 3,0 18-1,-53 53 0,88-123-1,17-1 2,1-52-1,35-1 1,0-34 7,-17-36-9,-1-89 145</inkml:trace>
    </iact:actionData>
  </iact:action>
  <iact:action type="add" startTime="12003">
    <iact:property name="dataType"/>
    <iact:actionData xml:id="d4">
      <inkml:trace xmlns:inkml="http://www.w3.org/2003/InkML" xml:id="stk4" contextRef="#ctx0" brushRef="#br0">3122 3122 0,'18'0'24,"-1"0"-17,54 0 0,-1 0 1,-34 0 1,17 0-1,17 0-1,1 0 1,-54 0 1,54 0-1,0 0 9,-54 0-2,18 0 10,-17 0-19,17 0 18</inkml:trace>
    </iact:actionData>
  </iact:action>
  <iact:action type="add" startTime="12538">
    <iact:property name="dataType"/>
    <iact:actionData xml:id="d5">
      <inkml:trace xmlns:inkml="http://www.w3.org/2003/InkML" xml:id="stk5" contextRef="#ctx0" brushRef="#br0">4692 2417 0,'0'17'46,"0"1"-38,0 52 0,0 19 1,0-1-2,0-18 1,0-17 0,0 71 1,0-54-2,0-17 1,0-18 0,-18-17 129</inkml:trace>
    </iact:actionData>
  </iact:action>
  <iact:action type="add" startTime="13027">
    <iact:property name="dataType"/>
    <iact:actionData xml:id="d6">
      <inkml:trace xmlns:inkml="http://www.w3.org/2003/InkML" xml:id="stk6" contextRef="#ctx0" brushRef="#br0">4145 3246 0,'18'35'57,"-1"-35"-51,-17 70 2,0-17 0,0 18 0,0-1 0,0 36 0,-70 0 0,70-88 0,-18 17-1,1 0 1,-19-35 88</inkml:trace>
    </iact:actionData>
  </iact:action>
  <iact:action type="add" startTime="13651">
    <iact:property name="dataType"/>
    <iact:actionData xml:id="d7">
      <inkml:trace xmlns:inkml="http://www.w3.org/2003/InkML" xml:id="stk7" contextRef="#ctx0" brushRef="#br0">4092 1764 0,'35'0'23,"-17"0"-17,17 0 3,36 0 0,-18 0-2,0 0 1,0 35 0,17-35 0,18 71 0,-35-36 0,0 0-1,18 53 2,17 18-2,-17-35 2,34 123-1,-16-71 0,-54 1 0,0 17 0,18-18-1,-35 19 1,-1-90 0,-17 19 0,0 0 0,0-19 0,0 19 0,0-36 2,0 18-4,0-18 3,0 1-1,0-19 0,0 19 0,0-19 0,0 36 8,-17-53 24,-19 0 0,1 0-9</inkml:trace>
    </iact:actionData>
  </iact:action>
  <iact:action type="add" startTime="14579">
    <iact:property name="dataType"/>
    <iact:actionData xml:id="d8">
      <inkml:trace xmlns:inkml="http://www.w3.org/2003/InkML" xml:id="stk8" contextRef="#ctx0" brushRef="#br0">2311 3863 0,'0'0'0,"35"0"38,-17 0-30,17 0 8,35 35-9,-34 0 2,17-35-1,0 18 0,-36 0 0,36-18 0,-18 0 15,-17 0 17,17 0-23,-17 0-9,52 0 8,-34 0-9,-1 17 2,-17-17-2,17 0 34</inkml:trace>
    </iact:actionData>
  </iact:action>
  <iact:action type="add" startTime="19242">
    <iact:property name="dataType"/>
    <iact:actionData xml:id="d9">
      <inkml:trace xmlns:inkml="http://www.w3.org/2003/InkML" xml:id="stk9" contextRef="#ctx0" brushRef="#br0">882 4957 0,'0'17'63,"18"-17"-54,17 0-1,-18 0-1,1 0 17,-18-17 0,0-1-16,-70-17 0,-54 17 1,18-53-2,-70 71 2,52 0-1,54 0 0,52 0 2,-70 0-4,70 0 1,1 36 201,34 52-200,1-18 1,0-17-1,-18 53-2,35-35 3,-35 17-1,0 35 0,35-17 0,-35-53 1,0 18-2,35-36 1,-35 0 0,0-17 1,0 17 14,18-35-15,0 0 401,17 0-345,18 0-40,-18 0 11,1 0-30,16 0 3,-16 0-1,34-35 1,1 35 1,-18 0-2,17-35 1,-34 35 0,-1 0 1,-18 0-2,19 0 18,-54 0 118</inkml:trace>
    </iact:actionData>
  </iact:action>
  <iact:action type="add" startTime="21876">
    <iact:property name="dataType"/>
    <iact:actionData xml:id="d10">
      <inkml:trace xmlns:inkml="http://www.w3.org/2003/InkML" xml:id="stk10" contextRef="#ctx0" brushRef="#br0">600 6985 0,'70'0'63,"-17"0"-54,106 0-1,-36 0-3,54 0 3,-54 0 0,1 0 0,-71 0-1,-18 0 2,18-18 7</inkml:trace>
    </iact:actionData>
  </iact:action>
  <iact:action type="add" startTime="22457">
    <iact:property name="dataType"/>
    <iact:actionData xml:id="d11">
      <inkml:trace xmlns:inkml="http://www.w3.org/2003/InkML" xml:id="stk11" contextRef="#ctx0" brushRef="#br0">3263 6191 0,'-17'0'24,"-1"0"-16,-17 0 1,-18 0-2,17 0 1,-122 18 0,87-18 1,-17 18-2,-18-1 1,36 18-1,34-17 2,-17 0-1,18-18 7,17 17-7,18 1 105,0 17-106,0-17 1,0 17 8,0-17 0,0 17-7,0-17 7,36-1-8,17 1 3,17 17 2,18-17 3,-17-18-8,-53 0 0,17 35 0,35-35 0,-52 0 0,17 0-1,1 0 10,-36 18 55,-36 35-65,-17 0 2,-17 35-2,17-35 1,-35 17 0,70-34 0,-17 17 0,17-36 0,1 1 0,17 17 0,0-17 1,0 17-1,0-17 7,0 35-6,35-18-1,-18-35 0,54 0-1,-36 0 2,-17 0 24,17 0 21,0 0-46,18 0 0,71 0 1,17 0-2,18-71 1,35-17 0,0-71 0</inkml:trace>
    </iact:actionData>
  </iact:action>
  <iact:action type="add" startTime="23403">
    <iact:property name="dataType"/>
    <iact:actionData xml:id="d12">
      <inkml:trace xmlns:inkml="http://www.w3.org/2003/InkML" xml:id="stk12" contextRef="#ctx0" brushRef="#br0">4498 6385 0,'35'124'94,"-35"52"-86,35-52 0,18-1 0,-17-35 1,-1-17-3,-35-54 11,0 1 7</inkml:trace>
    </iact:actionData>
  </iact:action>
  <iact:action type="add" startTime="23914">
    <iact:property name="dataType"/>
    <iact:actionData xml:id="d13">
      <inkml:trace xmlns:inkml="http://www.w3.org/2003/InkML" xml:id="stk13" contextRef="#ctx0" brushRef="#br0">4445 5874 0,'35'-18'63,"18"18"-55,18 35 0,-36 1 2,0 17-4,1-53 10,-19 0-8,1 17 8,-18 1-7,0-1 6,0 19-7,0-1 0,0 18-1,0 18 2,0-36-1,0 0 0,-71 53 0,18-70 0,0 17 0,1 0 1,16 1-1,19-36 0,-1 0-1,0 0 41,-17 0-17,-35 0-15</inkml:trace>
    </iact:actionData>
  </iact:action>
  <iact:action type="add" startTime="24507">
    <iact:property name="dataType"/>
    <iact:actionData xml:id="d14">
      <inkml:trace xmlns:inkml="http://www.w3.org/2003/InkML" xml:id="stk14" contextRef="#ctx0" brushRef="#br0">5574 5609 0,'0'35'15,"0"107"-7,0 34-1,0-17 1,0 35 1,-71-36 0,54-34-3,17-36 2,0-17 0,0-36 1,0-17 56,53-18-49,-36 0-1,19 0-8,16 0 9,-34 0-7,35-53 6,-18 53 9,-17-18 32,-18 0-7,18 1-25</inkml:trace>
    </iact:actionData>
  </iact:action>
  <iact:action type="add" startTime="25050">
    <iact:property name="dataType"/>
    <iact:actionData xml:id="d15">
      <inkml:trace xmlns:inkml="http://www.w3.org/2003/InkML" xml:id="stk15" contextRef="#ctx0" brushRef="#br0">5874 6597 0,'17'18'209,"1"-18"-194,17 0 201,18 17-207,-18 1-2,-35 17 9,0-17 73,-35-18-80,18 0 0,-54 0-4</inkml:trace>
    </iact:actionData>
  </iact:action>
  <iact:action type="add" startTime="43372">
    <iact:property name="dataType"/>
    <iact:actionData xml:id="d16">
      <inkml:trace xmlns:inkml="http://www.w3.org/2003/InkML" xml:id="stk16" contextRef="#ctx0" brushRef="#br0">13511 1640 0,'106'-53'239,"-53"36"-233,-53-1 3,53 18-1,0-17-1,-53-1 1,18-17 9,35-1-9,-18 19-1,-18-36 4,1 53-6,17-35 12,18 17-10,0 0 25,-35 1-24</inkml:trace>
    </iact:actionData>
  </iact:action>
  <iact:action type="add" startTime="44619">
    <iact:property name="dataType"/>
    <iact:actionData xml:id="d17">
      <inkml:trace xmlns:inkml="http://www.w3.org/2003/InkML" xml:id="stk17" contextRef="#ctx0" brushRef="#br0">13776 2663 0,'-18'18'49,"18"35"-43,-35-18 1,35 1 2,0-19-2,0 18 1,0-17 8,35 0 193,89-71-202,-124 35 1,88-52 0,-53 34 0,53-52 0,-52 53 0,-1 0 0,0-1 0,1-52 1,-19 53-2,1 17 1,-18 1 0,0-1 0</inkml:trace>
    </iact:actionData>
  </iact:action>
  <iact:action type="add" startTime="47236">
    <iact:property name="dataType"/>
    <iact:actionData xml:id="d18">
      <inkml:trace xmlns:inkml="http://www.w3.org/2003/InkML" xml:id="stk18" contextRef="#ctx0" brushRef="#br0">14340 3052 0,'36'-18'55,"34"18"-48,-17 0 4,18 0-6,-1 0 3,36 0 0,-35 18 0,-54 34-1,36-34 2,18-18-2,-54 35 1,54-35 0,-36 0 1,-17 0-2,17 0 4,0 0-6,-17 0 11,17 0 1,-17 0-8,17 0 22,18 0 104,-18-35-119,-35 0 49</inkml:trace>
    </iact:actionData>
  </iact:action>
  <iact:action type="add" startTime="53803">
    <iact:property name="dataType"/>
    <iact:actionData xml:id="d19">
      <inkml:trace xmlns:inkml="http://www.w3.org/2003/InkML" xml:id="stk19" contextRef="#ctx0" brushRef="#br0">7003 2558 0,'0'-18'13,"53"18"-4,-18-18-2,18 18 2,17 0-2,1-35 1,-36 35 0,0-35 1,-17 35-1,17 0 0,-17 0 0,0-18 0</inkml:trace>
    </iact:actionData>
  </iact:action>
  <iact:action type="add" startTime="58989">
    <iact:property name="dataType"/>
    <iact:actionData xml:id="d20">
      <inkml:trace xmlns:inkml="http://www.w3.org/2003/InkML" xml:id="stk20" contextRef="#ctx0" brushRef="#br0">27605 16387 0,'0'17'220,"0"18"-212,0-17 0,0 17 8,0-17 0,0 88-8,-18-106 0,18 70-1,-35-52 1,0 53 1,-1-1-2,36-35 1,0 1 1,0-19 7,0 1-8</inkml:trace>
    </iact:actionData>
  </iact:action>
  <iact:action type="add" startTime="59907">
    <iact:property name="dataType"/>
    <iact:actionData xml:id="d21">
      <inkml:trace xmlns:inkml="http://www.w3.org/2003/InkML" xml:id="stk21" contextRef="#ctx0" brushRef="#br0">27376 16651 0,'0'-18'7,"35"18"1,-18 0 8,19 0-9,-19 0 2,19 0-2,34 0 4,-52 0-6,17 0 6,36 0-6,-18 0 3,-18 0 0,0 0 0,18 0 0,-18 0 1,1 0-2,-19 0 1,19 0 16</inkml:trace>
    </iact:actionData>
  </iact:action>
  <iact:action type="add" startTime="63353">
    <iact:property name="dataType"/>
    <iact:actionData xml:id="d22">
      <inkml:trace xmlns:inkml="http://www.w3.org/2003/InkML" xml:id="stk22" contextRef="#ctx0" brushRef="#br0">24289 2999 0,'35'0'8,"0"17"0,18 1-1,53-18 2,18 0-2,52 0 4,-53 0-6,107 0 3,-107 0 0,54 0 1,-107 0-1,36 0-1,-36 0 2,-52 0-2,17 0 42</inkml:trace>
    </iact:actionData>
  </iact:action>
  <iact:action type="add" startTime="64691">
    <iact:property name="dataType"/>
    <iact:actionData xml:id="d23">
      <inkml:trace xmlns:inkml="http://www.w3.org/2003/InkML" xml:id="stk23" contextRef="#ctx0" brushRef="#br0">24095 10583 0,'53'0'104,"-18"0"-90,-17 0-6,52 0 0,-35 0 0,36 0 1,-53 0 0,17 0-2,18 0-1,-18 0 4,36-35-3,-1 35 2,1 0-3,-18 0 4,70-35-4,1-18 3,-54 53-1,1 0 0,17 0-1,-35-18 3,0 18-4,17-35 3,-34 35-1,-19-35 0</inkml:trace>
    </iact:actionData>
  </iact:action>
  <iact:action type="add" startTime="68701">
    <iact:property name="dataType"/>
    <iact:actionData xml:id="d24">
      <inkml:trace xmlns:inkml="http://www.w3.org/2003/InkML" xml:id="stk24" contextRef="#ctx0" brushRef="#br0">7444 2593 0,'0'35'118,"0"36"-111,-18-1 3,-70 1-4,88-1 1,-36 1 1,19-36-1,-71 36 2,70-36-2,-17 53 2,35-70-1,-36 0-1,36 17 1,-17-35 9,17 17-8</inkml:trace>
    </iact:actionData>
  </iact:action>
  <iact:action type="add" startTime="69422">
    <iact:property name="dataType"/>
    <iact:actionData xml:id="d25">
      <inkml:trace xmlns:inkml="http://www.w3.org/2003/InkML" xml:id="stk25" contextRef="#ctx0" brushRef="#br0">7197 2769 0,'0'0'3,"53"0"0,-1 0 1,-16 0 4,17 0 0,-18 0 0,18 0 3,-18 18-4,18 0 2,-18-1-4,-35 1 4,36 17-2,-1-17 10,0-1-9</inkml:trace>
    </iact:actionData>
  </iact:action>
</iact:actions>
</file>

<file path=ppt/ink/inkAction2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6:21:19.05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1861">
    <iact:property name="dataType"/>
    <iact:actionData xml:id="d0">
      <inkml:trace xmlns:inkml="http://www.w3.org/2003/InkML" xml:id="stk0" contextRef="#ctx0" brushRef="#br0">24906 2522 0,'18'0'55,"35"0"-47,17 0 0,1 18 1,-1 17-2,54-35 1,-1 36 0,-52-36-2,-1 0 5,-17 0-5,18 0 2,-36 0 0,-17 0 0,17 0-1,0 0 2,-17 0 7,17 0 0,-17 0-8,35 0 0,-36 0-1,19 0 2,17-36-2,17 36 2,-35-35-1,-17 35 0,35-18-1,-35 1 2,17 17-1,-17-18 0,17 0 8,-18 1-8,1 17 0,-18-18 8,18 1-8</inkml:trace>
    </iact:actionData>
  </iact:action>
  <iact:action type="add" startTime="15269">
    <iact:property name="dataType"/>
    <iact:actionData xml:id="d1">
      <inkml:trace xmlns:inkml="http://www.w3.org/2003/InkML" xml:id="stk1" contextRef="#ctx0" brushRef="#br0">8396 1640 0,'18'0'167,"-18"18"-153,0 17 90,0 18-72,-36-35-8,36 0 33,-17 17-10,-18 0-30</inkml:trace>
    </iact:actionData>
  </iact:action>
  <iact:action type="add" startTime="16247">
    <iact:property name="dataType"/>
    <iact:actionData xml:id="d2">
      <inkml:trace xmlns:inkml="http://www.w3.org/2003/InkML" xml:id="stk2" contextRef="#ctx0" brushRef="#br0">8343 1711 0,'53'0'68,"-18"0"-52,1 0-8,-19 0-1,19 0 1,-1 18 0,-18 35 1,36-18 6,-17-18-7,-36 1 2,17 17 18,-34-35 175,-19 0-195,1 0 0,0-17 0,17-1 0,-17 18 0,35-18 8,-35 18 176,17 0-176,-17 0 0,17-17-9,0-1 2,18-17-1,-52-18 0,34 18 9,0 17-2,36 0 121,17 18-128,18 0 8,0 53-7,0 0-2,-53 18 1,35 35 0,-35-53 0,0-1 0,35-16 0,-35-19 0,0 1 136,-17-18-127,-18 0 0,-1-18-11,19-35 4,17 36-4,0-18 2,0-124 17,0 88-18,0 36 1,0 17 7,0-17 1,0 0-8,-18 52 156,18 1-151,0 35-6,0 0 1,0-35 0,0 17 1,-18 18-1,1-53 0,17 17 23</inkml:trace>
    </iact:actionData>
  </iact:action>
  <iact:action type="add" startTime="21173">
    <iact:property name="dataType"/>
    <iact:actionData xml:id="d3">
      <inkml:trace xmlns:inkml="http://www.w3.org/2003/InkML" xml:id="stk3" contextRef="#ctx0" brushRef="#br0">1852 3669 0,'-53'0'119,"-53"0"-112,-17 0 2,35 0-2,-71 18 0,53-18 1,36 0 1,-1 35-2,36-35 1,17 17 9,18 1 7,-18-18 71,18 71-86,18 34 3,35 72-6,-53-18 0,35 17 1,18-17 2,-35-1-2,-1-69 2,-17-54-2,36 36 1,-36-54 1,17 1 46,1-18-6,17 0-30,1 0-14,-19 0 6,107 35-7,-54 0 5,54-35-2,52 0 2,0 0-2,-87 0 3,-1 0-4,35 0 2,1 0 0</inkml:trace>
    </iact:actionData>
  </iact:action>
  <iact:action type="add" startTime="22149">
    <iact:property name="dataType"/>
    <iact:actionData xml:id="d4">
      <inkml:trace xmlns:inkml="http://www.w3.org/2003/InkML" xml:id="stk4" contextRef="#ctx0" brushRef="#br0">1870 4463 0,'-18'-18'53,"-35"18"-44,-17 0-1,-1 0 0,0 18-1,-34-18 2,-54 0-2,35 0 2,-17 0-2,71 0 2,52 0-2,71 0 97,-35 0-95</inkml:trace>
    </iact:actionData>
  </iact:action>
  <iact:action type="add" startTime="22702">
    <iact:property name="dataType"/>
    <iact:actionData xml:id="d5">
      <inkml:trace xmlns:inkml="http://www.w3.org/2003/InkML" xml:id="stk5" contextRef="#ctx0" brushRef="#br0">3016 3387 0,'0'17'33,"0"71"-28,0 1 3,-17-1 0,17 88-1,-36-35 2,36 36 1,0-71-4,0 52 1,36-34 2,17-1 1,-1-70-4,1 53 4,-17-88-4,-1-1 2,-17 19 0,17-19 0,0-17 0,0 36 0,1-19 0,-19 1 0,36-18 0,-18 0 1,1 0-2,-19 0 9,19 0 8,-19 0 8</inkml:trace>
    </iact:actionData>
  </iact:action>
  <iact:action type="add" startTime="23277">
    <iact:property name="dataType"/>
    <iact:actionData xml:id="d6">
      <inkml:trace xmlns:inkml="http://www.w3.org/2003/InkML" xml:id="stk6" contextRef="#ctx0" brushRef="#br0">4904 3722 0,'-18'0'46,"-53"0"-38,1 0 8,17 0-8,-18 0 0,36 0 0,-18 0 0,18 0 1,0 0-2,17 0 2,-17 0 7,35 17 95,0 19-103,0-19 0,0 19 18,0-19-12,17 54-6,-17-36 0,18 36 1,-18-1-2,0-17 3,0 0-4,35 0 5,-35 18-6,0-54 3,0 18 0,18-17 39,0-18 2,-1-53-41,36 36 7,-18 17 10,-17 0-7,17 0-12,36 0 4,-54 0-4,1 0 2,17 0 0,1 0 0,34 0 0,-52 0 0,35 0-1,17 17 1,19 54 1,-89-54 6,17 1-6,-17 35-1,0-18 0,0 36 0,-17-1-1,-36 36 2,-124 0-2,107-18 2,-36-35-2,-35 88 2,88-88-1,-18 18 0,36-1 0,17-52 0,-17 17-1</inkml:trace>
    </iact:actionData>
  </iact:action>
  <iact:action type="add" startTime="24509">
    <iact:property name="dataType"/>
    <iact:actionData xml:id="d7">
      <inkml:trace xmlns:inkml="http://www.w3.org/2003/InkML" xml:id="stk7" contextRef="#ctx0" brushRef="#br0">5486 4392 0,'17'71'30,"-17"-1"-21,0 36-1,0-35-2,0-1 3,0-52-1,0 52 0</inkml:trace>
    </iact:actionData>
  </iact:action>
  <iact:action type="add" startTime="25038">
    <iact:property name="dataType"/>
    <iact:actionData xml:id="d8">
      <inkml:trace xmlns:inkml="http://www.w3.org/2003/InkML" xml:id="stk8" contextRef="#ctx0" brushRef="#br0">5927 3739 0,'0'-17'13,"17"17"-4,1 0-2,35 0 9,0 17-8,-18 19 0,-17-36 8,35 17-8,-36 1 0,1-18-1,17 18 2,18-1-1,-35 19 0,17-1 0,0 0 0,-17 0-1,17 1 2,-35-19-1,35 1 1,-35 0-2,0-1 2,0 1-2,0 17 9,-35 18 18,0-18-4,35-17 50,35 0-71,-17-1-2,17 1 1,18 0 1,-35-18-2,-18 17 1,53 18 0,-18 1 8,-18-1-8,-17 18 0,0 17-1,18-17 1,0-17 0,-18-1 0,0 0 9,0-17-9,0 17 15,0-17 2,-18-18-17,0 17 0,1-17 7</inkml:trace>
    </iact:actionData>
  </iact:action>
  <iact:action type="add" startTime="26069">
    <iact:property name="dataType"/>
    <iact:actionData xml:id="d9">
      <inkml:trace xmlns:inkml="http://www.w3.org/2003/InkML" xml:id="stk9" contextRef="#ctx0" brushRef="#br0">7091 3634 0,'0'17'55,"0"54"-48,35 35 1,0-1 0,18 72 0,-35-54 0,0 36 0,-1 53 0,54-71 0,-71-18 0,17-17 0,1-71 0,-18 1 0,0 34 0,0-52 0,0 17 0,0 0 0,0-17 7,-18 35-6,-35-18-1,18 1 7,0-19-6,17-17-1,1 0 16,-54 35-8,1 1-1,34-1-6,1-35-1,17 0 0,-17 0-1,0 0 2,17 35 7</inkml:trace>
    </iact:actionData>
  </iact:action>
</iact:actions>
</file>

<file path=ppt/ink/inkAction2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6:21:56.45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264">
    <iact:property name="dataType"/>
    <iact:actionData xml:id="d0">
      <inkml:trace xmlns:inkml="http://www.w3.org/2003/InkML" xml:id="stk0" contextRef="#ctx0" brushRef="#br0">23971 2522 0,'53'-17'26,"0"-1"-21,53 18 6,-36 0-7,54 0 4,-18 0 0,17 0-1,54 0 1,-19 0 0,36 0 0,-17 0 0,-1 0 1,1 0-2,-54 0 1,1-53 0,-54 53 0,1-35 0,-36 35 1,-17 0 6</inkml:trace>
    </iact:actionData>
  </iact:action>
  <iact:action type="add" startTime="15727">
    <iact:property name="dataType"/>
    <iact:actionData xml:id="d1">
      <inkml:trace xmlns:inkml="http://www.w3.org/2003/InkML" xml:id="stk1" contextRef="#ctx0" brushRef="#br0">7867 2275 0,'-18'36'143,"1"-19"-135,-1-17-1,0 36 43,-17-36 47,0 35-82,17-35-8,1 35 9,-1-17-8,-17-1 15</inkml:trace>
    </iact:actionData>
  </iact:action>
  <iact:action type="add" startTime="16536">
    <iact:property name="dataType"/>
    <iact:actionData xml:id="d2">
      <inkml:trace xmlns:inkml="http://www.w3.org/2003/InkML" xml:id="stk2" contextRef="#ctx0" brushRef="#br0">7532 2222 0,'35'0'86,"0"0"-79,36 0 11,-18 0-4,-18 36-6,0-1 8,1-35 0,-36 18-8,17-18 0,19 0 8,-19 0 0,18 35 1,1-35-1,-19 0-9</inkml:trace>
    </iact:actionData>
  </iact:action>
</iact:actions>
</file>

<file path=ppt/ink/inkAction2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03:07.42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0805">
    <iact:property name="dataType"/>
    <iact:actionData xml:id="d0">
      <inkml:trace xmlns:inkml="http://www.w3.org/2003/InkML" xml:id="stk0" contextRef="#ctx0" brushRef="#br0">13670 4357 0,'0'17'46,"53"-34"-38,-35 17 2,52-35 1,1 35-6,-18-18 1,-36 0 4,1 18-4,17 0 3,-17 0 0,17-17-1,0 17 16</inkml:trace>
    </iact:actionData>
  </iact:action>
  <iact:action type="add" startTime="21543">
    <iact:property name="dataType"/>
    <iact:actionData xml:id="d1">
      <inkml:trace xmlns:inkml="http://www.w3.org/2003/InkML" xml:id="stk1" contextRef="#ctx0" brushRef="#br0">15117 4374 0,'0'0'5,"105"0"-4,-34-35 9,-36 35-2,36 0 1,-1 0-6,1-35 9,-18 35-4,17 0 0,-17 0-1,-17 0-2,-1 0 3,0 0 7,-17 0-2,17-35 58,0 35-21</inkml:trace>
    </iact:actionData>
  </iact:action>
  <iact:action type="add" startTime="22128">
    <iact:property name="dataType"/>
    <iact:actionData xml:id="d2">
      <inkml:trace xmlns:inkml="http://www.w3.org/2003/InkML" xml:id="stk2" contextRef="#ctx0" brushRef="#br0">17357 4516 0,'53'0'131,"-18"0"-131,0 0 12,36 0 20,-36 0-2,0-36-20,-17 36-5,17 0 7,0 0-4,36-35 0,-53 35-1,17-35-2,0 35 19,-17 0-23</inkml:trace>
    </iact:actionData>
  </iact:action>
  <iact:action type="add" startTime="22893">
    <iact:property name="dataType"/>
    <iact:actionData xml:id="d3">
      <inkml:trace xmlns:inkml="http://www.w3.org/2003/InkML" xml:id="stk3" contextRef="#ctx0" brushRef="#br0">18521 4339 0,'35'0'54,"18"0"-42,18-35-3,-36 35-4,35 0 5,-52 0-5,17 0 7,-17 0-7,35-18 13,-35 18-13,-1 0 14,18 0-11,1 0 6,-19 0 4,19 0-13,-1-17 7,-17-1-6,34 18 3,-16 0 3,-19 0-1,19 0 7</inkml:trace>
    </iact:actionData>
  </iact:action>
  <iact:action type="add" startTime="34997">
    <iact:property name="dataType"/>
    <iact:actionData xml:id="d4">
      <inkml:trace xmlns:inkml="http://www.w3.org/2003/InkML" xml:id="stk4" contextRef="#ctx0" brushRef="#br0">24941 1129 0,'36'0'63,"-54"0"58,0 0-113,-52 0-3,-36 0 6,35 0-6,-34 0 6,-19 0-4,54 0 3,52 0-3,-17 0 3,-1 0-4,19 0 18,-19 0 79,19 0 19,17 35-110,0 18-2,-35 18-4,35-1 4,0 1 3,0-54-8,0 19 6,0-1-10,0-17 9,0 17 23,0-18 16,0 19-42,-36 52 2,36-70-4,0 35 5,0-18-1,0-18-1,-17 19-3,17-1 5,0-17-4,0 17 10,0 0-6,0-17 38,0-1 161,35-17-204,0-17 6,36 17-5,-1 0 4,-34 0-4,34-35 4,-52 35-2,17 0-1,0-36 7,-17 36-3,0 0 93,-1-17-96,1 17 63</inkml:trace>
    </iact:actionData>
  </iact:action>
  <iact:action type="add" startTime="36861">
    <iact:property name="dataType"/>
    <iact:actionData xml:id="d5">
      <inkml:trace xmlns:inkml="http://www.w3.org/2003/InkML" xml:id="stk5" contextRef="#ctx0" brushRef="#br0">24306 1517 0,'18'-18'73,"17"-17"-57,-17 35-9,17 0 8,0 0-5,18 0-3,0-18 2,-35 18-1,0 0 0,17 0 2,0-35-5,-17 35 11,17 0 0</inkml:trace>
    </iact:actionData>
  </iact:action>
  <iact:action type="add" startTime="37789">
    <iact:property name="dataType"/>
    <iact:actionData xml:id="d6">
      <inkml:trace xmlns:inkml="http://www.w3.org/2003/InkML" xml:id="stk6" contextRef="#ctx0" brushRef="#br0">22384 1429 0,'-18'17'100,"18"54"-95,0-18 4,18 0-1,-18 0 1,0-18-6,0 18 9,0-18 3,17 18 17</inkml:trace>
    </iact:actionData>
  </iact:action>
  <iact:action type="add" startTime="38485">
    <iact:property name="dataType"/>
    <iact:actionData xml:id="d7">
      <inkml:trace xmlns:inkml="http://www.w3.org/2003/InkML" xml:id="stk7" contextRef="#ctx0" brushRef="#br0">22701 1182 0,'18'0'79,"0"0"-73,17 17 4,18 1-3,-18 0 3,-17 17-3,17 0 3,-17 18-3,-1-53 0,1 53 1,-18 0-1,35-35 3,-35 17-3,0 0-1,0-17 12,0 17 13,0-17-15,0 35-1,-18-18-7,-17-35 2,0 35-4,0-17 5,-54 88 4,72-89-7,-1 1 1,-35 0-1,36-1-2,-36 19 4,17-19-3,1-17 2,0 35 4,17-35 5,-17 36-14,-71-36 17,71 35-16,0-35 13,17 35-2,-17-35 11,-1 0-10,19 0 3,-19 0-6</inkml:trace>
    </iact:actionData>
  </iact:action>
  <iact:action type="add" startTime="45188">
    <iact:property name="dataType"/>
    <iact:actionData xml:id="d8">
      <inkml:trace xmlns:inkml="http://www.w3.org/2003/InkML" xml:id="stk8" contextRef="#ctx0" brushRef="#br0">25400 882 0,'18'0'115,"-18"53"-109,0-18 2,-18 36 0,18-18 0,-18 0-2,1-1 0,-1 37 7,0-36-6,18-18 2,0 53-4,-35-17 3,35-1 2,0 1-4,0-1 4,0 36-4,0-35 4,0-1 0,0-17-4,0-18 2,0 36-3,0-18 7,0 17-4,0-17 1,18 0-4,-18-35 5,35 52-3,0-34 4,18 17-6,-35-18 3,17-17-2,0-18 11,18 17-12,-53 1 3,36-18 11,-19 0-14,19 0 38,-1 0-25,-18 0-13,36 0 12,0 0-7,-35 0-4,17 0 4,-17 0-3</inkml:trace>
    </iact:actionData>
  </iact:action>
  <iact:action type="add" startTime="46036">
    <iact:property name="dataType"/>
    <iact:actionData xml:id="d9">
      <inkml:trace xmlns:inkml="http://www.w3.org/2003/InkML" xml:id="stk9" contextRef="#ctx0" brushRef="#br0">26388 1094 0,'0'35'38,"0"88"-27,0 89-3,0 53-3,0-89 6,0 0-4,0 1 2,0-54-1,0-52-1,0-54-2,0 19 3,0-19 4,-18-70 75,18 1-78,-35-19-1</inkml:trace>
    </iact:actionData>
  </iact:action>
  <iact:action type="add" startTime="46614">
    <iact:property name="dataType"/>
    <iact:actionData xml:id="d10">
      <inkml:trace xmlns:inkml="http://www.w3.org/2003/InkML" xml:id="stk10" contextRef="#ctx0" brushRef="#br0">26229 1199 0,'0'-35'4,"53"-18"14,-18 0-10,0 18-1,1 0 11,-19 17-13,1 18 13,17-35-9,-17 35 13,17 0-12,-17 0 13,17 0-6,-17 0-10,17 0 0,0 0-1,1 0 13,-19 17-13,19-17 1,-19 18 19,1 0-9,-18-1-1,35 36-9,-35-35 3,0 35-5,0-18 5,-35 71-2,17-71 0,-70 36-4,53-18 8,-106 35-4,105-53 0,-34 0-3,34-17 5,-16 0-3,16 17 3,1-35-5,17 0 8,-17 18-8,0-18 44</inkml:trace>
    </iact:actionData>
  </iact:action>
  <iact:action type="add" startTime="47525">
    <iact:property name="dataType"/>
    <iact:actionData xml:id="d11">
      <inkml:trace xmlns:inkml="http://www.w3.org/2003/InkML" xml:id="stk11" contextRef="#ctx0" brushRef="#br0">27270 723 0,'0'53'28,"0"106"-18,0 17-4,0 54 6,0-89-8,0 17 8,0-87-7,0-53 5,0 17-3,0 0 3</inkml:trace>
    </iact:actionData>
  </iact:action>
  <iact:action type="add" startTime="48021">
    <iact:property name="dataType"/>
    <iact:actionData xml:id="d12">
      <inkml:trace xmlns:inkml="http://www.w3.org/2003/InkML" xml:id="stk12" contextRef="#ctx0" brushRef="#br0">27817 1393 0,'-18'0'21,"-17"0"15,-1 0-22,19 0 3,-19 0 19,19 0-31,-19 53 0,36 0 6,0-17-6,0-1 6,0-18 5,36-17 23,-19 0-29,19-17 21,-19-1-20,19-35-5,-19 18 3,-17 0-3,18-53 0,0 70 4,-18 0-4,17-35 9,1 53 4,-1-35 29,-17 53 64,0-1-104,0 19 1,0-19-2,18 1-2,0 0 5,17-18 123,-17-18-82,-18 0-42,17 18 6,1-17-1,0-1-4,-18 0 40,17 18 118,18 53-162,1 18 3,70 123-1,-71-71 0,-18 18 1,1-35-1,17-35-1,-35-1 1,0-52-2,18 35 4,0-35-1,-36-18 92,-17 0-84</inkml:trace>
    </iact:actionData>
  </iact:action>
  <iact:action type="add" startTime="49621">
    <iact:property name="dataType"/>
    <iact:actionData xml:id="d13">
      <inkml:trace xmlns:inkml="http://www.w3.org/2003/InkML" xml:id="stk13" contextRef="#ctx0" brushRef="#br0">28240 1058 0,'35'0'40,"36"0"-33,-18 53-2,35 88 7,-53 36-4,53-36 0,-35 35-1,0-17-2,-53-71 7,35 36-7,-35-1 1,0-88 4,0-17-2,36 17 3,-36 1-6,-18-19 37,-17 19-28,17-19 4,-17 1-3,17-18 19,18 17-26,-17 1 0</inkml:trace>
    </iact:actionData>
  </iact:action>
  <iact:action type="add" startTime="50845">
    <iact:property name="dataType"/>
    <iact:actionData xml:id="d14">
      <inkml:trace xmlns:inkml="http://www.w3.org/2003/InkML" xml:id="stk14" contextRef="#ctx0" brushRef="#br0">26582 3863 0,'-18'0'16,"-35"0"-1,0 0-6,-35 0-3,-35 35 4,-1-35-2,1 35-1,-54-35 1,107 0 0,-1 0 1,1 0-2,52 0 0,0 18 123,18 35-82,0-18-41,0 18 4,0 18-7,0 35 5,0-36 1,0 36-4,0-35 4,0-1-3,0-35 2,0 1-3,0 17 0,0-36 4,0 1-3,0 35 2,0-36-2,-17 36 2,-1 0 1,18-35-5,0 52 5,-35 1-5,35-36 6,0-17-4,0 17 4,-35 36-6,-1-18 11,54-53 129,17 0-140,53 0 6,-70 0-5,53 0 5,-1 0-4,-52 0 0,17 0 1,18 0 1,-53-18-2,35 18 27</inkml:trace>
    </iact:actionData>
  </iact:action>
  <iact:action type="add" startTime="52101">
    <iact:property name="dataType"/>
    <iact:actionData xml:id="d15">
      <inkml:trace xmlns:inkml="http://www.w3.org/2003/InkML" xml:id="stk15" contextRef="#ctx0" brushRef="#br0">25594 4551 0,'53'0'109,"17"0"-103,36 0 5,71 0-5,-1 0 5,71 0 0,-18 0-6,-35 0 2,-35 0 0,-88 0 2,-54 0-1,-52 0 122</inkml:trace>
    </iact:actionData>
  </iact:action>
  <iact:action type="add" startTime="52725">
    <iact:property name="dataType"/>
    <iact:actionData xml:id="d16">
      <inkml:trace xmlns:inkml="http://www.w3.org/2003/InkML" xml:id="stk16" contextRef="#ctx0" brushRef="#br0">27852 3510 0,'17'0'7,"1"18"9,-18 52-8,0 54 0,-70 35-3,-54 87 6,53-104-7,19 105 7,52-71-1,0 0-3,0-52-2,0-54 6,0 19-6,35-72 6,0 18-5,36 1 4,-36-36-3,-17 0 1,17 0 0,18 0-3,-18 0 7,0 0-6,-17 0 10,17 0-5,-17 0-4,17 0 8,0 0 2,-35 17 111</inkml:trace>
    </iact:actionData>
  </iact:action>
  <iact:action type="add" startTime="54526">
    <iact:property name="dataType"/>
    <iact:actionData xml:id="d17">
      <inkml:trace xmlns:inkml="http://www.w3.org/2003/InkML" xml:id="stk17" contextRef="#ctx0" brushRef="#br0">21978 6385 0,'0'-35'9,"35"-18"16,1 53-20,-1-18 3,-17 18 0,17-35 7,-18 35 2</inkml:trace>
    </iact:actionData>
  </iact:action>
  <iact:action type="add" startTime="55213">
    <iact:property name="dataType"/>
    <iact:actionData xml:id="d18">
      <inkml:trace xmlns:inkml="http://www.w3.org/2003/InkML" xml:id="stk18" contextRef="#ctx0" brushRef="#br0">21943 7003 0,'17'0'15,"1"0"-11,17 0 7,18 17 0,-53 1-6,71-18 2,-54 0 11,19 0-13,-19 18 101,-17-1-90</inkml:trace>
    </iact:actionData>
  </iact:action>
  <iact:action type="add" startTime="55831">
    <iact:property name="dataType"/>
    <iact:actionData xml:id="d19">
      <inkml:trace xmlns:inkml="http://www.w3.org/2003/InkML" xml:id="stk19" contextRef="#ctx0" brushRef="#br0">21625 8149 0,'36'0'6,"-1"0"4,-18 0 0,19 0-4,-19 0 1,19-17 2,-1 17-2,-17 0 1,17 0 0,0 0 26</inkml:trace>
    </iact:actionData>
  </iact:action>
  <iact:action type="add" startTime="56613">
    <iact:property name="dataType"/>
    <iact:actionData xml:id="d20">
      <inkml:trace xmlns:inkml="http://www.w3.org/2003/InkML" xml:id="stk20" contextRef="#ctx0" brushRef="#br0">22049 9701 0,'35'0'62,"0"0"-54,18 0 0,-18-17 1,1 17-4,-19-18 10</inkml:trace>
    </iact:actionData>
  </iact:action>
  <iact:action type="add" startTime="57446">
    <iact:property name="dataType"/>
    <iact:actionData xml:id="d21">
      <inkml:trace xmlns:inkml="http://www.w3.org/2003/InkML" xml:id="stk21" contextRef="#ctx0" brushRef="#br0">21907 11254 0,'18'0'6,"0"0"6,17 0-3,0 0-4,36 0 3,-53 0 2,52 0-4,1 0-1,-1 0 7,-52 0 4,17 0 24,-17 0-35</inkml:trace>
    </iact:actionData>
  </iact:action>
  <iact:action type="add" startTime="58061">
    <iact:property name="dataType"/>
    <iact:actionData xml:id="d22">
      <inkml:trace xmlns:inkml="http://www.w3.org/2003/InkML" xml:id="stk22" contextRef="#ctx0" brushRef="#br0">21907 12206 0,'18'0'39,"17"0"-34,-17-18 7,17 18 4,1 0-10,-1 0 6,-17 0-7,17 0 3,-18 0 8,19 0 0,-19 0 9,19 0 31</inkml:trace>
    </iact:actionData>
  </iact:action>
  <iact:action type="add" startTime="58662">
    <iact:property name="dataType"/>
    <iact:actionData xml:id="d23">
      <inkml:trace xmlns:inkml="http://www.w3.org/2003/InkML" xml:id="stk23" contextRef="#ctx0" brushRef="#br0">21996 12965 0,'-71'0'4,"142"0"-1,-54 0 2,36-18 0,0 0 1,-18 18-1,18 0 7,-17 0-7,-19 0 14,1 0 5,0-17-8</inkml:trace>
    </iact:actionData>
  </iact:action>
  <iact:action type="add" startTime="59157">
    <iact:property name="dataType"/>
    <iact:actionData xml:id="d24">
      <inkml:trace xmlns:inkml="http://www.w3.org/2003/InkML" xml:id="stk24" contextRef="#ctx0" brushRef="#br0">21960 13635 0,'36'0'56,"-1"0"-51,-17 0 7,17 0 2,-17 0 26,17 0-15</inkml:trace>
    </iact:actionData>
  </iact:action>
  <iact:action type="add" startTime="59701">
    <iact:property name="dataType"/>
    <iact:actionData xml:id="d25">
      <inkml:trace xmlns:inkml="http://www.w3.org/2003/InkML" xml:id="stk25" contextRef="#ctx0" brushRef="#br0">21784 14534 0,'35'0'21,"53"0"8,-70-17-22,0 17 2,17-35-3,0 35-1,-17 0 13,17 0-1,1 0 1,-19-18-6,18 18 22</inkml:trace>
    </iact:actionData>
  </iact:action>
  <iact:action type="add" startTime="60782">
    <iact:property name="dataType"/>
    <iact:actionData xml:id="d26">
      <inkml:trace xmlns:inkml="http://www.w3.org/2003/InkML" xml:id="stk26" contextRef="#ctx0" brushRef="#br0">29016 3933 0,'-18'0'150,"1"0"-145,-1 0 6,0 0-4,-17 0 9,0 0-11,17 0 6,-17 0-4,17 0 0,-17 0 11,-18 0 11,35 18 15,1 0-38,-1-18 3,-17 35 5,17-35 85,18 35-83,0-17-9,0 17 15,0-17 4,18-18-14,17 35 16,0-35-12,-17 0 7,17 0 10,-17 0-28,-18-18 22,53 1 3,-35 17-20,17-18 13,-18 1-14,19-1 7,-19 18 9,1-18-9,-18 36 247,18 0-255,-1 17 0,1-18-3,-18 19 6,0 17-4,0-18 3,0 0-3,0 18 1,0 18-1,0-1 2,0 1-1,0-36-2,0 18 6,0 18-5,0-54 0,0 71 1,-35-52 5,17 17-2,0-36-6,1-17 64,-1 0-64</inkml:trace>
    </iact:actionData>
  </iact:action>
  <iact:action type="add" startTime="62397">
    <iact:property name="dataType"/>
    <iact:actionData xml:id="d27">
      <inkml:trace xmlns:inkml="http://www.w3.org/2003/InkML" xml:id="stk27" contextRef="#ctx0" brushRef="#br0">30286 4357 0,'0'70'48,"0"1"-44,-35 52 8,-36 36-7,18-71 4,-17 71 1,17-106-2,-35 35 3,70-70-6,-53 88 7,71-89-11,-70 36 9,35-18 5,-1 1-7,-17 52 5,18-53-8,17 1 7,-17-1 17</inkml:trace>
    </iact:actionData>
  </iact:action>
  <iact:action type="add" startTime="66517">
    <iact:property name="dataType"/>
    <iact:actionData xml:id="d28">
      <inkml:trace xmlns:inkml="http://www.w3.org/2003/InkML" xml:id="stk28" contextRef="#ctx0" brushRef="#br0">31485 3792 0,'-88'0'58,"35"-35"-50,-70 35 0,70 0-2,-18 0 3,1 0 0,52 0-2,-17 0 3,0 0-6,17 0 6,-17 0 13,-18 0-13,17 0 12,1 0 19,0 0-32,35 18 78,0 17-71,0-17-8,0-1 1,0 1-2,0 0-2,0 17 7,0 0 3,0-17-8,0 17 2,0-17-1,0 17-3,0 0 6,0 18-4,0 18 3,0-36-4,0-17 4,0 17 9,53-17 129,-36-18-140,19 0 0,-1 0 1,18 0-1,0 17-2,0 1 4,-36-18 5,19 0-6,-1 0 14,-17 0-18,35 17 6,-53 1-5,17 35 4,1-35-3,-18-1 3,0 54-2,0-18 0,0-18 7,0-17-8,0 17 2,0-17-1,-35-1-1,-18 1 3,53-1-4,-53 1 4,35-18 8,18 18-16,-18-1 16</inkml:trace>
    </iact:actionData>
  </iact:action>
  <iact:action type="add" startTime="67869">
    <iact:property name="dataType"/>
    <iact:actionData xml:id="d29">
      <inkml:trace xmlns:inkml="http://www.w3.org/2003/InkML" xml:id="stk29" contextRef="#ctx0" brushRef="#br0">32209 3351 0,'0'-17'31,"17"17"-23,54 0-3,-18 0 12,35 53-7,-18 35-3,-17-35-2,-35 35 7,53 18-5,-54-18 2,1-35-6,-18 17 10,0-34-9,0 17 7,0 17-5,0 1 4,-18-1-1,-17-52-2,-18 88 0,-35-36 2,0 19-4,70-54 5,-70 35-3,70-34 4,-17-36-2,0 17-2,17 19 8,-17-36-7</inkml:trace>
    </iact:actionData>
  </iact:action>
  <iact:action type="add" startTime="72901">
    <iact:property name="dataType"/>
    <iact:actionData xml:id="d30">
      <inkml:trace xmlns:inkml="http://www.w3.org/2003/InkML" xml:id="stk30" contextRef="#ctx0" brushRef="#br0">23583 7479 0,'18'0'71,"-1"0"-57,36 18-11,0-1 13,-35-17-1,17 0-9,36 0 5,-54 0 5,19 0-11,-1 0 2,-17 0 13,17 0 42,-17 0-45</inkml:trace>
    </iact:actionData>
  </iact:action>
  <iact:action type="add" startTime="73549">
    <iact:property name="dataType"/>
    <iact:actionData xml:id="d31">
      <inkml:trace xmlns:inkml="http://www.w3.org/2003/InkML" xml:id="stk31" contextRef="#ctx0" brushRef="#br0">26017 6332 0,'0'-17'75,"-35"17"-69,0 0 2,-18 0 0,-71 17 1,36-17-4,0 0 1,-53 0 6,-18 36-7,36-36 5,52 0 0,1 35-4,52-35 1,-17 0 4,-36 35-6,53-35 13,-52 35-11,35 1 11,-1-1-6,1 0 7,0 1-3,17-19 0,1 1 0,17 17-11,0 18 6,0-18-4,0 1 2,0 17-1,-36 70 1,36 0-2,0-70 0,0 106 3,0-35-5,0 52 5,0-53-3,0 54 2,0-54-2,0 1 3,0-18-3,0 17 1,-35-52 1,35 52-2,-18-35 2,1-35-1,17 35 0,-53 18 0,17-35-1,36-36 2,0-17-2,0-1 89,36-17-89,-19 0 3,72 0-3,-1 0-1,-18-17 5,1 17-5,52-36 4,-105 36-3,17 0 4,-17-17-6</inkml:trace>
    </iact:actionData>
  </iact:action>
  <iact:action type="add" startTime="76037">
    <iact:property name="dataType"/>
    <iact:actionData xml:id="d32">
      <inkml:trace xmlns:inkml="http://www.w3.org/2003/InkML" xml:id="stk32" contextRef="#ctx0" brushRef="#br0">26987 6703 0,'-35'0'15,"0"0"1,-18 0-11,18 0 6,-36 0-6,54 0 7,-72 0-7,72 0 13,-19 0-2,-16 0 0,16 0-3,1 0-1,17 0-4,-17 0-1,17 0 10,-17 0-10,0 0 2,17 0-2,-52 17 10,34 1-12,-52 53 1,53-54 4,-18 89 1,0-53-6,18 18 2,0-1 3,35-52 1,-89 70-4,89-70 9,0 17-10,36-35 48,17 0-43,-18 0-2,0 0-4,-17 0 5,17 0-5,0 0 7,-17 0-7,17 0 5,-17 0-2,17-35 2,0 35-4,1-36-1,-19 36 6,54-35 5,-36 0-5,0-1-5,18 1 0,-17-18 3,-19 36-2,1-72 3,0 89-2,-1-52-3,18 34 13,1-17-4,-19-1 28,1 19-26,-18-1 0,0-17-11,0-1 7,0 19-3,0-54 8,18 18-11,17 89 161,53 69-162,-88 54 6,35-35-3,-35 52-2,53-52 3,0-19 1,-35-52-4,-18 0 4,0-17 5,0-1 26,0-18-24,0 19-11,0-19 2,0 19 1,0 17 7,-18-53-6,-17 17-4,0-17 1,-18 0-2,17 35 5,-34 1-3,-1-36 3,36 0-3,0 0 3,-18 0-3,18 0-2,17 0 6,-17 0-6,-1 17 28</inkml:trace>
    </iact:actionData>
  </iact:action>
  <iact:action type="add" startTime="77661">
    <iact:property name="dataType"/>
    <iact:actionData xml:id="d33">
      <inkml:trace xmlns:inkml="http://www.w3.org/2003/InkML" xml:id="stk33" contextRef="#ctx0" brushRef="#br0">25682 8167 0,'106'0'39,"88"0"-32,53 0 2,35 0-4,36 0 5,-18 0-2,-71 0 1,71 0-4,-36-18 3,-105-52 2,-124 52-2,18-17-3,18-1 7</inkml:trace>
    </iact:actionData>
  </iact:action>
  <iact:action type="add" startTime="78277">
    <iact:property name="dataType"/>
    <iact:actionData xml:id="d34">
      <inkml:trace xmlns:inkml="http://www.w3.org/2003/InkML" xml:id="stk34" contextRef="#ctx0" brushRef="#br0">26458 8555 0,'-53'106'69,"53"-53"-60,-17 88-2,-1-35 3,18-54-4,-18-34 5,54-18 124,105 0-131,-71-35 8,36 17-1,-53 18-6,-35-17 34,-18-1-17,17 0-5,1-17-7,0 35-3,17-35 2,-17-1-1,-1 19 0,1-18 0,35 17 0,-36-17-4,1 35 8,-18-36-8,18 19 8,-1 17 10,-17 88 132,0-18-146,-17 19-4,17-19 8,0-35-4,0-17 6,-18 0 155,-17-18-160,17-18-3</inkml:trace>
    </iact:actionData>
  </iact:action>
  <iact:action type="add" startTime="79453">
    <iact:property name="dataType"/>
    <iact:actionData xml:id="d35">
      <inkml:trace xmlns:inkml="http://www.w3.org/2003/InkML" xml:id="stk35" contextRef="#ctx0" brushRef="#br0">25612 8502 0,'17'106'31,"-17"-36"-22,0 36-5,0 71 8,0-1-4,0-88 0,0 0-2,0-35-1,0 0 6,0-35 6,0-53 94,36-36-102</inkml:trace>
    </iact:actionData>
  </iact:action>
  <iact:action type="add" startTime="80047">
    <iact:property name="dataType"/>
    <iact:actionData xml:id="d36">
      <inkml:trace xmlns:inkml="http://www.w3.org/2003/InkML" xml:id="stk36" contextRef="#ctx0" brushRef="#br0">27799 7214 0,'18'-17'19,"34"17"17,-16 0-29,17 70-2,-18 1 6,53 123-3,-88-71 2,88 1-6,-52-54 6,-36 1-5,17-54 5,1 1-3</inkml:trace>
    </iact:actionData>
  </iact:action>
  <iact:action type="add" startTime="80486">
    <iact:property name="dataType"/>
    <iact:actionData xml:id="d37">
      <inkml:trace xmlns:inkml="http://www.w3.org/2003/InkML" xml:id="stk37" contextRef="#ctx0" brushRef="#br0">29104 7320 0,'-17'0'112,"-19"53"-107,-17 0 6,0 0-2,18 17-2,0 54 2,0-54-1,35-34 0,0 34 0,17-70 6,1 18-9,-18 0 7,35-18-8,-17 0 6,17 0 1,0 0 4,-17 0-2,53-18 9,-54 0-16,1-17-1,-18 17 5,35-17-2,-35 17-3,0-52 6,0 35 5,0 17 8,35 36 80,1 17-98,-19 0 4,1 18-4,35 35 4,-36-52-3,1 34 2,-18-52-1,0-1-3,0 54 6,0-53 5,0 17-10,0 0 11,0 0-5,-18-17-7,1 0 0,-1-18 7,1 35-5,-1-35 47,0 0-44,1 0 6,-19 0-8,1 0 2</inkml:trace>
    </iact:actionData>
  </iact:action>
  <iact:action type="add" startTime="81502">
    <iact:property name="dataType"/>
    <iact:actionData xml:id="d38">
      <inkml:trace xmlns:inkml="http://www.w3.org/2003/InkML" xml:id="stk38" contextRef="#ctx0" brushRef="#br0">30462 7814 0,'0'0'1,"18"-18"5,17 18 10,-35-17-9,53 17 1,18 0 8,-54 0-5,36-36-6,0 36 2,-18-17 3,-17-1-3,35 1 9</inkml:trace>
    </iact:actionData>
  </iact:action>
  <iact:action type="add" startTime="81933">
    <iact:property name="dataType"/>
    <iact:actionData xml:id="d39">
      <inkml:trace xmlns:inkml="http://www.w3.org/2003/InkML" xml:id="stk39" contextRef="#ctx0" brushRef="#br0">30639 7532 0,'0'17'14,"0"1"-4,17 53-5,-17-18 5,36 35-3,-36-18 3,0 1-4,35-1 4,-35 1-3,0-18 2,0-18-1,0-17 0,0 17 8,0-53 79,0-34-84</inkml:trace>
    </iact:actionData>
  </iact:action>
  <iact:action type="add" startTime="82927">
    <iact:property name="dataType"/>
    <iact:actionData xml:id="d40">
      <inkml:trace xmlns:inkml="http://www.w3.org/2003/InkML" xml:id="stk40" contextRef="#ctx0" brushRef="#br0">31962 6579 0,'-71'0'80,"53"0"-75,-105 18 3,52 35 0,1-53 0,-1 35 0,36-17 11,17-18-2,-17 0 81,17 17-56,18 19-34,0 17-3,0 17 6,0 1-4,0-18 3,0 17-6,0-35 7,0 18-3,0-17 0,0-54 145,0 0-148,36-35 8,34 53-8,19-17 0,-37-1 6,-16 18-3,-19 0 1,54 0-4,-1 0 1,-52 0 4,106 53-3,-54 0 4,1-18-5,-18-17 4,-18 0 5,-70 34 50,-1-16-49,-34-36-7,52 35-2,0-35 1,-34 53 0,34-53 0,-17 35-3,-1 1 15,19-19-4,-19-17 8,19 35-10</inkml:trace>
    </iact:actionData>
  </iact:action>
  <iact:action type="add" startTime="84022">
    <iact:property name="dataType"/>
    <iact:actionData xml:id="d41">
      <inkml:trace xmlns:inkml="http://www.w3.org/2003/InkML" xml:id="stk41" contextRef="#ctx0" brushRef="#br0">31221 7832 0,'88'0'19,"18"0"-12,17 0-2,54 0 4,-54 0-2,-52 0 3,35 0-3,-36 0-2,-52 0 8,52 0-5,1-18-2,-1 18 4,1-35-5,-53 35 4,52-36-2,-35 36 6,-17 0 38,17 0-28,1 0 3,-19 0-22,19 0 6,-19-17-1</inkml:trace>
    </iact:actionData>
  </iact:action>
  <iact:action type="add" startTime="85005">
    <iact:property name="dataType"/>
    <iact:actionData xml:id="d42">
      <inkml:trace xmlns:inkml="http://www.w3.org/2003/InkML" xml:id="stk42" contextRef="#ctx0" brushRef="#br0">33143 6138 0,'18'-17'61,"53"17"-49,-18 0-6,-18 0 2,18 0-3,-18 17 6,0 19-2,18-19-1,-35-17 7,0 0 3,17 0 2,0 0 6,-17 0 15,17 0-25,-17 0 1,-1 18-11,-17 17 10,0-17-5,0 17-6,36 36 3,16 52-2,-16 1 4,-1-1-2,-35 71-1,0 35-1,0-70 5,0 53-2,0 17-4,0-53 9,0 1-9,0 17 1,0-106 4,0-35-3,0 18-2,0-54 7,0 18-4,0-17 92,-18 17-91,1-17 1,-36 17 1,-18 1-5,1-36-1,-36 35 5,0 35-3,0-17 3,-17-53-3,87 36 1,-16-36 6,16 0-13,-17 17 9,18-17 69,0 0-70,17 0 4</inkml:trace>
    </iact:actionData>
  </iact:action>
  <iact:action type="add" startTime="86933">
    <iact:property name="dataType"/>
    <iact:actionData xml:id="d43">
      <inkml:trace xmlns:inkml="http://www.w3.org/2003/InkML" xml:id="stk43" contextRef="#ctx0" brushRef="#br0">24412 2716 0,'35'0'65,"71"0"-60,-35 0 3,35 0 2,17 0-3,1 0-2,-71 0 6,105 0-6,-52 0 7,-53 0-7,35 0 7,36 0-6,52 0 4,1 0-4,69-53 3,-69 53-1,52 0-1,-52 0-2,-1 0 7,-53 0-8,-52 0 7,-18 0-5,-18 0 4,0 0-1,-17 0-4,0 0 13,-1 0-10,1 0 24,17 0 7,-17 0-30,35-17-1,0 17 3,17 0-6,-17-35 3,18 35-3,-36 0 6,36 0-5,-54-36 3,19 36 2,-1 0 0,-18 0 16</inkml:trace>
    </iact:actionData>
  </iact:action>
  <iact:action type="add" startTime="88157">
    <iact:property name="dataType"/>
    <iact:actionData xml:id="d44">
      <inkml:trace xmlns:inkml="http://www.w3.org/2003/InkML" xml:id="stk44" contextRef="#ctx0" brushRef="#br0">20990 2946 0,'36'0'18,"-19"0"70,18 0-83,36 0 6,-53 0-3,17 0 0,0 0 0,-17 0 4,17 0 0,36-36-4,-54 36 3,54 0-6,-36 0 0,71 0 6,-35 0-2,-1 0-2,-52 0 2,105 18 1,-52 17-5,-36 1 1,18-36 4,0 17-3,-53 1 115,0 17-106,0 18 1,-18-53-4,18 35-3,0 18-5,-17-17 6,-54 69-5,53-16 4,-17-19-3,0 54-2,35-1 6,-35-88-3,35 36 1,-36-1-2,36-52 2,-35 17-3,17 18 3,-17 18-1,35-54 8,-35 19-11,35-19 15,-18-17-16,36 36 317,17-36-308</inkml:trace>
    </iact:actionData>
  </iact:action>
  <iact:action type="add" startTime="90720">
    <iact:property name="dataType"/>
    <iact:actionData xml:id="d45">
      <inkml:trace xmlns:inkml="http://www.w3.org/2003/InkML" xml:id="stk45" contextRef="#ctx0" brushRef="#br0">23354 11007 0,'18'-18'107,"-1"-17"-96,18 35 0,1 0-7,-19-36 20,19 36 25,-1 0-42,-17 18 21,-1 0 55,-17-1-73,0 54-3,0-1-2,0-17 6,0 18-6,0-36 6,0 18-4,0 18 2,0-18-1,-17-36 0,17 1 0,-18 0 2,18 17 53,0 0-58,0-17 5,0 17-4,0-17 10,-53 35-11,18-18 8,-1-35-8,36 17 6,-35 19-6,35-19 100,0 1-70,53-18-29,18 0 3,-1 0-3,36-35 4,17-1 0,-17 1-5,-35 18 4,-53-1-4,34 18 6,-34-18 82</inkml:trace>
    </iact:actionData>
  </iact:action>
  <iact:action type="add" startTime="91861">
    <iact:property name="dataType"/>
    <iact:actionData xml:id="d46">
      <inkml:trace xmlns:inkml="http://www.w3.org/2003/InkML" xml:id="stk46" contextRef="#ctx0" brushRef="#br0">23319 12418 0,'35'0'7,"35"0"1,-52 0 0,53 0 0,-1 0-4,1-36 10,17 36-9,18-52 6,-36 16-8,-17-17 8,53-52-3,-35 34 0,17-17-3,18-18 6,-71 35-7,0 1 8,-35-1-8,0 36 8,0-18-7,0 18 6,35 0-5,-35-1 3,-17-17 3,-18-17-7,-71-36 3,18 18 0,35-18 0,0-70-3,17 105 6,-16-35-3,34 53 0,0 0-1,1 53 2,-1-53 7,0 36-1,-17-19-9,17 19 14,-17-18-13,0 35 9,0-18-10,-18 18 4,0 0-3,0-18-2,0 1 5,18 17 0,17 0-2,-17 0-2,17 0 4,-17 0-5,-18 0 28,35 17-23,-17 19 6,0 34-8,17-17 2,-35 35-4,35 18 2,1-71 0,-36 89-3,53-71 3,-18 0 3,18-36-3,0 54-3,-35-1 4,35-52 1,0 35-4,0 18 4,0-19-3,0-34 0,0 17 4,0 18-6,0 18 5,0-36-2,0 36 1,0-54-3,0 19 3,0-1-1,35 18 0,-17-36-1,0 1 1,-18 0-1,35 17 3,-35 0-5,0 1 6,17-19-2,1 1-4,17-1 3,-17-17 2,17 36-4,-17-36 3,17 35-1,36 0-3,-36-35 13,-17 0 0,17 0-1,-17 0-4,17-17 13,0 17-18,0-36-3,54 19 6</inkml:trace>
    </iact:actionData>
  </iact:action>
  <iact:action type="add" startTime="93134">
    <iact:property name="dataType"/>
    <iact:actionData xml:id="d47">
      <inkml:trace xmlns:inkml="http://www.w3.org/2003/InkML" xml:id="stk47" contextRef="#ctx0" brushRef="#br0">26935 10866 0,'-89'-18'125,"-16"18"-116,34 0-1,0 0 0,1 0-1,52 0 0,-17 0 7,0 0 32,17 0-24,0 18-17,1-1 4,-89 18 16,88 1-18,18-1 67,0 18-66,0 17-2,0 36 4,-53 0-3,53-53 2,0 18-1,0-18-2,0-18 3,0-18-2,0 19 115,36-19-89,-1-17-27,-17 0 3,52 36-1,-35-36 0,36 0-1,-18 0 2,-18 0 0,0 0-4,-17 0 5</inkml:trace>
    </iact:actionData>
  </iact:action>
  <iact:action type="add" startTime="94205">
    <iact:property name="dataType"/>
    <iact:actionData xml:id="d48">
      <inkml:trace xmlns:inkml="http://www.w3.org/2003/InkML" xml:id="stk48" contextRef="#ctx0" brushRef="#br0">26617 11342 0,'-18'0'79,"1"0"-70,-18 0-3,-1 0 4,19 0 7,-19 0 109,19 0-109,-19 0 14</inkml:trace>
    </iact:actionData>
  </iact:action>
  <iact:action type="add" startTime="95022">
    <iact:property name="dataType"/>
    <iact:actionData xml:id="d49">
      <inkml:trace xmlns:inkml="http://www.w3.org/2003/InkML" xml:id="stk49" contextRef="#ctx0" brushRef="#br0">27552 10724 0,'0'18'81,"0"35"-72,0-18-2,0 36 3,0 35-4,0-36 5,-18 71-7,18-123 6,0 35-3,0 53-2,0-71 2,0 36 3,0-19-3,18-16 10,-18-19-7,35 1 1,18-18-6,-35 18 1,35-1 4,-18-17-3,18 0 3,-18 0 3,0 0-2,-17 0-4</inkml:trace>
    </iact:actionData>
  </iact:action>
  <iact:action type="add" startTime="95637">
    <iact:property name="dataType"/>
    <iact:actionData xml:id="d50">
      <inkml:trace xmlns:inkml="http://www.w3.org/2003/InkML" xml:id="stk50" contextRef="#ctx0" brushRef="#br0">28734 10866 0,'-36'-36'47,"19"19"-37,-18 17-4,17 0 4,-17 0-3,17 0 3,-17 0-4,-1 0 2,19 0 2,-18 0 4,17 0-9,-70 0 14,35 53-9,-18-18-4,36-35-1,-89 88 6,89-53-4,0-35 2,17 18-3,1 0 4,-1-1 3,18 18 38,0 36-41,0-53-3,53 17 0,-18 36 2,0-1 1,-17 36-8,35-53 9,-53 0-3,0-18-1,35 36 0,-35-36 3,0-18-1</inkml:trace>
    </iact:actionData>
  </iact:action>
  <iact:action type="add" startTime="96373">
    <iact:property name="dataType"/>
    <iact:actionData xml:id="d51">
      <inkml:trace xmlns:inkml="http://www.w3.org/2003/InkML" xml:id="stk51" contextRef="#ctx0" brushRef="#br0">28134 11571 0,'18'-18'24,"-54"18"24,1 0-27,17 0 7,124 0 42,-53-17-52,-35-1-13</inkml:trace>
    </iact:actionData>
  </iact:action>
  <iact:action type="add" startTime="97134">
    <iact:property name="dataType"/>
    <iact:actionData xml:id="d52">
      <inkml:trace xmlns:inkml="http://www.w3.org/2003/InkML" xml:id="stk52" contextRef="#ctx0" brushRef="#br0">28469 11465 0,'0'0'1,"53"0"7,-35 0-3,-1 36 0,36 16 6,-53 72-6,36-1 2,-36-52 5,0-18-8,0-18 8,0-17-7,0 17 6,0-17 118</inkml:trace>
    </iact:actionData>
  </iact:action>
  <iact:action type="add" startTime="97813">
    <iact:property name="dataType"/>
    <iact:actionData xml:id="d53">
      <inkml:trace xmlns:inkml="http://www.w3.org/2003/InkML" xml:id="stk53" contextRef="#ctx0" brushRef="#br0">28416 12771 0,'53'0'70,"-18"0"-62,18-18 1,-35-17-2,17 35 1,1 0 1,-19 0 45,18 0-15,-17 17-32,-18 19 4,0-1-5,0 35 5,0-17-6,0-17 5,0 16 1,0 1 2,-18-53-8,18 36 11,-17-19-4,34-17 88,19 0-80</inkml:trace>
    </iact:actionData>
  </iact:action>
  <iact:action type="add" startTime="99429">
    <iact:property name="dataType"/>
    <iact:actionData xml:id="d54">
      <inkml:trace xmlns:inkml="http://www.w3.org/2003/InkML" xml:id="stk54" contextRef="#ctx0" brushRef="#br0">29228 9984 0,'35'0'65,"71"70"-59,17 18 2,-17 18-3,35 35 6,-53-17-4,1 17-2,52 0 7,-106-18-7,0-52 6,36 35 0,-54-53-6,-17 0 4,18-18-5,-18 36 12,0-54 5,0 1-14,0 17-2,0 0 6,0 1-6,-53 17 6,0-1-5,0 1 4,-35 18-3,70-36-2,-17 0 8,0 1-7,0-19 11,17 19 16,-17-36-10,-1 0-19,19 35 7,-54-35 5,36 0 0,17 0-4</inkml:trace>
    </iact:actionData>
  </iact:action>
  <iact:action type="add" startTime="103437">
    <iact:property name="dataType"/>
    <iact:actionData xml:id="d55">
      <inkml:trace xmlns:inkml="http://www.w3.org/2003/InkML" xml:id="stk55" contextRef="#ctx0" brushRef="#br0">13317 4374 0,'36'0'37,"-19"0"-27,1-17-1,0 17-4,-1 0 4,18 0 1,36 0-3,-36-18 1,18 1 0,18 17 1,-54 0-1,36 0-2,0 0 3,53 0 0,-35 0-2,-18 0-2,17 0 6,1 0-7,-36 0 8,-17 0 3</inkml:trace>
    </iact:actionData>
  </iact:action>
  <iact:action type="add" startTime="108957">
    <iact:property name="dataType"/>
    <iact:actionData xml:id="d56">
      <inkml:trace xmlns:inkml="http://www.w3.org/2003/InkML" xml:id="stk56" contextRef="#ctx0" brushRef="#br0">2769 2593 0,'18'-35'32,"-89"35"71,18 0-98,-17 0 8,-18 0-8,35 17 8,-18-17-8,1 36 2,52-36 10,-17 0-10,-1 0 2,-16 0-3,16 35 4,1-35-2,-53 17-1,35 1-2,35-18 3,-17 35 4,0-35 0,35 36 87,0 17-94,0-18 7,0 88-7,0-17 6,0 18-3,0-1 0,0-52-1,0 34 4,0-34-6,0-53 0,0 52 6,0 1-6,0-54 6,-36 19-6,36-1 3,0 18 3,0-18-6,-35 0 5,35-17 135,53-18-140,18 0 3,34 0 4,-34 0-8,35 0 8,-36 0-7,-34 0 5,-19 0-4,19 0 11,-19 0-9</inkml:trace>
    </iact:actionData>
  </iact:action>
  <iact:action type="add" startTime="110125">
    <iact:property name="dataType"/>
    <iact:actionData xml:id="d57">
      <inkml:trace xmlns:inkml="http://www.w3.org/2003/InkML" xml:id="stk57" contextRef="#ctx0" brushRef="#br0">1993 3510 0,'18'-18'214,"52"18"-205,-34 0-1,-19 0 0,19 0 0,-19 0 0,18 0 56,1 0-54,-19-17 8,1 17-8</inkml:trace>
    </iact:actionData>
  </iact:action>
  <iact:action type="add" startTime="110870">
    <iact:property name="dataType"/>
    <iact:actionData xml:id="d58">
      <inkml:trace xmlns:inkml="http://www.w3.org/2003/InkML" xml:id="stk58" contextRef="#ctx0" brushRef="#br0">3387 2822 0,'0'35'71,"0"54"-65,-53 17 5,-35-18-2,52 35-1,-52 1-1,88-36 1,-35 0-1,0-17 3,35-36-6,0 35 7,0 1-3,0-53 0,0 52-4,0-35 8,-36 1-8,36-19 8,0 19-3,0-19-3,0 19 0,0-1 4,18-35 6,0 0-4,17 0 23</inkml:trace>
    </iact:actionData>
  </iact:action>
  <iact:action type="add" startTime="111565">
    <iact:property name="dataType"/>
    <iact:actionData xml:id="d59">
      <inkml:trace xmlns:inkml="http://www.w3.org/2003/InkML" xml:id="stk59" contextRef="#ctx0" brushRef="#br0">4480 3369 0,'-17'0'15,"-19"0"-6,-52 0 14,18 0-14,-1 0-1,18 0-1,-35 53-1,17-18 4,1 0-5,-1 1 5,18 17-1,18-18-3,17 18 2,18-18 2,-17 18-3,-1-35 3,18-1 1,0 19-6,0-1 1,0-17 16,0-1 3,53-17-15,18 0 0,-18 0-4,17 0 3,-35 0-1,-17 0 4,17 0 13,-17 18-17,0-1 3,17 54-7,0-36 8,-35 1-2,18-1-4,-1-18 0,-17 19 4,0-19-4,0 19 4,0-19 15,0 1-10,-17 35-9,-1-53 4,0 0 5,-34 18-6,52-1 48</inkml:trace>
    </iact:actionData>
  </iact:action>
  <iact:action type="add" startTime="112349">
    <iact:property name="dataType"/>
    <iact:actionData xml:id="d60">
      <inkml:trace xmlns:inkml="http://www.w3.org/2003/InkML" xml:id="stk60" contextRef="#ctx0" brushRef="#br0">4480 3687 0,'0'70'55,"0"1"-48,0-1-2,0-17 6,0 18-1,0-1-8,36-70 63,-19 0-32,1-35-23,-18 0 2,17 17-2,1 18 63,-18-35-31,0 17 11,18 53 46,-18-17-96,0 17 9,0 1-8,0-19 6,17 1 104</inkml:trace>
    </iact:actionData>
  </iact:action>
  <iact:action type="add" startTime="113238">
    <iact:property name="dataType"/>
    <iact:actionData xml:id="d61">
      <inkml:trace xmlns:inkml="http://www.w3.org/2003/InkML" xml:id="stk61" contextRef="#ctx0" brushRef="#br0">4921 3810 0,'36'35'5,"-36"18"0,0-18 6,0 71-6,0-70 4,0-19 1,0 18-4,0 1 4,0-19-4,0 1 76,-18-124-65,18 36-9,18 52-1,-1-35-3,-17 35 11,18 18-9,17-35-1,-17 35 31,17 0-17,0 18 5,1 35-14,-1 17 7,-35-52-1,0 17 17,0-17 13,0 17-21,17-17 6,72-18 1,-19 0-23,-35 0-1,36 0 0</inkml:trace>
    </iact:actionData>
  </iact:action>
  <iact:action type="add" startTime="114229">
    <iact:property name="dataType"/>
    <iact:actionData xml:id="d62">
      <inkml:trace xmlns:inkml="http://www.w3.org/2003/InkML" xml:id="stk62" contextRef="#ctx0" brushRef="#br0">6368 3845 0,'35'0'76,"-17"18"152,-1-18-222,18 0 37,-17 0-12,17 0-26,18 35 5,-53 18-4,36 18 5,-1-1-6,-35-52 2,35 52 3,-17-52 112,-1-18-117,1 0 24,-18-18-26</inkml:trace>
    </iact:actionData>
  </iact:action>
  <iact:action type="add" startTime="115237">
    <iact:property name="dataType"/>
    <iact:actionData xml:id="d63">
      <inkml:trace xmlns:inkml="http://www.w3.org/2003/InkML" xml:id="stk63" contextRef="#ctx0" brushRef="#br0">7108 2875 0,'0'53'68,"36"35"-58,70 53-5,-89-17 6,36-1-5,-35-35 4,17 36 2,-35-53-7,35-1 1,-35-35 4,0-17-3,0 17-2,0 1 7,0-19-5,-17 1 1,-19 17-3,19-35 8,-1 35-6,0 18 2,-34-35 8,34 0-4,0-1-4,-17 1-3,17-18 4,1 17-5,17 1 3,-36-18 8,1 0 7</inkml:trace>
    </iact:actionData>
  </iact:action>
  <iact:action type="add" startTime="121174">
    <iact:property name="dataType"/>
    <iact:actionData xml:id="d64">
      <inkml:trace xmlns:inkml="http://www.w3.org/2003/InkML" xml:id="stk64" contextRef="#ctx0" brushRef="#br0">12682 4957 0,'18'0'154,"17"0"-140,1 0 25,-19 0-20,18 0-7,18 0-11,-17 0 10,-1 0-4,-17 0-3,17 0 12,-18 0-4,19 0 3,-1 0 2,-17 0-1</inkml:trace>
    </iact:actionData>
  </iact:action>
  <iact:action type="add" startTime="122016">
    <iact:property name="dataType"/>
    <iact:actionData xml:id="d65">
      <inkml:trace xmlns:inkml="http://www.w3.org/2003/InkML" xml:id="stk65" contextRef="#ctx0" brushRef="#br0">13088 4727 0,'-35'53'81,"35"0"-75,0 18-1,-36-1 6,36 1-3,-35-1 0,-18 36 3,36-106-6,-19 71 2,1-36 3,17-17-3,-17 17-2,0 0 23</inkml:trace>
    </iact:actionData>
  </iact:action>
  <iact:action type="add" startTime="122622">
    <iact:property name="dataType"/>
    <iact:actionData xml:id="d66">
      <inkml:trace xmlns:inkml="http://www.w3.org/2003/InkML" xml:id="stk66" contextRef="#ctx0" brushRef="#br0">12771 4674 0,'0'18'47,"52"70"-39,-16-53 1,-19 18-1,19-35-3,-1 53 1,-17-19 6,-18-34-7,35 0 5</inkml:trace>
    </iact:actionData>
  </iact:action>
  <iact:action type="add" startTime="123261">
    <iact:property name="dataType"/>
    <iact:actionData xml:id="d67">
      <inkml:trace xmlns:inkml="http://www.w3.org/2003/InkML" xml:id="stk67" contextRef="#ctx0" brushRef="#br0">12541 5803 0,'36'0'47,"-19"0"-38,18 0-4,1 0 6,17 0-4,-18 0 2,0 0-4,-17 0 12,17 0-7,-17 0 6,17 0 13</inkml:trace>
    </iact:actionData>
  </iact:action>
  <iact:action type="add" startTime="123701">
    <iact:property name="dataType"/>
    <iact:actionData xml:id="d68">
      <inkml:trace xmlns:inkml="http://www.w3.org/2003/InkML" xml:id="stk68" contextRef="#ctx0" brushRef="#br0">12841 5733 0,'0'17'68,"0"1"-57,-18 35 4,18-36-8,0 1 2,-17 35 15,-18-18 72,17-17-80,0-18-11</inkml:trace>
    </iact:actionData>
  </iact:action>
  <iact:action type="add" startTime="124309">
    <iact:property name="dataType"/>
    <iact:actionData xml:id="d69">
      <inkml:trace xmlns:inkml="http://www.w3.org/2003/InkML" xml:id="stk69" contextRef="#ctx0" brushRef="#br0">12647 5856 0,'18'0'61,"35"0"-51,-36 0-3,1 35 3</inkml:trace>
    </iact:actionData>
  </iact:action>
  <iact:action type="add" startTime="125270">
    <iact:property name="dataType"/>
    <iact:actionData xml:id="d70">
      <inkml:trace xmlns:inkml="http://www.w3.org/2003/InkML" xml:id="stk70" contextRef="#ctx0" brushRef="#br0">12753 10583 0,'18'0'99,"-1"0"-89,18 0-4,1 0 4,-19 0-3,1-17 3,0 17 5</inkml:trace>
    </iact:actionData>
  </iact:action>
  <iact:action type="add" startTime="125773">
    <iact:property name="dataType"/>
    <iact:actionData xml:id="d71">
      <inkml:trace xmlns:inkml="http://www.w3.org/2003/InkML" xml:id="stk71" contextRef="#ctx0" brushRef="#br0">12912 10530 0,'0'36'99,"0"-19"-83,0 1 24,0 0 21</inkml:trace>
    </iact:actionData>
  </iact:action>
  <iact:action type="add" startTime="126173">
    <iact:property name="dataType"/>
    <iact:actionData xml:id="d72">
      <inkml:trace xmlns:inkml="http://www.w3.org/2003/InkML" xml:id="stk72" contextRef="#ctx0" brushRef="#br0">12894 10601 0,'18'0'75,"35"0"-60</inkml:trace>
    </iact:actionData>
  </iact:action>
  <iact:action type="add" startTime="126973">
    <iact:property name="dataType"/>
    <iact:actionData xml:id="d73">
      <inkml:trace xmlns:inkml="http://www.w3.org/2003/InkML" xml:id="stk73" contextRef="#ctx0" brushRef="#br0">12700 11412 0,'0'18'81,"18"-18"-75,35 0 2,-36-18-1,1 18 2,17 0-1,0 0 8</inkml:trace>
    </iact:actionData>
  </iact:action>
  <iact:action type="add" startTime="127519">
    <iact:property name="dataType"/>
    <iact:actionData xml:id="d74">
      <inkml:trace xmlns:inkml="http://www.w3.org/2003/InkML" xml:id="stk74" contextRef="#ctx0" brushRef="#br0">12859 11271 0,'0'71'67,"0"-36"-51,0-17 1,-18-1 81,0 1-75,18 0-15,-35-18 38</inkml:trace>
    </iact:actionData>
  </iact:action>
  <iact:action type="add" startTime="127999">
    <iact:property name="dataType"/>
    <iact:actionData xml:id="d75">
      <inkml:trace xmlns:inkml="http://www.w3.org/2003/InkML" xml:id="stk75" contextRef="#ctx0" brushRef="#br0">12753 11377 0,'35'35'78,"-35"1"-62,18-19-8,-1 36 16</inkml:trace>
    </iact:actionData>
  </iact:action>
  <iact:action type="add" startTime="128685">
    <iact:property name="dataType"/>
    <iact:actionData xml:id="d76">
      <inkml:trace xmlns:inkml="http://www.w3.org/2003/InkML" xml:id="stk76" contextRef="#ctx0" brushRef="#br0">12682 12876 0,'53'-35'54,"0"35"-49,-18-35 14,36 0-15,-36 35 8,-17 0 4,17 0-9,0 0 8,-17 0 11</inkml:trace>
    </iact:actionData>
  </iact:action>
  <iact:action type="add" startTime="129149">
    <iact:property name="dataType"/>
    <iact:actionData xml:id="d77">
      <inkml:trace xmlns:inkml="http://www.w3.org/2003/InkML" xml:id="stk77" contextRef="#ctx0" brushRef="#br0">12912 12594 0,'0'18'19,"0"-1"-11,0 19 15,-36-1-17,1-17 5,0 52 0,0 1-7,17-18 4,0-36 0,18 54 0,-17-89 104</inkml:trace>
    </iact:actionData>
  </iact:action>
  <iact:action type="add" startTime="131974">
    <iact:property name="dataType"/>
    <iact:actionData xml:id="d78">
      <inkml:trace xmlns:inkml="http://www.w3.org/2003/InkML" xml:id="stk78" contextRef="#ctx0" brushRef="#br0">11818 1676 0,'0'141'9,"0"-18"-6,0-70 8,0 18-5,0-36 5,0-17-5,0-71 220,35 17-219,-35 1-2,0-35 7,36 52-4,-36-17 5,0-36 107,0 18-111,0-17 1,17 17 6,-17 35-9,53 53 136,-18 36-136,18-18 3,0 53-3,0-53 3,0 0 1,-35-53-6,-1 52 2,19-34 1,-1 0 17,-17-36 92,34-35-107,37-88-3,-1 18 2,-70 70-1,34 0-3,-34-35 6,17 17-6,-17 53 7,0-35-6,17 18 4,-17-18-3,-1 36 2,1-19 7,-1 19-8,-17-36 12,36 106 110</inkml:trace>
    </iact:actionData>
  </iact:action>
  <iact:action type="add" startTime="133325">
    <iact:property name="dataType"/>
    <iact:actionData xml:id="d79">
      <inkml:trace xmlns:inkml="http://www.w3.org/2003/InkML" xml:id="stk79" contextRef="#ctx0" brushRef="#br0">13070 1640 0,'36'0'26,"-19"0"-4,1-17-17,0 17 6,17-18-6,0 18 11,-17 0 25,17 0-36,18 35 14,-18 1-8,1 34-5,-19-52 8,-17 35-4,0-18 58,0-17-34,-17-18-24,-19 0-4,19 0 1,-19 0 4,-34 0-3,35-18 0,35 0-1,-18-17 2,0 18-2,18-19 2,0 19-2,0-36 19</inkml:trace>
    </iact:actionData>
  </iact:action>
  <iact:action type="add" startTime="134661">
    <iact:property name="dataType"/>
    <iact:actionData xml:id="d80">
      <inkml:trace xmlns:inkml="http://www.w3.org/2003/InkML" xml:id="stk80" contextRef="#ctx0" brushRef="#br0">12647 2769 0,'-18'-35'50,"18"-36"-44,0-52 1,18 52 5,17 1-12,54-1 10,-89 36 0,35-36-5,-35 54 14,17-36-3,36 88 73,-53-17-82,18 17 1,35 18-1,35 88 3,-53-123-3,1 52 1,-1-34-4,-35-19 8,18 1-8,-1-18 122,1 35-120,35-70 42,-18-36-40,53-34 0,-17-37-4,-18 54 8,35 0-5,-35-18 2,0 36-2,-36 34 1,19 19 9</inkml:trace>
    </iact:actionData>
  </iact:action>
  <iact:action type="add" startTime="135605">
    <iact:property name="dataType"/>
    <iact:actionData xml:id="d81">
      <inkml:trace xmlns:inkml="http://www.w3.org/2003/InkML" xml:id="stk81" contextRef="#ctx0" brushRef="#br0">13847 2452 0,'35'0'46,"35"0"-25,-52 0-16,17 0 11,36 0 10,-54 0-21,19 0 11,17 0-8,0 0 9,-53 17 63,-18 1-65,-17-18-3,-18 0-7,-159 0 3,89 0-3,17-35 6,70 0-3,1-36-1,18 36 1,17 17 1,0-17-1,0-1-1,0 19 38,0-18-25</inkml:trace>
    </iact:actionData>
  </iact:action>
  <iact:action type="add" startTime="138261">
    <iact:property name="dataType"/>
    <iact:actionData xml:id="d82">
      <inkml:trace xmlns:inkml="http://www.w3.org/2003/InkML" xml:id="stk82" contextRef="#ctx0" brushRef="#br0">13212 2893 0,'0'-18'423,"0"0"-406,0-34 55,35 16-48,-18 36 2,1-53 19,17 53 88,-17 18-122,17 17-5,-17-17 4,0 0-4,-1-1 4,1-17-3,17 0 3,-17 0-3,-1 35-2,-17 1 15,36-19-12,-36 19 0,17-19 0,1 1 151,70-18-151,-35-106-3,0 88 7,-35-17-6,52 0 4,-35 0-4</inkml:trace>
    </iact:actionData>
  </iact:action>
  <iact:action type="add" startTime="139726">
    <iact:property name="dataType"/>
    <iact:actionData xml:id="d83">
      <inkml:trace xmlns:inkml="http://www.w3.org/2003/InkML" xml:id="stk83" contextRef="#ctx0" brushRef="#br0">14287 2787 0,'0'0'1,"36"35"21,-19-35 13,1 18-23,17-1 1,-35 19 11,-35-19 90,0-17-107,-1-17 2,36-19-1,-52-34 0,34 52-2,18 1 4,18-19-2,-18 1-3,0 17 9,17-17-9,1-18 10,-1 53 9,1-53 43</inkml:trace>
    </iact:actionData>
  </iact:action>
  <iact:action type="add" startTime="143261">
    <iact:property name="dataType"/>
    <iact:actionData xml:id="d84">
      <inkml:trace xmlns:inkml="http://www.w3.org/2003/InkML" xml:id="stk84" contextRef="#ctx0" brushRef="#br0">2187 4692 0,'-53'70'63,"0"72"-54,18 34 0,-18 0 0,18 36-3,-18 0-1,53-36 6,0-17-6,0-18 6,0-106-6,0 18 5,0-18-5,0 1 3,0-19 3,18 1-5,-1 17 5,36 1-1,0 16-5,-35-52 2,-1 36-2,19-1 10,-1-35-2,-17 0-4,17 0 7,-18 0-1,-17 18 9</inkml:trace>
    </iact:actionData>
  </iact:action>
  <iact:action type="add" startTime="145773">
    <iact:property name="dataType"/>
    <iact:actionData xml:id="d85">
      <inkml:trace xmlns:inkml="http://www.w3.org/2003/InkML" xml:id="stk85" contextRef="#ctx0" brushRef="#br0">4392 5151 0,'53'-53'104,"-18"35"-92,-17-35-7,35 53 2,0-53 2,-18 18 0,36 0-4,-54-1 5,54 1-2,-36 35 0,0 0 0,-17 0 16,17 0-3,-17 0-5,17 18-5,18 35-4,-53 17 3,0-17-3,0 18 2,0-1-3,0 1 4,0-18-5,0 17 5,-35 18-3,-71 1 3,0-1-3,-35-18-2,70-17 6,1 18-3,-36-1 0,53-17-1,18-17 3,0-19-3,-1 18 1,19 1 0,-72 34-1,72-34 10,-1-19-13,18 1 55,0 0-47,53-18-7,-18 0 7,18 0-8,71 0 4,-18 0 0,-36 0 0,1 0 0,-1 0 0,-34-18 1,16 18 1,-16 0-5,-19 0 4,54 0-2,-36 0 0,-17 0 3,17-35-5,0 35 10,-17 0 84</inkml:trace>
    </iact:actionData>
  </iact:action>
  <iact:action type="add" startTime="146709">
    <iact:property name="dataType"/>
    <iact:actionData xml:id="d86">
      <inkml:trace xmlns:inkml="http://www.w3.org/2003/InkML" xml:id="stk86" contextRef="#ctx0" brushRef="#br0">5962 5750 0,'18'0'43,"-18"88"-31,-36 71-5,1-71 2,17 71-2,-17-88 0,17-54 2,18 36-4,-17-35 110</inkml:trace>
    </iact:actionData>
  </iact:action>
  <iact:action type="add" startTime="147246">
    <iact:property name="dataType"/>
    <iact:actionData xml:id="d87">
      <inkml:trace xmlns:inkml="http://www.w3.org/2003/InkML" xml:id="stk87" contextRef="#ctx0" brushRef="#br0">6138 5556 0,'36'0'22,"-19"0"-19,19 0 2,34 0 4,-17 0-4,-18 0 5,1 0 0,-19 0-2,18 0-3,-17 0 5,17 0-5,1 0 7,-1 0 13,-35 18-18,18 0 1,-1-1-2,-17 1 3,0 17-3,0 18 10,-35-18-9,0-35 21,140 0 110,19 36-132,-36-19 2,-35 1 0,-18-18-3,-17 0 6,17 0 28,-17 0-23,0 17-8,-18 1 17,0 17-13,0-17-8,0 17 4,0 1-1,-18-19 3,18 36 6,-53-35-10,35-1 11,1-17 25,-1 0-36,0 18 8,1-18 2</inkml:trace>
    </iact:actionData>
  </iact:action>
  <iact:action type="add" startTime="148236">
    <iact:property name="dataType"/>
    <iact:actionData xml:id="d88">
      <inkml:trace xmlns:inkml="http://www.w3.org/2003/InkML" xml:id="stk88" contextRef="#ctx0" brushRef="#br0">7391 5309 0,'0'-17'5,"35"17"11,18 0-9,-18 70 3,-35-52 2,53 17-7,-53 0 3,0 18 0,18 0 0,-1 0 0,-17 18 0,0-54 0,0 54 1,0-36-2,0 18 9,0-18-8,-17 1-1,-19-19 1,-16 36-3,34 0 5,-53 18-2,71-36 2,-35 18-2,17-35-3</inkml:trace>
    </iact:actionData>
  </iact:action>
  <iact:action type="add" startTime="150229">
    <iact:property name="dataType"/>
    <iact:actionData xml:id="d89">
      <inkml:trace xmlns:inkml="http://www.w3.org/2003/InkML" xml:id="stk89" contextRef="#ctx0" brushRef="#br0">3016 8378 0,'18'-17'78,"35"-18"-69,17 17 0,-52 0-2,0 1 2,17 17-2,0-36 1,-17 36 17,17 0-10,0 0 2,-17 18-13,17-18 24,-17 18 35,0-1-56,-18 1 3,0 17-3,17 18 2,18 18 3,-35-54 0,0 54-5,0-1 2,0 1-5,0-18 6,0 70 0,0-87-5,-52 87 5,52-105-4,-36 35 2,1-18 2,-36 35 0,36-34-5,18-1 4,-19 0-3,19-35 4,-19 18-4,19 0 12,34-18 110,36 35-120,18-35-3,-1 0 5,-34 0-1,17 0-3,-18 0 4,0 0-4,-17 0 12</inkml:trace>
    </iact:actionData>
  </iact:action>
  <iact:action type="add" startTime="155533">
    <iact:property name="dataType"/>
    <iact:actionData xml:id="d90">
      <inkml:trace xmlns:inkml="http://www.w3.org/2003/InkML" xml:id="stk90" contextRef="#ctx0" brushRef="#br0">8061 3334 0,'-18'0'66,"18"53"-59,-35 52 2,0 19-2,-18 17 4,18-53-7,35-70 6,-36 88-6,124-106 231,18-141-227,-35 52 0,52-16-3,-52 34 4,17-17 1,36-36-4,-1 1 4,1-1-3,-19 54 3,1-36-3,35-35-2,-53 70 7,-17-17-5,17 18 2,-17-19-1,-36 54 3,-17 35-9,-18-17 26</inkml:trace>
    </iact:actionData>
  </iact:action>
  <iact:action type="add" startTime="162822">
    <iact:property name="dataType"/>
    <iact:actionData xml:id="d91">
      <inkml:trace xmlns:inkml="http://www.w3.org/2003/InkML" xml:id="stk91" contextRef="#ctx0" brushRef="#br0">4092 9754 0,'-70'0'9,"-54"0"-4,36 0 7,0 0-7,17 0 3,1 36 1,-54 52-1,36-18 0,17 19 0,1 16-4,35-34 8,-1 52-4,36-52-1,0 35-2,0-36 5,0 1 1,18 17-6,-18-35 3,35 18 2,1-1-4,-36-52 4,0 52-2,70 1-3,-70-1 6,71 1-5,-71-36 4,53 18-3,-36-18 1,-17 1 0,18-19 4,17-17-7,-17 18 18,-1-18 12,19 0-30,-1 0 5,-17 0 3,17 0 11,18 18-6</inkml:trace>
    </iact:actionData>
  </iact:action>
  <iact:action type="add" startTime="163558">
    <iact:property name="dataType"/>
    <iact:actionData xml:id="d92">
      <inkml:trace xmlns:inkml="http://www.w3.org/2003/InkML" xml:id="stk92" contextRef="#ctx0" brushRef="#br0">4568 10636 0,'0'53'63,"0"18"-55,-35-1 0,-35 18 0,34 1-1,19-54-2,-19 35 7,36-34 3,0-19-2,36-17-3,-19 0-1,19 0-4,-19 0 6,19 0-6,34 0 4,-52 0 1,52 0-4,-34 0 5,69 0-5,19-35 3,-1 0-1,36-53 1,-53 35 3,-36 17-8,1 1 4,-36 18-1,-17 17 119,-18 17-116,0 1-2,0 17 0,0 71 0,0 17 1,0 1-1,0-1 0,0-70-1,0-17 0,0-1 3,0-53 70,0-88-76,0 71 7,0-35-5,0 52 5</inkml:trace>
    </iact:actionData>
  </iact:action>
  <iact:action type="add" startTime="164293">
    <iact:property name="dataType"/>
    <iact:actionData xml:id="d93">
      <inkml:trace xmlns:inkml="http://www.w3.org/2003/InkML" xml:id="stk93" contextRef="#ctx0" brushRef="#br0">5750 11077 0,'36'0'13,"-19"0"6,18 0-15,71 0 18,-70 0-16,16 0-1,-52 35 5,36 1-3,-36-19 3,0 1 6,17 0-9,-17-1 73,0 36 17,-17-35-90,-1 0 1,18 17 0,-18 18 0,1-18 1,17 0-1,-35 1-3</inkml:trace>
    </iact:actionData>
  </iact:action>
  <iact:action type="add" startTime="164973">
    <iact:property name="dataType"/>
    <iact:actionData xml:id="d94">
      <inkml:trace xmlns:inkml="http://www.w3.org/2003/InkML" xml:id="stk94" contextRef="#ctx0" brushRef="#br0">6032 11448 0,'36'0'28,"-19"0"-13,19 0-14,-19 0 26,19 0-19,-19 0 0,1 17 11,0 1-18,17-18 11,0 35-7,-35 0 14,18-17-11,-18 17 23,0-17-16,0 0 98,-53-18-104,35 0 0,-17 0-5</inkml:trace>
    </iact:actionData>
  </iact:action>
  <iact:action type="add" startTime="165494">
    <iact:property name="dataType"/>
    <iact:actionData xml:id="d95">
      <inkml:trace xmlns:inkml="http://www.w3.org/2003/InkML" xml:id="stk95" contextRef="#ctx0" brushRef="#br0">6544 10830 0,'18'36'1,"-1"-19"8,1 1 10,0-1-14,17 1 5,-35 0-2,70 17 1,-34 0 2,-36-17-6,17 52 1,-17 1 4,0 0-2,0-54-3,0 19 6,0-19 6,0 1 21,-35-18-17,0 0-15,-36 0 1,-17 0 0,35-106-3,-70-53 8,34 0-8,89 107 8,-35-19-5,35 53 1,0-17 9,0 17 1,0 1 28,18 17-33,-1-18-3,1 1 14,0 17 33,52-36-25</inkml:trace>
    </iact:actionData>
  </iact:action>
  <iact:action type="add" startTime="166453">
    <iact:property name="dataType"/>
    <iact:actionData xml:id="d96">
      <inkml:trace xmlns:inkml="http://www.w3.org/2003/InkML" xml:id="stk96" contextRef="#ctx0" brushRef="#br0">7461 10142 0,'36'0'25,"16"0"-17,19 0-3,-36 0 6,36 36-6,17-1 1,18 18 6,53 70-8,17-17 7,-53 35-2,1 18-4,-1 53 7,-52-54-7,-36 36 4,-35-17-4,0-71 5,0 17 0,0-52-3,0-36-2,0 0 7,-17-35 59,-19 0-49,-17 18-5</inkml:trace>
    </iact:actionData>
  </iact:action>
  <iact:action type="add" startTime="168037">
    <iact:property name="dataType"/>
    <iact:actionData xml:id="d97">
      <inkml:trace xmlns:inkml="http://www.w3.org/2003/InkML" xml:id="stk97" contextRef="#ctx0" brushRef="#br0">4374 12806 0,'36'0'7,"-1"-18"-2,-17 18 6,17 0-7,0-35 6,-17 35-1,17 0-4,-17 0 11,17 0 19,0 0-29,-17 0 36,0 18-35,-1 17 2,-17-18 7,0 19 0,0-19 103,0 19-92,0-19-24,-17 1 7,-19-18 0,19 0 1,-1 0 1,0 0-4,1 0 17,-19 0-9,19 0-9,-18 0 10,17 0-10,0-18 79,18 1-64,0-19-1,0 1-8,0 17-2,0 1-4,0-1 120,18 18-118</inkml:trace>
    </iact:actionData>
  </iact:action>
  <iact:action type="add" startTime="170869">
    <iact:property name="dataType"/>
    <iact:actionData xml:id="d98">
      <inkml:trace xmlns:inkml="http://www.w3.org/2003/InkML" xml:id="stk98" contextRef="#ctx0" brushRef="#br0">14182 7302 0,'17'-17'120,"36"17"-112,-18 0 2,-17 0-3,53 0 3,-36 0-4,-17 17 11,17-17 16</inkml:trace>
    </iact:actionData>
  </iact:action>
  <iact:action type="add" startTime="171535">
    <iact:property name="dataType"/>
    <iact:actionData xml:id="d99">
      <inkml:trace xmlns:inkml="http://www.w3.org/2003/InkML" xml:id="stk99" contextRef="#ctx0" brushRef="#br0">14340 7937 0,'18'0'76,"17"0"-73,36 0 5,-53 0 5,17 0-2,0 0 93,-35 18-96,0 17 2</inkml:trace>
    </iact:actionData>
  </iact:action>
  <iact:action type="add" startTime="172613">
    <iact:property name="dataType"/>
    <iact:actionData xml:id="d100">
      <inkml:trace xmlns:inkml="http://www.w3.org/2003/InkML" xml:id="stk100" contextRef="#ctx0" brushRef="#br0">14429 8767 0,'17'0'26,"19"17"-10,34-17-1,18 18-6,-70-1-3,35-17 4,17 0-3,-34 0 2,17 0-2,-36 0 2,18 0-1</inkml:trace>
    </iact:actionData>
  </iact:action>
  <iact:action type="add" startTime="173701">
    <iact:property name="dataType"/>
    <iact:actionData xml:id="d101">
      <inkml:trace xmlns:inkml="http://www.w3.org/2003/InkML" xml:id="stk101" contextRef="#ctx0" brushRef="#br0">14464 11836 0,'18'0'28,"-1"0"-15,18 0 11,-17 0-18,17 0 6,1 0-2,-19 0 1,19 0-5,-19 0 15,18-36 13</inkml:trace>
    </iact:actionData>
  </iact:action>
  <iact:action type="add" startTime="181861">
    <iact:property name="dataType"/>
    <iact:actionData xml:id="d102">
      <inkml:trace xmlns:inkml="http://www.w3.org/2003/InkML" xml:id="stk102" contextRef="#ctx0" brushRef="#br0">11324 7743 0,'35'-17'66,"-35"-1"-58,36 18 2,-1 0 4,-17 0 1,17 0-7,-17 0 8,34 18-7,-34 17-6,17-35 9,1 53-7,-1-18 12,0-17-7,-35 17 19,0 0-11,0-17-8,0 17-3,0 54 2,-53-72-2,0 36-2,-17 18 5,-36-1-1,88-34 0,-35-1-4,36 0 5,-1 0-5,1-17 3,17 0 147,17 17-144,36-17-6,18 17 11,-54 18-11,-17-36 15,53-17-16,-53 18 7,0 17 5,0-17 9,-17 35 12,-36-35-26,-18 17-4,18-18 1,18 19-1,-36-1 2,54 0-1,-19-35-3,1 0 3</inkml:trace>
    </iact:actionData>
  </iact:action>
  <iact:action type="add" startTime="183301">
    <iact:property name="dataType"/>
    <iact:actionData xml:id="d103">
      <inkml:trace xmlns:inkml="http://www.w3.org/2003/InkML" xml:id="stk103" contextRef="#ctx0" brushRef="#br0">12365 8520 0,'-18'0'18,"-17"35"10,0-18-11,-1 19-11,-17-19 1,36-17 3,17 18 8</inkml:trace>
    </iact:actionData>
  </iact:action>
  <iact:action type="add" startTime="185686">
    <iact:property name="dataType"/>
    <iact:actionData xml:id="d104">
      <inkml:trace xmlns:inkml="http://www.w3.org/2003/InkML" xml:id="stk104" contextRef="#ctx0" brushRef="#br0">2205 13600 0,'0'35'96,"0"35"-90,35 54-1,53-1 6,-70-17-1,141 0-3,-159-35 2,53-19-2,17 19 2,1-36 8,-36-35 1,18 18-15,-53 0 5,35-18 9,-17 17-12,17-17 27</inkml:trace>
    </iact:actionData>
  </iact:action>
  <iact:action type="add" startTime="186669">
    <iact:property name="dataType"/>
    <iact:actionData xml:id="d105">
      <inkml:trace xmlns:inkml="http://www.w3.org/2003/InkML" xml:id="stk105" contextRef="#ctx0" brushRef="#br0">1411 13617 0,'0'-17'45,"18"17"-35,-71 0 166,35 17-167,1 1-4,-19-18 5,1 35-5,0-17 6,17-1-5,-17 1 5,17-18-5,1 18 59,-1 17-53,18-17 0,0 35-7,-88 35 5,88-71-3,-36 54 3,36-36 1,0-17-6,0 17 4,0 0 6,0-17 1,0 35 63,18-35-62,-18-1-8,18 1-2,-18-1 1,17-17 46,19 0-36,-19 0-9,19 0-3,34 0 4,-52 0-3,17 0-3,18 0 4,-18 0 4,0 0 68</inkml:trace>
    </iact:actionData>
  </iact:action>
  <iact:action type="add" startTime="187838">
    <iact:property name="dataType"/>
    <iact:actionData xml:id="d106">
      <inkml:trace xmlns:inkml="http://www.w3.org/2003/InkML" xml:id="stk106" contextRef="#ctx0" brushRef="#br0">1270 14164 0,'-35'-18'10,"-1"18"10,19 0-3,-18 0 8,17 0-8,-17 0-3,-1 0-6,19 0 6,-19 0-4,19 0-1,-19 0-2,19 0 2,-18 0 22</inkml:trace>
    </iact:actionData>
  </iact:action>
  <iact:action type="add" startTime="188453">
    <iact:property name="dataType"/>
    <iact:actionData xml:id="d107">
      <inkml:trace xmlns:inkml="http://www.w3.org/2003/InkML" xml:id="stk107" contextRef="#ctx0" brushRef="#br0">2946 13935 0,'88'0'36,"-70"-18"-26,-1 18-3,18 0 2,-17 0 0,53 0-1,-1 0 7,-52 0-1,17 0 12,-17 0 21,-18 35-30,0-17-11,0 17 20,0-17 22,0 0-32,-18-1 9,18 1-10,0 17 1,0-17-9,18-18 2,35 17 0,-36 19-3,19-36 11,-19 0 31,1 17-40,-18 1 24,0 0-25,0-1 2,0 1-1,0 17 0,0 0 0,0 1 7,-35-1-6,17-35 7</inkml:trace>
    </iact:actionData>
  </iact:action>
  <iact:action type="add" startTime="189453">
    <iact:property name="dataType"/>
    <iact:actionData xml:id="d108">
      <inkml:trace xmlns:inkml="http://www.w3.org/2003/InkML" xml:id="stk108" contextRef="#ctx0" brushRef="#br0">3951 14005 0,'18'0'55,"-18"18"-50,0 17 5,0 0-5,-18 36 57,0-71-55,1 53-2,17-35 5,0-1-5,-18 1 4,-17-1 1</inkml:trace>
    </iact:actionData>
  </iact:action>
  <iact:action type="add" startTime="189949">
    <iact:property name="dataType"/>
    <iact:actionData xml:id="d109">
      <inkml:trace xmlns:inkml="http://www.w3.org/2003/InkML" xml:id="stk109" contextRef="#ctx0" brushRef="#br0">4216 13741 0,'17'0'21,"-17"-36"-16,0 19 91,36 17-90,-1 0 17,-17 17-6,-1-17-7,-17 18-5,18 0 7,-18-1 9,0 19 7,0-19-13,0 19-8,0-1-2,0 0 3,-18-17 3,1 17-6,17-17 6,0 17-6,-18-17 6,0-18-5,18 17 27,36-17-16,-19 0 1,18 0-13,-17 0 5,17 0-3,1 0 3,-19-17 2,19 17-2,-1 0 68,-18 0-61,19 0 9,-19 0-10,36 0-8,-35 0-3,17-18 6,0-53-4</inkml:trace>
    </iact:actionData>
  </iact:action>
  <iact:action type="add" startTime="190869">
    <iact:property name="dataType"/>
    <iact:actionData xml:id="d110">
      <inkml:trace xmlns:inkml="http://www.w3.org/2003/InkML" xml:id="stk110" contextRef="#ctx0" brushRef="#br0">4886 13406 0,'53'17'70,"88"142"-62,-106-36 0,1-17-1,-1-35 5,53 52-6,-88-52-1,0-18 5,0 0-2,35-36 0,-35 54 0,0-18 8,-70-18-12,52 0 13,-17-35-6,17 0-6,18 18 12,-35 17-10,0-17 4,-1-18 5,1 18-11,17-1 11,-17-17 27,18 0-20,-19 0-5,19 0-2,-19 0 7,19 0-13</inkml:trace>
    </iact:actionData>
  </iact:action>
  <iact:action type="add" startTime="200966">
    <iact:property name="dataType"/>
    <iact:actionData xml:id="d111">
      <inkml:trace xmlns:inkml="http://www.w3.org/2003/InkML" xml:id="stk111" contextRef="#ctx0" brushRef="#br0">13017 4374 0,'53'18'39,"-35"-18"-30,106 0-1,-72 0 0,19-18-3,52 18 2,-52 0 4,17-17-6,-35-1 6,18 18-7,-18 0 8,-18 0-7,35 0 6,-52 0-5,17 0 5,-17 0 4,17 0-9,1 0 3,-36-17-2,17 17 3,18 0 2,-17 0-11</inkml:trace>
    </iact:actionData>
  </iact:action>
  <iact:action type="add" startTime="204157">
    <iact:property name="dataType"/>
    <iact:actionData xml:id="d112">
      <inkml:trace xmlns:inkml="http://www.w3.org/2003/InkML" xml:id="stk112" contextRef="#ctx0" brushRef="#br0">13564 3563 0,'0'-35'67,"0"-1"-55,18 19-7,-18-1 5,35-17-1,36 0 2,-1-1-10,1 1 10,17-35-6,-17 34 6,52-17-6,1 18 6,17-53-1,35 35-4,18-35 0,-70 35 5,70-35-4,-18-1 1,-53 37 0,124-37 0,-158 1 5,34 53-12,71-53 10,-106 70-4,-35 0 2,71-70-2,-71 88 2,35-17-1,18-1 3,-36-17-6,54 35 2,-1 0-2,1-36 6,52 36-2,-53 0-2,-17 0 3,71 0-4,-107 0 2,1 0 0,-54 0 0,54 0-3,0 0 6,-36 0-6,53 0 5,-53 0 0,89 18-3,87 17 2,-122 18-1,69 18-1,-34-36 2,17 36-2,-18-18 2,-52-18-2,35-18 5,-36 36-11,-34 18 8,52-53 1,18 34-5,-36-16 3,18 52 2,71-70 0,-106 87-3,53 1-2,-88-18 5,52-35-3,-17-17 3,0 17-2,53-36 0,-106 36-1,53-35 3,-36 35-4,19-18-1,-19-35 15,-17 18-10</inkml:trace>
    </iact:actionData>
  </iact:action>
  <iact:action type="add" startTime="207532">
    <iact:property name="dataType"/>
    <iact:actionData xml:id="d113">
      <inkml:trace xmlns:inkml="http://www.w3.org/2003/InkML" xml:id="stk113" contextRef="#ctx0" brushRef="#br0">23266 14358 0,'53'-35'66,"0"17"-59,17-17 2,54 0-1,-54 35-3,18-36 6,71-17-4,-106 36 6,35-1-13,-53 18 10,36-35-1,-53 35-4,-1 0 19,1-18-14,35-17 5,-18 35 3,-17 0-2,35-18-8,-36 18 0,1 0 7,0-17-6,-1-1 13</inkml:trace>
    </iact:actionData>
  </iact:action>
  <iact:action type="add" startTime="208132">
    <iact:property name="dataType"/>
    <iact:actionData xml:id="d114">
      <inkml:trace xmlns:inkml="http://www.w3.org/2003/InkML" xml:id="stk114" contextRef="#ctx0" brushRef="#br0">23989 14164 0,'-18'18'50,"18"35"-43,0 70-2,0 18 7,0 71-5,0 17 3,0-88-5,0-35 5,0-53-4,0 0 5,36-53 122,-1 0-123,35 0-3,36 0 1,-35 0 0,-54 0 0,19 0 0,-19 0 0,19 0 7,-1 0 45,18 0-47,-18 0-3,0 0-4,-52 0 99,-54 0-99,-35 35 4,-17-35-6,-1 0 7,-52 53-2,17-53-4,-52 53 2,87-18 4,1-35-6,105 0 6,-53 0 0,36 0 1,17 36 6,18-54 118</inkml:trace>
    </iact:actionData>
  </iact:action>
  <iact:action type="add" startTime="209173">
    <iact:property name="dataType"/>
    <iact:actionData xml:id="d115">
      <inkml:trace xmlns:inkml="http://www.w3.org/2003/InkML" xml:id="stk115" contextRef="#ctx0" brushRef="#br0">25400 13899 0,'-18'53'49,"1"53"-44,-19 35 7,1-17-5,35 123 2,0-141-1,0 17 1,0-52-2,35-19 4,71 1-6,-53 0 3,35-35-4,-35 0 6,-17-18-3,-19 0 3,36 0-5,-18 0 13,1 0-8,-19 0 21</inkml:trace>
    </iact:actionData>
  </iact:action>
  <iact:action type="add" startTime="215269">
    <iact:property name="dataType"/>
    <iact:actionData xml:id="d116">
      <inkml:trace xmlns:inkml="http://www.w3.org/2003/InkML" xml:id="stk116" contextRef="#ctx0" brushRef="#br0">123 3069 0,'36'0'37,"70"71"-20,-106-36-9,52 71-3,-52-36 6,18 71-2,0-52-2,-18-19 2,35 54-2,-35-18 0,35-36 2,-35 1-3,0-1 4,36 1-3,-36-36 2,17 0-1,1-17 0,-18 17 5</inkml:trace>
    </iact:actionData>
  </iact:action>
  <iact:action type="add" startTime="215990">
    <iact:property name="dataType"/>
    <iact:actionData xml:id="d117">
      <inkml:trace xmlns:inkml="http://www.w3.org/2003/InkML" xml:id="stk117" contextRef="#ctx0" brushRef="#br0">123 3052 0,'18'-53'5,"17"53"6,-17 0 11,17-36 1,1 36-6,16 0 6,-16 0-13,-1 0-3,-17 18-2,17-18 6,0 0-6,-17 0 7,17 35-6,0-35-1,-17 18 6,17-18 5,-17 18-11,-18-1 5,18 1-1,-18-1 7,0 19-6,0 17 1,0-18 0,0 0-6,0 18 7,0-18-6,0 1 4,-18 17-3,0-36 1,1 18-2,-19 1 4,1-36-2,18 17 0,-89 1 1,88 0-4,0-18 5,1 17-2,17 1 2,-18 17-5,0-17 4,1 0 94,-1-18-92</inkml:trace>
    </iact:actionData>
  </iact:action>
  <iact:action type="add" startTime="217502">
    <iact:property name="dataType"/>
    <iact:actionData xml:id="d118">
      <inkml:trace xmlns:inkml="http://www.w3.org/2003/InkML" xml:id="stk118" contextRef="#ctx0" brushRef="#br0">8343 4004 0,'18'0'270,"17"0"-263,-17 0-1,17-35 4,36 35-4,-1 0 4,-52 0-4,52 0 4,1 0-3,-18 0 0,-18 0 3,18 0-5,-18 0 68,-17 0-46,17 0-4,18-18-17,-53 0 5,35 18-6,-17 0 5,17 0 6,1 0-7</inkml:trace>
    </iact:actionData>
  </iact:action>
  <iact:action type="add" startTime="218741">
    <iact:property name="dataType"/>
    <iact:actionData xml:id="d119">
      <inkml:trace xmlns:inkml="http://www.w3.org/2003/InkML" xml:id="stk119" contextRef="#ctx0" brushRef="#br0">8890 3704 0,'0'18'146,"0"-1"-141,0 54 4,35 52-2,1 1 2,-1-54-1,-35 1-1,35 35 2,0-36-4,-35-34 2,0-19 5,36 19-7,-36-1 20</inkml:trace>
    </iact:actionData>
  </iact:action>
  <iact:action type="add" startTime="219837">
    <iact:property name="dataType"/>
    <iact:actionData xml:id="d120">
      <inkml:trace xmlns:inkml="http://www.w3.org/2003/InkML" xml:id="stk120" contextRef="#ctx0" brushRef="#br0">282 10001 0,'35'0'9,"-17"0"15,35 36-19,-18 105 8,18 35-7,0 0-1,-18 124 5,18 35-2,71 36 1,-89-89-4,-35-35 2,53-71 5,0 1-8,-53-142 8,0 0-7,18-17 5,-18 0 62,-18-18-62,0 0-3,1-53-2,17 17 7</inkml:trace>
    </iact:actionData>
  </iact:action>
  <iact:action type="add" startTime="220462">
    <iact:property name="dataType"/>
    <iact:actionData xml:id="d121">
      <inkml:trace xmlns:inkml="http://www.w3.org/2003/InkML" xml:id="stk121" contextRef="#ctx0" brushRef="#br0">317 9984 0,'0'-18'23,"36"-35"-15,34 18-1,-52 35-3,17 0 14,1 0-8,-19 0-1,71-18-2,-35 0-4,18 18 10,-54 0-6,89 0 2,0 106-1,-53-53 0,53 53 2,-53-53-5,17 35 4,-34-17-4,-1-1 4,-17-17 1,-1-18-3,-17 1 3,0-19-4,0 19 1,0-1 7,0-17 4,0 17-8,0-17-2,-35 34 3,-18-34-6,-35 35 3,-106 53-2,176-106 4,-35 17-6,-53 19 8,71-1-4,17-35 0,-17 18-4,0 17 18,17-17-16,1-18 0,-36 17 4,35-17-3,0 0-2,-17 35 6,-18-17-6,0 0 7,18-1-8,17 1 8,-17-18-5,17 18 8,-17-18 8</inkml:trace>
    </iact:actionData>
  </iact:action>
  <iact:action type="add" startTime="222709">
    <iact:property name="dataType"/>
    <iact:actionData xml:id="d122">
      <inkml:trace xmlns:inkml="http://www.w3.org/2003/InkML" xml:id="stk122" contextRef="#ctx0" brushRef="#br0">9207 11536 0,'36'0'15,"-1"0"0,53-18-5,-52 1-4,87-19 0,-52 36 5,34 0 1,-34-35-10,35 0 9,-89 35-7,1 0 6,17 0-3,-35-18 3,18 0 35,17 18-26,-17-17-4</inkml:trace>
    </iact:actionData>
  </iact:action>
  <iact:action type="add" startTime="223197">
    <iact:property name="dataType"/>
    <iact:actionData xml:id="d123">
      <inkml:trace xmlns:inkml="http://www.w3.org/2003/InkML" xml:id="stk123" contextRef="#ctx0" brushRef="#br0">9719 11165 0,'0'36'43,"35"34"-38,-17-34 2,17 69-2,0-16 6,1-1-4,-36-71 2,0 89-4,35-71 7,-35 1-5,0-19 2,0 19 11</inkml:trace>
    </iact:actionData>
  </iact:action>
  <iact:action type="add" startTime="224152">
    <iact:property name="dataType"/>
    <iact:actionData xml:id="d124">
      <inkml:trace xmlns:inkml="http://www.w3.org/2003/InkML" xml:id="stk124" contextRef="#ctx0" brushRef="#br0">476 14252 0,'-17'18'20,"17"-1"-12,17 19-3,19 34 5,-1 107-2,18-36-3,-18 35 7,0-105-7,-35 52 8,0 1-8,36-89 2,-36 18 4,0-18-5</inkml:trace>
    </iact:actionData>
  </iact:action>
  <iact:action type="add" startTime="224814">
    <iact:property name="dataType"/>
    <iact:actionData xml:id="d125">
      <inkml:trace xmlns:inkml="http://www.w3.org/2003/InkML" xml:id="stk125" contextRef="#ctx0" brushRef="#br0">494 14287 0,'0'-17'22,"53"-1"10,-18 18-15,-17 0 0,52 0-13,-34 0 8,-19 0-4,54 0 1,-1 0 5,-52 0 2,17 0-12,18 18 7,-18 17-2,-17 18-4,-18-35 7,0 52-7,35-17 5,-35-35 0,0 17-5,0 0 5,0-17 6,0 17 48,0-17-56,-35 35 0,-18-53 0,18 35 0,-36 0-1,36-35 2,0 36-2,17-36-2,-35 17 16,36-17 1,-1 0-11,-17 0 10,17 0-5,-35 18-8,35 0 30,-17-1 34,18 1-61</inkml:trace>
    </iact:actionData>
  </iact:action>
  <iact:action type="add" startTime="235612">
    <iact:property name="dataType"/>
    <iact:actionData xml:id="d126">
      <inkml:trace xmlns:inkml="http://www.w3.org/2003/InkML" xml:id="stk126" contextRef="#ctx0" brushRef="#br0">24236 1693 0,'-35'36'118,"-1"-1"-109,-52 53-2,0 0-2,-36 18 7,-70 18-6,36-19 5,-36 1-5,0-18-1,-18 36 6,106-71 0,-106 70-9,107-52 10,-19-36-7,1 18 6,-36 0-2,53 18-4,35-36 3,-70 53 0,18 0 2,52-53-5,1 1 5,35-1-5,-18-17 6,35-18-6,0 35 6,-17-35-4,-18 18 8,35 34-14,1-52 19,-36 18-14,18 0 0,17 17 10,-17 0-8,-1 1-2,1-1 14,0-17-15,17 17 14,1-18 29</inkml:trace>
    </iact:actionData>
  </iact:action>
  <iact:action type="add" startTime="237132">
    <iact:property name="dataType"/>
    <iact:actionData xml:id="d127">
      <inkml:trace xmlns:inkml="http://www.w3.org/2003/InkML" xml:id="stk127" contextRef="#ctx0" brushRef="#br0">829 1905 0,'-53'18'16,"35"-18"-7,1 0 0,-54 0-3,1 35 3,-54 18-2,54-53 2,-89 88-2,124-88 2,-54 18-5,72-18 8,-1 35-4,1-17 8,17-1-8,0 18 8,0-17 0,0 17-11,0-17 6,0 17 5,0-17 0,-18 0-9,0 17-2,1 0 7,-1 71-7,18-18 6,0 106-4,0-106 3,0 18-3,0 18 1,0-1 0,0 1-4,0-19 8,0 19-4,0-36 0,0 36-3,0-54 6,0 36-5,0-35 4,0 17-5,0 0 8,0-17-8,0 34 3,0 19-3,0 17 5,0 18 0,0-53-3,0 17 1,0-35 1,0 18-1,0 0 0,0-36 0,0 1 1,0 0-6,0 17 7,0-35-1,0 52-3,0 72 4</inkml:trace>
    </iact:actionData>
  </iact:action>
  <iact:action type="add" startTime="238340">
    <iact:property name="dataType"/>
    <iact:actionData xml:id="d128">
      <inkml:trace xmlns:inkml="http://www.w3.org/2003/InkML" xml:id="stk128" contextRef="#ctx0" brushRef="#br0">6491 13229 0,'18'0'57,"52"0"-50,1 0 1,35 0 1,-36 0-2,1 0 1,-36 0-3,18 0 2,18 0 5,-54 0 54,1 35-28,17 36-33,-35-18 6,35 70-3,18 1-1,-53 52 2,88 18 0,-35 36-7,-17 17 11,70-53-5,-18 70 0,-53-35 0,18-70-4,0 35 6,-36-106 0,36 36-6,-35-18 8,0-71-7,-18 18 5,0-18-3,35 36-2,-35-54 6,0 19 22,-18-19 42,-52 19-67,-1-36-2,-88 0-1,36 35 3,-1-35 2,54 0 0,-89 0-5,142 0 3,-54 0 2,-52 35-4,70-35 4,17 0-4,1 0 4,-71 0-2,71 35-3,17-35 7,-52 0-5,34 0 2,19 0-3,-1 18 4,1 0-4</inkml:trace>
    </iact:actionData>
  </iact:action>
  <iact:action type="add" startTime="241885">
    <iact:property name="dataType"/>
    <iact:actionData xml:id="d129">
      <inkml:trace xmlns:inkml="http://www.w3.org/2003/InkML" xml:id="stk129" contextRef="#ctx0" brushRef="#br0">13652 4251 0,'0'18'69,"-35"52"-60,35-17-4,0-18 7,-35 1-7,35-19 6,0 19 6,-18-19 20,36-17 121,35 0-138,-36-35-12,1-18 11,17 18-6,1 17-5,17 0-4,-53-17 6,0 0 3,17 17-3,1 1 1,0-1 4,-1 0-8,1 1 2,-1-1 4,1 0 15,53 18 215,17-88-232,-53 35-1,0 18-6,18-18 6,0 0-4,-35 18 5</inkml:trace>
    </iact:actionData>
  </iact:action>
  <iact:action type="add" startTime="243964">
    <iact:property name="dataType"/>
    <iact:actionData xml:id="d130">
      <inkml:trace xmlns:inkml="http://www.w3.org/2003/InkML" xml:id="stk130" contextRef="#ctx0" brushRef="#br0">15363 4269 0,'-17'0'80,"17"35"-72,0-17 1,0 52 7,0 1 3,0-54-7,0 19-6,0-1 37,0-18-20,0 1 65,106-18-80,-36-70 12,-35 52-18,36-70 8,-36 70-3,36-70 3,-36 70-4,0-17 3,-17 0 8</inkml:trace>
    </iact:actionData>
  </iact:action>
  <iact:action type="add" startTime="244887">
    <iact:property name="dataType"/>
    <iact:actionData xml:id="d131">
      <inkml:trace xmlns:inkml="http://www.w3.org/2003/InkML" xml:id="stk131" contextRef="#ctx0" brushRef="#br0">16651 4304 0,'18'35'31,"-18"18"-26,35 71 6,-35 52-6,53-53 5,-53 1 0,0-1-3,0-17 1,0-71-1,0-17 98,35-18-90,36-53-10,-36 18 5,36-36 0,34 18-5,-34 1 5,-36 16-2,36 1 2,-71 17-4,17 1 4,1-19-4,35 19 13,-35-19-5,17-34-7,18 17 3,-18-70-3,53 34 1,18-69 0,-71 122 0,-17 19 1,0-19-1</inkml:trace>
    </iact:actionData>
  </iact:action>
  <iact:action type="add" startTime="245686">
    <iact:property name="dataType"/>
    <iact:actionData xml:id="d132">
      <inkml:trace xmlns:inkml="http://www.w3.org/2003/InkML" xml:id="stk132" contextRef="#ctx0" brushRef="#br0">18274 4269 0,'0'17'51,"0"19"-43,0-1 2,0-18 2,53-17 244,-18-35-246,18 18-1,-18-19 0,-17 19 7,0-1-10,-1 18 49,18-35-45,18 35 14,0-53-15,-17 17 7,-19 36 49,18 0 4,1-35-52,-19 35 0</inkml:trace>
    </iact:actionData>
  </iact:action>
</iact:actions>
</file>

<file path=ppt/ink/inkAction2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07:27.81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500">
    <iact:property name="dataType"/>
    <iact:actionData xml:id="d0">
      <inkml:trace xmlns:inkml="http://www.w3.org/2003/InkML" xml:id="stk0" contextRef="#ctx0" brushRef="#br0">11483 16951 0,'35'-35'37,"-17"35"-32,-1 0 4,19 0 1,-1 0-4,-17 0 4,52 0-4,-35 0 3,-17 0-2,53-36 3,-36 36-3,-17 0 2,52 0-1,1 0 0,-1 0 5,-17 0-10,18 0 5,35 0 1,17 0-1,1 0-3,-36 0 5,0 0-4,-35 0 5,0 0-4,53 0 2,-36 0-6,-17 0 9,71 0-7,-54 0 6,36 0-7,-18 0 9,0 0-9,-35 0 6,0 0-3,0 0 3,-18 0-3,-17-17 2,-18-1 0,35 18-4,36 0 14,-54 0-12,54 0 0,0 0 3,-19 0-3,19 0 2,17-18-2,-53 1-2,18 17 2,-35 0 5,17 0-8,18-18 8,-17 18 26</inkml:trace>
    </iact:actionData>
  </iact:action>
  <iact:action type="add" startTime="5757">
    <iact:property name="dataType"/>
    <iact:actionData xml:id="d1">
      <inkml:trace xmlns:inkml="http://www.w3.org/2003/InkML" xml:id="stk1" contextRef="#ctx0" brushRef="#br0">15046 16722 0,'35'0'127,"18"0"-119,-53-18 0,35 18 0,-17 0-1,17 0 2,36 0-1,-53 0-2,17 0 4,0 0-5,-17 0 5,52 0-5,-34 0 7,16 0-8,19 0 8,-36 0-6,1 0 4,17 18 0,-18-1-4,0-17 1,18 0 1,-18 0 9,-17 0-9,17 0 10,0 0-12,54 0 9,-72 0 1,19 0 0,34 0 17,-52 0-14,35-17-8,-18-19 22,-17 19 183,17-19-208,0 1 8,-17 18-6,70-19 4,-88 19-6,71-72 16,-71 72-5,0-18-1,17 17-7</inkml:trace>
    </iact:actionData>
  </iact:action>
  <iact:action type="add" startTime="7395">
    <iact:property name="dataType"/>
    <iact:actionData xml:id="d2">
      <inkml:trace xmlns:inkml="http://www.w3.org/2003/InkML" xml:id="stk2" contextRef="#ctx0" brushRef="#br0">17392 16422 0,'18'0'136,"-1"0"-128,18-18 0,1 18 0,-19 0 6,-52 0 180,0 0-190,17 0 8,-17 0-7,-18 0 6,53 18-4,-35-18-1,17 0 7,-17 0-7,0 0 10,17 0 0,-35 17-9,35 1-2,1-18 12,-54 0 1,54 0-10,-19 0 11,-17 0 3</inkml:trace>
    </iact:actionData>
  </iact:action>
  <iact:action type="add" startTime="10587">
    <iact:property name="dataType"/>
    <iact:actionData xml:id="d3">
      <inkml:trace xmlns:inkml="http://www.w3.org/2003/InkML" xml:id="stk3" contextRef="#ctx0" brushRef="#br0">19244 16704 0,'35'0'128,"36"-18"-122,-54 18 7,19 0-12,-1-35 18,-17 35-2,17 0-11,0-35 12,-17 35 8,17 0 52,18-35-71,-35 35 2,-1 0 8,1 0-10,-18-18 0,-35 18 177,-1 18-175,-16-18-1,16 17 0,-34-17 0,-1 0-4,53 35 8,-52 1-8,35-36 7,-54 17-6,72 1 6,-1-18-6,-17 0 6,0 35 0,17-35 10,53 0 212,1 0-225,34 0 0,-35-17 0,-17 17-1,17-36 3,1 36-3,-19 0-2,18-35 20,-17 35 21,17 0-29,1 0 5,-19-18-11,19 18 9,-1 0-15,35-35 8,-52 35 21,17 0 21,-17 0-45,0-17-1,-1-1-2,1 18 3,-53 0 164,-36 18-168,1 17 2,17-18 2,-18 19 1,71-19-6,-88 1 2,70 0 2,-35-1 8,36 1 7,17 0-18</inkml:trace>
    </iact:actionData>
  </iact:action>
  <iact:action type="add" startTime="14091">
    <iact:property name="dataType"/>
    <iact:actionData xml:id="d4">
      <inkml:trace xmlns:inkml="http://www.w3.org/2003/InkML" xml:id="stk4" contextRef="#ctx0" brushRef="#br0">20214 16457 0,'71'0'111,"-36"0"-104,-17 0 2,52 0-2,1 0 0,-18 0 2,-18 0-3,35 0 5,1 0-5,-53 0 3,52 0-2,-34 18 3,-19-18-3,18 0-2,-17 0 7,35 0-5,0 0 4,-35 17-6,52-17 10,-52 0-6,17 0 0,-17 0-2,52 0 1,1 0 1,-1 0-5,19 0 7,-1 0-2,-35 0-4,17 0 3,54 0 2,-71 0-3,17 0 3,36 0-3,-35 0-2,34 0 7,-34 0-5,-18 0 2,-18 0-2,18 0 2,0 0-2,-35 0 2,17 0-2,0-17-2,36 17 6,-18 0-3,17 0-1,-35 0 2,36-18-1,-53 18-3,52 0 6,-35-35-6,-17 35 7,17 0-7,-17 0 2,17-35 28</inkml:trace>
    </iact:actionData>
  </iact:action>
</iact:actions>
</file>

<file path=ppt/ink/inkAction2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07:49.27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3490">
    <iact:property name="dataType"/>
    <iact:actionData xml:id="d0">
      <inkml:trace xmlns:inkml="http://www.w3.org/2003/InkML" xml:id="stk0" contextRef="#ctx0" brushRef="#br0">17304 7726 0,'53'0'64,"0"0"-57,17 0 2,36 0-3,35-18 4,-88 18-6,70 0 7,-70 0-5,71 0 4,-71 0-5,-18 0 5,36-35-3,-1 35 10,-52 0 0</inkml:trace>
    </iact:actionData>
  </iact:action>
  <iact:action type="add" startTime="7234">
    <iact:property name="dataType"/>
    <iact:actionData xml:id="d1">
      <inkml:trace xmlns:inkml="http://www.w3.org/2003/InkML" xml:id="stk1" contextRef="#ctx0" brushRef="#br0">20549 3722 0,'71'35'2,"17"18"10,-17-18-6,17-17 4,35 0-4,-17 17 4,18-35-2,-19 0-3,54 53 6,-71-53-3,-17 0 1,-1 0-4,36 0 5,-35 35-3,-1-35 3,1 0-3,-18 0 4,17 0-6,36 0 7,18 0-10,-1 0 8,1 0-1,52 0-4,-52 0 1,52 0 6,-70 0-8,-36 0 8,19 0-4,-19-18-3,-17-17 4,-18 35 8,1-18 66</inkml:trace>
    </iact:actionData>
  </iact:action>
  <iact:action type="add" startTime="11481">
    <iact:property name="dataType"/>
    <iact:actionData xml:id="d2">
      <inkml:trace xmlns:inkml="http://www.w3.org/2003/InkML" xml:id="stk2" contextRef="#ctx0" brushRef="#br0">23883 2487 0,'0'-18'125,"-35"18"-116,-18 0 8,53 18-4,-35 0 4,17-1-1,0 19-9,18-19 3,0 1 14,18-18-16,17 0 0,-17 0-3,17 0 6,36 0-3,-54 0 1,19 0-3,-19 0 10,19 0-7,16 0-2,-52-71 3,18 54-6,17-19 6,1 1-4,-36 0 14,17 35 92,19 0-99,-36 123-3,0 18-5,0-17 6,35-54-3,-35 1 1,0 0-4,0-54 12,0 1 50,-18-18-62,1 0 6,-19 0-5,-34 0 2,-1 0 0,-17 35 1,17-35 17</inkml:trace>
    </iact:actionData>
  </iact:action>
  <iact:action type="add" startTime="12864">
    <iact:property name="dataType"/>
    <iact:actionData xml:id="d3">
      <inkml:trace xmlns:inkml="http://www.w3.org/2003/InkML" xml:id="stk3" contextRef="#ctx0" brushRef="#br0">29192 2522 0,'-17'-17'73,"-19"17"-56,19 0 14,52 0 161,0 0-184,-52 0 77,-54 0-74,54 0 0,-54-36-6,0 36 2,1 0 2,52 0-2,-52 0 3,34 0 2,19 0-11,-19 0 15,1 0 10,-18 0 15,18 18-19,17 0-12,1-1-5,17 19 3,0-19 2,0 19 1,0 16-6,0-16 11,0-1-9,0-17 10,35-1 133,71-17-140,-53 0-3,70 0 4,-70 0-6,18 0 4,-1 0-1,-52 0-3,17 0 7,0 0-5,-17 0 7,0 18-4,-1-18-2,1 35 0,0-17-3,-18-1 6,17 72-7,1-36 11,-18 17-13,0-35 10,0 1-8,0-19 7,0 1-6,0 35 6,-53-35-2,35-1-5,-35 18 6,1-35 6,16 0-6,1 18-3,0-18 2,17 0-1,-35 0-2,-17 0 4,34 0-3,1 0 2,-36 0-2,54 0 1,-54 0 1,36 0 7,17 0-9</inkml:trace>
    </iact:actionData>
  </iact:action>
  <iact:action type="add" startTime="14610">
    <iact:property name="dataType"/>
    <iact:actionData xml:id="d4">
      <inkml:trace xmlns:inkml="http://www.w3.org/2003/InkML" xml:id="stk4" contextRef="#ctx0" brushRef="#br0">21467 4410 0,'0'-18'4,"70"-17"9,-17 35-8,0 0 1,70 0 6,1 0-7,52 0 4,-70 0 1,141 0-5,-18 0 6,36 0-6,-1 0 5,-34 0 0,34 0-4,1-35 3,-106-1-2,52 19 3,-34-36-3,34-36-2,1 89 6,17-88-4,-87 35 3,122-17-7,71-1 8,0 18-2,18 0-4,-18 1 6,-52-1-6,16 0 3,-87 53 2,17-53-1,-35 17-4,0 36 4,36-105 1,34 69-5,1-17 5,70-35-3,-141 35 3,-53 0-3,53 1 3,-70 16-3,-54 1 1,1 35 0,-18-18 1,-18 1-2,18-1 10,-35 0-11,17 18 3,18-17-1,-18 17 0,-17 0-3,17 0 6,-17-18-2,-18-17 69,-18 17-62,-53-35-6,36 0 3,0 18 0,-36-35-8,18 17 4,18 17-2,-36-34-2,36-54 6,-53 36-6,53 18 6,-1-1-6,-34 0 6,52 19-6,-17-19 6,-18 36-6,18-18 6,0-18-6,17 36 6,-17 0-6,35 17 5,-18 0 0,-35-17-3,53 17 14,-18 1-10,1 17-6,-1 0 6,-105 0-4,17 0 7,-35-53-13,-53 35 9,-141 1-1,-106 17-6,-18-71 5,-105 1 4,-54-1-3,-105 71-2,0 0 1,52-71-3,1 71 2,70 0 3,54 0-3,17 0 4,35 0-5,53-52 4,106 52-2,52 0 0,-17 0-1,71 0 2,0 0-1,105 17-3,-70 36 7,88-53-6,18 35 4,35-35-3,18 0-2,0 0 7,-36 36-1,54-36 1,-72 17 1,37 1-1,16-18-5,36 18 9,-35-1-10,35 18 68,0 36-66,18 0-1,70 34 3,-18 72-3,36-18 1,0 35-1,-71-18 3,53-17-3,-88-71-2,53 53 2,-53-88 8,0-18-12,0 0 5,18 54 2,0-89-5,-18 35 3,0 0 27,35 36 78,-35-36-106,18 18-2,17 18 8,0 17-7,18 18-2,-53-36 6,35 1-2,-35-1 2,36 1-4,-36-18 5,35 0-3,-35 0-1,18-36 0,-1 1 3,18-18 6,54 17-9,-19 1 2,18-18-4,124 0 5,-71 0 1,-70 0-5,35 0-1,17 0 2,-52 0 4,-18 0-3,17 35-3,54-35 6,-1 0-6,18 0 6,18 0-1,70 0-4,-105 53-1,-1-53 4,-52 36 1,-1-36-2,-52 0 7</inkml:trace>
    </iact:actionData>
  </iact:action>
  <iact:action type="add" startTime="17417">
    <iact:property name="dataType"/>
    <iact:actionData xml:id="d5">
      <inkml:trace xmlns:inkml="http://www.w3.org/2003/InkML" xml:id="stk5" contextRef="#ctx0" brushRef="#br0">18979 7267 0,'18'0'62,"-18"18"-58,-18 52 8,18-34-7,0-1 5,0-17-1,0 17-1,0-17 4,71-1 239,17-70-246,36 0 8,34-53-6,-16 18-1,16-35 4,36-18-2,71 17 0,-53 1 0,-18-18 0,0 52 1,-89 19-2,-69 52-3,34-17 8,-34 17-7,34-17 22</inkml:trace>
    </iact:actionData>
  </iact:action>
  <iact:action type="add" startTime="25329">
    <iact:property name="dataType"/>
    <iact:actionData xml:id="d6">
      <inkml:trace xmlns:inkml="http://www.w3.org/2003/InkML" xml:id="stk6" contextRef="#ctx0" brushRef="#br0">13688 14182 0,'35'17'48,"0"-17"-41,18 0-2,18 0 7,-1 0-6,-34 0 4,17 0-2,-18 18 1,35-18-3,-34 35 0,-19-35 5,54 0-4,-36 0 1,18 0 0,-18 0 0,-17 0 0,17 0 0,1 0-2,-19 0 14,18 0-16,36 0 6,-53 0 7,17 0-9,-17 0 12,52 0 8,-35-17 27,-17 17-49,0 0 5,17-53 3,-17 17 0,17 1-4,-18 17-3,1 1 4,0-36-6,17 35 5,-35 1-3,0-19 10,0 19-9,18-1 5,-1 0-10,-17 1 11,0-18 3</inkml:trace>
    </iact:actionData>
  </iact:action>
  <iact:action type="add" startTime="27457">
    <iact:property name="dataType"/>
    <iact:actionData xml:id="d7">
      <inkml:trace xmlns:inkml="http://www.w3.org/2003/InkML" xml:id="stk7" contextRef="#ctx0" brushRef="#br0">12823 13476 0,'18'0'38,"0"0"-30,17 0 12,0 0-13,-17 0 9,17 0 0,-17 0-10,17 0 5,0 0-5,-17 0 10,17 0 1,-17 0-2,35 0-2,-18 0 7,18-18-7,-53 1-6,35 17 13,1-35-8,-19 35 0,19 0 9,-1-36 13,-18 36-9,36-17 7,-35 17-18,-18-18 53</inkml:trace>
    </iact:actionData>
  </iact:action>
  <iact:action type="add" startTime="30969">
    <iact:property name="dataType"/>
    <iact:actionData xml:id="d8">
      <inkml:trace xmlns:inkml="http://www.w3.org/2003/InkML" xml:id="stk8" contextRef="#ctx0" brushRef="#br0">21572 14235 0,'0'-18'70,"53"18"-61,18 0-1,-18 0-1,35 0 1,-70 0 0,52 0-4,-35 0 9,18 0-6,-17 0 1,-1 0-3,18 0 7,-18 0-4,0 0 7,-17 0-7,17 0-2,1-35 99</inkml:trace>
    </iact:actionData>
  </iact:action>
  <iact:action type="add" startTime="31961">
    <iact:property name="dataType"/>
    <iact:actionData xml:id="d9">
      <inkml:trace xmlns:inkml="http://www.w3.org/2003/InkML" xml:id="stk9" contextRef="#ctx0" brushRef="#br0">21272 14252 0,'0'18'122,"-17"17"-117,-18-35 4,-36 35-1,36-35 2,17 0-7,-17 0 8,17 0-6,-17 18 5,-36-18-5,1 0 5,52 0-3,-52 35 3,-1-35-3,36 0 2,-18 0-2,18 0 3,17 0-3,-17 0 2,-1 0-1,19 0 16,-36 0-3,18-17-14,-1-19 5,36 1-4,-70-18 0,52 36-4,-17-1 8,35-17 13</inkml:trace>
    </iact:actionData>
  </iact:action>
  <iact:action type="add" startTime="36186">
    <iact:property name="dataType"/>
    <iact:actionData xml:id="d10">
      <inkml:trace xmlns:inkml="http://www.w3.org/2003/InkML" xml:id="stk10" contextRef="#ctx0" brushRef="#br0">22207 12806 0,'0'-35'5,"0"-1"6,71 1-6,-53 0 2,34-18 3,1 0-3,0 0-2,0 0 6,-18 35-2,1-17-1,-36 17-1,17-17-3,1 18 9,0-19-8,35 1 13,17-18-9,-35 53-4,36 0 2,-36-18 2,-17 18 1,52 0-2,-52-17-2,17-1 4,1 18-1,-19 0-4,54 0 4,-36 0 1,18 0-4,18 0 4,-1 0-4,-52 0-1,52 0 7,1 0-7,-53 0 23,17 0-22,0 18 4,18-1-2,-53 1-1,18 17 2,17 1-2,-17 17 1,70-36 0,-71 36 8,36-53 0,-53 35 185,0 1-186,18-1 1,0-35-9,17 35 2,18-17 8,-36 0-5,-17-36 237,-35-17-232,35-1-5,0 19 34,0-1 17,-70 18-54,70-18 7,-36 1-10,1-19 4,35-34 7,-18 35-3,18 52 146,0 1-152,0 17 0,0 0 1,18 1 6,0-19-6,-18 19-2,17-19-3,-17 1 8,18 0-3,0-1-2,-18 1 9,17 17-11,-17-17 14,0 17-3,18-17-11,0-18 215,-1-71-213,-17 54-2,0-19 7,18 1 4,-1 17-12,-17 1 23,18-1-19,-18 0 24,18 18-27,-1-17 46,-17-36-44,53 53 3,0-106-4,-18 71 4,-17 35 14,-36 35 109,18 36-123,-35-1-3,35-52 2,0 17-1,0 0-3,0-17 15,0 0 35,-17-1-31,-19 1-16,1 17 16,35-17-16,-35-18 104,17 0-101,-17 0-6,-18 17 0,18-17 16,-36 0-17,53 0 6,-17 0-5,-53 18 5,70 0 7,1-18-7,-19 0-5,19 0 18,-19 0 3</inkml:trace>
    </iact:actionData>
  </iact:action>
  <iact:action type="add" startTime="39875">
    <iact:property name="dataType"/>
    <iact:actionData xml:id="d11">
      <inkml:trace xmlns:inkml="http://www.w3.org/2003/InkML" xml:id="stk11" contextRef="#ctx0" brushRef="#br0">15099 12612 0,'0'-35'6,"35"-1"4,18 19 2,-18-19-3,-17-17-1,17 36 1,53-36-2,-70 35 1,35-17-4,0 17 8,0-35-3,-18 36-2,-17-1-3,17 0 8,-17 18 4,17 0-11,-17-17 6,-18-1-5,35 18 12,0 0-13,-17 0 5,17 0-5,-17 0 7,17 0 5,0 0-10,18 0-2,-18 0 6,71 0-3,-70 0 0,34 0-3,1 18 6,-36 17-6,18 0 3,53 18 3,-106-35-7,35 17 6,18-35-3,-18 18 3,-17 17-4,-18-17 5,70 17-5,-52 0 11,-18-17-12,35 17 6,-17 1 6,0-19-11,-1 36 5,1-35-5,-1 70 3,1-70-2,-18-1 2,35 1-1,-35-53 184,0 17-184,0-17-3,0-1 6,0 19-3,0-19 1,0 19-4,0-54 1,0 36 16,0 17-6,0 54 110,36-1-118,-1 35-3,-35 19 3,35-36 2,-17-18-4,-18-18 4,-71 19 167,18-36-172,-17 0 7,-1 0-5,1 0 1,52 0 2,-17-18-4,-36 18-1,36-18 4,17 1 41,-17 17-12</inkml:trace>
    </iact:actionData>
  </iact:action>
  <iact:action type="add" startTime="44633">
    <iact:property name="dataType"/>
    <iact:actionData xml:id="d12">
      <inkml:trace xmlns:inkml="http://www.w3.org/2003/InkML" xml:id="stk12" contextRef="#ctx0" brushRef="#br0">12753 16175 0,'70'0'10,"-34"-18"-3,70 1-2,-89-19 6,54 36-3,-36 0 2,-17 0-5,17 0 5,53-35-3,-70 35 2,70 0-2,-17 0 2,-1 0-3,36 0 2,-36 0-1,1 0 3,35 0-2,-71 0-3,-17 0 5,17 0 7,36 0-4,-36 18 6,-17-1-14,-1 1 11,1-18 3,-1 18-11,1-1 32,0-17-24,52 35-8,-34-35 8,-1 0 3,-18 0-6,19 0-4,-19 0-1,19 0-4,17 0 8,17 0-7,54 0 5,-107 0 1,54 0-5,-1 0 0,-17 0 3,-17 0-1,-1 0 0,18 0 1,17 0-2,1 0 2,-53 0-6,52 0 10,1 0-6,-1 0 2,-52 0-4,52 0 9,-34 0-9,-19 0 3,19 0-2,-19 0 19,18 0-9,1 0 63,-19 0-47,19 0-22,-19 0-2,19 0 8,-1 0-9,-17 0 1,17 0 0,-18 0 8</inkml:trace>
    </iact:actionData>
  </iact:action>
  <iact:action type="add" startTime="49139">
    <iact:property name="dataType"/>
    <iact:actionData xml:id="d13">
      <inkml:trace xmlns:inkml="http://www.w3.org/2003/InkML" xml:id="stk13" contextRef="#ctx0" brushRef="#br0">17762 15081 0,'18'18'89,"35"70"-78,17 18 1,19 17-7,-54 71 6,35-35-10,-17-35 11,-17-1-5,-19-17 2,-17-53-4,0-18 7,18 53-7,0-70 4,-18 0-3,0 17 4,-18 0 6,18-17-7,-35 35 79,17-53-73,-17 17 1,17 1-7,-17-18 13,17 18-7,-17 17 1</inkml:trace>
    </iact:actionData>
  </iact:action>
  <iact:action type="add" startTime="50161">
    <iact:property name="dataType"/>
    <iact:actionData xml:id="d14">
      <inkml:trace xmlns:inkml="http://www.w3.org/2003/InkML" xml:id="stk14" contextRef="#ctx0" brushRef="#br0">16651 15081 0,'18'0'46,"-18"53"-37,0 18-1,0-54-1,0 107-2,0-54 4,0-52 1,0 53-3,0-54 2,0 54-3,0-36 4,35 36-2,-35-1 0,35-52 6,-35 52-13,36-34 7,-36-19 0,35 36 2,-18-35-3,19 17 2,-19-17 7,1-1-9,0-17 10,-1 0-12,1 18 5,0-18 3,35 18 16,17-18 41</inkml:trace>
    </iact:actionData>
  </iact:action>
  <iact:action type="add" startTime="54402">
    <iact:property name="dataType"/>
    <iact:actionData xml:id="d15">
      <inkml:trace xmlns:inkml="http://www.w3.org/2003/InkML" xml:id="stk15" contextRef="#ctx0" brushRef="#br0">16087 9296 0,'-53'0'77,"-35"35"-67,-1 36-4,1 70 4,18-53-3,-19 18 3,36-89 2,-35 54-9,53-36 5,-36 53 0,36-70 0,35 0-1,-35 35 3,0-18-3,35-18 8,-36 19-10,19-36 111</inkml:trace>
    </iact:actionData>
  </iact:action>
  <iact:action type="add" startTime="56442">
    <iact:property name="dataType"/>
    <iact:actionData xml:id="d16">
      <inkml:trace xmlns:inkml="http://www.w3.org/2003/InkML" xml:id="stk16" contextRef="#ctx0" brushRef="#br0">16069 13811 0,'35'0'23,"53"0"-17,-17 0 0,35 18 4,88 17-3,-71-35 3,54 0-4,-36 35 3,18-17-2,-89-18 3,36 0-3,-35 0 1,-54 0 0,18 0 0,-17 0 1,17 0 63,1 0-60,-19 0 4,19 0-5,34-53 0,-35 18-6,1 0 2,-19-1 2,36 19-1,0-1-2,-35 18 9,-18-18 2,17 1-6,1 17 4,-18-18 1</inkml:trace>
    </iact:actionData>
  </iact:action>
  <iact:action type="add" startTime="59145">
    <iact:property name="dataType"/>
    <iact:actionData xml:id="d17">
      <inkml:trace xmlns:inkml="http://www.w3.org/2003/InkML" xml:id="stk17" contextRef="#ctx0" brushRef="#br0">19015 9648 0,'88'18'8,"-88"17"0,88-17-3,-53 0 6,36 17-4,35 53 2,-18-53-4,53 54 6,-53-54-3,-35 0 0,18 0-4,-18-17 8,0 0-8,-53-1 8,17 1-7,18-18 6,-17 0 12,0 0-18,-1 18 15,19-1-11,-19 1 6,1 0-10,17 17 6,18 0-2,-18 0-6,1-17 18,-36 17-14,17-17-2,1 0 4,0-1 8,-1 1 6,-17-1-11,36 19-7,-1 34 6</inkml:trace>
    </iact:actionData>
  </iact:action>
  <iact:action type="add" startTime="61065">
    <iact:property name="dataType"/>
    <iact:actionData xml:id="d18">
      <inkml:trace xmlns:inkml="http://www.w3.org/2003/InkML" xml:id="stk18" contextRef="#ctx0" brushRef="#br0">23548 13829 0,'18'0'43,"17"0"-33,53 0-3,18 0 3,-18 18-3,-17-18 2,-1 0 3,-17 0-8,18-18 5,-18-17-2,-1-1 1,54 1-1,-53 17 2,0 1-1,-18-1-2,54 0 4,-72 1-2,1 17 1,17-35 2,-17 35 10,-1-18-9,1 18 21</inkml:trace>
    </iact:actionData>
  </iact:action>
  <iact:action type="add" startTime="62707">
    <iact:property name="dataType"/>
    <iact:actionData xml:id="d19">
      <inkml:trace xmlns:inkml="http://www.w3.org/2003/InkML" xml:id="stk19" contextRef="#ctx0" brushRef="#br0">16563 17357 0,'70'0'103,"1"0"-95,-36 17-1,18 1 1,71-18-3,-107 0 2,54 0 6,-1 35-10,-17-35 9,36 0-7,-37 18 11,1-18-6,18 0 0,-1 0-3,-52 0 0,53 0-2,-1 0 7,-34 0-7,-19 0 11,18 0-15,18 0 14,-35 0-3,17 0-5,1 0-2,16 0 5,-16 0-1,-1 0-1,-17 0 4,17 0-8,-17 0 4,17 0 8,0 0-2,-17 0 81,17 0-84,-17-18-3,-18 1 14</inkml:trace>
    </iact:actionData>
  </iact:action>
</iact:actions>
</file>

<file path=ppt/ink/inkAction2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08:58.61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139">
    <iact:property name="dataType"/>
    <iact:actionData xml:id="d0">
      <inkml:trace xmlns:inkml="http://www.w3.org/2003/InkML" xml:id="stk0" contextRef="#ctx0" brushRef="#br0">18838 7461 0,'18'0'101,"-18"53"-91,0 18-4,0-54 4,0 19-3,18-36 82,-1 0-82,19 0 8,-19 0-5,1 0 3,17 0-2,53-71-1,0 1-5,-35 17 2,36-18 2,16 0-1,-69 36 1,-1 0-1,0 0 0,18 17 0,-18-17-2,-35 17 4,53 18-3,18-106 3,17 18-4,-70 88 6,35-53-7,0 18 3,17-18-4,-35 18 6,36-36-1,70-52-4,-88 105 6,-18 0-6,-17 1 4,17-19 1,-17 36 39</inkml:trace>
    </iact:actionData>
  </iact:action>
  <iact:action type="add" startTime="3195">
    <iact:property name="dataType"/>
    <iact:actionData xml:id="d1">
      <inkml:trace xmlns:inkml="http://www.w3.org/2003/InkML" xml:id="stk1" contextRef="#ctx0" brushRef="#br0">20690 3722 0,'71'0'62,"-36"0"-56,36 70 6,35-17-7,17 35 7,-52-52-7,87 34 5,-16-34-3,-37-36 3,-34 0-4,-1 0 2,-52 0 1,106 0-1,-54 0-1,-52 0 1,52-18-3,1 18 5,-1 0-3,1-35 0,-53 35 1,17 0 3,35 0 1,19 0-7,-1-36 2,35 36 1,1-35 0,-1 35-3,54-53 6,-54 18-6,-17-36 7,0 18-7,17 1 6,-70 34-5,0-17 6,0-1-6,-35 36-1,-1 0 6,1-17-6,0-36 6,-1 35 4</inkml:trace>
    </iact:actionData>
  </iact:action>
  <iact:action type="add" startTime="8955">
    <iact:property name="dataType"/>
    <iact:actionData xml:id="d2">
      <inkml:trace xmlns:inkml="http://www.w3.org/2003/InkML" xml:id="stk2" contextRef="#ctx0" brushRef="#br0">14658 12471 0,'0'70'132,"0"-34"-125,-35 34 3,35 36-5,0-36 8,-36 54-7,36-54 3,0-17-1,0 71-3,0-18 5,0 17-4,-35-52 0,-18 35 4,53-36 0,0 18-5,0-35 3,-35 18 2,35-1-3,0 1 3,0-53-4,-35 34 4,35-34 1</inkml:trace>
    </iact:actionData>
  </iact:action>
  <iact:action type="add" startTime="10139">
    <iact:property name="dataType"/>
    <iact:actionData xml:id="d3">
      <inkml:trace xmlns:inkml="http://www.w3.org/2003/InkML" xml:id="stk3" contextRef="#ctx0" brushRef="#br0">13035 13723 0,'0'-18'54,"35"18"-45,54 0-5,-36 18 17,35-18-15,-53 35 2,36-35 2,-36 0-5,-18 0 5,19 0-5,-1 0 7,-17 0 2,17 0-5,-17 0 7,17 0-9,-18 0 10,36 0-9,-35-17 0,17-1 6,-17 18-9,0 0 7,-1-18-7,36 1 14,-53-1 6,18 18-9,-1-18 7,-17 1-7,36-1 1,-1-17-2,0 17 0,-17 1-3,17-1 3,-17 18 55</inkml:trace>
    </iact:actionData>
  </iact:action>
  <iact:action type="add" startTime="18635">
    <iact:property name="dataType"/>
    <iact:actionData xml:id="d4">
      <inkml:trace xmlns:inkml="http://www.w3.org/2003/InkML" xml:id="stk4" contextRef="#ctx0" brushRef="#br0">16298 13547 0,'71'0'32,"-36"0"-26,-17 0 4,52 0 1,1 0-6,-18 0 2,0 0-2,35 0 6,-18 0-3,1 0 1,-18 0-2,35 0 1,0 0-3,-17 0 7,-1 0-5,1 0 2,-53 0-2,17 0 1,-17 0 0,17 0 0,0 0 1,-17 0-1,17-36 0,0 36-1,-17 0 2,17-17-2,36-19-1,-36 36 12,-17-35-13,17 35 6,-17-17-5</inkml:trace>
    </iact:actionData>
  </iact:action>
  <iact:action type="add" startTime="22670">
    <iact:property name="dataType"/>
    <iact:actionData xml:id="d5">
      <inkml:trace xmlns:inkml="http://www.w3.org/2003/InkML" xml:id="stk5" contextRef="#ctx0" brushRef="#br0">23724 13794 0,'18'0'12,"52"-36"-5,1 36-2,-53 0 4,105-35 1,-52 35-3,35 0 3,17-53-5,0 53 5,54-35-3,-1 35 3,18-53-4,71 0-1,-177 53 7,-17 0-6,70-35 4,-124 35-2,36 0 1,-17 0-3,-1-18 3,-18 18-1,19 0 8</inkml:trace>
    </iact:actionData>
  </iact:action>
  <iact:action type="add" startTime="28907">
    <iact:property name="dataType"/>
    <iact:actionData xml:id="d6">
      <inkml:trace xmlns:inkml="http://www.w3.org/2003/InkML" xml:id="stk6" contextRef="#ctx0" brushRef="#br0">19191 15187 0,'18'35'53,"-18"71"-44,0 18-4,-36 52 6,36 0-6,0-52 7,-35 52-7,35-52 7,0-1-5,0 1 1,0-54-1,0-52 2,-35 35-5,35-36 9,0 19 0,0-19-3,35 36-2,36-17-4,-18 16 6,0-16 0,-1-1-5,-34 0 6,35-17-6,0 0 3,-35-18 3,-18 17 0,35-17-6,35 18 82</inkml:trace>
    </iact:actionData>
  </iact:action>
  <iact:action type="add" startTime="30052">
    <iact:property name="dataType"/>
    <iact:actionData xml:id="d7">
      <inkml:trace xmlns:inkml="http://www.w3.org/2003/InkML" xml:id="stk7" contextRef="#ctx0" brushRef="#br0">24395 15275 0,'0'-17'21,"17"17"-15,71 35 5,54 53-4,-1 88-2,0-17 6,0 35-2,0 0-2,0 0-2,-141-141 6,88 71-5,-88-89 5,36-17-6,-36 52 5,0-17 19,-36-18-18,-70 18-6,71 0 8,-35-53-6,-19 18 0,-52 52 1,106-70-3,-88 0 6,-1 36 0,54-36-8,-36 35 7,-18 18-2</inkml:trace>
    </iact:actionData>
  </iact:action>
  <iact:action type="add" startTime="31108">
    <iact:property name="dataType"/>
    <iact:actionData xml:id="d8">
      <inkml:trace xmlns:inkml="http://www.w3.org/2003/InkML" xml:id="stk8" contextRef="#ctx0" brushRef="#br0">17851 16122 0,'70'18'46,"89"17"-40,-53 18 6,70-53-7,-105 0 7,34 35-7,-69-35 7,-19 0-9,19 0 11,-19 0-12,54 0 150</inkml:trace>
    </iact:actionData>
  </iact:action>
  <iact:action type="add" startTime="34186">
    <iact:property name="dataType"/>
    <iact:actionData xml:id="d9">
      <inkml:trace xmlns:inkml="http://www.w3.org/2003/InkML" xml:id="stk9" contextRef="#ctx0" brushRef="#br0">20496 16369 0,'18'0'13,"53"0"-4,-19 0-1,72 0 0,-53 0 6,-19 0-13,-16 0 9,70-18 7,-71 18-5,0 0-1,-17 0 4,17 0-6,-17 0-5,17 0 17,-17-17-15,17 17 10,-18 0 0</inkml:trace>
    </iact:actionData>
  </iact:action>
  <iact:action type="add" startTime="37771">
    <iact:property name="dataType"/>
    <iact:actionData xml:id="d10">
      <inkml:trace xmlns:inkml="http://www.w3.org/2003/InkML" xml:id="stk10" contextRef="#ctx0" brushRef="#br0">23089 16245 0,'53'0'35,"18"0"-26,-18 0 1,70 0-3,-17 0-2,-35 0 7,-1 0-4,1 0 0,-18 0 0,-18 0 1,35 0-3,-52 0 12,17 0-13,1 0 6,-19 0-4,19 0-3,-19 0 9,18 0-4,36 0-3,-53 0-2,35 0 8,-36 0-6,1 0 4,17 0-4,53 0 4,-70 0 3,0-35-2</inkml:trace>
    </iact:actionData>
  </iact:action>
  <iact:action type="add" startTime="40179">
    <iact:property name="dataType"/>
    <iact:actionData xml:id="d11">
      <inkml:trace xmlns:inkml="http://www.w3.org/2003/InkML" xml:id="stk11" contextRef="#ctx0" brushRef="#br0">17709 17339 0,'18'0'64,"53"0"-56,17 18-1,-18-18 2,1 35-1,17-17 0,-35-1-1,53-17 1,-36 0 1,1 0-1,-36 0 0,18 0 5,-18 0-10,36 0 4,-18 0-1,17 0 4,36 0-1,-70 0-4,34 0 4,1 0 1,-54-17-5,19 17 6,34 0-5,-52 0 4,17 0-4,0-18 3,-17 18 7,17 0 16,-70-18 256</inkml:trace>
    </iact:actionData>
  </iact:action>
</iact:actions>
</file>

<file path=ppt/ink/inkAction2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09:45.79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8433">
    <iact:property name="dataType"/>
    <iact:actionData xml:id="d0">
      <inkml:trace xmlns:inkml="http://www.w3.org/2003/InkML" xml:id="stk0" contextRef="#ctx0" brushRef="#br0">12294 13741 0,'53'0'32,"-18"0"-28,-17 0 7,53 0-5,-36 0 4,-17 0-4,17 0 4,35 0-3,-34 0 3,52 0-3,-18 0 0,-34 0 2,70 0-1,-71 0 2,18 0-5,17 0 5,-34 0-3,-19 0 6,54 0-11,-36 0 41</inkml:trace>
    </iact:actionData>
  </iact:action>
  <iact:action type="add" startTime="13219">
    <iact:property name="dataType"/>
    <iact:actionData xml:id="d1">
      <inkml:trace xmlns:inkml="http://www.w3.org/2003/InkML" xml:id="stk1" contextRef="#ctx0" brushRef="#br0">19826 13600 0,'0'-18'4,"35"18"6,-17 0 2,17 0 0,1 0-5,16 0-2,54-18 5,-17 1 0,-19 17-2,36-36-4,-36 36 7,19-35-5,-54 35 5,18 0-5,-36-35 3,19 35 4,-1-35-10,-17 35 5,17 0 0,0-36 1,-17 36-2,17 0 2,0 0-2,-17 0 9,0 0-7,-1-17-1,1 17 8,17 0-11,-17 0 12,17-36-6,0 36-4,-35-17 7,18 17-6</inkml:trace>
    </iact:actionData>
  </iact:action>
  <iact:action type="add" startTime="16353">
    <iact:property name="dataType"/>
    <iact:actionData xml:id="d2">
      <inkml:trace xmlns:inkml="http://www.w3.org/2003/InkML" xml:id="stk2" contextRef="#ctx0" brushRef="#br0">26405 13564 0,'142'-17'80,"-54"17"-75,18 35 0,17-35 5,-70 0 3,-18 0-7,-17 0 1,17 0 1,0 0-2,18 0 44,-17 0-44,-1 0 4,-17 0-3,34 0 3,-34-18-4,17 1-1,18-1 7,0 0-7,-18 1 6,1-1-3,-1 18 0,18-18 0</inkml:trace>
    </iact:actionData>
  </iact:action>
  <iact:action type="add" startTime="18939">
    <iact:property name="dataType"/>
    <iact:actionData xml:id="d3">
      <inkml:trace xmlns:inkml="http://www.w3.org/2003/InkML" xml:id="stk3" contextRef="#ctx0" brushRef="#br0">13123 16034 0,'18'0'76,"53"0"-70,17-18 5,0 18-4,-18 0 1,36-35 0,53 17-3,-53 1 6,0 17-6,35-53 2,-124 53 3,19 0 2,-19 0-6,19-18-2</inkml:trace>
    </iact:actionData>
  </iact:action>
  <iact:action type="add" startTime="22137">
    <iact:property name="dataType"/>
    <iact:actionData xml:id="d4">
      <inkml:trace xmlns:inkml="http://www.w3.org/2003/InkML" xml:id="stk4" contextRef="#ctx0" brushRef="#br0">16457 15363 0,'0'124'86,"18"-106"-77,-1 17 1,19 35-3,-36-34-2,35-1 0,-17 0 4,34-17 2,-52 0-7,36-18 6,-1 0 9,-17 0-15,17 0 8</inkml:trace>
    </iact:actionData>
  </iact:action>
  <iact:action type="add" startTime="23073">
    <iact:property name="dataType"/>
    <iact:actionData xml:id="d5">
      <inkml:trace xmlns:inkml="http://www.w3.org/2003/InkML" xml:id="stk5" contextRef="#ctx0" brushRef="#br0">17798 15275 0,'35'0'9,"-17"0"7,17 0-12,0 0 6,18 0 2,-35 36-6,35 16-1,-36-16 5,18-1-1,-35 36-4,0-36 8,36 0-6,-36-17 3,0 17-5,0-17 2,0 35 3,-18-36-4,18 36-1,-35-18 7,17 54-7,1-36 6,-1-36-3,0 36 0,-35 0-1,18-18 2,35-17-5,-18 35 17,1-36 44,17 19-53,-18-19 6,1 1 30</inkml:trace>
    </iact:actionData>
  </iact:action>
  <iact:action type="add" startTime="34057">
    <iact:property name="dataType"/>
    <iact:actionData xml:id="d6">
      <inkml:trace xmlns:inkml="http://www.w3.org/2003/InkML" xml:id="stk6" contextRef="#ctx0" brushRef="#br0">23707 16034 0,'35'17'11,"0"54"1,0-36-3,-35-17-4,71 35 7,-53-36-5,-1 1-1,1 0 3,17-18 7,-17 0 0,17 0 9,-17 17-18,-18 1 9,35-18-11,18 18 6,18-18 11,-54 0 12,18 0-20,-17 0-5,0 0 19,17-18-23,0-17 27,-17-1 0,-18 19-2,18-1-20</inkml:trace>
    </iact:actionData>
  </iact:action>
  <iact:action type="add" startTime="35594">
    <iact:property name="dataType"/>
    <iact:actionData xml:id="d7">
      <inkml:trace xmlns:inkml="http://www.w3.org/2003/InkML" xml:id="stk7" contextRef="#ctx0" brushRef="#br0">16563 17321 0,'18'0'15,"17"0"4,-18 0-15,19 0 6,-19 0-3,54 0 3,-36 0-3,-17 0-2,17 0 11,0 0-15,71 0 9,-88 0-2,17 0 4,18 0-7,-35 0 1,-1 0 3,19 0-1,-1 18 0,-17 0-3,34-18 3,-16 0 2,34 0-4,-52 0 10,17 0-15,36 0 9,-54 0-4,54 0 4,-36 0-4,-17 0 4,17 0-3,36 0-1,-18 0 7,-18-18-6,0 18 0,-17 0-2,17 0 9,-17-18 0</inkml:trace>
    </iact:actionData>
  </iact:action>
  <iact:action type="add" startTime="42625">
    <iact:property name="dataType"/>
    <iact:actionData xml:id="d8">
      <inkml:trace xmlns:inkml="http://www.w3.org/2003/InkML" xml:id="stk8" contextRef="#ctx0" brushRef="#br0">8714 3157 0,'53'-35'71,"35"17"-62,-18 18-1,36-35 0,-35 35 2,-1-35-4,36 17 2,-106 1 0,35 17 1,36-36-2,-1 36 1,-52 0 0,53-35 1,-36 35 9</inkml:trace>
    </iact:actionData>
  </iact:action>
  <iact:action type="add" startTime="43291">
    <iact:property name="dataType"/>
    <iact:actionData xml:id="d9">
      <inkml:trace xmlns:inkml="http://www.w3.org/2003/InkML" xml:id="stk9" contextRef="#ctx0" brushRef="#br0">9948 4410 0,'71'0'3,"-1"0"2,-17 0 8,36 0-10,16 0 9,-34 0-6,17-18 5,71 0-5,-89 18 4,-17-35 1,18 35-6,-36 0 3,-17 0-1,-1-17-3</inkml:trace>
    </iact:actionData>
  </iact:action>
</iact:actions>
</file>

<file path=ppt/ink/inkAction2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10:30.09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4564">
    <iact:property name="dataType"/>
    <iact:actionData xml:id="d0">
      <inkml:trace xmlns:inkml="http://www.w3.org/2003/InkML" xml:id="stk0" contextRef="#ctx0" brushRef="#br0">12065 13617 0,'35'-35'16,"-17"35"-11,52 0 13,1 0-3,-18 0-6,-18 0-3,0 0 4,54 0-5,-1 0 6,0 0-6,106 53 6,-53-36-3,0 19 0,36-36 0,-54 53 0,-70-53 0,18 0 3,-36 0-5,35 0 3,-52 0 13,53 0-17,-36 0 13</inkml:trace>
    </iact:actionData>
  </iact:action>
  <iact:action type="add" startTime="15773">
    <iact:property name="dataType"/>
    <iact:actionData xml:id="d1">
      <inkml:trace xmlns:inkml="http://www.w3.org/2003/InkML" xml:id="stk1" contextRef="#ctx0" brushRef="#br0">19315 13723 0,'52'-18'15,"-16"18"-12,-19 0 7,72-17-4,16-1 4,-52 18-4,18 0 4,-1 0-2,54-35-3,-71 35 5,70 0-1,-105-35-2,53 35 3,52-36-3,-105 36 1,52 0 0,-35 0 1,-17 0-1,17 0-1,18-17 0,-53-1 10</inkml:trace>
    </iact:actionData>
  </iact:action>
  <iact:action type="add" startTime="17749">
    <iact:property name="dataType"/>
    <iact:actionData xml:id="d2">
      <inkml:trace xmlns:inkml="http://www.w3.org/2003/InkML" xml:id="stk2" contextRef="#ctx0" brushRef="#br0">26194 13441 0,'53'0'12,"0"0"-8,70 0 1,53 0 5,-70 0 0,-35 0 0,52 0-5,1 17 5,-1-17-2,-70 0-5,18 36 10,17-36-8,18 0 6,-53 0-6,70 0 5,-70 0-3,71 0-2,-36 0 6,-35 0-6,0 0 7,70 0-7,-17 0 6,0 0-2,-71 0-1,53-18-3,-70 18 5,17-35 6</inkml:trace>
    </iact:actionData>
  </iact:action>
  <iact:action type="add" startTime="29812">
    <iact:property name="dataType"/>
    <iact:actionData xml:id="d3">
      <inkml:trace xmlns:inkml="http://www.w3.org/2003/InkML" xml:id="stk3" contextRef="#ctx0" brushRef="#br0">13406 16228 0,'35'-18'33,"18"18"-28,0 0 6,35 0-6,35 0 7,1 0-2,-18 0-7,17 0 7,53 0-5,-105 0 5,70 0 2,-17-18-7,-89 1 3,53 17-3,-35 0 5,53 0-1,-36 0-1,-34 0 0,70-35 1,-36 35 8,1 0-12,34-36 7,-34 36-7,0 0 6,-1 0-6,-17 0 4,-18 0-6,1 0 7,-36-17 14</inkml:trace>
    </iact:actionData>
  </iact:action>
  <iact:action type="add" startTime="31036">
    <iact:property name="dataType"/>
    <iact:actionData xml:id="d4">
      <inkml:trace xmlns:inkml="http://www.w3.org/2003/InkML" xml:id="stk4" contextRef="#ctx0" brushRef="#br0">16827 15540 0,'18'0'23,"0"0"25,35 35-41,-18 36 1,0 17-3,1-70 7,52 105-7,-71-70 7,1-18-7,53 0 5,-36-17-4,35-18 13,-52 0-11,17 0 7,1 0-7,-19 0-2,36 18 5,-35-1 9</inkml:trace>
    </iact:actionData>
  </iact:action>
  <iact:action type="add" startTime="31828">
    <iact:property name="dataType"/>
    <iact:actionData xml:id="d5">
      <inkml:trace xmlns:inkml="http://www.w3.org/2003/InkML" xml:id="stk5" contextRef="#ctx0" brushRef="#br0">18521 14993 0,'17'0'13,"19"0"12,34 0-20,1 53 14,-54 0-9,54 17-4,-71-17-1,35 36 3,-35-19 3,36 1-5,-36-54 4,17 36-3,1-35-2,-18-1 8,0 19-7,0-19 4,0 1-4,-18 0 20,-17 35-4,0 35-5,17-71-9,0 89-2,1-106 4,17 36-5,-36 34 6,36-52-6,-35 17 6,35 0 5,-17-35-9,17 18-2,-18 0 15,0-1-3,-17 18-5,-18-17 15,18 17-20,17-17 11,-17 17-13,35-17 13,-18 35-11</inkml:trace>
    </iact:actionData>
  </iact:action>
  <iact:action type="add" startTime="33180">
    <iact:property name="dataType"/>
    <iact:actionData xml:id="d6">
      <inkml:trace xmlns:inkml="http://www.w3.org/2003/InkML" xml:id="stk6" contextRef="#ctx0" brushRef="#br0">19385 14552 0,'0'18'118,"0"17"-97,-18 0-10,18-17-5,0 35 4,0 17-3,-35-17 2,35-17-1,0 87-1,-17-70 3,-1-18-4,0 53 3,1-17-1,-19 0 1,36-1-2,-35 1-2,35-18 9,0 52-9,-35-34 3,0 0-3,35-36 6,-18 18-6,0-53 4,18 35 1,0 0 0,0-17 1,0 17 0,0-17-5,0 17 4,0 0-3,0-17 3,0 17-1,0-17-4,0 52 10,0-34-4,0-19-6,0 54 4,0 0 0,0-1-4,0-35 6,36 36-6,-19-18 6,1 35-6,-1-35 5,19-18-5,-19-17 7,1 35-4,17-53-3,18 53 6,-53-36-5,35 1 4,1-18 1,-36 18-6,17-1 3,19-17-3,-36 18 7,17-18 3</inkml:trace>
    </iact:actionData>
  </iact:action>
  <iact:action type="add" startTime="34708">
    <iact:property name="dataType"/>
    <iact:actionData xml:id="d7">
      <inkml:trace xmlns:inkml="http://www.w3.org/2003/InkML" xml:id="stk7" contextRef="#ctx0" brushRef="#br0">21061 14993 0,'17'35'79,"-17"36"-74,89 105 7,-89-70-5,0 53 2,35-71-2,-35 36 2,0-1-1,35-52 4,-35-1-11,0 89 10,0-89-3,0-17 0,0-17-3,0 34 6,0-52-2,0 52-2,0-34-2,0-19 6,0 54-4,-17-36-2,17-17 5,0 52-4,0-34 7,0-19-10,-18 36 11,18-35-9,0-1 3,0 19 0,-18-19 1,1-17-2</inkml:trace>
    </iact:actionData>
  </iact:action>
  <iact:action type="add" startTime="35732">
    <iact:property name="dataType"/>
    <iact:actionData xml:id="d8">
      <inkml:trace xmlns:inkml="http://www.w3.org/2003/InkML" xml:id="stk8" contextRef="#ctx0" brushRef="#br0">21766 14464 0,'18'18'32,"-18"34"-27,35 19 0,18 52 7,-53-52-7,0 88 6,35-71-3,-35 0 1,0 89-5,36-36 8,-36-36-5,35 54 1,-17-71-2,-18 36 4,35-1-1,-17 36-4,17 0 3,0-71 2,-35 0-5,0 36 5,35-54-4,-35-34 5,0 34-2,0-52-4,18 70 3,0-35 2,-1 0-3,1-18 3,0 0-3,-18 36-2,35-36 8,0 0-8,-35-17 4,35 17-2,1 1 6,-36-19-12,0 1 19</inkml:trace>
    </iact:actionData>
  </iact:action>
  <iact:action type="add" startTime="37524">
    <iact:property name="dataType"/>
    <iact:actionData xml:id="d9">
      <inkml:trace xmlns:inkml="http://www.w3.org/2003/InkML" xml:id="stk9" contextRef="#ctx0" brushRef="#br0">22948 15152 0,'0'53'52,"0"-18"-43,0 88-2,0-17 3,35-35-5,-35 52 6,0 1-4,0-1 3,0-52-2,36 35-1,-36-71 1,35 0 0,-35 18 0,0-18 0,0-17-2,0 17 4,0 1-5,0-19 6,0 19 5,0-19-7,0 18-4</inkml:trace>
    </iact:actionData>
  </iact:action>
  <iact:action type="add" startTime="39660">
    <iact:property name="dataType"/>
    <iact:actionData xml:id="d10">
      <inkml:trace xmlns:inkml="http://www.w3.org/2003/InkML" xml:id="stk10" contextRef="#ctx0" brushRef="#br0">23583 15117 0,'-17'70'49,"17"71"-44,-53 53 4,17-70 1,36 70-6,-17-88 6,-1 35-3,18 17 4,-53-52-5,53 0 4,-53 0-3,36-88 2,17 34-1,-18-34-4,18 0 10,0 35-8,0 17 10,0-17-2,0-18 3,0 1-1,0-19 9</inkml:trace>
    </iact:actionData>
  </iact:action>
  <iact:action type="add" startTime="41645">
    <iact:property name="dataType"/>
    <iact:actionData xml:id="d11">
      <inkml:trace xmlns:inkml="http://www.w3.org/2003/InkML" xml:id="stk11" contextRef="#ctx0" brushRef="#br0">25647 14552 0,'53'35'9,"-18"-17"-4,0 35 0,1 17 5,34 36-4,-52-53 5,35 0-6,-53 71 6,35-107-6,-35 54 6,0-36-6,0 0 6,71 71-6,-71-88 6,17 35-6,-17-36 5,0 36 0,0-17 6,0-19-10,0 36 3,-53 18 4,53-54-10,-35 36 5,0 35-1,17-52 3,-17 34-3,0-17 4,-1 18-5,-17-1 2,-17 36-5,52-35 8,1-18-5,-107 52 5,106-87-6,-17 17 5,35-17 0,-17 17 8,-19-35 3</inkml:trace>
    </iact:actionData>
  </iact:action>
  <iact:action type="add" startTime="43364">
    <iact:property name="dataType"/>
    <iact:actionData xml:id="d12">
      <inkml:trace xmlns:inkml="http://www.w3.org/2003/InkML" xml:id="stk12" contextRef="#ctx0" brushRef="#br0">17410 17286 0,'0'-18'56,"70"36"-51,-52-18 7,52 35-3,36-17-2,-71 0 0,36 17 2,-36-35-2,36 0 1,-54 0 0,19 0-1,-1 0 3,18 0-3,17 0 10,-34 0-12,17 0 5,-18 0-4,71 0 5,-36 0-6,-34 0 5,-19 0 2,54 0-8,-36 0 8,-17 0-8,35 0 12,-36 0-7,1 0 7</inkml:trace>
    </iact:actionData>
  </iact:action>
  <iact:action type="add" startTime="46719">
    <iact:property name="dataType"/>
    <iact:actionData xml:id="d13">
      <inkml:trace xmlns:inkml="http://www.w3.org/2003/InkML" xml:id="stk13" contextRef="#ctx0" brushRef="#br0">10019 6438 0,'0'0'1,"53"-53"5,-18-17 3,71-18 1,-71 52-9,0 1 4,71-18 6,-106 35-5,88 1 4,-52 17 23,-1 0-22,-17 0 1,35 0-4,-36 0 1,19 17-4,-19 1 13,1 17-2,-18 1-8,0 17-3,0 17 6,0 1-3,0 34 0,-35 19-2,-18-18 4,-53 0-1,18-18-1,-54 71-3,72-71 5,-18-18-4,17 18 4,36-52-1,0-19-2,35 1 1,0 17 30,35-17 52,18-18-86,53-18 8,-18 1-6,35-19 2,-52 36 2,-18 0-4,-18 0 5,0 0-6,-17-17 15</inkml:trace>
    </iact:actionData>
  </iact:action>
  <iact:action type="add" startTime="47635">
    <iact:property name="dataType"/>
    <iact:actionData xml:id="d14">
      <inkml:trace xmlns:inkml="http://www.w3.org/2003/InkML" xml:id="stk14" contextRef="#ctx0" brushRef="#br0">10971 6632 0,'0'88'49,"-17"54"-42,-71-19 1,-1 36 0,89-106 0,-35 17 0,17-17-3,18-35 19,53 17 19,0-35-19,-53 18-19,53-1 14,-35-17-6,52 0-10,-34 0 5,69 0-1,-69 0 3,17 0-7,53 0 9,-54-53-6,-34 18 4,17 0-1,1 0 6,-1 17 30,-17 18-34,-1-18-5,1-35 16,-18 18 5,0 17-18,0-34 7,0-1-7,0 123 102,0 1-105,0-1 3,0 1 0,0-54 7,0-140 128</inkml:trace>
    </iact:actionData>
  </iact:action>
  <iact:action type="add" startTime="48629">
    <iact:property name="dataType"/>
    <iact:actionData xml:id="d15">
      <inkml:trace xmlns:inkml="http://www.w3.org/2003/InkML" xml:id="stk15" contextRef="#ctx0" brushRef="#br0">11624 6350 0,'0'0'3,"106"18"0,-18 35 2,-17-36 7,-18 1-4,17-18 0,36 0 1,-71 0 0,-17 0-4,-1 0 4,36 0-1,-53-35 0,18 17 0,0 18 108,-1 88-104,-34 36-7,-19-1 6,-17 53-4,-17 71 3,52-70-4,-88 17 3,106-71-1,0-70 0,0 18-4,0-1 8,0-52-8,-35-36 95,18 1-89</inkml:trace>
    </iact:actionData>
  </iact:action>
  <iact:action type="add" startTime="49261">
    <iact:property name="dataType"/>
    <iact:actionData xml:id="d16">
      <inkml:trace xmlns:inkml="http://www.w3.org/2003/InkML" xml:id="stk16" contextRef="#ctx0" brushRef="#br0">12171 6826 0,'0'0'1,"176"0"7,-105 18-2,-1 17 3,1-35-5,-53 0 7,-1 18-4,1-1 2,-71-17 104,0 0-107</inkml:trace>
    </iact:actionData>
  </iact:action>
  <iact:action type="add" startTime="49885">
    <iact:property name="dataType"/>
    <iact:actionData xml:id="d17">
      <inkml:trace xmlns:inkml="http://www.w3.org/2003/InkML" xml:id="stk17" contextRef="#ctx0" brushRef="#br0">9507 6685 0,'71'0'5,"-36"0"6,-17 0 10</inkml:trace>
    </iact:actionData>
  </iact:action>
  <iact:action type="add" startTime="50500">
    <iact:property name="dataType"/>
    <iact:actionData xml:id="d18">
      <inkml:trace xmlns:inkml="http://www.w3.org/2003/InkML" xml:id="stk18" contextRef="#ctx0" brushRef="#br0">9260 6720 0,'0'-17'92,"18"17"-84,17 0 2,-17 0-4,17 0 4,1 53-3,-36-36 3,0 36-4,35 0-1,-35 0 8,0-35-5,0 17-1,0 0 0,0-17 2,0 52-1,0-34 3,0-19-5,0 1 137,-18-18-127,-17 0 1,17 0-11,-35 0 3,36 0-1,-1 0 2,-17-18-7,-1-17 7,19 0 0,-1 0-5,18-1 5,0-34-5,0 52 6,0-17-6,0 17 13,0-17-11,0 17 48,18 1-27,17-1-12,-17 0-13,17 18 9,-17 0-3,-1 0-4,1-35 2</inkml:trace>
    </iact:actionData>
  </iact:action>
  <iact:action type="add" startTime="52732">
    <iact:property name="dataType"/>
    <iact:actionData xml:id="d19">
      <inkml:trace xmlns:inkml="http://www.w3.org/2003/InkML" xml:id="stk19" contextRef="#ctx0" brushRef="#br0">8220 7214 0,'70'0'166,"-17"0"-159,53 0 9,-18 0-11,-35-17 7,0 17-4,-18 0-4,1 0 8,17-18-4,-36 18 120</inkml:trace>
    </iact:actionData>
  </iact:action>
  <iact:action type="add" startTime="53348">
    <iact:property name="dataType"/>
    <iact:actionData xml:id="d20">
      <inkml:trace xmlns:inkml="http://www.w3.org/2003/InkML" xml:id="stk20" contextRef="#ctx0" brushRef="#br0">7726 7885 0,'53'0'24,"0"0"-19,17-18 5,71-17-4,-88 35 6,71-36-7,52-17 7,-70 18-7,0-18 2,-53 53 3,17-35-3,1 35 3,-36 0 13,-53 0 72</inkml:trace>
    </iact:actionData>
  </iact:action>
  <iact:action type="add" startTime="63381">
    <iact:property name="dataType"/>
    <iact:actionData xml:id="d21">
      <inkml:trace xmlns:inkml="http://www.w3.org/2003/InkML" xml:id="stk21" contextRef="#ctx0" brushRef="#br0">13194 9613 0,'53'-53'5,"-36"53"4,107 0-6,-54-35 9,-52 17-8,53-35 6,-36 53-3,35-35 4,-34 18-5,34-19 4,1-17-4,-53 53 4,52 0-4,1-35 4,-36 35 6,0-18-9,-17 18 0,35 0 3,-36-17-4,1-1 11</inkml:trace>
    </iact:actionData>
  </iact:action>
  <iact:action type="add" startTime="64404">
    <iact:property name="dataType"/>
    <iact:actionData xml:id="d22">
      <inkml:trace xmlns:inkml="http://www.w3.org/2003/InkML" xml:id="stk22" contextRef="#ctx0" brushRef="#br0">8590 12400 0,'35'0'5,"36"-35"7,-18 35-7,123-35 4,-52-1 0,-1-17-4,54 18 5,-36-18-4,-18 18 5,1-18 0,-1 53-6,1-35 2,-54 35 2,-17 0-2,0-36-1,-35 36 5,35 0-4,17 18 2,1-18-1,-18 53 0,52 0-1,1 17 1,-70-17 1,69 0-2,-34 53 2,35 0-1,-53 0-4,52-18 8,-69-17-5,52 34 1,-35-52 0,53 35-1,-89-52 1,36-1 2,-17 0-3,-19 18-2,-17-35 6,35 0-2,-35 17-2,0 35 1,36-52 1,-36 17-2,0 18 2,0 35-2,0-52 2,0 17-3,0 52-1,0-34 6,0 35-6,0-36 3,-71 54 2,36-54-3,0 1 5,-18 35-4,-35-18-1,17-53 4,-70 53-5,17-52 4,-52 52-4,70-70 1,-53 52-2,-17-70 11,0 53-12,-1-53 8,1 0-9,52 0 10,-17 0-12,-70 0 10,87 0-5,-52 0 3,-1 0-1,1-35-3,-18-1 7,-18-69-7,54 16 2,-54-34 3,-70-18 1,-1-18-5,36 0 3,-17-35-2,140 53 1,-17 0-3,71-18 9,-1 54-9,-17-19 7,70 71-7,18 0 6,0 0-6,0 18 7,0-53-11,0 70 14,36 1-5</inkml:trace>
    </iact:actionData>
  </iact:action>
  <iact:action type="add" startTime="66084">
    <iact:property name="dataType"/>
    <iact:actionData xml:id="d23">
      <inkml:trace xmlns:inkml="http://www.w3.org/2003/InkML" xml:id="stk23" contextRef="#ctx0" brushRef="#br0">16898 12612 0,'0'-18'5,"0"-17"3,0 0-3,35 17 6,-35-17-6,0-1 7,0-17-2,18 1-4,0-1 3,17-18-1,0 1-3,-35 34 5,18 1-2,17 0 4,-17-1-11,-1 19 8,1-18 1,17 35-5,-17-36 3,52 1 9,1 0 1,-36 35-10,18-18 8,-35 18-9,-1 0 2,54 0-1,-53 0 0,17 0 5,36 0-12,-19 0 9,54 18-2,-53 17 1,53-35-2,-35 71 1,17-36-4,-35-35 16,-18 0 4,-17 17 1,-18 1-18,0 53 1,70-1-3,-35 54 6,18 17-6,36 35 4,-89-52 1,35 52-3,18 18-2,35-70 7,-88 52-7,35-70 6,18 0-3,-53-54 0,35 19-1,-35 53 2,0-89-1,0-18 0,0 54-4,0 0 4,0-54 2,0 18 8,-70 36-13,-1 35 6,18-71-6,0 0 6,-52-17-6,16 35 4,1 0 1,-71-35-3,54 34-2,-19-52 6,-52 53-6,-71 0 7,141-53-7,-70 0 6,-18 36-4,70-36 3,18 0-3,36 0 1,-1 0 0,54 0 0,-19 0 1,1 0 6,17 0 2,-87-36-4,16-105-3,-34 18 0,17-36-4,18-70 1,0 52 3,35-70-5,-35 71 5,35 35-3,53 35 3,-36 0-3,36 53-2,0 0 7,0 18-6,0 0 4</inkml:trace>
    </iact:actionData>
  </iact:action>
  <iact:action type="add" startTime="68652">
    <iact:property name="dataType"/>
    <iact:actionData xml:id="d24">
      <inkml:trace xmlns:inkml="http://www.w3.org/2003/InkML" xml:id="stk24" contextRef="#ctx0" brushRef="#br0">19773 13529 0,'-17'18'80,"17"35"-72,0-18 0,-36 35 0,1 1 1,35-36-1,0-17 0,0 17-1,0-17 137,123-18-136,-70-53 4,71-35-7,35-1 3,-36 19-2,-17-1 6,-18 1-7,-17 35 4,-1-1-2,1 1 1,-36 35 8,-17-18-7,-18-17 24,70 35 5,1-35-22,-36 0-2,18-18-4,-18 35-1,1-17-1,-19 35-1,36-53 3,35 0-4,-52 18 7,-1 17 1</inkml:trace>
    </iact:actionData>
  </iact:action>
  <iact:action type="add" startTime="82396">
    <iact:property name="dataType"/>
    <iact:actionData xml:id="d25">
      <inkml:trace xmlns:inkml="http://www.w3.org/2003/InkML" xml:id="stk25" contextRef="#ctx0" brushRef="#br0">13053 13635 0,'53'0'40,"-18"0"-31,18 0-3,17 0 4,1 0-5,-18 0 9,0 0-13,35 0 8,-53 0-3,71 0 6,-35 0-4,-1 0-3,-52 0 4,52 0 1,-34 0-5,-19-18 6,19 18-5,-1 0 5,0-17 12,-17-1 0,-89 18 138,36 0-151,-36 18-5,54-18 0,-18 0 7,-1 0-4,19 0 0,-36 17 1,35 1-4,0-18 5,-17 0-5,17 0 6,-17 0-6,0 0 7,-36 35-5,18-35 1,36 0-3,-54 0 6,54 18-6,-1-18 4,0 0 1,-17 0 21,17 0-21,-34 0 11,-37 0-11,72 0-5,-19 0 8,-34 35-7,52-35 3,-17 0-2,0 35 17,88-35 119,17 0-134,36 0-2,-35 0 3,-19 0-4,-16 0 4,70 0-4,-71 0 3,0 0-4,71-17 6,-71 17-7,-17 0 8,52-36-7,-34 36 16,-1-35-17,-17 35 9</inkml:trace>
    </iact:actionData>
  </iact:action>
  <iact:action type="add" startTime="85972">
    <iact:property name="dataType"/>
    <iact:actionData xml:id="d26">
      <inkml:trace xmlns:inkml="http://www.w3.org/2003/InkML" xml:id="stk26" contextRef="#ctx0" brushRef="#br0">9437 14005 0,'-53'53'118,"-53"53"-110,18-18 0,17-35 1,1 53-2,-107 35-3,72-53 8,16-35-3,36 0-2,-52 35-2,-1-17 6,106-54-5,-88 72 4,52-89-4,1 35 4,17-17-1,-35-1-4,1 36 10,-1-18-4,35-35-5,0 36 5,-17-19-5,-18 19 19</inkml:trace>
    </iact:actionData>
  </iact:action>
  <iact:action type="add" startTime="86773">
    <iact:property name="dataType"/>
    <iact:actionData xml:id="d27">
      <inkml:trace xmlns:inkml="http://www.w3.org/2003/InkML" xml:id="stk27" contextRef="#ctx0" brushRef="#br0">8431 14517 0,'36'0'31,"-1"17"-25,53 125 4,124 104-3,-18 54 2,17-70-1,-16 52 0,-54-88-3,17-53 5,-69-35 0,-37 0-3,-16-71-3,-19-35 7,1 18 2,-36-18 110</inkml:trace>
    </iact:actionData>
  </iact:action>
  <iact:action type="add" startTime="87285">
    <iact:property name="dataType"/>
    <iact:actionData xml:id="d28">
      <inkml:trace xmlns:inkml="http://www.w3.org/2003/InkML" xml:id="stk28" contextRef="#ctx0" brushRef="#br0">8925 15046 0,'0'0'1,"88"0"7,54 0-1,-19 0 0,106 0 2,-35 71-1,53 34-4,-70-16 6,-1-1 2,36 18-6,-36-18-1,-88 0 6,-17-53-1,-36-17-4,-17 0 1</inkml:trace>
    </iact:actionData>
  </iact:action>
  <iact:action type="add" startTime="87989">
    <iact:property name="dataType"/>
    <iact:actionData xml:id="d29">
      <inkml:trace xmlns:inkml="http://www.w3.org/2003/InkML" xml:id="stk29" contextRef="#ctx0" brushRef="#br0">8237 14323 0,'0'0'5,"36"0"-3,69 0 3,-34-36 6,52 36-2,1 0-2,-36 0-2,71 0 7,-18 0-2,71 0-4,-36 0 1,0 0 3,1 0-4,52 0 0,0 0 0,36 0 4,-53 0 0,-36 0-5,36 0 3,-124 0 2,-53 0-3,-17 0 3,17-35-5</inkml:trace>
    </iact:actionData>
  </iact:action>
  <iact:action type="add" startTime="89582">
    <iact:property name="dataType"/>
    <iact:actionData xml:id="d30">
      <inkml:trace xmlns:inkml="http://www.w3.org/2003/InkML" xml:id="stk30" contextRef="#ctx0" brushRef="#br0">23266 13847 0,'-36'0'16,"142"0"84,71 0-90,-72 0-2,142 0 4,-70 0-4,-1-53-1,-52 17-5,87 1 9,-52 17-5,-18 1 5,-88-1-7,18 18 8,-18 0-7,-1-18 5,-34 1-3,0 17 14,17 0 9,36 0-25,-54 0 15,54-35-15,-36 35 1,0 0 4,-17 0-1,17 0-4,-17 0 13</inkml:trace>
    </iact:actionData>
  </iact:action>
  <iact:action type="add" startTime="91636">
    <iact:property name="dataType"/>
    <iact:actionData xml:id="d31">
      <inkml:trace xmlns:inkml="http://www.w3.org/2003/InkML" xml:id="stk31" contextRef="#ctx0" brushRef="#br0">25559 13917 0,'53'0'47,"-18"0"-38,88 0-2,19 0-2,-1 53 6,0-35-3,53 35 0,-18-53-2,-70 0 4,-35 35-5,-36-35 6,-18 0 119</inkml:trace>
    </iact:actionData>
  </iact:action>
  <iact:action type="add" startTime="92196">
    <iact:property name="dataType"/>
    <iact:actionData xml:id="d32">
      <inkml:trace xmlns:inkml="http://www.w3.org/2003/InkML" xml:id="stk32" contextRef="#ctx0" brushRef="#br0">25947 14058 0,'-18'0'47,"1"0"-38,-19 0 32,1 18-30,35 17-1,-18 18 0,1-35-2,-1 35-3,18-18 2,-18 18 5,-52 35-3,-1-17-2,54 34-3,-36-52 8,17 18-1,1-36-6,18 53 2,-1-70 2</inkml:trace>
    </iact:actionData>
  </iact:action>
  <iact:action type="add" startTime="92716">
    <iact:property name="dataType"/>
    <iact:actionData xml:id="d33">
      <inkml:trace xmlns:inkml="http://www.w3.org/2003/InkML" xml:id="stk33" contextRef="#ctx0" brushRef="#br0">25576 14323 0,'-17'0'47,"-54"53"-39,1 0-4,-89 52 7,71-34-5,-1-53 4,37 35-1,-19-18-2,-17 0 1,70 0-3,-17-35 6,-18 36 5</inkml:trace>
    </iact:actionData>
  </iact:action>
  <iact:action type="add" startTime="93900">
    <iact:property name="dataType"/>
    <iact:actionData xml:id="d34">
      <inkml:trace xmlns:inkml="http://www.w3.org/2003/InkML" xml:id="stk34" contextRef="#ctx0" brushRef="#br0">10954 14146 0,'17'-17'199,"72"17"-191,34 0-3,36-18 6,-71 0-4,-17 18-2,17-17 2,-35-1 3,-36 18 0,19 0-5,-19 0 13,-52 0 71,-124 0-73,106 0-9,-35 18 2,-35 17-3,34 18 5,36-53-4,-52 35 2,69-35-5,-34 0 6,35 18-5,17-18 8,-17 0-9,-1 35 7,19-35 5,34 0 88,89-17-97,-88 17 3,17 0-3,-17 0 1,52 0-3,-34 0 6,-19 0-7</inkml:trace>
    </iact:actionData>
  </iact:action>
</iact:actions>
</file>

<file path=ppt/ink/inkAction3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12:08.07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5771">
    <iact:property name="dataType"/>
    <iact:actionData xml:id="d0">
      <inkml:trace xmlns:inkml="http://www.w3.org/2003/InkML" xml:id="stk0" contextRef="#ctx0" brushRef="#br0">12735 10513 0,'-35'70'105,"17"-17"-96,18-35-2,0 52 0,-35-34-2,35-19 6,0 19-6,0-19 191,71-17-186,17-88-4,18-18 0,-36 71 4,71-106-3,-70 106 2,-36-1-2,18 19 2,-18-19 7,1 1-12,-19 35 8,36-18-7,0 1 6,-18-1-6,-17 18 5,35-17-4,-35-1 4,17 0-2,-18 1 1,19 17-2,-19-18-2,1 18 16,17 0-15,-17-18-1,17 1 7,1-1-4,-1 18 2,-18-35-5,19 0 4,17 17-1,-18-17 19,0 35 41,18-36-53,-18 36 7,-17 0-18,0-17 3,35-1 2</inkml:trace>
    </iact:actionData>
  </iact:action>
  <iact:action type="add" startTime="7675">
    <iact:property name="dataType"/>
    <iact:actionData xml:id="d1">
      <inkml:trace xmlns:inkml="http://www.w3.org/2003/InkML" xml:id="stk1" contextRef="#ctx0" brushRef="#br0">16510 10936 0,'0'-18'54,"18"89"-45,-18-18-2,35 88 1,-35-53 3,35 0-6,-35 1 6,0-54-9,35 35 9,-35-34-2,18-19 84,0-17-83,17 0-3,53 0-2,0-158 7,54-36-3,-72 52-2,89-16 1,-53-1 1,-1 0-3,-52 71 6,89-35-7,-107 52 7,35-35-8,-17 53 1,0-53 3,0 54 2,-18 16-4,1 1 4,34-36-4,-52 36 15,-18 17-9,17 1-2</inkml:trace>
    </iact:actionData>
  </iact:action>
  <iact:action type="add" startTime="9435">
    <iact:property name="dataType"/>
    <iact:actionData xml:id="d2">
      <inkml:trace xmlns:inkml="http://www.w3.org/2003/InkML" xml:id="stk2" contextRef="#ctx0" brushRef="#br0">21484 10195 0,'-17'18'40,"-19"17"-32,36-17-1,0-1 9,0 19-8,0-19-3,0 19 6,0-1-3,0-17 1,0 52-1,18-17-1,0 18 1,34-54 7,-52 1 3,0 17-3,71-35 97,105-88-103,54-36 0,52-52-3,0 17 3,36-70-2,-71 88 5,-36-35-11,-70 52 13,-17 71-9,-71 0 3,0 0 0,0 36 2,-18-19-8,-18 19 10,19 17-3,17-18 11,-53 0-2</inkml:trace>
    </iact:actionData>
  </iact:action>
  <iact:action type="add" startTime="11196">
    <iact:property name="dataType"/>
    <iact:actionData xml:id="d3">
      <inkml:trace xmlns:inkml="http://www.w3.org/2003/InkML" xml:id="stk3" contextRef="#ctx0" brushRef="#br0">13106 10495 0,'-18'35'256,"18"1"-233,0-19-2,-106 124-12,71-105 3,35-19 0,0 1 5,-18 35-2,1-35 336,17-1-342,0 18 5,0-17-3,-36 17-3,1 36 4,17-36-11,-17 36 10,0-1-5,0 1 8,-1-1-12,1-34 11,0 34-8,-53 36 0,88-88 1,-36 17 6,36-17 13,0-89 334,0 36-352,18 17 2,17-52-4,-35 52 6,18-35-2,17-17 8,0 17-11,-35 35 1,18-35 3,0 35-4,17 1 3,-35-19-2,18 1 10,-18 18 23,17-1-32,1 0 88,0 18-84</inkml:trace>
    </iact:actionData>
  </iact:action>
  <iact:action type="add" startTime="13789">
    <iact:property name="dataType"/>
    <iact:actionData xml:id="d4">
      <inkml:trace xmlns:inkml="http://www.w3.org/2003/InkML" xml:id="stk4" contextRef="#ctx0" brushRef="#br0">10425 17198 0,'17'0'82,"18"0"-74,-17 0 2,17 0 6,1 0-10,-19 0 4,19 0 7,17 0-2,17 0-2,-35 0-2,36-18-4,-1-17 3,-52 35-3,35-35 5,-18-1-11,1 1 23,-1 18-6,0-19-13,0 19 5,1 17-3,-19-36 4,36 19-5,-35-1 3,17 0-2,0 1 3,-17-1-3,-18 0 9,18 18-11,17-35 12,-17 0-6,35 17 21,-18 1-17,-18-1-6,-87 18 127,35 35-119,-36 1-9,53-19-1,-17 18 2,-18-17-2,18 17-2,0 1 2,17-1 6,0 0-10,1-17 9,17 0-7,-18 34 6,-52-16 5,52-19-9,18 1 8,-35-18-5,-36 35 7,53-35-2,-17 18 2,0-18-12,17 0 20,-17 0-19,0 0 5,17 0-4,-52 0 3,34 0-5,19 0 11,-19 0-9,-70 0 3,36 0-3,52 0 3,-17 0 5,0 0 15</inkml:trace>
    </iact:actionData>
  </iact:action>
  <iact:action type="add" startTime="15878">
    <iact:property name="dataType"/>
    <iact:actionData xml:id="d5">
      <inkml:trace xmlns:inkml="http://www.w3.org/2003/InkML" xml:id="stk5" contextRef="#ctx0" brushRef="#br0">14764 17251 0,'0'17'101,"0"1"-94,17 0 7,1-1-4,0-17 76,-1 0-76,54-35 34,-54 17-27,19-17-14,34 0 6,-17-18-1,35-35 0,1-36-1,69-34 2,1 16-2,-18 19-2,53-71 6,-35 88-3,-18-35-1,0 0 1,-70 70 0,17-70 0,-53 106 2,-17 35-5,-18-18 5,0-17-5</inkml:trace>
    </iact:actionData>
  </iact:action>
  <iact:action type="add" startTime="20341">
    <iact:property name="dataType"/>
    <iact:actionData xml:id="d6">
      <inkml:trace xmlns:inkml="http://www.w3.org/2003/InkML" xml:id="stk6" contextRef="#ctx0" brushRef="#br0">21131 10601 0,'0'-35'5,"53"35"5,18 0-3,52-36 2,-34 36-1,52 0 0,35 0 0,0 0 0,1 0 1,-54 0-2,-52 0 2,-36 0-2</inkml:trace>
    </iact:actionData>
  </iact:action>
  <iact:action type="add" startTime="20923">
    <iact:property name="dataType"/>
    <iact:actionData xml:id="d7">
      <inkml:trace xmlns:inkml="http://www.w3.org/2003/InkML" xml:id="stk7" contextRef="#ctx0" brushRef="#br0">21907 10530 0,'-35'0'106,"106"0"-75,52-35-25,1 35 3,-71-35-2,52 35-2,-34-35 3,0 35 2,-36 0-5</inkml:trace>
    </iact:actionData>
  </iact:action>
  <iact:action type="add" startTime="22275">
    <iact:property name="dataType"/>
    <iact:actionData xml:id="d8">
      <inkml:trace xmlns:inkml="http://www.w3.org/2003/InkML" xml:id="stk8" contextRef="#ctx0" brushRef="#br0">20232 16051 0,'-18'18'85,"18"0"-59,0-1-19,0 1 14,0 0-9,0-1 83,18 18-90,-18 1 13,0-19-2,123-17 208,1-105-210,-1-37-13,-17 37 9,70-54-3,-34 18 3,-54 17-4,18-52 3,-18 105-1,-71 1 2,36-1-7,-35 54 11,-18-36-9,35 35 3,-17 0 16,0 1-19</inkml:trace>
    </iact:actionData>
  </iact:action>
  <iact:action type="add" startTime="26027">
    <iact:property name="dataType"/>
    <iact:actionData xml:id="d9">
      <inkml:trace xmlns:inkml="http://www.w3.org/2003/InkML" xml:id="stk9" contextRef="#ctx0" brushRef="#br0">24536 15893 0,'-18'53'78,"18"-18"-72,0 35 7,0-17-5,0-17-2,0 16-1,0-16 22,71-89 157,87-124-173,36-17-6,0 0 3,36-35 1,-89 53-3,53-54 4,0 36-3,-18 0 2,-52 53-1,-36 18-1,53-18 2,-53 70-5,-52-17 6,34 17-2,-35 36-3,-17 17 16</inkml:trace>
    </iact:actionData>
  </iact:action>
</iact:actions>
</file>

<file path=ppt/ink/inkAction3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12:46.40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9774">
    <iact:property name="dataType"/>
    <iact:actionData xml:id="d0">
      <inkml:trace xmlns:inkml="http://www.w3.org/2003/InkML" xml:id="stk0" contextRef="#ctx0" brushRef="#br0">27993 4216 0,'-53'0'129,"-53"35"-120,-17 0-4,-71 18 9,70-18-9,-87 18 7,140-35-11,-53 0 8,-34 17 1,34 18 1,54-18-6,-54 0 6,1-35-6,52 36 4,1-1-4,-1-35 6,18 18-6,-35 34 6,53-52-6,17 36 7,-52-1-7,34-35 6,1 0 0</inkml:trace>
    </iact:actionData>
  </iact:action>
  <iact:action type="add" startTime="14441">
    <iact:property name="dataType"/>
    <iact:actionData xml:id="d1">
      <inkml:trace xmlns:inkml="http://www.w3.org/2003/InkML" xml:id="stk1" contextRef="#ctx0" brushRef="#br0">16140 4762 0,'-36'0'17,"19"0"1,-36-35-13,35 35 4,0 0-1,-17 0-1,18 0 3,-19 0-9,-17 0 12,36 18-8,-1-18 1,-17 35 4,17-17 14,1-1 79,17 19-98,0-19 8,17 72-8,-17-72 7,0 36-7,35 18 2,-35-1 3,0 36-4,36-18 4,-36-35-3,0 71-2,35-54 6,-35 54-1,0 105-2,53-53-3,-18-17 11,18 53-15,-18-89 10,-35 89-6,0-18 6,0-18-6,0 71 6,53-70-1,-53 52-3,0-17-2,0-1 7,0-34-7,88-1 5,-35 18-6,-53-70 6,0-19-1,0 72-4,0-54 6,-17 1-6,17-1 3,0 1 2,-53 34-3,53-69 3,0-19-2,0 89 2,0-106-2,0 88-3,0 0 6,0-17-6,0-1 4,0 0-2,0-70 8,-35 71-14,35-1 3,-18 18 7,0-35-6,18 18 3,0-18 2,-53 35 1,18-18-6,35-52 7,0 35-7,0 17 6,0-17-6,0-36 3,-35 1-3,35 52 5,-35-52-5,35 0 7,-36-36-7,36 18 6,-35 17-6,35-34 6,-18 52-6,1-35 10,17 17-10,0-17 0,-36 53 5,36-18-5,0 36 6,-52-1-1,52-70-3,-36 71-2,36-1 7,0 0-7,-35 1 7,35-1-7,-53 1 7,53-1-7,0-105 1,-35 53 4,-1-1-3,36 1-2,0-1 6,0 1-6,0-18 9,0-18-9,0 36 4,0-19-4,0-16 5,0-1 8,0 18 66,18-18-64,0-17-15,17-1 3,18-17 2,18 36 2,87 17-11,-34 17 10,34 1-6,-34-36 7,-53 0-9,17 1 11,-71-36-9</inkml:trace>
    </iact:actionData>
  </iact:action>
  <iact:action type="add" startTime="17247">
    <iact:property name="dataType"/>
    <iact:actionData xml:id="d2">
      <inkml:trace xmlns:inkml="http://www.w3.org/2003/InkML" xml:id="stk2" contextRef="#ctx0" brushRef="#br0">19808 2452 0,'0'70'118,"-17"-34"-109,17-19-4,0 54 5,0-18-5,0 17 7,0-34-7,0 34 6,0-52-6,0 17 10,0 0-10,0-17 59,0 17-59,0-17 3,0 17 2,0 0-2,0-17-3,0 17 4,17 1 1,-17-19 87,18 36-89,-18 0-1,0 0-2,35-18 9,-35 36-9,0-36 1,0-17 4,0 17 0,0-17-5</inkml:trace>
    </iact:actionData>
  </iact:action>
  <iact:action type="add" startTime="19095">
    <iact:property name="dataType"/>
    <iact:actionData xml:id="d3">
      <inkml:trace xmlns:inkml="http://www.w3.org/2003/InkML" xml:id="stk3" contextRef="#ctx0" brushRef="#br0">20373 5256 0,'18'-35'178,"17"-35"-173,0 52 6,0-17-6,-35-1 5,36-17-3</inkml:trace>
    </iact:actionData>
  </iact:action>
  <iact:action type="add" startTime="20264">
    <iact:property name="dataType"/>
    <iact:actionData xml:id="d4">
      <inkml:trace xmlns:inkml="http://www.w3.org/2003/InkML" xml:id="stk4" contextRef="#ctx0" brushRef="#br0">20426 7144 0,'17'-18'66,"-17"0"-51,18-34 3,17 16-5,-17 19-3,17-19 0,-17 19-2,0-1 2,-1 0 22</inkml:trace>
    </iact:actionData>
  </iact:action>
  <iact:action type="add" startTime="21054">
    <iact:property name="dataType"/>
    <iact:actionData xml:id="d5">
      <inkml:trace xmlns:inkml="http://www.w3.org/2003/InkML" xml:id="stk5" contextRef="#ctx0" brushRef="#br0">20443 8484 0,'-17'18'21,"17"-36"30,17-52-46,1 17 9,0 18-9,17-1 3,-35 1-3,0 17 3,18-17 19,70-71 36,-35 36-41,-18 17-12,-35 35-4</inkml:trace>
    </iact:actionData>
  </iact:action>
  <iact:action type="add" startTime="22393">
    <iact:property name="dataType"/>
    <iact:actionData xml:id="d6">
      <inkml:trace xmlns:inkml="http://www.w3.org/2003/InkML" xml:id="stk6" contextRef="#ctx0" brushRef="#br0">22366 4092 0,'0'-17'117,"71"-19"-108,-1 36 6,-52-17-6,35-1-4,-36 0 8,1 18-7,0-17 4,-1 17-4,1 0 41</inkml:trace>
    </iact:actionData>
  </iact:action>
  <iact:action type="add" startTime="23394">
    <iact:property name="dataType"/>
    <iact:actionData xml:id="d7">
      <inkml:trace xmlns:inkml="http://www.w3.org/2003/InkML" xml:id="stk7" contextRef="#ctx0" brushRef="#br0">21943 4939 0,'0'-35'1,"0"17"12,0-35-2,35 35 5,0-17 92,-17 17-95,17-17 11,-17-18-7</inkml:trace>
    </iact:actionData>
  </iact:action>
  <iact:action type="add" startTime="24926">
    <iact:property name="dataType"/>
    <iact:actionData xml:id="d8">
      <inkml:trace xmlns:inkml="http://www.w3.org/2003/InkML" xml:id="stk8" contextRef="#ctx0" brushRef="#br0">21855 10283 0,'70'-105'138,"-17"-54"-131,35-18-2,-52 72 7,16-19-3,37-17-3,-54 0 4,0 88-5,-35 18 5,0 17 6</inkml:trace>
    </iact:actionData>
  </iact:action>
  <iact:action type="add" startTime="26591">
    <iact:property name="dataType"/>
    <iact:actionData xml:id="d9">
      <inkml:trace xmlns:inkml="http://www.w3.org/2003/InkML" xml:id="stk9" contextRef="#ctx0" brushRef="#br0">23848 5115 0,'35'-35'39,"-17"35"-26,17-35-4,18-18-4,-18 35 7,0-17 9,-17 0-9,35-18-3,-18 17-6,-17 36 10,17-53-8,0 53 6,1-35-6,-19 18 6,19-19-6,-1 1 26,0 0-24,-17 35 4,-1 0 5</inkml:trace>
    </iact:actionData>
  </iact:action>
  <iact:action type="add" startTime="27291">
    <iact:property name="dataType"/>
    <iact:actionData xml:id="d10">
      <inkml:trace xmlns:inkml="http://www.w3.org/2003/InkML" xml:id="stk10" contextRef="#ctx0" brushRef="#br0">24518 6209 0,'0'-124'49,"71"19"-39,17-1-2,0-88-3,-17 123 7,-71 18-7,17-35 3,18 53-3,1 17 10,-1-17-10,-35 17 7,18 1 112</inkml:trace>
    </iact:actionData>
  </iact:action>
  <iact:action type="add" startTime="33191">
    <iact:property name="dataType"/>
    <iact:actionData xml:id="d11">
      <inkml:trace xmlns:inkml="http://www.w3.org/2003/InkML" xml:id="stk11" contextRef="#ctx0" brushRef="#br0">19068 5203 0,'17'0'118,"1"0"-109,17 0 0,0 0 0,1 0-3,17 18-1,-18-18 4,18 0-4,0 0 7,0 0-7,-36 0 5,19 0-5,-1 0 14,-17 0-6,17 0-3,-18 0 0,19 0 1,-1 0-6,-17 0 6,52 0 3,-52 0-9,52 0 5,-34 0-5,34 0 6,-17 0-6,-35 0 6,17-18 0,36-17-10,-36 35 10,-17 0-6,17 0 7</inkml:trace>
    </iact:actionData>
  </iact:action>
  <iact:action type="add" startTime="34559">
    <iact:property name="dataType"/>
    <iact:actionData xml:id="d12">
      <inkml:trace xmlns:inkml="http://www.w3.org/2003/InkML" xml:id="stk12" contextRef="#ctx0" brushRef="#br0">21184 5221 0,'18'18'149,"17"-18"-148,-35 17 17,53 1-17,-35-18 7,-18 18 0,70-18-3,-52 0 14,17 0-12,-17 0 10,0 17-1,-1-17-15,1 0 10,17 0-1,-17 0 7,17 0-6,0 0-6,-17 0 2,17 0-2,-17 0 7,17 0-7,0 0 12,18 0-6,18 0 11,-36 0-5,-17 0-2,52-17-10,1-19 15</inkml:trace>
    </iact:actionData>
  </iact:action>
  <iact:action type="add" startTime="36208">
    <iact:property name="dataType"/>
    <iact:actionData xml:id="d13">
      <inkml:trace xmlns:inkml="http://www.w3.org/2003/InkML" xml:id="stk13" contextRef="#ctx0" brushRef="#br0">23125 5168 0,'35'0'38,"35"0"-33,1 18 5,0 17-3,-1 0 3,1 1-3,-36-36 0,-17 35 2,34-35-4,1 35 6,-35-35-1,17 0-1,1 35 1,-19-35 0,18 0 7,1 0-5,-19 0-2,19 0-4,-19 0 13,19 0-14,-1 0 5,-17 0 0,17 0 7,0-17-8,0-1 13</inkml:trace>
    </iact:actionData>
  </iact:action>
  <iact:action type="add" startTime="37470">
    <iact:property name="dataType"/>
    <iact:actionData xml:id="d14">
      <inkml:trace xmlns:inkml="http://www.w3.org/2003/InkML" xml:id="stk14" contextRef="#ctx0" brushRef="#br0">25506 5168 0,'17'0'83,"36"0"-75,18 0 0,17 0-2,71 0 5,-53 0-8,70 0 7,71 0 0,-141 0 0,70 0-1,-52 0-2,-89 0 3,-17 0-9</inkml:trace>
    </iact:actionData>
  </iact:action>
  <iact:action type="add" startTime="40039">
    <iact:property name="dataType"/>
    <iact:actionData xml:id="d15">
      <inkml:trace xmlns:inkml="http://www.w3.org/2003/InkML" xml:id="stk15" contextRef="#ctx0" brushRef="#br0">19562 6015 0,'52'17'94,"19"-17"-85,-36 36 0,18-36-4,18 0 5,52 35-3,-70-35 2,-18 0-1,1 0-3,-19 35 11,19-35 1,-1 0 25,-17-17-2,17 17-33,35-36 16,-17 36-12,-35 0-1,0-17-3,-18-1-2,17 0 5</inkml:trace>
    </iact:actionData>
  </iact:action>
  <iact:action type="add" startTime="41391">
    <iact:property name="dataType"/>
    <iact:actionData xml:id="d16">
      <inkml:trace xmlns:inkml="http://www.w3.org/2003/InkML" xml:id="stk16" contextRef="#ctx0" brushRef="#br0">21149 5997 0,'35'0'48,"-17"0"-32,52 0-11,-52 0 3,17 0 2,1 35-3,17-35 3,-18 0-1,0 36-1,0-36-3,18 0 5,0 17-2,-35 1 0,17-18 1,-17 18 7,-1-18-6,19 0 2,-1 0-7,-17 0 14,-1 0-5,1 0-7,52 0 82,-34-36-47</inkml:trace>
    </iact:actionData>
  </iact:action>
  <iact:action type="add" startTime="42688">
    <iact:property name="dataType"/>
    <iact:actionData xml:id="d17">
      <inkml:trace xmlns:inkml="http://www.w3.org/2003/InkML" xml:id="stk17" contextRef="#ctx0" brushRef="#br0">23301 6032 0,'0'18'56,"0"0"4,0 17-59,18 18 3,17-53 9,0 0-8,-17 18 7,17-18-7,0 0 7,18 0-7,-17 0 5,-1 0-5,-18 0 6,54 0 2,-36 0-4,-17 0-1,52 0-3,-52 0 7,53 0-7,-1 0 8,-17 0-8,-18 0 5,1 0-5,-19 0 5,19 0-3,17 0-2,-18-36 22,-18 36-6,19 0 4</inkml:trace>
    </iact:actionData>
  </iact:action>
  <iact:action type="add" startTime="43655">
    <iact:property name="dataType"/>
    <iact:actionData xml:id="d18">
      <inkml:trace xmlns:inkml="http://www.w3.org/2003/InkML" xml:id="stk18" contextRef="#ctx0" brushRef="#br0">25576 6068 0,'71'0'61,"-1"0"-50,-52 0-4,88-18 1,-88 0 0,35 18-3,17 0 7,-52 0-7,105 0 5,-105 0-3,105-52 2,-52 52-1,-18 0-3,17-36 5,1 36-5,-1 0 7,-17-17-2,-17 17 3,-19 0 3,1-18-9,0 0 3,-1 18 12</inkml:trace>
    </iact:actionData>
  </iact:action>
  <iact:action type="add" startTime="46625">
    <iact:property name="dataType"/>
    <iact:actionData xml:id="d19">
      <inkml:trace xmlns:inkml="http://www.w3.org/2003/InkML" xml:id="stk19" contextRef="#ctx0" brushRef="#br0">19420 6773 0,'18'0'115,"0"0"-105,17 0 6,-17 0-11,17 0 7,18 0 4,-18 0-10,0 0 4,1 0-6,-19 0 6,19 0 0,16 18 7,19-18-12,-53 0 6,17 0-6,-17 0 12,17 0-6,-18 0 6,19 0-12,-19 0 2,19 0-2,-1 0 12,-17 0-1,17 0-4,-17 0-6,17 0 3,-18 0 0,19 0-2,-1 0-2,0 0 5,-17 0 22</inkml:trace>
    </iact:actionData>
  </iact:action>
  <iact:action type="add" startTime="48470">
    <iact:property name="dataType"/>
    <iact:actionData xml:id="d20">
      <inkml:trace xmlns:inkml="http://www.w3.org/2003/InkML" xml:id="stk20" contextRef="#ctx0" brushRef="#br0">21590 6844 0,'71'-18'128,"-1"1"-123,54-36 5,-89 53-2,35 0-3,-34-18 6,17 0-6,0 1 7,-36-1-7,1 18 7,52-35-7,-34 35 29</inkml:trace>
    </iact:actionData>
  </iact:action>
  <iact:action type="add" startTime="49187">
    <iact:property name="dataType"/>
    <iact:actionData xml:id="d21">
      <inkml:trace xmlns:inkml="http://www.w3.org/2003/InkML" xml:id="stk21" contextRef="#ctx0" brushRef="#br0">23601 6756 0,'0'0'1,"17"0"5,1 0 1,-18 17-2,18 1 0,17-18 5,18 0 7,53 0-12,-71 0 4,-17 0 1,17 0-1,18 0 94,17 0-96</inkml:trace>
    </iact:actionData>
  </iact:action>
  <iact:action type="add" startTime="49727">
    <iact:property name="dataType"/>
    <iact:actionData xml:id="d22">
      <inkml:trace xmlns:inkml="http://www.w3.org/2003/InkML" xml:id="stk22" contextRef="#ctx0" brushRef="#br0">26053 6967 0,'35'0'135,"35"0"-126,19 0 0,52 0 0,18 0-4,-1-70 10,-34 35-10,-1 35 4,-70 0-4,-18 0 7,54-18-7,-36 0 1</inkml:trace>
    </iact:actionData>
  </iact:action>
</iact:actions>
</file>

<file path=ppt/ink/inkAction3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13:52.36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7431">
    <iact:property name="dataType"/>
    <iact:actionData xml:id="d0">
      <inkml:trace xmlns:inkml="http://www.w3.org/2003/InkML" xml:id="stk0" contextRef="#ctx0" brushRef="#br0">11783 9084 0,'0'18'85,"0"-1"-75,0 19-5,0 34 5,0-17 2,0 18-11,0-36 13,0 0-9,0-17 0,0 17 5,70-35 222,-17-35-227,0-18 5,35-35 0,18 35-5,-35-35 6,17 17-6,35-70 5,-70 88 0,53-53-4,35 18-1,-17 0 7,-36 0-6,35-1 4,-34 19-5,-19 35 6,36-36-6,-71 36 5,36-1-5,-54 19 47</inkml:trace>
    </iact:actionData>
  </iact:action>
  <iact:action type="add" startTime="15544">
    <iact:property name="dataType"/>
    <iact:actionData xml:id="d1">
      <inkml:trace xmlns:inkml="http://www.w3.org/2003/InkML" xml:id="stk1" contextRef="#ctx0" brushRef="#br0">7285 12629 0,'0'18'57,"53"-18"-52,0 0 0,70 0 5,36-18-5,105-34 5,-211 52-5,159-89 5,-141 89 1,-1-35-3,18 35-3,-35 0 3,18-35 2,-1 35-5,-17 0 5,18-36 0,-36 36-5,0 0 5,-17 0-5,17 0 14</inkml:trace>
    </iact:actionData>
  </iact:action>
  <iact:action type="add" startTime="28672">
    <iact:property name="dataType"/>
    <iact:actionData xml:id="d2">
      <inkml:trace xmlns:inkml="http://www.w3.org/2003/InkML" xml:id="stk2" contextRef="#ctx0" brushRef="#br0">12488 10777 0,'36'18'64,"34"-18"-59,1 0 5,17 0-3,0 0-2,36 0 6,-1 0-6,-70 0 6,70 0-7,-70 0 6,-17 0 0,-1 0-5,-17 0 5,34 0 0,-34-18 10,17 1 47,-17 17-47,0-36 0,17 1 3,0 0-17,0 17 4,1 1-2,-1-19 1,-17 19-4,-1-1 6,1 0 4</inkml:trace>
    </iact:actionData>
  </iact:action>
  <iact:action type="add" startTime="39638">
    <iact:property name="dataType"/>
    <iact:actionData xml:id="d3">
      <inkml:trace xmlns:inkml="http://www.w3.org/2003/InkML" xml:id="stk3" contextRef="#ctx0" brushRef="#br0">7003 8608 0,'17'0'39,"107"-36"-34,-1 1 7,177-71-7,53 18 6,-89 18-6,54-19 5,52-69-6,107 69 6,16-105-3,-16 53 3,-213 106-1,19-71-4,-19 36 2,-211 52 3,106-17 1,17-18-6,71 0 2,53 18 3,-71-18-3,1 53 3,17-53-1,-18 0-4,-17 53 5,-1-35-5,-87 35 7,-1 0-2,-105 0-5,52 0 0,-34 0 5,-19 0-2,19 0 22,-19 0-12,89 53-5,-53 17-3,53 71-2,70 53 2,53 36-5,71 69 5,-17-16-3,105 34 3,0 1-1,-53 34-4,-141-140 4,0 17-4,-35 18 7,-18 0-2,0-53-2,-35-17 2,-18 17-7,-53-71 5,36 36 3,-1 0-6,18-18 0,-35 35 4,36-52 5,-54 70-13,53-18 9,18 71 0,-18 0-5,18-53 3,-18 35 7,-35 18-10,0-70 0,35 70 3,18 52 2,-53 1-4,35 0 3,18 18-1,-53-18 2,53-54 2,-71 37-7,18-72 5,0 1-5,-18-18 3,18-18-3,-53-52 5,0-54-7,0 19 16,35-54-18,-35 0 3,0 0 4,0-17 9,0 17-7,0-17-4,0 53 4,0-36 7,0-17-10,-17 52 3,-19-35 0,36 18-5,-53 18 2,-52 17-2,-1-17 8,-35 17-8,17 18 5,-17-18-5,18 0 6,-72-53-4,54 18 3,-70-18-6,-36 18 6,17 0-2,-158 0 2,-105 0-2,-19 18-3,106-18 2,-35 17 3,-17-17-4,123 0 4,52 53 2,-87-53-11,-71 0 10,-18 0-1,71 17-4,-17-17 3,17 0-2,88 0 3,-159 0-3,71 0-2,18-53 6,-1 0-6,-35 17 7,124-17-5,-53 0 2,18 0-2,-36 0 1,-70 0-1,-1 0-2,-52 0 3,176 0 4,-53 0-3,124 0-2,-18 0-2,18 0 6,52 0-6,1 0 6,88 0-6,-36 0 6,36 0-5,18 0 4,-72-17-3,54-1 2,-35-17 0,-18-53-2,70 52 2,-17 19-4,17-19 6,54-17-6,-54 18 6,1 0-4,-19-53 2,36 0-2,-35-54 1,0 19-1,35-124 3,0 35-1,-35 1-4,35-54 6,0 1-6,-17-19 3,52 54-3,-35-194 6,53 140-1,0-34-4,-53-18 4,53-36-4,0 107-1,0-54 8,0 36-8,-53 35 6,53-53-6,0 71 7,-53 0-7,18 35 5,35 17-5,0 1 5,0-1-2,18 1-3,-18 0 6,0-54-6,0 54 8,0-18-8,0 18 1,0-1 4,0 71 3,0 1-12,0 16 10,0-17-6,0 36 5,0-18-5,53-18 7,-18 35-7,-17-17 7,-18 71-7,35-54 6,-35 53-1,53-88-3,-36 89-2,36-54 5,53 1-3,-71 34-2,124-87 6,-35-36-6,158 0 3,71-35 2,88 0 0,-53 53-5,282-176 2,-106 123 3,-70-18-3,-17 89 3,16-1-4,-140 1 4,71 17-4,34 35 4,-87 71-3,17-53-2,70-17 13,-105 70-17,106-53 11,-18 0-7,-142 53 4,54 0-4,-53 0 6,-124 0-4,36-35-2,-124 17 6,-17 18-6,-18-35 7</inkml:trace>
    </iact:actionData>
  </iact:action>
</iact:actions>
</file>

<file path=ppt/ink/inkAction3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14:51.36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5591">
    <iact:property name="dataType"/>
    <iact:actionData xml:id="d0">
      <inkml:trace xmlns:inkml="http://www.w3.org/2003/InkML" xml:id="stk0" contextRef="#ctx0" brushRef="#br0">23477 4780 0,'18'-18'5,"105"-17"0,1 35 13,17-53-17,106 36 8,-18-1-3,106-35-1,53 0 6,-17 53-1,-54 0-4,-87 0-1,34 0 3,36 0 2,-18 0 3,36 71-8,52 52 2,-17-17-2,35 35 6,-17 18-6,105 105 6,-265-87-1,195-18 3,-18-1-12,18 89 7,-89-17-3,-70-19 11,53-34-11,53-1 5,-159 18-5,18 35 4,35 71-2,-106-123-2,17 70 6,-69 35-6,17-18 7,-1 89-7,19 71 5,-71-89-5,0 53 7,0-53-7,-1-53 4,-52-35-4,36-35 5,-36 35 0,0-71-3,0 0 2,0 1-2,0-54 2,0 54-2,-18-1-2,-52-17 8,-54 0-8,89-36 4,-106 18-1,35-35 2,-35 35-4,-53 0 3,35 36-1,-35-36 0,35-35-1,-88 52 2,0 36-3,53-53 4,-53 18-5,53-18 5,-123 18 0,123-71-5,-106 18 4,35-53-4,-70 0 6,71-18-1,-72 18-3,37 0-2,69-53 9,-70 0-9,18 0 6,53 0-6,-106 0 3,70 0-3,-17 0 7,53 0-6,-18 0-1,70 0 7,-17 0-7,36 0 2,-19 0 3,124 0 1,-70 0-6,105 0 2,-52 0 3,34 0 1,19 0 10</inkml:trace>
    </iact:actionData>
  </iact:action>
</iact:actions>
</file>

<file path=ppt/ink/inkAction3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15:01.74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7468">
    <iact:property name="dataType"/>
    <iact:actionData xml:id="d0">
      <inkml:trace xmlns:inkml="http://www.w3.org/2003/InkML" xml:id="stk0" contextRef="#ctx0" brushRef="#br0">27464 5627 0</inkml:trace>
    </iact:actionData>
  </iact:action>
  <iact:action type="add" startTime="8580">
    <iact:property name="dataType"/>
    <iact:actionData xml:id="d1">
      <inkml:trace xmlns:inkml="http://www.w3.org/2003/InkML" xml:id="stk1" contextRef="#ctx0" brushRef="#br0">11165 8978 0,'18'0'5,"17"0"5,18 0 2,18-17-11,176 17 10,-18 0-6,53 0 6,18 0-6,106 0 7,17 0-5,-70 0 2,-36 0-2,-52 0 5,-18 0-7,-71 0 2,-70 0 0,-35 0 3,-36 0-3,53-36-2,-35 36 3,53 0 2,123 0-4,-17 0 4,53 0-4,-1 0 4,1 0-3,17 0 3,-70 0 1,-1 0-6,-17 0 4,-35 0-4,-106 0 7,70 0-7,-34 0 5,-36-35-4,-1 35 5,1-18-6,-35 1 7,0 17 3,17 0-8,35 0 8,-52 0-7,17 0 2,1 0-5,-19 0 21,1 35 29,70 106-49,-53-35 4,107 70 5,-37 71-14,-16 0 7,-37-35-3,19 88 9,0-89-9,-19 19 4,-16 17-3,17-71 4,0 71-2,-53-18 1,35-35-5,18 71 11,-53-1-8,53-52-2,-18 53-1,-35 17 6,53-88 0,-53 88 4,53-17-9,-18-106 0,-35 140 6,35-228-1,-35 105-4,53-52-1,-53-36 5,0 0-5,0 36 3,0-54-3,0 1 8,0-54-8,0 19 6,0-19-6,0 19 7,0-1-7,0-17 0,0 17 5,0 18 0,0-18-4,0 36 4,0-1-5,0-17 5,0 18-4,0-1 4,0 36-3,0-71 3,0 18-4,0 18 4,36-36-3,-36-17 63,-89-1-59,54-17-4,-18 36-2,-70 16 8,87-52-8,-140 36 8,105-1-12,-87 0 10,70-35-6,-89 53 6,1 0-6,-71-18 4,35-35 1,18 0-2,-70 0-3,-54 0 12,18 0-16,18 0 9,-18 0-2,36 0 0,-1 0-3,36 53 7,-18 0-7,-18-35 11,53 0-15,-17-18 8,0 0-2,-18 0-2,18 52 2,-71-52 3,35 0-1,18 0-4,-53 0 6,0 0-1,18 0-5,-71 0 5,54 0-4,-19 0 4,54 0 1,52 18-6,0 17 6,-52 36-7,52-53 9,36 34-12,52-52 10,-88 36-6,71-36 8,-70 53-8,70-53 7,-54 53-9,19-18 8,0-35-5,52 0 4,1 0-6,-71 0 6,17 0-1,-34 0-4,87 0 7,-52 0-7,105 0 3,-35 0 2,36 35-4,35-35 4,17 0-3,-17 0 18,17 0-9,18-17-4,-18-19-8,18 19 4,0-54 2,0-35 0,0-17-8,0-54 9,0 54-2,0-106-1,0-71-1,0 123-2,-53-123 5,18-17-5,-35 17 4,17-17 1,35-124-3,-17 105-2,-18 72 5,18-54 0,-18 19-3,0-72 3,0 124-3,53-35-2,-53-18 7,18 53-9,-18 18 13,0-71-11,18 177 6,35-54-6,-53 36 4,17 70-4,36-34 7,0 69-4,-35-34-2,35 35 8,0-1-5,18 19-4,52-72 20,-52 72-10,52-19-10,36-16 0,88-37 3,-141 36 2,106-70 3,141 105-8,-18-70 0,71-18 0,17 0 11,159-35-11,-105 36 4,-36 34-5,18 18 8,-18 0-7,17 0 6,-17 0-6,-88 0 4,53 53-1,123 0 3,-105 0-6,228 0 0,-52 0 4,176 0 1,-123 0-5,-177 0 5,-140 0-2,17 0-3,-124 0 7,-70 0-7,-36 0 7,-34 0-6,16-17 2,-52-1 21</inkml:trace>
    </iact:actionData>
  </iact:action>
  <iact:action type="add" startTime="11548">
    <iact:property name="dataType"/>
    <iact:actionData xml:id="d2">
      <inkml:trace xmlns:inkml="http://www.w3.org/2003/InkML" xml:id="stk2" contextRef="#ctx0" brushRef="#br0">15328 9596 0,'0'-18'5,"53"18"0,53-35 2,17 35 6,54-53-8,70 53 5,-18-53-4,18 18 6,-71 35-4,1-53-3,17-36 4,-71 89-4,1-53 6,-89 36-1,-17 17-4,35-35 4</inkml:trace>
    </iact:actionData>
  </iact:action>
  <iact:action type="add" startTime="12112">
    <iact:property name="dataType"/>
    <iact:actionData xml:id="d3">
      <inkml:trace xmlns:inkml="http://www.w3.org/2003/InkML" xml:id="stk3" contextRef="#ctx0" brushRef="#br0">18979 13035 0,'0'0'5,"71"-35"2,70-53-6,18-1 8,-36 19-2,36-89-2,-18 18 5,53-53 0,0 0-5,-17 35 12,-54 18-16,-35 18 8,-17 17-5,-18 53 6,-53 18 3,0 17-8</inkml:trace>
    </iact:actionData>
  </iact:action>
  <iact:action type="add" startTime="12540">
    <iact:property name="dataType"/>
    <iact:actionData xml:id="d4">
      <inkml:trace xmlns:inkml="http://www.w3.org/2003/InkML" xml:id="stk4" contextRef="#ctx0" brushRef="#br0">19491 15117 0,'-35'0'47,"17"0"-42,-35 17 0,35 36 5,-34 0-5,52-18 3,-18-35 8,53-17 37,53-124-40,1 17-4,-54 18-2,53 0-2,0-17 6,-17 17-3,-36 53-1,53-35-2,-52 17 5,-1 36-5,-35 17 5,35-17-1,-35 18 1,18 17 3</inkml:trace>
    </iact:actionData>
  </iact:action>
  <iact:action type="add" startTime="14893">
    <iact:property name="dataType"/>
    <iact:actionData xml:id="d5">
      <inkml:trace xmlns:inkml="http://www.w3.org/2003/InkML" xml:id="stk5" contextRef="#ctx0" brushRef="#br0">26476 5750 0,'-53'53'39,"-53"53"-32,36 0 2,-19 17-5,19 36 8,52-106-8,-17 18 6,0-1-1,70-88 119,53-52-123,18-36 12,0 53-16,-89 0 8,54-17-1,17-19 1,-35 37-4,18-54 5,17 0-3,0 35-2,36-70 4,17 0 1,-71 35 0,18-17 1,71 70-1,-141 18-9,52-71 11,-52 71-7,35 17 4,-18-35-4,36-18 220,-36 36-220,0-18 7,1 18-4,-1 0 0,-17 17 9,-18 0-2,35-35-10,0 36 15</inkml:trace>
    </iact:actionData>
  </iact:action>
  <iact:action type="add" startTime="21156">
    <iact:property name="dataType"/>
    <iact:actionData xml:id="d6">
      <inkml:trace xmlns:inkml="http://www.w3.org/2003/InkML" xml:id="stk6" contextRef="#ctx0" brushRef="#br0">23248 8396 0,'0'53'68,"0"-18"-58,-35 36-2,-1 35-2,36-36 4,-35 18-4,0-17 4,0-18-3,35 0-2,-36-36 7,36 19-4,0-19-1,0 19-2,53-89 112,-17 0-110,34-18-2,-17-35 7,-35 54-2,35-1-4,-36 53 3,1-89-4,-18 72 4,35-1-1,0-17 4,1-18 1,-36 35-8,70-52 5,-70 34-3,18 19 9,0-18-11,17-1 2,-35 19 6,0-1 16,88-88-20,-17 18 7,-54 35-6,71-70-4,1 17 4,-89 70-1,53-69-4,-18 34 4,53 1-4,-35-36 7,35 0-4,-88 88 1,35-35-4,1-35 7,-19 70-7,19-52 6,-1 35-5,-35-1 7,17 36 2</inkml:trace>
    </iact:actionData>
  </iact:action>
  <iact:action type="add" startTime="22556">
    <iact:property name="dataType"/>
    <iact:actionData xml:id="d7">
      <inkml:trace xmlns:inkml="http://www.w3.org/2003/InkML" xml:id="stk7" contextRef="#ctx0" brushRef="#br0">22842 10231 0,'-17'17'47,"-36"1"-42,-18 70 6,71-35-6,-35 17 6,-36 36-1,71-88-5,-17 17 5,-19 36-5,19-54 15,52-17 164,36-70-177,35-18 4,-36-1-6,1 54 6,-18 0-6,70-36 2,-17 1-2,-53 17 7,17-18-7,1 36 6,-36 0-6,53-18 6,-52 18-4,-19 17 8,1 0-14,17 18 3,0 0 25,36-35 3,-71 17-27,18 1 3,17 17 19</inkml:trace>
    </iact:actionData>
  </iact:action>
  <iact:action type="add" startTime="23636">
    <iact:property name="dataType"/>
    <iact:actionData xml:id="d8">
      <inkml:trace xmlns:inkml="http://www.w3.org/2003/InkML" xml:id="stk8" contextRef="#ctx0" brushRef="#br0">21043 12594 0,'18'0'33,"-18"53"-26,0 18-1,0 34 4,0-34-4,-18 52 4,1-34-2,-1-36-3,18 17 5,-35-52-5,35-1 70,17-17-59,54 0-2,35 0-3,-1 0-6,107-176 3,-18 88 2,18-36-3,35-17 2,-53 0-1,0 0-3,0-18 6,-124 89-6,19-18 5,-19 35-5,-52 17 14,-1 36-18,-17-17 14,18-1 2,0 18 15,17-18-16</inkml:trace>
    </iact:actionData>
  </iact:action>
</iact:actions>
</file>

<file path=ppt/ink/inkAction3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15:29.93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7745">
    <iact:property name="dataType"/>
    <iact:actionData xml:id="d0">
      <inkml:trace xmlns:inkml="http://www.w3.org/2003/InkML" xml:id="stk0" contextRef="#ctx0" brushRef="#br0">5786 5874 0,'52'0'49,"1"0"-37,71 0-7,-1 0 6,54 0-8,-71 0 9,-1 0-7,36 0 5,36-36-2,-36-16 0,-35 52 0,-18 0-3,18-36 7,-71 36-7,-17-35 6,17 35-6</inkml:trace>
    </iact:actionData>
  </iact:action>
  <iact:action type="add" startTime="8487">
    <iact:property name="dataType"/>
    <iact:actionData xml:id="d1">
      <inkml:trace xmlns:inkml="http://www.w3.org/2003/InkML" xml:id="stk1" contextRef="#ctx0" brushRef="#br0">8784 5697 0,'18'0'33,"35"-17"-21,-36-1 0,36 18-6,-17 0-1,16 0 3,1 0 0,0-18 0,18 18 1,-18 0-4,-18 0 9,0 0-9,-17 0 5,17 0 6,-17 0-11,17 0 6,0 0-5,18 0 4,18 0-3,-1 0-2,1 0 2,-18 0 3,17 0 0,1 0-5,0 0 7,-18 0-7,17 0 3,1 0-3,-1 0 11,-17 0-15,71 0 9,52 0-5,0 0 9,18 0-9,71 0 5,-18 0-5,-18 0 10,-52 0-14,-1 0 11,-35 0-7,-53 0 0,-17 0 6,-1 0-6,1 0 7,-53 0-7,52 0 7,1 0-7,-18 0 4,-18 0 1,35 0-2,36 0-3,-35 0 3,35 0 2,-36 0-2,1 0-3,35 0 5,-36 0-5,-52 0 7,17 0-7,0 0 7,-17 0-7,17 0 11,18 0 2</inkml:trace>
    </iact:actionData>
  </iact:action>
  <iact:action type="add" startTime="9959">
    <iact:property name="dataType"/>
    <iact:actionData xml:id="d2">
      <inkml:trace xmlns:inkml="http://www.w3.org/2003/InkML" xml:id="stk2" contextRef="#ctx0" brushRef="#br0">4039 6932 0,'18'0'43,"88"0"-35,70 0-7,36 0 9,52 0-5,19 0 8,16 0-8,-34 0 4,0 0 0,-36 0-1,-53 0-1,-52 0-2,17 0 4,-53 0 1,-17 0-2,-1 0-3,-52 0 3,17 0 8</inkml:trace>
    </iact:actionData>
  </iact:action>
  <iact:action type="add" startTime="18375">
    <iact:property name="dataType"/>
    <iact:actionData xml:id="d3">
      <inkml:trace xmlns:inkml="http://www.w3.org/2003/InkML" xml:id="stk3" contextRef="#ctx0" brushRef="#br0">22454 3739 0,'18'0'94,"-18"36"-86,0-19 8,0 36 2,-35-17-12,-1-1 10,19-35-8,-19 17-3,-16 1 27,52 0-21,-71 17 11</inkml:trace>
    </iact:actionData>
  </iact:action>
  <iact:action type="add" startTime="19103">
    <iact:property name="dataType"/>
    <iact:actionData xml:id="d4">
      <inkml:trace xmlns:inkml="http://www.w3.org/2003/InkML" xml:id="stk4" contextRef="#ctx0" brushRef="#br0">22207 3704 0,'36'-17'46,"-1"17"-26,-17 0-8,17 0 9,18 0-10,-53 17 3,35-17-6,-17 0 2,-1 0-2,-17 35-3,18-17 7,0 0 3,17-18 1,-18 17 0,-17 1 96</inkml:trace>
    </iact:actionData>
  </iact:action>
  <iact:action type="add" startTime="19927">
    <iact:property name="dataType"/>
    <iact:actionData xml:id="d5">
      <inkml:trace xmlns:inkml="http://www.w3.org/2003/InkML" xml:id="stk5" contextRef="#ctx0" brushRef="#br0">25047 3510 0,'0'88'70,"0"-17"-65,0-36 5,-17 53 0,17-70-5,-18 35 5,18 17 12,-18-52-20,1-18 12,-1 18-4,18-1 40</inkml:trace>
    </iact:actionData>
  </iact:action>
  <iact:action type="add" startTime="20423">
    <iact:property name="dataType"/>
    <iact:actionData xml:id="d6">
      <inkml:trace xmlns:inkml="http://www.w3.org/2003/InkML" xml:id="stk6" contextRef="#ctx0" brushRef="#br0">24871 3563 0,'53'0'41,"0"18"-25,17-1-15,-52 1 12,70-18-12,-70 18 9,17-1-3,-17-17-2,-1 18 8,1-18-8,17 0 6,-35 18-6,18-1 7,35-17-7,-53 18 10,70-18 24,-52 0-28</inkml:trace>
    </iact:actionData>
  </iact:action>
  <iact:action type="add" startTime="20975">
    <iact:property name="dataType"/>
    <iact:actionData xml:id="d7">
      <inkml:trace xmlns:inkml="http://www.w3.org/2003/InkML" xml:id="stk7" contextRef="#ctx0" brushRef="#br0">27129 3704 0,'17'71'74,"-34"17"-67,-19-35 1,1 17 2,-53 19-5,35-37 5,18-34-5,35 0 6,-18-1-5,-17 1 44,17-18-34,-17 0 23</inkml:trace>
    </iact:actionData>
  </iact:action>
  <iact:action type="add" startTime="21455">
    <iact:property name="dataType"/>
    <iact:actionData xml:id="d8">
      <inkml:trace xmlns:inkml="http://www.w3.org/2003/InkML" xml:id="stk8" contextRef="#ctx0" brushRef="#br0">26652 3898 0,'18'0'10,"17"0"-8,-17 0 3,52 0 12,-34 0-16,-19 0 16,36 35-6,-35-35 108,35 0-101,-18 0-4,36 0-6,-54 36 0,54-1-1,-18 18-2,53 0 5,-18 35-2,-35-35 4,-53-35-7,35-18 43</inkml:trace>
    </iact:actionData>
  </iact:action>
  <iact:action type="add" startTime="23991">
    <iact:property name="dataType"/>
    <iact:actionData xml:id="d9">
      <inkml:trace xmlns:inkml="http://www.w3.org/2003/InkML" xml:id="stk9" contextRef="#ctx0" brushRef="#br0">29968 2558 0,'18'0'60,"0"0"-58,-18 17 8,17 1 2,-17 0 127,0 34-131,0 54-3,0 18 4,0-1 1,53 1 2,-53-54-8,0 36 4,36 18 1,-36-89-3,0 0 3,0-17 0,35 52 223,-35 1-226,17-18 4,1 35-2,17-53-1,-35-17 3,0 0 4,0-1-9,53-34 212,0-36-210,18 17 4,35-34-5,-71 52 4,0-17 0,36-36-5,-36 36 11,-35 0-8,18-1 2,-18 19 53,17-1-55,1 18 111,-18 53-114,0-18 8,0-17-8,0 35 6,-18-35 4,-17 17 65,35-17-75,0-1 5,-18-17 40,1 53 47,-1-53-92,0 18 17,1-18-12,-18 53 8,-1-18-13,19-35 5,-1 35-3,-17 0 3,-18-17-5,35-18 19,1 0-6,-19 0 0,-17 35-6,18-35 6,17 0-13,-17 0 4,0 0 6,17 0-14,-17 0 9,-18 0-5,18 0 5,-36 0-3,1 0 3,17 0-3,17 0 9,-16 0-11,-19 0 19,18 0-20</inkml:trace>
    </iact:actionData>
  </iact:action>
  <iact:action type="add" startTime="26680">
    <iact:property name="dataType"/>
    <iact:actionData xml:id="d10">
      <inkml:trace xmlns:inkml="http://www.w3.org/2003/InkML" xml:id="stk10" contextRef="#ctx0" brushRef="#br0">31080 5592 0,'0'17'51,"-36"54"-46,1-1 4,35-34 6,0-19-14,0 18 5,0-17 114,88-53-49,36-53-61,70-1-3,-35-34-2,-1 17 7,36-35 1,-35 35-8,-71 36 0,1 17 12,-72 35-3</inkml:trace>
    </iact:actionData>
  </iact:action>
  <iact:action type="add" startTime="27863">
    <iact:property name="dataType"/>
    <iact:actionData xml:id="d11">
      <inkml:trace xmlns:inkml="http://www.w3.org/2003/InkML" xml:id="stk11" contextRef="#ctx0" brushRef="#br0">30656 7602 0,'36'36'87,"-36"-1"-80,0 18-2,0 17 6,0-52-6,0 17 2,0 1 3,123-36 206,71-124-205,53 36-4,-123 17 4,70 1-6,-36-18 2,-69 52 3,16-17-1,-69 36-3,-19 17 11</inkml:trace>
    </iact:actionData>
  </iact:action>
  <iact:action type="add" startTime="29591">
    <iact:property name="dataType"/>
    <iact:actionData xml:id="d12">
      <inkml:trace xmlns:inkml="http://www.w3.org/2003/InkML" xml:id="stk12" contextRef="#ctx0" brushRef="#br0">21026 4957 0,'88'0'16,"-18"0"-11,36 35 9,-35 0-9,-1 0 5,71 54-5,-70-54 6,-18-18-1,0 1-7,0-18 7,-36 18-2,1-18-3,0 0 5,17 0-5,-18 0 12,19 0-16,17 0 9,17 0 5,-52 0-9,17 0 11,0 0 5,18 0 122,-17 0-132,69 0-5,19 0-2,-89 0 6,0 0-6,36-18 7,-18 0-7,-18 18 5,-17 0-5,17-35 8,0 35-8,-17 0 1,17 0 10,1-35 7,-19 35-5,19-35-9,-1 35-4,-18-18 8,19 18-4,34-35-2,-52 35-2,52-36 5,-34 36 3</inkml:trace>
    </iact:actionData>
  </iact:action>
  <iact:action type="add" startTime="31111">
    <iact:property name="dataType"/>
    <iact:actionData xml:id="d13">
      <inkml:trace xmlns:inkml="http://www.w3.org/2003/InkML" xml:id="stk13" contextRef="#ctx0" brushRef="#br0">21149 5786 0,'0'17'56,"0"18"-24,18-35 4,-1 0-26,19 0-3,-19 0 10,18 0-7,18-17-4,-35-1 3,35 18 1,18-35-5,-36 0 4,35-36-4,19 36 7,-54 17-7,35-52 6,-34 34-3,-1 1 0,18-18 0,-18 35-3,-17 18 19,-1 0 162</inkml:trace>
    </iact:actionData>
  </iact:action>
  <iact:action type="add" startTime="32071">
    <iact:property name="dataType"/>
    <iact:actionData xml:id="d14">
      <inkml:trace xmlns:inkml="http://www.w3.org/2003/InkML" xml:id="stk14" contextRef="#ctx0" brushRef="#br0">21096 6650 0,'35'0'223,"-17"0"-209,17 0-2,-17 0-6,35 0 22,-18-35-17,-35 17-4,18 0 10,-1 18-10,19-17 7,-19-36 13,19 53-22,34-36 19,-52 19-3,17 17-16,0-35 11,-17 35 0,0-18-7,-1 0 0,1 18 19,17-17-11,18-19 26,-35 36-30,17-17-6,-35-19 9,18 36-6</inkml:trace>
    </iact:actionData>
  </iact:action>
  <iact:action type="add" startTime="33984">
    <iact:property name="dataType"/>
    <iact:actionData xml:id="d15">
      <inkml:trace xmlns:inkml="http://www.w3.org/2003/InkML" xml:id="stk15" contextRef="#ctx0" brushRef="#br0">25700 5380 0,'-18'70'5,"18"-17"-1,0 0 7,-35 18-6,35-54 8,0 19 170,123-124-62,36-54-110,35 54-10,18-106 12,-53 106-8,-54 0 7,1 0-7,-18 17 12,-70 71-16,35-18 7</inkml:trace>
    </iact:actionData>
  </iact:action>
  <iact:action type="add" startTime="34974">
    <iact:property name="dataType"/>
    <iact:actionData xml:id="d16">
      <inkml:trace xmlns:inkml="http://www.w3.org/2003/InkML" xml:id="stk16" contextRef="#ctx0" brushRef="#br0">25559 7585 0,'35'-36'215,"71"-69"-210,-36 16 6,19-34-6,-1-18 6,53 0-6,-106 70 2,0 1 3,1-1 2,-1 36-7</inkml:trace>
    </iact:actionData>
  </iact:action>
  <iact:action type="add" startTime="35895">
    <iact:property name="dataType"/>
    <iact:actionData xml:id="d17">
      <inkml:trace xmlns:inkml="http://www.w3.org/2003/InkML" xml:id="stk17" contextRef="#ctx0" brushRef="#br0">25859 8361 0,'141'-88'223,"-18"-71"-218,-17-18 5,0 19-5,-71 17 6,0 70-1,1-70-3,-1 106 3,-35 17 2</inkml:trace>
    </iact:actionData>
  </iact:action>
  <iact:action type="add" startTime="37592">
    <iact:property name="dataType"/>
    <iact:actionData xml:id="d18">
      <inkml:trace xmlns:inkml="http://www.w3.org/2003/InkML" xml:id="stk18" contextRef="#ctx0" brushRef="#br0">27711 5574 0,'-18'35'72,"18"0"-62,0 1-5,0 17 3,0-18 2,0 0 17,53-35 123,53-53-144,88-88 0,-18 35 12,-35 18-17,-17 0 8,-18 35 2,-53 0-10,17 18 10,-52 17-6,-18 1 44</inkml:trace>
    </iact:actionData>
  </iact:action>
  <iact:action type="add" startTime="38550">
    <iact:property name="dataType"/>
    <iact:actionData xml:id="d19">
      <inkml:trace xmlns:inkml="http://www.w3.org/2003/InkML" xml:id="stk19" contextRef="#ctx0" brushRef="#br0">28116 6473 0,'18'36'304,"-18"-19"-288,0 19-15,-18 34 3,18 1 5,0-54 1,-35 54-1,35-36-4,0 1 4,-35 34 1,35-52-3,0 17-2,-35 36 5,35-54-5,-71 89 13,53-106 41,-17 0-51,35-35 15,0-36-16,18-17 3,17 17 0,-17 19-5,-1-1 4,19 35-4,-19-35 7,1 0-7,17 0 4,18-17-4,-35 34 7,52-52-7,-35 35 7,18-17-6,-53 34 9,53-52-14,-53 71 13,18-19-13,0 19 8,17-1 23</inkml:trace>
    </iact:actionData>
  </iact:action>
  <iact:action type="add" startTime="47598">
    <iact:property name="dataType"/>
    <iact:actionData xml:id="d20">
      <inkml:trace xmlns:inkml="http://www.w3.org/2003/InkML" xml:id="stk20" contextRef="#ctx0" brushRef="#br0">22225 4410 0,'71'-36'66,"-1"36"-56,36 0-5,17 0 4,1 0-2,-1 0-3,-34 0 5,52 0 2,-88 0-6,-18 0 4,35 0-4,-34 0 11,-19 0-11,54 0 1,-36 0-1,18 0 8,18 0-6,-36 0 4,35 0-10,36 0 16,18 0-16,-71 0 14,35 0-10,18 0 4,-53 0-6,17 0 7,36 0-2,35-52-3,-123 52 6,105-36-1,-70 36-2,18 0-3,17-35 5,18 35-5,0 0 4,-18-35 1,18 35-3,-18 0-2,18 0 5,35 0-5,0 0 6,106 0-6,-71 0 8,-35 0-7,18 0 4,-106 0-6,18 0 11,-54 0-13,18 0 15,1 0 8,17 0 66,-18 0-86,35 0 2,36 0 3,-70 0-4,16 0-1,-16 0 7,34 0-6,-17 0 8,-17 0-13,-1 0 11,-18 0-6,19 0 13,-19 0-12,19 0 8,-1 0 10,-17 0 8,17 0-28,-18 0 29,54 0 25,-53 0-54,52 0 0,-35 0 5,-17 0-5,0 0 12,-1 0-10,1 0 204,70 0-203,-88 35-1,36 18 1,-1-18 2,-35 0-5,35 1 5,-35-19 3,18 1-3,17 0 24,-35-1 26,0 54-59,0-1 11,0-17-7,35 35 5,-35-70-5,0 106 7,18-89-7,0 18 7,-18-18-7,0-17 109,0 17-101,0 0 36,0-17-19,0 17-14,-53 18 10,35-53-18,-17 18 2,-18-1-3,35-17-2,-52 36 7,34-36-6,-52 0 3,53 0-3,-18 17 5,0 19-5,18-36-1,-1 0 8,19 0-6,-54 0 6,18 0-1,18 0-7,0 0 3,-36 0 2,18 0-4,-17 0 4,-1 0-4,1 0 4,-36 0-2,18 0-3,-71 0 5,71 0-5,-18 0 9,-53 0-13,18 0 13,-18 0-8,53 0 3,-17 0-3,-1 0 7,1 0-8,52 0 0,19 0 6,-72 0-6,106 0 20,-17 0-10,17 0-5,-17 0-4,-35 0 4,-36 0-3,-18 0 3,107 0-5,-107 0 5,54 0-1,17 0 1,-71 0 1,71 0-6,18 0 3,0 0-3,17 0 11,-52 0 15,-1 0-9,18 0-10,-70 0-7,70 0 4,-18 0 1,-52 0-3,70 0-2,-18 0 5,-87 0-5,34 0 8,1 0-8,17 0 6,-71 0-6,107 0 8,-36 0-8,35 0 6,1 0-6,-1 0 11,-35 0-15,36 0 3,-36 0 7,-17 0-6,34 0 3,1 0 2,18-18-2,-54 18 2,89 0-3,-18 0-2,-18 0 11,1 0-7,35 0 1,17 0-3,-35 0-2,-35 18 6,17-18-6,1 0 12,-36 0-16,35 0 10,18 0-5,1 0 7,-1 0-12,0 0 10,17 0-3,1 0 8,35-53 157,0 0-170,0-71 4,0 71 5,0-70-7,0 17 4,0 35-1,0 1-3,0-1 6,0 18-6,0 18 2,0 0 4,0 17 2,0-17 174,0-18-179,71 18 0,-54 35-2,36-35 4,35-1-3,-35 36 3,0-53-4,159-17-1,-159 52 7,53-17-7,35-18 11,35 18-11,1-18 3,17 0-1,-53 53 1,-35-35-3,-36 35 5,-17 0-2,-18 0-3,1-36 5,-19 36 14,18 0 25,-17 0-9,0 0 164,-18 36-188,0-19 5,0 18-9,0-17 0,17 0-5</inkml:trace>
    </iact:actionData>
  </iact:action>
  <iact:action type="add" startTime="54039">
    <iact:property name="dataType"/>
    <iact:actionData xml:id="d21">
      <inkml:trace xmlns:inkml="http://www.w3.org/2003/InkML" xml:id="stk21" contextRef="#ctx0" brushRef="#br0">21026 4110 0,'17'0'21,"1"0"-13,52 0 6,36 0-9,18 0 0,-1 0 4,1 0-4,-1 0 2,53 0 3,-34 0-3,69 0 3,-17 0-4,18 0 2,17 0 0,18 0 2,-70 0 2,-1 0-7,-70 0 4,17 0-4,1 0 5,-89 0-5,18 0 5,-18 0-5,1-35 7,-19 35-7,18 0 13</inkml:trace>
    </iact:actionData>
  </iact:action>
  <iact:action type="add" startTime="55471">
    <iact:property name="dataType"/>
    <iact:actionData xml:id="d22">
      <inkml:trace xmlns:inkml="http://www.w3.org/2003/InkML" xml:id="stk22" contextRef="#ctx0" brushRef="#br0">29051 5080 0,'71'0'87,"-1"0"-82,-17 0 5,18 0-2,-1 0 7,1 0-12,-18 0 1,53 0 7,-18-18-6,35 18 7,-87-35-7,69 35 7,-52 0-7,36 0 6,-37 0-6,54-35 5,-70 35-3,34-35-2,-35 35 5,36 0-5,-53 0 8,105-36-8,-105 36 7,105-53-7,-52 53 2,-54 0 3,54 0-3,0 0 3,-1-35-4,-52 35 4,17 0-4,-17 0 11,-89 0 237,1 0-243,-1 18-4,18-18 3,-18 0-4,1 0-1,-1 35 7,54-35-7,-54 0 6,36 0-3,17 0-2,-35 18 4,36-1-4,-1-17 4,-17 0-1,17 0-4,-17 0 9,0 0-13,-18 0 14,17 36-14,-34-36 12,35 0-8,-1 17 6,19-17-6,-19 18 4,19-1 2,-19-17 8,1 18-10,18 0-4,-19-18 12,19 0-5,-19 0 1,19 0-3,-19 0-6,-52 35 15,71-35-14,-19 0 30,19 0-19,-19 0 9,19 0-9,-19 0-8,1 35 0,18-35 4,-19 0 4,1 0 45,17 0-7</inkml:trace>
    </iact:actionData>
  </iact:action>
  <iact:action type="add" startTime="69831">
    <iact:property name="dataType"/>
    <iact:actionData xml:id="d23">
      <inkml:trace xmlns:inkml="http://www.w3.org/2003/InkML" xml:id="stk23" contextRef="#ctx0" brushRef="#br0">21167 1429 0,'0'-18'53,"-106"18"-44,0 0-4,-70 0 9,105 0-9,-35 0 3,-17 0-3,87 0 7,19 35 121,17 36-123,0-1-2,0 36-3,0 35 7,-35 18-9,35-35 9,-53-1-7,53 1 5,0-107-2,-18 19-3,18-1 24,0-18 64,53 1-83,0-18-3,17 0 3,54 35-4,-107-35-1,72 0 8,17 0-8,-89 0 6,18 0-4</inkml:trace>
    </iact:actionData>
  </iact:action>
  <iact:action type="add" startTime="70807">
    <iact:property name="dataType"/>
    <iact:actionData xml:id="d24">
      <inkml:trace xmlns:inkml="http://www.w3.org/2003/InkML" xml:id="stk24" contextRef="#ctx0" brushRef="#br0">20902 1923 0,'-35'-18'22,"-36"18"-14,18 0 3,-17 0-6,34 0 2,19 0 9</inkml:trace>
    </iact:actionData>
  </iact:action>
  <iact:action type="add" startTime="71479">
    <iact:property name="dataType"/>
    <iact:actionData xml:id="d25">
      <inkml:trace xmlns:inkml="http://www.w3.org/2003/InkML" xml:id="stk25" contextRef="#ctx0" brushRef="#br0">21537 1764 0,'35'-106'72,"1"71"-64,-36-36-2,17 36 4,1 17-2,-18-35-2,18 53 4,-18 36 106,0 34-104,-18 36-4,18 18 0,-35-1-2,35-52 5,0-19-5,0 19 6,0 0 1,17-36-5,1-18 0,0 19-4,-18-19 7,17 1-2,18 17-1,-17-17 1,17-18 8,1 0-12,17 0 12,-18 0-6,0 0 1,-17 0 5,17 0 31,-17 0-25,17 0 1,0 0-13</inkml:trace>
    </iact:actionData>
  </iact:action>
  <iact:action type="add" startTime="72399">
    <iact:property name="dataType"/>
    <iact:actionData xml:id="d26">
      <inkml:trace xmlns:inkml="http://www.w3.org/2003/InkML" xml:id="stk26" contextRef="#ctx0" brushRef="#br0">22472 1834 0,'0'-17'167,"0"-1"-135,18 18-15,34 0-3,19 0-5,-36 0-4,1 18 7,-19-1-7,54-140 134,-36 52-134,53-52 1,-35 17 4,-35 53-1,52 0 0,-34 18 2,-1 17 0,-53 36 127,-17 70-130,-36 71 0,36-71 2,-18 71-4,-35-18-1,88-35 4,-70 53 1,52-107-4,-17 72 5,-1-53-6,1-1 5,35-52-2,-18 88 2,1-106-4,17 35 4,-36 0-3,36-17 0,0 17 3,0-17 6,0 17 6,36-17 18,-19-18-18,1 0-12,0-36-3,17 1-2,18-18 5,-35 18 0,17-36-2,-35 54-3,17-36 5,36 17-5,-17 1 7,-36-35 11,17 17-7,1 53 1,-18-36-12,0 1 12,-18 17-10,1 1 4,-1-1-3,-17 18 6,-18-17-4,53-1 0,-35 18-5,17 0 9,-17 0 21</inkml:trace>
    </iact:actionData>
  </iact:action>
  <iact:action type="add" startTime="73888">
    <iact:property name="dataType"/>
    <iact:actionData xml:id="d27">
      <inkml:trace xmlns:inkml="http://www.w3.org/2003/InkML" xml:id="stk27" contextRef="#ctx0" brushRef="#br0">23760 2258 0,'0'17'15,"0"72"-7,0 69 2,0-34-4,-18-1 3,-70 1 0,52-54-4,19 36 5,-1-106-5,1 35 7</inkml:trace>
    </iact:actionData>
  </iact:action>
  <iact:action type="add" startTime="74639">
    <iact:property name="dataType"/>
    <iact:actionData xml:id="d28">
      <inkml:trace xmlns:inkml="http://www.w3.org/2003/InkML" xml:id="stk28" contextRef="#ctx0" brushRef="#br0">25135 1341 0,'0'35'11,"-17"18"-4,-19-18 27,36 0-24,-35-17-4,18 35 4,-1-18-3,-70 89 2,-18-19-1,35 1 0,54-18 5,-71 54-10,52-19 5,-17 1 0,18-54-3,35 54 5,-18-72-5,1 37 3,17-72 11,17 19-10,1-19 38,0-17-35,17-17 17,0-19-14,-17 19 25,0-1 2,-18-17 5,0-1-14,-18 36-19,0-17-6,-17-18 2,17 17 2,1 0-11,-1 1 10,0-1-6,1 18 13,-1 0 75,-17-53-90,-18 35 17,18-17-10</inkml:trace>
    </iact:actionData>
  </iact:action>
  <iact:action type="add" startTime="76144">
    <iact:property name="dataType"/>
    <iact:actionData xml:id="d29">
      <inkml:trace xmlns:inkml="http://www.w3.org/2003/InkML" xml:id="stk29" contextRef="#ctx0" brushRef="#br0">25012 1252 0,'35'0'50,"18"-17"-34,-53-1-15,71 36 26,35 17-12,-106 0-7,70 1-3,-17-1 5,18 71 0,-19-1-3,1 19 2,-17 17-2,17 35 3,-53-52-4,35 52 4,-35-52-2,0-54-3,0-52 6,0 35-5,0-35 4,0-1-3</inkml:trace>
    </iact:actionData>
  </iact:action>
  <iact:action type="add" startTime="77063">
    <iact:property name="dataType"/>
    <iact:actionData xml:id="d30">
      <inkml:trace xmlns:inkml="http://www.w3.org/2003/InkML" xml:id="stk30" contextRef="#ctx0" brushRef="#br0">26388 1288 0,'-18'0'56,"-17"17"-46,35 1 45,53-53 35,0 35-79,70-36-4,124-17 1,-71 53 4,1-35-7,70-18 2,-71 53 3,-88-17-2,-70-1-3,0 18 14,-71 0 101</inkml:trace>
    </iact:actionData>
  </iact:action>
  <iact:action type="add" startTime="77879">
    <iact:property name="dataType"/>
    <iact:actionData xml:id="d31">
      <inkml:trace xmlns:inkml="http://www.w3.org/2003/InkML" xml:id="stk31" contextRef="#ctx0" brushRef="#br0">26811 1535 0,'71'0'83,"34"0"-78,1-36 10,-17 36-14,34-35 11,-52 35-8,-36 0 4,71-35 3,-71-1-4,0 36 2,-17 0 4,17 0-4,-17-17 36</inkml:trace>
    </iact:actionData>
  </iact:action>
  <iact:action type="add" startTime="78503">
    <iact:property name="dataType"/>
    <iact:actionData xml:id="d32">
      <inkml:trace xmlns:inkml="http://www.w3.org/2003/InkML" xml:id="stk32" contextRef="#ctx0" brushRef="#br0">28011 794 0,'17'70'79,"18"124"-69,1 53-4,-36-35 3,0-18-1,0-123 0,0-1 0,0-52 0,0 17 24</inkml:trace>
    </iact:actionData>
  </iact:action>
  <iact:action type="add" startTime="88839">
    <iact:property name="dataType"/>
    <iact:actionData xml:id="d33">
      <inkml:trace xmlns:inkml="http://www.w3.org/2003/InkML" xml:id="stk33" contextRef="#ctx0" brushRef="#br0">21502 5750 0,'17'18'46,"19"-18"-38,-1 0 0,18 0 3,17 0-6,1 0 6,-53 0-6,17 0 6,0 0-8,-17 0 14,17 0-9</inkml:trace>
    </iact:actionData>
  </iact:action>
  <iact:action type="add" startTime="90287">
    <iact:property name="dataType"/>
    <iact:actionData xml:id="d34">
      <inkml:trace xmlns:inkml="http://www.w3.org/2003/InkML" xml:id="stk34" contextRef="#ctx0" brushRef="#br0">21114 8414 0,'70'17'57,"-52"-17"-51,17-17 3,0 17 4,-17-18 10,17 18 6,-17-18 152,-18 1-141,35 17-39</inkml:trace>
    </iact:actionData>
  </iact:action>
  <iact:action type="add" startTime="91575">
    <iact:property name="dataType"/>
    <iact:actionData xml:id="d35">
      <inkml:trace xmlns:inkml="http://www.w3.org/2003/InkML" xml:id="stk35" contextRef="#ctx0" brushRef="#br0">21255 9807 0,'0'18'50,"17"-18"-43,1 0 2,17 0 7,36 0-9,-53 0 9,17 0-8,0 0 1,-17 0-4,17 0 3,-17 0 3,17-18 5,0 18 10</inkml:trace>
    </iact:actionData>
  </iact:action>
  <iact:action type="add" startTime="93119">
    <iact:property name="dataType"/>
    <iact:actionData xml:id="d36">
      <inkml:trace xmlns:inkml="http://www.w3.org/2003/InkML" xml:id="stk36" contextRef="#ctx0" brushRef="#br0">21290 13635 0,'18'0'91,"52"-18"-74,-52 18 2,35-17-5,-35-1 5,-1 18-11</inkml:trace>
    </iact:actionData>
  </iact:action>
  <iact:action type="add" startTime="93863">
    <iact:property name="dataType"/>
    <iact:actionData xml:id="d37">
      <inkml:trace xmlns:inkml="http://www.w3.org/2003/InkML" xml:id="stk37" contextRef="#ctx0" brushRef="#br0">21220 14358 0,'17'0'113,"71"0"87,-52 0-195,-19 0 6,19 0-6,-1 0 15,-17 0-11,17 0 11,-18 18 94,-34-1-90</inkml:trace>
    </iact:actionData>
  </iact:action>
  <iact:action type="add" startTime="94739">
    <iact:property name="dataType"/>
    <iact:actionData xml:id="d38">
      <inkml:trace xmlns:inkml="http://www.w3.org/2003/InkML" xml:id="stk38" contextRef="#ctx0" brushRef="#br0">21061 15381 0,'123'0'43,"-70"-18"-36,18 18 2,-1-35-2,-52 35 2,0 0-2,35-35-2,-36 35 12,36 0 15,-53-18-22,35 18 131,18-35-113</inkml:trace>
    </iact:actionData>
  </iact:action>
  <iact:action type="add" startTime="112943">
    <iact:property name="dataType"/>
    <iact:actionData xml:id="d39">
      <inkml:trace xmlns:inkml="http://www.w3.org/2003/InkML" xml:id="stk39" contextRef="#ctx0" brushRef="#br0">12982 10160 0,'18'35'74,"-18"71"-69,0 18 6,0-54-1,0 89-5,0-106 5,35 70-5,-35-52 5,35-1-5,1 1 6,17 52-6,-36-70 6,19 0 2,-1-53-10,0 18 2,-17 35 6,-1-53 6,54 0-11,-36 0 31</inkml:trace>
    </iact:actionData>
  </iact:action>
  <iact:action type="add" startTime="118895">
    <iact:property name="dataType"/>
    <iact:actionData xml:id="d40">
      <inkml:trace xmlns:inkml="http://www.w3.org/2003/InkML" xml:id="stk40" contextRef="#ctx0" brushRef="#br0">13882 10813 0,'0'-36'37,"17"19"3,1 17-35,17 0 22,-17 0-11,-18-18-3,35 18 36,-17 0-15,17 0-14,-17 0 51,-1 18-20,-17 17-40,0-17-5,0 17 2,36 0 2,-36-17-3,0 17 2,0-17-1,0 17-3,0 0 5,0-17-1,0 0 4,-18-1 44,0 1-14,18-1 43,18-17-77,17 0 9,-17 0-13,17 0 10,1 0-5,-19 0 3,54 0 3,-36 0-3,18 0 73,-18-17-79,1 17-2,-19 0 7,18 0-4,-17-18 0,17 18 41</inkml:trace>
    </iact:actionData>
  </iact:action>
  <iact:action type="add" startTime="120071">
    <iact:property name="dataType"/>
    <iact:actionData xml:id="d41">
      <inkml:trace xmlns:inkml="http://www.w3.org/2003/InkML" xml:id="stk41" contextRef="#ctx0" brushRef="#br0">14834 10989 0,'0'53'104,"-53"88"-95,-17 71-2,-18 35 1,17-89 0,18 19-1,18-54-2,17-17 5,36-124 129</inkml:trace>
    </iact:actionData>
  </iact:action>
  <iact:action type="add" startTime="120767">
    <iact:property name="dataType"/>
    <iact:actionData xml:id="d42">
      <inkml:trace xmlns:inkml="http://www.w3.org/2003/InkML" xml:id="stk42" contextRef="#ctx0" brushRef="#br0">15505 10707 0,'-18'70'48,"18"107"-41,0-54-2,-53 54 2,53-107 3,0 1-1,0-54-4,-18 1 103</inkml:trace>
    </iact:actionData>
  </iact:action>
  <iact:action type="add" startTime="121311">
    <iact:property name="dataType"/>
    <iact:actionData xml:id="d43">
      <inkml:trace xmlns:inkml="http://www.w3.org/2003/InkML" xml:id="stk43" contextRef="#ctx0" brushRef="#br0">15328 10672 0,'35'0'7,"-17"0"10,35 0-9,0 0 0,-35 0 1,17 0-2,-18 0 2,19 0-2,-1 0 10,-17 0 5,17 0 3,-17 0-20,-1 0 46,-17 35-37,-35-18 169,17-17-155,1 0-22,-1 18 4,0-18 13,-17 0-14,17 0 2</inkml:trace>
    </iact:actionData>
  </iact:action>
  <iact:action type="add" startTime="122127">
    <iact:property name="dataType"/>
    <iact:actionData xml:id="d44">
      <inkml:trace xmlns:inkml="http://www.w3.org/2003/InkML" xml:id="stk44" contextRef="#ctx0" brushRef="#br0">15117 10724 0,'17'0'15,"1"0"-7,35 0 9,-53 71-9,0 0 0,0-54 0,0 107-3,0-107 5,0 19-5,0-1 7,17 0 31,19-35-33,-19 0 8,19 0-11,16 0 2,-16 0-2,34 0 2,-52 0 7,17 0 9,-17-18 54,-18-52-70,0-1-2,0-34-1,0 69 4,35-34 2,-35 52 3</inkml:trace>
    </iact:actionData>
  </iact:action>
  <iact:action type="add" startTime="122928">
    <iact:property name="dataType"/>
    <iact:actionData xml:id="d45">
      <inkml:trace xmlns:inkml="http://www.w3.org/2003/InkML" xml:id="stk45" contextRef="#ctx0" brushRef="#br0">16122 9860 0,'53'35'6,"-18"36"3,53 70-3,1-17-1,-1 122 7,18-69-4,-18 70 3,-53-36-10,-17 1 18,-18-35-18,0-54 3,0 53 5,0-123 1,0 53-1,-18-106-4,-35 88 8,0-35-8,53-35 5,-53-18-5,53 18 7,-70-18-7,34 35 4,19-35 38</inkml:trace>
    </iact:actionData>
  </iact:action>
  <iact:action type="add" startTime="125903">
    <iact:property name="dataType"/>
    <iact:actionData xml:id="d46">
      <inkml:trace xmlns:inkml="http://www.w3.org/2003/InkML" xml:id="stk46" contextRef="#ctx0" brushRef="#br0">13600 12700 0,'-53'18'34,"53"35"-23,-71 35-2,71 18-1,-35 88 1,35-18-2,0-53-2,0-17 6,17 35-4,19-17-2,52-18 6,-53-53-6,36-18 7,-54-35 5,1 35-12,17-52 100</inkml:trace>
    </iact:actionData>
  </iact:action>
  <iact:action type="add" startTime="126447">
    <iact:property name="dataType"/>
    <iact:actionData xml:id="d47">
      <inkml:trace xmlns:inkml="http://www.w3.org/2003/InkML" xml:id="stk47" contextRef="#ctx0" brushRef="#br0">16810 12453 0,'35'0'23,"71"0"-18,-71 0 3,53 35 3,1 106-7,-36-17 8,88 70-6,-141-18 5,88 1-5,-88-1 3,53-52-2,-53-1 2,0-70 0,0 0-4,0-35 6,0 17 4,0-18 24,0 36-18,-36-53-12,19 0 1,-18 0 23,-1 0-27,36 18 4,-17 0 6</inkml:trace>
    </iact:actionData>
  </iact:action>
  <iact:action type="add" startTime="127662">
    <iact:property name="dataType"/>
    <iact:actionData xml:id="d48">
      <inkml:trace xmlns:inkml="http://www.w3.org/2003/InkML" xml:id="stk48" contextRef="#ctx0" brushRef="#br0">11836 10548 0,'-18'88'66,"36"36"-62,-18 105 6,0-53-4,0 1 4,53-54-4,-53-52 4,0-1-2,0-52 31</inkml:trace>
    </iact:actionData>
  </iact:action>
  <iact:action type="add" startTime="128275">
    <iact:property name="dataType"/>
    <iact:actionData xml:id="d49">
      <inkml:trace xmlns:inkml="http://www.w3.org/2003/InkML" xml:id="stk49" contextRef="#ctx0" brushRef="#br0">11677 10389 0,'18'-17'10,"-1"-1"12,18 18-12,-17 0 0,17 0 2,36 0-2,-53 0-5,17 0 7,0 0-7,18 0 8,18 0 2,-36 0 0,-53 0 462,-17 0-459,17 0 14,1 0 25,-1 35-50,0 1 2,1-1-3,17 88 4,-53 1-3,18-1-2,-18 1 6,53-54-6,0 1 8,0-1-8,0-17 5,-18-17-5,18 34 6,0 1-6,0-54 4,0 54 1,0-1-4,0-52 4,35 53-3,-35-36 3,18-17-5,0-18 0,-1 17 11,1-17 20,17 0 36,0-17-51,-17-1-10,0 0-5,17-17 4,36-36-3,-36 36 3,-18-18-3,19 18 10,-19-18 2,1 53 0,-36-35-3,-17 0-7,17 35 0,1-36-4,-18 1 2,-1 35 3,19 0 0,-19 0-5,19 0 14,-1 0 28,0 0-40,1 0 11,-18 0-14,17 0 17,-17 0-9</inkml:trace>
    </iact:actionData>
  </iact:action>
  <iact:action type="add" startTime="129959">
    <iact:property name="dataType"/>
    <iact:actionData xml:id="d50">
      <inkml:trace xmlns:inkml="http://www.w3.org/2003/InkML" xml:id="stk50" contextRef="#ctx0" brushRef="#br0">12965 11571 0,'-89'0'112,"-69"35"-104,-89 18-3,17-53 5,-17 53-5,18-53 5,53 35-2,140-35 0,-34 36 1,52-36 22,-52 35 10,34-35 1,1 0-35,-18 0-2,-17 35 6,34-35-6</inkml:trace>
    </iact:actionData>
  </iact:action>
  <iact:action type="add" startTime="130623">
    <iact:property name="dataType"/>
    <iact:actionData xml:id="d51">
      <inkml:trace xmlns:inkml="http://www.w3.org/2003/InkML" xml:id="stk51" contextRef="#ctx0" brushRef="#br0">12312 12083 0,'35'0'25,"0"35"-11,1 0 3,-36 71-10,35-35 3,0 17-1,-35-35-4,0-18 1,0-17 4,36 17-3,-36 0 10</inkml:trace>
    </iact:actionData>
  </iact:action>
  <iact:action type="add" startTime="131103">
    <iact:property name="dataType"/>
    <iact:actionData xml:id="d52">
      <inkml:trace xmlns:inkml="http://www.w3.org/2003/InkML" xml:id="stk52" contextRef="#ctx0" brushRef="#br0">13106 11642 0,'17'-18'22,"1"18"-7,17 0 65,-35 18-71,36 17 7,-36-17-8,0 17 0,0 35 0,0-17-3,0 18 2,0 35 3,-36 0-4,19-89 5,-54 54-4,36-54 9,35 1 121,35-18-132,-17 0 46,17 0-34,-17 0-11,17 0 3,0 0-2,-17 0 3,17 0-3,-17 18 2,-1-1 21,-17 36-13,0 18-9</inkml:trace>
    </iact:actionData>
  </iact:action>
  <iact:action type="add" startTime="131991">
    <iact:property name="dataType"/>
    <iact:actionData xml:id="d53">
      <inkml:trace xmlns:inkml="http://www.w3.org/2003/InkML" xml:id="stk53" contextRef="#ctx0" brushRef="#br0">11924 13035 0,'53'0'18,"-36"53"3,1-18-12,35 54-3,-53-1 1,0 35 3,0 1-3,0-1 1,0 1 0,0-71-3,0 70 9,0-105-9,0 52 2,0-35 3</inkml:trace>
    </iact:actionData>
  </iact:action>
  <iact:action type="add" startTime="132463">
    <iact:property name="dataType"/>
    <iact:actionData xml:id="d54">
      <inkml:trace xmlns:inkml="http://www.w3.org/2003/InkML" xml:id="stk54" contextRef="#ctx0" brushRef="#br0">13370 13035 0,'0'53'39,"-35"35"-33,-18 18 0,-35 0 4,70-36-5,-35-17 6,18 18 1,0-1-8,35-34 7,-18 17 1,0-53-2,18 35-2,0-17 8,0 17-11,0-17 6,18-1-2,0-17 214,-18-17-217,0-1 19,-18 0 34,-17 18-17,17 0-39,1-17 13,-1-1-11,-17 18 12,17-53 0</inkml:trace>
    </iact:actionData>
  </iact:action>
  <iact:action type="add" startTime="134430">
    <iact:property name="dataType"/>
    <iact:actionData xml:id="d55">
      <inkml:trace xmlns:inkml="http://www.w3.org/2003/InkML" xml:id="stk55" contextRef="#ctx0" brushRef="#br0">10178 9772 0,'-18'-18'80,"-70"18"-68,-36 0-9,54 0 1,-18 0 8,70 18-2,-35 0-4,18-18 0,-1 17 10,36 18 25,0-17-32,0 106-4,-35-1 6,-35 53-4,34 89 3,-34-18-5,-1-88 0,18 17 8,53-52-2,0-54-7,-17-17 1,17-18 111,0 18-108,0-17 0,35-1 0,-35 0 9</inkml:trace>
    </iact:actionData>
  </iact:action>
  <iact:action type="add" startTime="135695">
    <iact:property name="dataType"/>
    <iact:actionData xml:id="d56">
      <inkml:trace xmlns:inkml="http://www.w3.org/2003/InkML" xml:id="stk56" contextRef="#ctx0" brushRef="#br0">18256 12188 0,'18'36'100,"35"70"-90,0 70-3,-36-70 2,19-36 4,17 107-12,-53-107 9,0 36-2,0-35-2,0-1 4,0-52-5,0 52 5,0-34-5,0-19 6,0 19 7,0-19-13,0 19 11,0-1-9,0 18 3,0 17-3,0 1 3,0-1 2,0-52-7,0 17 1,0-17 16,0 0 12,-53-18-33,-124 0 8,36 0-3,53 0-1,-36 0 7,1 0-7,-53 0 5,123 0 0,-71 0 0,1 0-5,70 0 5</inkml:trace>
    </iact:actionData>
  </iact:action>
  <iact:action type="add" startTime="136743">
    <iact:property name="dataType"/>
    <iact:actionData xml:id="d57">
      <inkml:trace xmlns:inkml="http://www.w3.org/2003/InkML" xml:id="stk57" contextRef="#ctx0" brushRef="#br0">4886 10760 0,'-35'0'42,"-18"0"-36,-18 0 0,1 0-1,-107 17 7,19-17-3,87 36 3,-53-36-11,54 0 14,-18 35-14,0 0 8,-18 18-2,88-53 5,-17 0-6,35 71 50,-35-36-48,35 71 0,-36-36 0,36 54-3,-53 70 5,53-53-5,-35 71 11,35-36-11,-53-53 8,53 1-12,0-1 16,-35-52-16,35-53 3,0 52 11,88-17 74,18-53-79,35-18-2,88-34 2,-105 16 3,-36 36-12,18-35 8,-71 0-4,0 35 7,-35-18-7,0 0 54,0-17-52</inkml:trace>
    </iact:actionData>
  </iact:action>
  <iact:action type="add" startTime="137501">
    <iact:property name="dataType"/>
    <iact:actionData xml:id="d58">
      <inkml:trace xmlns:inkml="http://www.w3.org/2003/InkML" xml:id="stk58" contextRef="#ctx0" brushRef="#br0">4198 11818 0,'-176'0'4,"352"0"-3,-529 0 3,177 0 9,-1 0-1,107 0-7,-1 0 0,54 0 1,-19 0 12</inkml:trace>
    </iact:actionData>
  </iact:action>
  <iact:action type="add" startTime="137894">
    <iact:property name="dataType"/>
    <iact:actionData xml:id="d59">
      <inkml:trace xmlns:inkml="http://www.w3.org/2003/InkML" xml:id="stk59" contextRef="#ctx0" brushRef="#br0">5203 11112 0,'0'18'47,"0"70"-46,-35 36 5,35-1 5,0 1 0,-35-54-6,35 54 2,0-107-2,0 36 6,35-53-2,-17 0-2,-1 18-2,1-18 6,0 0 12,17 0 14</inkml:trace>
    </iact:actionData>
  </iact:action>
  <iact:action type="add" startTime="146816">
    <iact:property name="dataType"/>
    <iact:actionData xml:id="d60">
      <inkml:trace xmlns:inkml="http://www.w3.org/2003/InkML" xml:id="stk60" contextRef="#ctx0" brushRef="#br0">8767 12206 0,'17'0'79,"18"0"-72,18 0 0,-17 0 4,69 0-6,-34 0 3,0 0-3,34 0 7,-34 0-7,0 0 4,-36 0 1,18 0-4,0 0 4,-18 0-5,18 0 5,0 0-2,-36 0 2,19 0-4,-19 0-1,1 0 7,0-18-2,-1 18 12</inkml:trace>
    </iact:actionData>
  </iact:action>
  <iact:action type="add" startTime="152550">
    <iact:property name="dataType"/>
    <iact:actionData xml:id="d61">
      <inkml:trace xmlns:inkml="http://www.w3.org/2003/InkML" xml:id="stk61" contextRef="#ctx0" brushRef="#br0">25365 5592 0,'0'17'90,"17"-17"-85,19 0 6,-1 0-5,0 0 4,18-17-4,-18 17 4,-17 0 4,17-18-5,1 18 14,-19 0 6,1 0 19,35-18-38,-36 1 1,19-1 3,-19 0-4,19 1 1,-19 17-10,1-18 9,0 0 0,-1 18 16,1 0-21</inkml:trace>
    </iact:actionData>
  </iact:action>
  <iact:action type="add" startTime="153950">
    <iact:property name="dataType"/>
    <iact:actionData xml:id="d62">
      <inkml:trace xmlns:inkml="http://www.w3.org/2003/InkML" xml:id="stk62" contextRef="#ctx0" brushRef="#br0">25682 7514 0,'35'0'88,"-17"0"-83,17 0 6,1 0-5,-19-17 4,19 17-4,-1 0 4,-17 0-2,17 0 17,-18 0 0,19 0 50,-1-18-51</inkml:trace>
    </iact:actionData>
  </iact:action>
  <iact:action type="add" startTime="155279">
    <iact:property name="dataType"/>
    <iact:actionData xml:id="d63">
      <inkml:trace xmlns:inkml="http://www.w3.org/2003/InkML" xml:id="stk63" contextRef="#ctx0" brushRef="#br0">25859 8079 0,'17'0'121,"36"0"-112,18 0 0,-36 0-4,18 0 2,-18 0 3,0 0-4,-17 0 4,17 0 14</inkml:trace>
    </iact:actionData>
  </iact:action>
</iact:actions>
</file>

<file path=ppt/ink/inkAction3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18:21.47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5469">
    <iact:property name="dataType"/>
    <iact:actionData xml:id="d0">
      <inkml:trace xmlns:inkml="http://www.w3.org/2003/InkML" xml:id="stk0" contextRef="#ctx0" brushRef="#br0">15804 10971 0,'36'0'77,"87"18"-76,1 17 10,34 18-6,-52-18 8,0-35-12,-35 0 9,-18 36 0,-36-36-4,1 0 9,35 0 13,-36-18-21,1 0 13,17 18-15,18-17 10,-53-1 1,35 18-1,-17-17 2,-18-36-4,18 17-3,-18-17 2,0-17-7,0-18 6,-53-18-6,-53 0 6,-35 18-6,88-18 1,-35 18 4,17 35 2,-17 0-7,17-35 4,-34 35-2,34-35 1,-17 52-3,70 1 7,-105 0-7,52 35 6,-35-35-6,36 35 5,-18 0 0,-1 0-5,-34 0 9,52 0-13,19 0 9,-54 0-5,70 17 1,1-17 4,-53 35 2,70-35-7,-35 36 6,36-36 67,17 70-70,0 36-3,0 18 6,0 87-6,70 1 8,1 0-8,-18-36 4,17-17-4,1 0 7,-18-54 0,0-52-6,17 18-1,18 17 6,-52-53-6,34 1 6,1-1-6,-36-18 2,18-17 3,-18 36-5,1-36 5,-19 0 30,1 0-27,17-18 7</inkml:trace>
    </iact:actionData>
  </iact:action>
  <iact:action type="add" startTime="6803">
    <iact:property name="dataType"/>
    <iact:actionData xml:id="d1">
      <inkml:trace xmlns:inkml="http://www.w3.org/2003/InkML" xml:id="stk1" contextRef="#ctx0" brushRef="#br0">16880 12488 0,'0'0'3,"71"0"-2,0 36 4,52-36 4,-70 0-4,70 35 6,-52-35-6,-18 0 8,17 0-8,1 0 5,0 0-5,34 0 6,-16 0-5,16-18 4,-34 18-5,52-17 5,-105-1-1,53-17-4,-18 35 14,17 0-4,-52 0 56,-18-36-56,0 19-11,0-54 1,-18 1 10,-70-71-14,0 17 10,-53-70-6,17 88 5,18 0-5,36 18 6,-36-18-4,-35 71 3,70 0-3,-52-18-2,52 18 3,1 35 2,52 0-2,-53 0-3,36 0 31,-18 35-8,36 0-15,-72 36-8,89-18 5,-53 0-5,18 17 6,18-35-6,-36 18 6,53-17-5,-36 34 4,36-35-3,0 1-2,0 17 5,0 17 2,0-52-4,0-1-3,0 1 2,0 0 3</inkml:trace>
    </iact:actionData>
  </iact:action>
  <iact:action type="add" startTime="8550">
    <iact:property name="dataType"/>
    <iact:actionData xml:id="d2">
      <inkml:trace xmlns:inkml="http://www.w3.org/2003/InkML" xml:id="stk2" contextRef="#ctx0" brushRef="#br0">25647 4445 0,'18'0'23,"52"0"-9,-17 0-9,18 18 5,-18 52 0,-18 1-5,0-18 5,18 52 2,0-34-11,-18 0 9,-17 34 0,17-69-3,0 34-2,-17-34 7,0 69-6,-1-105 6,-17 53-7,0 0 4,0 18-3,0-1 11,0-52-16,0 53 3,0-1 8,0 1-3,0-54-2,0 19 4,0-1-2,0-18 16,0 36-8,0-35-7,-35 0 1,35 17-6,0 35 11,-18 19-7,1-89-4,17 70 6,-18-34-6,18-19 4</inkml:trace>
    </iact:actionData>
  </iact:action>
  <iact:action type="add" startTime="9662">
    <iact:property name="dataType"/>
    <iact:actionData xml:id="d3">
      <inkml:trace xmlns:inkml="http://www.w3.org/2003/InkML" xml:id="stk3" contextRef="#ctx0" brushRef="#br0">30480 4568 0,'18'18'88,"52"88"-79,18 35-4,18 53 5,-71-18-5,18-52 7,-17-18-7,-36-18 7,0-17-7,0-54 2,-18 54 3,-17-18 1,17-18-6,-17 0 2,35 36 18,-18-36-18,-35 18 2,18-18-1,0 36-3,-1-36 7,36-17-6,0-1 4,-70 54-2,52-71-3,1 35 6,-19 18-6,19-18 2,-19-17 3,1 53-4,0-36 4,17 0 1,-17 0-6,0-17 2,-1-18 13,36 18-15,-17-1 8,-1-17-1,-35 18-4,36 0 8,-1-18 8</inkml:trace>
    </iact:actionData>
  </iact:action>
  <iact:action type="add" startTime="11430">
    <iact:property name="dataType"/>
    <iact:actionData xml:id="d4">
      <inkml:trace xmlns:inkml="http://www.w3.org/2003/InkML" xml:id="stk4" contextRef="#ctx0" brushRef="#br0">18627 8008 0,'0'-18'7,"70"-17"3,-52 35-3,105-70-2,-52 34 9,-18 19-9,0-36 5,-36 53-5,54-36 5,-36 36 0,0 0-3,-17 0-2,17 0 6,-17 0-3,17 0 0,36 0-2,-1 0-1,36 0 9,-35 0-6,17 0-1,-35 53 6,-18-35-8,36 70 0,-71-70 0,70 17 5,-70-17-2,0 17-3,18 0 11,0 18-15,-18 71 12,0-107-7,0 54 6,0-18-11,0-18 15,0 18-11,-36-18 2,1 1-2,0-19 5,17-17-1,-17 35-4,-36-35 5,54 36-5,-54-36 4,1 0 1,-1 35-5,0-35 5,18 0-2,1 35 1,-1-35 0,35 0-4,-17 0 7,-1 0 2,19 0-9,-18 0 8,-36 0-8,18 0 4,-17 0-4,-36 0 7,-53-17-2,106-19-3,18 1-2,-36 0 4,36 17-4,-18-35 7,18-17-5,-18 17-2,35-35 4,1 35 9,-19 17-13,36 1 13</inkml:trace>
    </iact:actionData>
  </iact:action>
  <iact:action type="add" startTime="12719">
    <iact:property name="dataType"/>
    <iact:actionData xml:id="d5">
      <inkml:trace xmlns:inkml="http://www.w3.org/2003/InkML" xml:id="stk5" contextRef="#ctx0" brushRef="#br0">19085 8414 0,'18'0'16,"17"0"-9,0 0-2,-17 0 8,53 0-8,-1 17 4,-17-17-1,-35 53 3,17-35-3,-17 35-5,52-18 7,-87-35 176,17-18-182,-36-34 6,1 34 0,0-35-5,-1 18 3,19-1 2,-71 19-4,70-36 9,-17 18-13,-1-1 3,36 19 6,0-19-6,-35 1 11,35 18-12,0-1 12,-17 0-7,69 18 182,-16 0-183,-19 0-1,19 0 1,34 0 1,-35 0 0,-17 0-3,17 0-1,-17 0 13,17 36-7,-17-36 1,0 17-2,35 1 28,-36-18-27,-17 35-3,0-17 12,0-1-15,18 1 3,-18 0 7,0 17-8,0 0 2,0-17-3,0 17 4,0-17-3,0 52-2,-18-34 13,-17 34-12,17-35 38,-17-17-20,0 17 23,17-17-38</inkml:trace>
    </iact:actionData>
  </iact:action>
  <iact:action type="add" startTime="17520">
    <iact:property name="dataType"/>
    <iact:actionData xml:id="d6">
      <inkml:trace xmlns:inkml="http://www.w3.org/2003/InkML" xml:id="stk6" contextRef="#ctx0" brushRef="#br0">29968 10442 0,'18'0'14,"17"0"2,54-17-9,-37 17 2,72-53-4,-18 53 6,-53 0-3,17 0-1,1-36 3,-36 36-5,-17 0 22</inkml:trace>
    </iact:actionData>
  </iact:action>
  <iact:action type="add" startTime="18061">
    <iact:property name="dataType"/>
    <iact:actionData xml:id="d7">
      <inkml:trace xmlns:inkml="http://www.w3.org/2003/InkML" xml:id="stk7" contextRef="#ctx0" brushRef="#br0">29845 12435 0,'35'18'43,"36"-18"-42,17 0 9,-35-53-5,-18 35 6,0-17-6,-17 35 22,0 0-16,17 0 8</inkml:trace>
    </iact:actionData>
  </iact:action>
  <iact:action type="add" startTime="19214">
    <iact:property name="dataType"/>
    <iact:actionData xml:id="d8">
      <inkml:trace xmlns:inkml="http://www.w3.org/2003/InkML" xml:id="stk8" contextRef="#ctx0" brushRef="#br0">30092 13212 0,'35'0'46,"18"0"-41,18 0 12,-18 0-14,-36 0 2,1-36 4,17 36 33,0-35-29,1 17-3,-19 18 14</inkml:trace>
    </iact:actionData>
  </iact:action>
  <iact:action type="add" startTime="19943">
    <iact:property name="dataType"/>
    <iact:actionData xml:id="d9">
      <inkml:trace xmlns:inkml="http://www.w3.org/2003/InkML" xml:id="stk9" contextRef="#ctx0" brushRef="#br0">29757 11324 0,'106'-70'8,"-89"70"-3,107-36 5,-1 1 1,54-18-5,-36 18 3,0-18-3,18 18 0,-54-1 8,-52 36-9,18-35 0</inkml:trace>
    </iact:actionData>
  </iact:action>
  <iact:action type="add" startTime="21582">
    <iact:property name="dataType"/>
    <iact:actionData xml:id="d10">
      <inkml:trace xmlns:inkml="http://www.w3.org/2003/InkML" xml:id="stk10" contextRef="#ctx0" brushRef="#br0">22948 8925 0,'0'53'5,"0"18"5,-17-36-4,-54 88-1,36-105 7,-18 88-5,35-18 2,-35-35-4,36-35 6,-1 17-6,18-17 8,-18-1-8</inkml:trace>
    </iact:actionData>
  </iact:action>
  <iact:action type="add" startTime="21967">
    <iact:property name="dataType"/>
    <iact:actionData xml:id="d11">
      <inkml:trace xmlns:inkml="http://www.w3.org/2003/InkML" xml:id="stk11" contextRef="#ctx0" brushRef="#br0">22542 9349 0,'0'-18'13,"89"18"4,-54 0-9,53 35-2,-35 18 4,0 0-7,0-35 10,-35-18-8,-1 0 83</inkml:trace>
    </iact:actionData>
  </iact:action>
  <iact:action type="add" startTime="22670">
    <iact:property name="dataType"/>
    <iact:actionData xml:id="d12">
      <inkml:trace xmlns:inkml="http://www.w3.org/2003/InkML" xml:id="stk12" contextRef="#ctx0" brushRef="#br0">27358 9049 0,'18'0'67,"-18"17"-62,-71 72 2,53-54 3,-17-18 5,0 19-13,17-36 3,1 35 5,-19 0-3,1-35-1,17 36 4,-17-19 4</inkml:trace>
    </iact:actionData>
  </iact:action>
  <iact:action type="add" startTime="23207">
    <iact:property name="dataType"/>
    <iact:actionData xml:id="d13">
      <inkml:trace xmlns:inkml="http://www.w3.org/2003/InkML" xml:id="stk13" contextRef="#ctx0" brushRef="#br0">27129 9155 0,'35'0'9,"71"0"-2,-71 0 3,88 52-2,-52 37 3,0-54-1,34 18-5,-52 0-4,36 35 9,-54-35-3,18 0 3,-18-53-2,-17 0-3</inkml:trace>
    </iact:actionData>
  </iact:action>
  <iact:action type="add" startTime="32039">
    <iact:property name="dataType"/>
    <iact:actionData xml:id="d14">
      <inkml:trace xmlns:inkml="http://www.w3.org/2003/InkML" xml:id="stk14" contextRef="#ctx0" brushRef="#br0">22437 14781 0,'17'0'5,"19"-17"1,-19 17-1,18-36 9,1 36-9,17-35 1,-18 35 4,0-35-4,-17 35 4,17-18 7,0 18-1,1-35 7,-19 35-13,1 0 7</inkml:trace>
    </iact:actionData>
  </iact:action>
  <iact:action type="add" startTime="32734">
    <iact:property name="dataType"/>
    <iact:actionData xml:id="d15">
      <inkml:trace xmlns:inkml="http://www.w3.org/2003/InkML" xml:id="stk15" contextRef="#ctx0" brushRef="#br0">26652 14605 0,'18'18'58,"35"-18"-52,-18 0 4,0 0-3,-17 0-2,53-18 7,-36 18-5,-17 0-2,17 0 11,-18-18-4</inkml:trace>
    </iact:actionData>
  </iact:action>
</iact:actions>
</file>

<file path=ppt/ink/inkAction3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19:29.94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0305">
    <iact:property name="dataType"/>
    <iact:actionData xml:id="d0">
      <inkml:trace xmlns:inkml="http://www.w3.org/2003/InkML" xml:id="stk0" contextRef="#ctx0" brushRef="#br0">9719 9931 0,'18'0'48,"-1"0"-40,19 0-1,34 0 9,-17 0-15,-18 0 7,36 0-1,-53 0-2,52 0 6,1 0-1,-54 0-2,54 0-3,-36 0 3,18 0-3,-18 0 11,1 0-11,16 0 5,19 0-5,0 0 3,-18 0-3,-18 0 7,35 0-7,-34 0 7,-19 0-7,54 0 7,-36 0 7,0-18 0,-17 0-17,0 18 20</inkml:trace>
    </iact:actionData>
  </iact:action>
  <iact:action type="add" startTime="11378">
    <iact:property name="dataType"/>
    <iact:actionData xml:id="d1">
      <inkml:trace xmlns:inkml="http://www.w3.org/2003/InkML" xml:id="stk1" contextRef="#ctx0" brushRef="#br0">9825 11060 0,'17'0'54,"36"0"-46,0 0 0,18 0 6,-1 0-9,1 0 0,35 0 6,-36 0-6,-17 0 2,-17 0-2,34 0 7,-52 0-7,17 0 6,-17 0-6,17 0 10</inkml:trace>
    </iact:actionData>
  </iact:action>
  <iact:action type="add" startTime="12282">
    <iact:property name="dataType"/>
    <iact:actionData xml:id="d2">
      <inkml:trace xmlns:inkml="http://www.w3.org/2003/InkML" xml:id="stk2" contextRef="#ctx0" brushRef="#br0">9966 11112 0,'-18'0'272,"-35"18"-241,18 17-18,0 1 5,17-1-13,-17-17 9,0 17-9,-36 35 3,36-34-3,0-1 11,-1 18-6,1-18-5,0-35 6,-18 35-6,35-17 7,-17 0-7,17-1 7,-17 1-7,-18 35 14,0-53-8,18 35-6,35-17 4,-35 17-4,-1-17 5,-87 70-3,105-88 3,-17 35-5,0-17 6,17-18-6,-17 35 13,-36 0-13,54-17 3,-1 0 2,0-1-3,-35 1-2,36 0 4,-1-1 1,-53 71-1,-34-70-4,52 35 10,-18-18-2,1 1-10,34-1 12,-17-18 0,36 1 102,17 35-96,-18 0-11,-17-18 0,17 1-3,-17-1 10,0-18-9,-1 19 14</inkml:trace>
    </iact:actionData>
  </iact:action>
  <iact:action type="add" startTime="14379">
    <iact:property name="dataType"/>
    <iact:actionData xml:id="d3">
      <inkml:trace xmlns:inkml="http://www.w3.org/2003/InkML" xml:id="stk3" contextRef="#ctx0" brushRef="#br0">10319 11342 0,'35'17'162,"-17"19"-156,17 34 4,53 1 2,-35 35-7,18-1 7,17 37-11,-18-72 9,1 89-5,-18-106 0,35 17 5,-17 19 1,-36-54-2,18 53-4,-18-53 4,-17-17 1</inkml:trace>
    </iact:actionData>
  </iact:action>
  <iact:action type="add" startTime="15291">
    <iact:property name="dataType"/>
    <iact:actionData xml:id="d4">
      <inkml:trace xmlns:inkml="http://www.w3.org/2003/InkML" xml:id="stk4" contextRef="#ctx0" brushRef="#br0">10918 13617 0,'-17'-35'68,"17"0"-59,0-18-6,17 17 7,19-34-5,-36 35 12,0-18-3,35 53 15,18 0-12,-35-18-12,-1-17 1,18 35 5,1-18-6,-19 18 1,19 0 3,-36-17-1,17-1-3,19 18 12,-36-18 11,17 18-23,19-35 13,-19 0-10,18 35-1,-17 0-2,17-53 7,-17 35-7,53-35 7,-36-17-7,0 34 12,-17 1-11,-1 17 75,19 18-55,17 0-17,-18 0-3,-18 0 1,19 0 2,-1 0 3,-17 18-7,35 0 0,-36-1 3,1-17 2,0 36-2,-18-1-3,0-17 4,17-1 8,1 18-7,-18 1 6,0 17 0,0-18-7,0 0-4,0 1 10,0-1-14,-35 0 15,-18 18-15,35 0 7,-17-35-3,17-18 7,-17 0-5,-1 35-2,19 0 7,-36-17 5,35-1-12,1-17 5,-19 0-5,-34 36 3,52-36 11,-17 0-14,0 0 11,17 0-2,-17 0-9,-36 0 2,36-36-2,-53-52 6,52 53-6,1-71 7,-18 53-5,36 0 2,-19-17-4,19-19 6,-72 72-4,89-54 4,0 1-4,0-1-2,18 54 2,-18-19 3,0-17 1,35 36-6,-17-1 2,17-17 8,1-18-14,-1 53 20,35-35-16,1 35 11,-53 0-7,17 0-4,0 0 5,-17 0-5,17 0 7,18 0-5,-18 0 4,1 0-6,-19 0 6,18 0-1,18 0-4,-53 17-1,18 1 5</inkml:trace>
    </iact:actionData>
  </iact:action>
  <iact:action type="add" startTime="17057">
    <iact:property name="dataType"/>
    <iact:actionData xml:id="d5">
      <inkml:trace xmlns:inkml="http://www.w3.org/2003/InkML" xml:id="stk5" contextRef="#ctx0" brushRef="#br0">12965 11042 0,'-18'0'80,"-35"18"-75,0-1 5,35-17-2,-105 0-1,105 0 1,-52 0 2,52 0-4,-52 0 2,17 0 1,0 0-3,0 0 4,-18-17 3,1-19-3,17 19-5,0-1 5,0 0 0,-18-17-5,19 0 13,16 35-13,-17-18 10,36 1-10,-1 17 2,18-18-2,-18-17 5,1 17 0,-1-35 1,18-17-6,0 52 4,0-17-4,0-36 7,0 18-7,0 18 11,18-36-15,17 1 3,0-1 6,54-17-5,-54 17 7,18-34-2,17 69 5,-34-34-6,-1 70-4,-18-18 6,1 18-6,0 0 7,17 0 2,18 0-9,17 0 5,-34 0-5,17 0 9,-18 0-9,36 0 6,-1 0 3,-52 0-9,52 18 6,-52-18-5,0 17 5,34 19-4,-34-19-2,0 19 7,-18-19-7,0 36 8,35-18-8,-35-17 4,0 17-4,18-17 9,-18 17-4,0 1 16,0-19-10,0 18-1,-53 1 10,17-1-20,19-35 6,-18 35-3,-107 18 1,72 0-2,17-53-2,-18 35 4,1 1 1,35-36-4,-71 88 4,35-88 5,54 18-8,-1-18 3,0 0-4,-17 0 4,17 0 7,-17 0-12,17 0 5,-17 0 2,0 0 4</inkml:trace>
    </iact:actionData>
  </iact:action>
</iact:actions>
</file>

<file path=ppt/ink/inkAction3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19:51.21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3001">
    <iact:property name="dataType"/>
    <iact:actionData xml:id="d0">
      <inkml:trace xmlns:inkml="http://www.w3.org/2003/InkML" xml:id="stk0" contextRef="#ctx0" brushRef="#br0">10654 11289 0,'35'-35'31,"0"35"-14,-17 0-10,53 0 10,-54 0-12,19 0 9,-1 0-11,53-18 7,-53 0-2,1 18-3,87-35 4,-70 35 1,18 0-4,52-35 4,53-18 1,-52 18-6,-18 35 2,35-53-2,0 17 6,0 19-2,-88-1-1,17-17 1,-52 35-2,17 0 9</inkml:trace>
    </iact:actionData>
  </iact:action>
  <iact:action type="add" startTime="15873">
    <iact:property name="dataType"/>
    <iact:actionData xml:id="d1">
      <inkml:trace xmlns:inkml="http://www.w3.org/2003/InkML" xml:id="stk1" contextRef="#ctx0" brushRef="#br0">11430 11765 0,'-18'0'72,"18"35"-67,0 36 6,0-53-6,0 35 4,0-18 8,0 0-7,0-17-4,0 17-1,0-17 7,0 17 9</inkml:trace>
    </iact:actionData>
  </iact:action>
  <iact:action type="add" startTime="18729">
    <iact:property name="dataType"/>
    <iact:actionData xml:id="d2">
      <inkml:trace xmlns:inkml="http://www.w3.org/2003/InkML" xml:id="stk2" contextRef="#ctx0" brushRef="#br0">15064 11501 0,'-71'0'111,"18"35"-106,-35-18 5,0 72-2,70-89 0,-35 35 1,-17-35-2,-1 35 2,36 0-4,17-35 1,-17 36 4,17-36 0,-17 35-5,0-35 14,17 0-13,-17 18 4,-18-1 17</inkml:trace>
    </iact:actionData>
  </iact:action>
</iact:actions>
</file>

<file path=ppt/ink/inkAction3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20:39.61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8999">
    <iact:property name="dataType"/>
    <iact:actionData xml:id="d0">
      <inkml:trace xmlns:inkml="http://www.w3.org/2003/InkML" xml:id="stk0" contextRef="#ctx0" brushRef="#br0">7885 6438 0,'105'-17'88,"107"-36"-83,-36 53 6,54-106-6,17 18 7,0 35-7,-36 0 3,-70 53 2,36-36-3,-54 36-2,-35 0 7,18-35-7,18 35 7,-107 0-6,54 0 4,0 0-5,-19 0 10,-16 0-14,-1 0 8,-17 0 0,17 0-4,0 0 21</inkml:trace>
    </iact:actionData>
  </iact:action>
  <iact:action type="add" startTime="13536">
    <iact:property name="dataType"/>
    <iact:actionData xml:id="d1">
      <inkml:trace xmlns:inkml="http://www.w3.org/2003/InkML" xml:id="stk1" contextRef="#ctx0" brushRef="#br0">17939 4004 0,'70'-18'150,"-52"1"-149,35-19 3,106 1 6,-142 35-5,36-35 9,-18 35-10,18-18 5,-53 1 6,36 17-5,17-18 1,-36 0 9,1 1-3,-1 17-1,1 0-8,0-18-3</inkml:trace>
    </iact:actionData>
  </iact:action>
  <iact:action type="add" startTime="14656">
    <iact:property name="dataType"/>
    <iact:actionData xml:id="d2">
      <inkml:trace xmlns:inkml="http://www.w3.org/2003/InkML" xml:id="stk2" contextRef="#ctx0" brushRef="#br0">18221 4657 0,'71'0'52,"34"0"-49,-87 0 5,70-18 0,18-35-3,88-35 5,-123 53-1,52-1-4,-52 1 5,-18 17 0,-36 1-3,18-1-2</inkml:trace>
    </iact:actionData>
  </iact:action>
  <iact:action type="add" startTime="15360">
    <iact:property name="dataType"/>
    <iact:actionData xml:id="d3">
      <inkml:trace xmlns:inkml="http://www.w3.org/2003/InkML" xml:id="stk3" contextRef="#ctx0" brushRef="#br0">18450 5062 0,'18'0'58,"70"-17"-54,-35-1 12,-35 18-7,17 0-6,-17 0 9,17-35-6,0 35 12,-17-18 1</inkml:trace>
    </iact:actionData>
  </iact:action>
  <iact:action type="add" startTime="15879">
    <iact:property name="dataType"/>
    <iact:actionData xml:id="d4">
      <inkml:trace xmlns:inkml="http://www.w3.org/2003/InkML" xml:id="stk4" contextRef="#ctx0" brushRef="#br0">18556 5450 0,'-35'36'68,"105"-36"-35,-17-18-23,-17 0-5,-1 18 14</inkml:trace>
    </iact:actionData>
  </iact:action>
</iact:actions>
</file>

<file path=ppt/ink/inkAction4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21:06.70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4357">
    <iact:property name="dataType"/>
    <iact:actionData xml:id="d0">
      <inkml:trace xmlns:inkml="http://www.w3.org/2003/InkML" xml:id="stk0" contextRef="#ctx0" brushRef="#br0">8361 11042 0,'17'0'23,"72"0"-19,-36-18 6,52 18-3,19-35-2,-1 35 7,36-18-7,-71-17 8,124 17-7,-159 1 4,106-18-3,-142 35 0,19 0 1,-1 0-3,-18 0 51,19 0-44,-19 0-6,19 0 4,-1 0-4,-17 0 4,34-18-3,1 0-2,-35 18 7,53 0-5,-36 0 3,53-17 6,-88-1-11,35 18 106</inkml:trace>
    </iact:actionData>
  </iact:action>
  <iact:action type="add" startTime="6293">
    <iact:property name="dataType"/>
    <iact:actionData xml:id="d1">
      <inkml:trace xmlns:inkml="http://www.w3.org/2003/InkML" xml:id="stk1" contextRef="#ctx0" brushRef="#br0">19367 11042 0,'-17'18'61,"17"17"-51,0 0-4,0 18 4,0-18 0,0 36-4,53 35 2,35-18-3,-35 18 6,35-36-6,36 18 7,-1-35-7,71-17 0,-35 34 7,0 1-7,-107-71 3,72 35 2,52-35-5,1 0 5,-54 53-1,36-53-4,-18 0 4,-70 0 1,34 0-2,-34 0 2,17 0-6,0 0 6,1-18-3,52-35 3,-53 53-3,35-88-2,36 35 6,0-35-4,35 18 9,-18-1-11,-70-35 2,70-17-2,36 52 4,-35-17-1,-19 17 1,54-17-2,-106 0-2,-18 17 6,18 1-6,0 17 3,17-35 2,-105 70 1,17-35-6,0 36 1,1-19 4,-1 36-2,-17-35 2</inkml:trace>
    </iact:actionData>
  </iact:action>
  <iact:action type="add" startTime="8388">
    <iact:property name="dataType"/>
    <iact:actionData xml:id="d2">
      <inkml:trace xmlns:inkml="http://www.w3.org/2003/InkML" xml:id="stk2" contextRef="#ctx0" brushRef="#br0">20743 10707 0,'-35'0'111,"-71"53"-100,36 35-3,-89 18 1,18-18-4,17 0 6,-17 0-4,-53 18-2,71-18 5,52-52-2,-70 52 2,70-53-2,1 0 6,35-35-10,17 36 8,-70-19-7,-53 54 6,88-71-6,-53 70 13,-18-34-17,-52 52 9,35-35 1,0 35-10,17-53 10,-17 53-6,-35 18 6,105-70-6,-70 52 4,71-53 1,-36 18-4,88-35 4,-17-1-5,17-17 5,-17 36 2,17-36-7,54-71 144,-1 0-138,53 1-6,-17-18 5,-54-1-5,36 37 5,-17 16 1,-1 1-6,-35 17 6,0-17 11,0 53 51,0-1-64,0 89-2,-35-88 0,-18 35 3,-36 53-5,54-54 8,0 19-8,0-36-1,17 36 6,-17 17-1,-1-35-4,36-18 15,-17 1-14,-1-19 11,18 18 24,0-17-33,0 53-1,0-1-2,0-17 7,0 18-7,0-36 2,0-17 118,18-18-118,17 0 1,-17 0 0,17 0-3,0 0 22,-17 0-21</inkml:trace>
    </iact:actionData>
  </iact:action>
  <iact:action type="add" startTime="9829">
    <iact:property name="dataType"/>
    <iact:actionData xml:id="d3">
      <inkml:trace xmlns:inkml="http://www.w3.org/2003/InkML" xml:id="stk3" contextRef="#ctx0" brushRef="#br0">16757 13829 0,'0'18'79,"0"264"-70,0-88 0,35 17-4,-35 1 5,0-88-3,35-19-1,-52-105 164</inkml:trace>
    </iact:actionData>
  </iact:action>
  <iact:action type="add" startTime="10485">
    <iact:property name="dataType"/>
    <iact:actionData xml:id="d4">
      <inkml:trace xmlns:inkml="http://www.w3.org/2003/InkML" xml:id="stk4" contextRef="#ctx0" brushRef="#br0">16775 13688 0,'35'0'13,"-18"0"11,19 0-7,-1 0-5,-17 0 4,17 0 12,-17 0-4,17 0-9,-17 17-10,-18 19 12,0-19-6,0 54-5,0-36 3,0 18-1,0-18 1,-18 36-5,0-18 6,-35 0 1,36-53-6,-19 35 5,1 0-5,0-17 9,0-18 12,17 0-10,0 18-5,18 34 109</inkml:trace>
    </iact:actionData>
  </iact:action>
  <iact:action type="add" startTime="11301">
    <iact:property name="dataType"/>
    <iact:actionData xml:id="d5">
      <inkml:trace xmlns:inkml="http://www.w3.org/2003/InkML" xml:id="stk5" contextRef="#ctx0" brushRef="#br0">17304 14834 0,'17'-35'11,"19"35"-2,-1 0 1,-17 0-2,17 0-1,35-35-1,1-1 4,-36 36-3,36-35 3,-54 35 0,19 0-5,-1-35 2</inkml:trace>
    </iact:actionData>
  </iact:action>
  <iact:action type="add" startTime="11693">
    <iact:property name="dataType"/>
    <iact:actionData xml:id="d6">
      <inkml:trace xmlns:inkml="http://www.w3.org/2003/InkML" xml:id="stk6" contextRef="#ctx0" brushRef="#br0">17709 14499 0,'18'18'39,"17"17"-30,54 71-4,-89-71 6,35 36-6,-18-36 7,1-35-7</inkml:trace>
    </iact:actionData>
  </iact:action>
  <iact:action type="add" startTime="12301">
    <iact:property name="dataType"/>
    <iact:actionData xml:id="d7">
      <inkml:trace xmlns:inkml="http://www.w3.org/2003/InkML" xml:id="stk7" contextRef="#ctx0" brushRef="#br0">25065 13529 0,'35'141'70,"53"106"-65,-88-18 6,53 36-6,-17-159 3,34 53 2,-52-142 0,-18 1-3,0-36 97</inkml:trace>
    </iact:actionData>
  </iact:action>
  <iact:action type="add" startTime="12836">
    <iact:property name="dataType"/>
    <iact:actionData xml:id="d8">
      <inkml:trace xmlns:inkml="http://www.w3.org/2003/InkML" xml:id="stk8" contextRef="#ctx0" brushRef="#br0">25135 13406 0,'0'-53'81,"89"35"-76,16 0 6,-52 18-3,18-35-3,-36 35 2,0 0 27,-17 35 1,17 71-28,1 18 0,-36-19 2,0-16 3,0 17-11,0-1 10,-53-52-3,0 0 0,35-35-1,-17 17 4,0-35-6,-18 35 0,17-35 51,19 0-39,-18 0 10,70 18 46</inkml:trace>
    </iact:actionData>
  </iact:action>
  <iact:action type="add" startTime="13534">
    <iact:property name="dataType"/>
    <iact:actionData xml:id="d9">
      <inkml:trace xmlns:inkml="http://www.w3.org/2003/InkML" xml:id="stk9" contextRef="#ctx0" brushRef="#br0">26035 14464 0,'71'0'25,"-36"0"-6,-18 0-13,54-18 3,0 18-1,87-70 2,-87 70 2,52-53-11,-52 17 9,-53 36-5</inkml:trace>
    </iact:actionData>
  </iact:action>
  <iact:action type="add" startTime="16093">
    <iact:property name="dataType"/>
    <iact:actionData xml:id="d10">
      <inkml:trace xmlns:inkml="http://www.w3.org/2003/InkML" xml:id="stk10" contextRef="#ctx0" brushRef="#br0">17727 14623 0,'0'-18'58,"35"18"-36,36 0 1,-71 35-12,35 1-6,0-1 2,-17-35 19</inkml:trace>
    </iact:actionData>
  </iact:action>
  <iact:action type="add" startTime="16958">
    <iact:property name="dataType"/>
    <iact:actionData xml:id="d11">
      <inkml:trace xmlns:inkml="http://www.w3.org/2003/InkML" xml:id="stk11" contextRef="#ctx0" brushRef="#br0">18591 13688 0,'0'141'36,"-53"-53"-28,18 177-3,35-71 7,0-88-7,0-36 6,0-35-4,0-17 11,0 0 85,35-18-95,18-18-3,-35 18 4,35-35 2,-35 35-7,17 0 6,18-18 3,0-35-8</inkml:trace>
    </iact:actionData>
  </iact:action>
  <iact:action type="add" startTime="17381">
    <iact:property name="dataType"/>
    <iact:actionData xml:id="d12">
      <inkml:trace xmlns:inkml="http://www.w3.org/2003/InkML" xml:id="stk12" contextRef="#ctx0" brushRef="#br0">19685 14076 0,'0'-18'31,"-35"18"16,17 0-38,-52 18 24,52-1-25,-53 72-1,54-72 0,-36 19-2,17-1 7,1 0-8,18-17 3,-1-1 14,18 1 27,18-18-43,17 0 5,-18 0-5,19 0 15,-1 0-12,0 0-3,-17-18 5,53-17-5,-36 35 63,-18 18 26,1 123-85,0 18-1,52-54 1,-34 19-1,-36-54-3,17-70 46,1 0-36,-1 0 2,-17-229 9,0 176-21,0 18 4,0 0-3,0 17 4,0-17 21,0 17-17,0 1-4,0-1-5,0 106 95,0 141-94,18 71 1,-18-70 4,53 69-5,-53-122 4,0-54-3,0-70 1,0-18-1</inkml:trace>
    </iact:actionData>
  </iact:action>
  <iact:action type="add" startTime="18644">
    <iact:property name="dataType"/>
    <iact:actionData xml:id="d13">
      <inkml:trace xmlns:inkml="http://www.w3.org/2003/InkML" xml:id="stk13" contextRef="#ctx0" brushRef="#br0">20514 14446 0,'18'-17'11,"70"52"7,-53 88-6,18 54-7,-53 34 7,0 54-7,0-89 5,0 1-1,0-1-4,0-158 0,0 17 5,0-17 32,-53-89-34,35-193-3,-17-142 12,0-159-16,-71-70 8,36-35-1,17 264-3,53 230 9,-71 17-9,53 106 2,54 53 72,17 0-61,0 36-4,-1-19-6,1 72 2,36-19 0,-37 36-5,37-18 6,-54-17-6,18-1 11,-18-17-15,0 18 10,54 70-6,-89-35 3,0-36-3,0 36 5,0-35 0,0-1-2,0 1-2,0-54 3,-53 72-4,0-54 7,0 53-3,-35-17-4,70-71 10,18 17-9,-18 1 6,-17-18 41</inkml:trace>
    </iact:actionData>
  </iact:action>
  <iact:action type="add" startTime="19468">
    <iact:property name="dataType"/>
    <iact:actionData xml:id="d14">
      <inkml:trace xmlns:inkml="http://www.w3.org/2003/InkML" xml:id="stk14" contextRef="#ctx0" brushRef="#br0">21255 14781 0,'0'106'35,"0"18"-29,0 52 2,0-17 1,0-71-1,0-17-3,0-54 1</inkml:trace>
    </iact:actionData>
  </iact:action>
  <iact:action type="add" startTime="19976">
    <iact:property name="dataType"/>
    <iact:actionData xml:id="d15">
      <inkml:trace xmlns:inkml="http://www.w3.org/2003/InkML" xml:id="stk15" contextRef="#ctx0" brushRef="#br0">21026 15099 0,'0'0'1,"123"0"6,-52 0-4,-19 0 7,19 0-3,-36 0 3,-17 0-4,35-18 2</inkml:trace>
    </iact:actionData>
  </iact:action>
  <iact:action type="add" startTime="20502">
    <iact:property name="dataType"/>
    <iact:actionData xml:id="d16">
      <inkml:trace xmlns:inkml="http://www.w3.org/2003/InkML" xml:id="stk16" contextRef="#ctx0" brushRef="#br0">23036 14252 0,'36'-35'71,"34"0"-62,-35 35-3,54-89 4,-72 89-6,19-17 4,-1-1 11</inkml:trace>
    </iact:actionData>
  </iact:action>
  <iact:action type="add" startTime="20940">
    <iact:property name="dataType"/>
    <iact:actionData xml:id="d17">
      <inkml:trace xmlns:inkml="http://www.w3.org/2003/InkML" xml:id="stk17" contextRef="#ctx0" brushRef="#br0">23125 13970 0,'0'35'49,"0"18"-44,52 53 4,19-18 1,17 53-4,-35-35 4,0-53-2,-18 18-3,18-54 6,0 1 13,-35-18-15</inkml:trace>
    </iact:actionData>
  </iact:action>
  <iact:action type="add" startTime="21549">
    <iact:property name="dataType"/>
    <iact:actionData xml:id="d18">
      <inkml:trace xmlns:inkml="http://www.w3.org/2003/InkML" xml:id="stk18" contextRef="#ctx0" brushRef="#br0">27746 13000 0,'0'88'46,"0"106"-40,0-35 4,0 35-5,0-35 6,0 17-5,0-158 2,0 17 0</inkml:trace>
    </iact:actionData>
  </iact:action>
  <iact:action type="add" startTime="22029">
    <iact:property name="dataType"/>
    <iact:actionData xml:id="d19">
      <inkml:trace xmlns:inkml="http://www.w3.org/2003/InkML" xml:id="stk19" contextRef="#ctx0" brushRef="#br0">28434 13811 0,'-18'0'104,"18"36"-97,0-19-2,0 18 7,0-17 4,0 17-11,0-17 37,18-18-33,17 0 6,-17 0 8,17-18 15,-17-35-26,-1 36-6,1-18 4,0-1-3,-1 19-2,1 17 11,-18-18 99,106 124-108,-106 70 3,35-52 2,0 17-8,18-18 5,-53-52-2,0-54 2</inkml:trace>
    </iact:actionData>
  </iact:action>
  <iact:action type="add" startTime="22861">
    <iact:property name="dataType"/>
    <iact:actionData xml:id="d20">
      <inkml:trace xmlns:inkml="http://www.w3.org/2003/InkML" xml:id="stk20" contextRef="#ctx0" brushRef="#br0">30551 12753 0,'0'123'22,"0"1"-12,0 52-3,0 106 3,0-70 2,0-35-10,0-36 7,0-71-2,0-35 9,-53-52 61,17-230-67,-17 18-2,1-18-2,52 17 4</inkml:trace>
    </iact:actionData>
  </iact:action>
  <iact:action type="add" startTime="23181">
    <iact:property name="dataType"/>
    <iact:actionData xml:id="d21">
      <inkml:trace xmlns:inkml="http://www.w3.org/2003/InkML" xml:id="stk21" contextRef="#ctx0" brushRef="#br0">30268 12524 0,'36'0'25,"17"0"-10,-18 0-10,35 0 4,-52 17 1,17-17-4,1 0 4,-36 18-4,17-18 4,1 18 6,-1 17-9,-17-18-2,0 107 7,0-106-7,0 105 6,0-17-4,0 17 2,-52-34-1,-19 69-1,53-70 2,-17-52-2,35-19 8</inkml:trace>
    </iact:actionData>
  </iact:action>
  <iact:action type="add" startTime="23773">
    <iact:property name="dataType"/>
    <iact:actionData xml:id="d22">
      <inkml:trace xmlns:inkml="http://www.w3.org/2003/InkML" xml:id="stk22" contextRef="#ctx0" brushRef="#br0">31186 13582 0,'0'0'1,"17"0"3,18 0 5,1 0-4,-19 0 3,54-35 2,-53 35-4,70 0 4,71 0-4,-71 0 4,53 0-2,-35-18-3</inkml:trace>
    </iact:actionData>
  </iact:action>
  <iact:action type="add" startTime="25488">
    <iact:property name="dataType"/>
    <iact:actionData xml:id="d23">
      <inkml:trace xmlns:inkml="http://www.w3.org/2003/InkML" xml:id="stk23" contextRef="#ctx0" brushRef="#br0">5345 10989 0,'0'71'44,"0"34"-39,0 19 6,0 17-7,0-35 8,0-53-5,0-18-2,0 0 6,0-17 6,17 0 22,54-18-34,-1 0 6,19 0-5,69-159 5,107-106 0,-18-17-7,88-18 4,71-106-3,-1 18 6,-34 71-6,-142 88 7,-88 35-7,-17 35 8,-89 106-11,53-35 10</inkml:trace>
    </iact:actionData>
  </iact:action>
</iact:actions>
</file>

<file path=ppt/ink/inkAction4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21:38.44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6083">
    <iact:property name="dataType"/>
    <iact:actionData xml:id="d0">
      <inkml:trace xmlns:inkml="http://www.w3.org/2003/InkML" xml:id="stk0" contextRef="#ctx0" brushRef="#br0">23530 6844 0,'18'0'12,"0"0"-7,52 0 0,-35 0 0,18 0 4,18 0-1,-1 0 3,-52 0-5,53 0 4,-36 0-4,-17 0 4,17 0-4,0 0 4,-17 0 22,17 0 14,-17 0-28,17-35-3,18 35 124,-53 70-133,0 1-1,35 35 7,0 35-5,-35-36 2,53 107-3,-53 0 5,53-1-4,0 54 1,-53 35-1,0-71 1,0 53-3,35-35 6,-35-17-5,71-19 3,-53-52-2,-18 18 3,0-54 1,53 0-6,-53 1 1,0-18 4,35 35-3,-35-88 2,0 70-1,0-70 1,0 18-1,0 52-1,0-70 2,0 71-2,0 17 4,0 0-6,0 35 0,0 1 7,0 34-7,0 1 2,0-18 3,0 71 0,0-19-5,0-16 3,0-1 1,0 0 0,0 36-1,0 0-1,0-142 2,0 53 0,0 1-4,0-1 4,0 1 1,0-1-3,0-53-2,0 1 6,0 52-6,0-52 7,0-18-5,0-36 3,0 18-4,0 1 2,0-19 2,0 1-5,0-36 5,0 18-3,0-18 1,0 18-2,0-18 4,17 18 0,1-53-6,-18 36 6,0-1 0,0-18-5,0 54 5,18-18-5,-1-18 4,-17 36 1,0-1-3,0 1 1,0-18 5,36 70-9,-36-52 4,17-36-1,1-17 7,-18 17-13,-35 18 70,17-53-54,18 35 0,0-17-11,-53 35 4,18-18-3,-36 0 3,-17-17-2,35 0-3,-17-18 5,-1 35-5,18-35 7,18 35-6,-36-35 4,1 35-2,-1-35 3,18 0-9,18 0 8,17 0-1,-35 0-2,0 0-2,-17 0 6,17 0-3,-18 0 11,36 0-13,18 0 1,-19 0 12</inkml:trace>
    </iact:actionData>
  </iact:action>
  <iact:action type="add" startTime="8889">
    <iact:property name="dataType"/>
    <iact:actionData xml:id="d1">
      <inkml:trace xmlns:inkml="http://www.w3.org/2003/InkML" xml:id="stk1" contextRef="#ctx0" brushRef="#br0">9137 4551 0,'18'-35'62,"52"-1"-56,1 1 3,70-53-4,35 0 6,18-54-5,88 19 4,-70 0-4,0 52 5,52-52-5,-70 70 4,-70 17-3,17 36-2,53-106 9,-106 106-8,-53 0 2,18 0-2,18 0 3,52 0-1,-17 0 1,71 0-1,122 0 2,54 0-9,-18 36 11,195 70-6,-283-18 4,17 0-3,36 0 2,-88-35-4,-54 0 6,19-18-6,-54 18 5,71-53-2,-17 35 2,34-35-4,19 53 4,-19-17-3,54-1-2,-1-17 6,-17 35-3,-17-1 0,-19-52-1,54 36 4,-18 17-4,-18 0 0,36-36-1,-54 54 4,-17-18-1,-17-18-4,-107 0 2,19 0 3,16-17-2,-52 0 2,-17-18 4,-1 35-6,-17-35 2,17 35-5,0-35 5,-17 36-3,52-36 2,-34 17-1,-1-17 0,35 36 0,-52-1 0,70-18 0,18 1 0,-35 17-3,52 18 6,1-17-6,-36-1 6,-18 0-3,1 0-4,17-17 8,-70 0-6,-1-18 4,19 0 6,34 0 23,-52 0-29,17 0-4,36 0 3,-18 0-2,17 0-2,1 0 10,35 0-10,-71 0 5,35-18-5,-52 18 5</inkml:trace>
    </iact:actionData>
  </iact:action>
  <iact:action type="add" startTime="12913">
    <iact:property name="dataType"/>
    <iact:actionData xml:id="d2">
      <inkml:trace xmlns:inkml="http://www.w3.org/2003/InkML" xml:id="stk2" contextRef="#ctx0" brushRef="#br0">23442 8572 0,'18'0'15,"-1"0"19,19 0-17,17-17-10,-53-1-2,88-17 6,-71 35-6,1-18 6,53 1-5,-1-1 4,-35-17-3,-17 35 3,35-18-4,-35 0 3,-1 1 15</inkml:trace>
    </iact:actionData>
  </iact:action>
  <iact:action type="add" startTime="13561">
    <iact:property name="dataType"/>
    <iact:actionData xml:id="d3">
      <inkml:trace xmlns:inkml="http://www.w3.org/2003/InkML" xml:id="stk3" contextRef="#ctx0" brushRef="#br0">23566 9278 0,'52'-18'87,"1"1"-70,0-1-1,-53 0-8,71 18 0,-54-35 0</inkml:trace>
    </iact:actionData>
  </iact:action>
  <iact:action type="add" startTime="14385">
    <iact:property name="dataType"/>
    <iact:actionData xml:id="d4">
      <inkml:trace xmlns:inkml="http://www.w3.org/2003/InkML" xml:id="stk4" contextRef="#ctx0" brushRef="#br0">23742 9966 0,'18'0'15,"17"-18"1,35-17 7,-34 35-6,17-35-1,-36 35 89</inkml:trace>
    </iact:actionData>
  </iact:action>
  <iact:action type="add" startTime="15289">
    <iact:property name="dataType"/>
    <iact:actionData xml:id="d5">
      <inkml:trace xmlns:inkml="http://www.w3.org/2003/InkML" xml:id="stk5" contextRef="#ctx0" brushRef="#br0">23495 11818 0,'0'-35'49,"18"17"-43,-1 0 3,19 18-5,-19 0 7,36-17-6,-35-1 6,35 18-5,-18-17 4,-17 17 0,17-36-4,0 36 10,-17-35-10,17 35 240</inkml:trace>
    </iact:actionData>
  </iact:action>
  <iact:action type="add" startTime="17171">
    <iact:property name="dataType"/>
    <iact:actionData xml:id="d6">
      <inkml:trace xmlns:inkml="http://www.w3.org/2003/InkML" xml:id="stk6" contextRef="#ctx0" brushRef="#br0">23336 13688 0,'71'-36'14,"-1"1"-11,1 0 12,35-18-12,-53 18 7,-18 35-1,-17-18-4,17 18 5,0-18-5,-17 1 55</inkml:trace>
    </iact:actionData>
  </iact:action>
  <iact:action type="add" startTime="17840">
    <iact:property name="dataType"/>
    <iact:actionData xml:id="d7">
      <inkml:trace xmlns:inkml="http://www.w3.org/2003/InkML" xml:id="stk7" contextRef="#ctx0" brushRef="#br0">23795 14552 0,'0'-35'10,"35"-18"7,0 18-9,-17 35-1,17-18 3,106-17-5,-105 17 5,17-35-5,17 18 5,-35 0-3,-17 35 3,17-36-3</inkml:trace>
    </iact:actionData>
  </iact:action>
  <iact:action type="add" startTime="18448">
    <iact:property name="dataType"/>
    <iact:actionData xml:id="d8">
      <inkml:trace xmlns:inkml="http://www.w3.org/2003/InkML" xml:id="stk8" contextRef="#ctx0" brushRef="#br0">23618 15011 0,'18'0'8,"17"0"3,54-36-1,-37 36-5,54-35 3,35-18 0,-123 36 1,106-72-3,-54 54 3,71-53-2,-70 0 2,-36 88-1,36-18 7,-54 89 90</inkml:trace>
    </iact:actionData>
  </iact:action>
  <iact:action type="add" startTime="18977">
    <iact:property name="dataType"/>
    <iact:actionData xml:id="d9">
      <inkml:trace xmlns:inkml="http://www.w3.org/2003/InkML" xml:id="stk9" contextRef="#ctx0" brushRef="#br0">23777 16069 0,'-17'0'40,"34"-53"-33,71-17 3,1-1-5,-1-17 6,35 0-5,-35 17 4,-17 36-2,-53-1 0,35 19-1,-36-1 15</inkml:trace>
    </iact:actionData>
  </iact:action>
  <iact:action type="add" startTime="19537">
    <iact:property name="dataType"/>
    <iact:actionData xml:id="d10">
      <inkml:trace xmlns:inkml="http://www.w3.org/2003/InkML" xml:id="stk10" contextRef="#ctx0" brushRef="#br0">23477 16827 0,'0'-17'38,"36"-18"-33,34-36 3,1 36 2,17-18-1,-18-35 4,-17 35-11,-17 35 8,-1-17-6,-17 0 13</inkml:trace>
    </iact:actionData>
  </iact:action>
</iact:actions>
</file>

<file path=ppt/ink/inkAction4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22:12.96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3011">
    <iact:property name="dataType"/>
    <iact:actionData xml:id="d0">
      <inkml:trace xmlns:inkml="http://www.w3.org/2003/InkML" xml:id="stk0" contextRef="#ctx0" brushRef="#br0">6315 9172 0,'35'0'39,"0"0"-30,-17 0-2,70 0 1,-35 0 1,53 0-2,17 0 2,-52 0-4,17 0 6,0 0-4,-17 0 2,-18 0-1,70 0 0,-105 0-4,52 0 8,-34 0-2,-19 0-4,54 0-1,-36 0 6,-17 0-3,17 0-1,-17 0 0,35 0 3,-36-17-3,1 17-2,17 0 6,0-36-6,-17 36 6,35-17 6,-35 17-11,-1-36 76,19 1-67,-1 35-6,-18 0-1,1 0-3,-18-35 20,53 17-15</inkml:trace>
    </iact:actionData>
  </iact:action>
  <iact:action type="add" startTime="9627">
    <iact:property name="dataType"/>
    <iact:actionData xml:id="d1">
      <inkml:trace xmlns:inkml="http://www.w3.org/2003/InkML" xml:id="stk1" contextRef="#ctx0" brushRef="#br0">17745 8908 0,'17'0'81,"54"17"-72,52-17-5,-52 36 8,17-19-6,18 1 4,-53-18-3,88 17-2,-123 1 4,70-18 1,-18 0-6,1 0 6,-53 0-3,52 0 4,-35 0-7,18 0 8,-17 0-7,17 0 6,-1-18-5,-34 1 4,53-18 2,-18 17-7,17-17 1,-52 17 3,35-17-1,-18 35-3,35-36 8,1-34 2,-18 52-8,0-35 4,-18 18-6,18 0 3,-35 17 1,17-35 6,0 18 2,-35 17-5,18-17 8,-18 0-6</inkml:trace>
    </iact:actionData>
  </iact:action>
  <iact:action type="add" startTime="11675">
    <iact:property name="dataType"/>
    <iact:actionData xml:id="d2">
      <inkml:trace xmlns:inkml="http://www.w3.org/2003/InkML" xml:id="stk2" contextRef="#ctx0" brushRef="#br0">26282 4851 0,'35'17'46,"71"-17"-37,53 0-3,-124-35 5,106 17-4,-88 18 0,0-53 2,0 36-2,70-54 2,-105 71-2,35-17-2,-35-1 6,-1 0-2</inkml:trace>
    </iact:actionData>
  </iact:action>
  <iact:action type="add" startTime="13588">
    <iact:property name="dataType"/>
    <iact:actionData xml:id="d3">
      <inkml:trace xmlns:inkml="http://www.w3.org/2003/InkML" xml:id="stk3" contextRef="#ctx0" brushRef="#br0">26123 5662 0,'0'35'55,"0"-17"-45,35 0-4,1 35 2,-1-18-3,0 18 5,1-18 0,-1 18-2,-35 0-3,0-18 6,0-17 14,0 17 4,0-17-1,0 17-27,0 18 19,-35-35-15,-18-1 14,53 1-1,-53-1-12,0 36 10,-18-17 16</inkml:trace>
    </iact:actionData>
  </iact:action>
  <iact:action type="add" startTime="15964">
    <iact:property name="dataType"/>
    <iact:actionData xml:id="d4">
      <inkml:trace xmlns:inkml="http://www.w3.org/2003/InkML" xml:id="stk4" contextRef="#ctx0" brushRef="#br0">26158 7250 0,'53'-18'45,"36"18"-40,34 0 6,-52 0-6,-1 0 6,36 0-1,-35 0-4,-54 0 2,54-35-1</inkml:trace>
    </iact:actionData>
  </iact:action>
</iact:actions>
</file>

<file path=ppt/ink/inkAction4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22:45.49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000">
    <iact:property name="dataType"/>
    <iact:actionData xml:id="d0">
      <inkml:trace xmlns:inkml="http://www.w3.org/2003/InkML" xml:id="stk0" contextRef="#ctx0" brushRef="#br0">7108 9049 0,'53'0'54,"-35"0"-48,123 0 4,-88 53-1,53 17-4,-36-35 5,36 18-5,-53-35 6,88 35-5,-105-18 4,34-17-2,36 0 0,-71-1-3,-17 1 5,35-1-1,-53 1-1,35-18-2,-17 0 1,52 0 4,-34 0-6,34 35 4,-52-35 1,52 0 1,1 0-6,-54 0 1,19 0 4,-1 0-4,-17 0 4,52 0-1,-34 0 6,34-17 20,-52 17-22,17 0 19,0-36-7,-17 36-18,17 0 9,-17 0 0,-1-17-6,1-1-4,0 18 7,17-17 6,0 17 6,-35-18-19,18 0 5,35 18-6,-36-17 4,1 17 7</inkml:trace>
    </iact:actionData>
  </iact:action>
  <iact:action type="add" startTime="4149">
    <iact:property name="dataType"/>
    <iact:actionData xml:id="d1">
      <inkml:trace xmlns:inkml="http://www.w3.org/2003/InkML" xml:id="stk1" contextRef="#ctx0" brushRef="#br0">28187 3492 0,'-18'0'83,"18"36"-78,53 17 1,0 53 5,18-1-5,-1-34 1,-34 88 3,16-54-5,-34-16 6,0-36-6,17 52 6,-35-69-3,0-1 1,0 18 95,0-18-86,0 36-13,0-54 2,0 19 3,0 17-4,-18-36-1,1 1 7,-54 70-7,36-70 7,-36 52-7,18-17 6,-52 0-3,69 0 3,1-18-10,0 1 10,-1-1-2,-16-35 12</inkml:trace>
    </iact:actionData>
  </iact:action>
  <iact:action type="add" startTime="4989">
    <iact:property name="dataType"/>
    <iact:actionData xml:id="d2">
      <inkml:trace xmlns:inkml="http://www.w3.org/2003/InkML" xml:id="stk2" contextRef="#ctx0" brushRef="#br0">28205 5750 0,'-18'0'52,"18"71"-42,70 35-4,-34 35 4,17-18-2,-18 36 0,-17 17 0,17-35-2,-35-17 4,0-53-5,0-54 6,0 18 5,0 1-8,-53 17 32,53-36-35,-35-17 22,-18 0-17,53 18 6,-36-18-10,-16 18 0,52-1 12,-18 1-9,0-18-3</inkml:trace>
    </iact:actionData>
  </iact:action>
  <iact:action type="add" startTime="17101">
    <iact:property name="dataType"/>
    <iact:actionData xml:id="d3">
      <inkml:trace xmlns:inkml="http://www.w3.org/2003/InkML" xml:id="stk3" contextRef="#ctx0" brushRef="#br0">19032 9278 0,'18'35'38,"35"-17"-33,-35-18 7,87 18-6,-69-1 3,34 19-2,18-36 5,18 35-7,18 18 5,-36-53-3,35 0-2,-34 0 1,-19 0 5,1 0-5,-1 0 4,-52 0-3,17 0 3,-17 0-3,52 0 3,1 0-6,17 0 7,-35-18-5,0-17 4,35 35-3,-17-35 4,-54 35-6,54 0 5,17-18-1,-70 0-4,17 1 4,-17-1-1,35 0 7,-18-17-6,0 0 7,36-36-12,-54 54 6,19-1 2,34-70-6,-70 70-2,35-17 8,-35 0 26</inkml:trace>
    </iact:actionData>
  </iact:action>
  <iact:action type="add" startTime="20117">
    <iact:property name="dataType"/>
    <iact:actionData xml:id="d4">
      <inkml:trace xmlns:inkml="http://www.w3.org/2003/InkML" xml:id="stk4" contextRef="#ctx0" brushRef="#br0">18133 11853 0,'35'0'15,"0"0"-9,18 0 4,-17 0-2,69 0-3,-34 0 5,-1 0-2,-17 0 1,18 0-2,-36 0 2,36-35-1,-54 35-3,19 0 5,17-18-3,-53 1 10,35-1-10,-17 0 3,-18 1-6,17-1 7,18-35-5,-35-17 4,53-18-4,-35 70 4,-18 0 1,18-35-6</inkml:trace>
    </iact:actionData>
  </iact:action>
  <iact:action type="add" startTime="21556">
    <iact:property name="dataType"/>
    <iact:actionData xml:id="d5">
      <inkml:trace xmlns:inkml="http://www.w3.org/2003/InkML" xml:id="stk5" contextRef="#ctx0" brushRef="#br0">7867 13917 0,'35'0'10,"18"18"-4,-53-1 3,71 19 1,-54-1-4,54 53 2,-1-17-1,36-1-2,0 1 7,0 17-7,17-35 6,-17-35-6,-18-1 3,-17-17 3,0 0-6,-54 0 6,18 0-5,36 0 4,-53 0-4,17 0 3,18 0 8,-53-17-11,35 17 20,0-36 36,-17 36-46,17 0-2,-17 0 6,88-17-12,-71-19 8,18 19-9,-53-1 1,35 18 8,53-35 9,-70 17 43,0 18 24</inkml:trace>
    </iact:actionData>
  </iact:action>
  <iact:action type="add" startTime="23477">
    <iact:property name="dataType"/>
    <iact:actionData xml:id="d6">
      <inkml:trace xmlns:inkml="http://www.w3.org/2003/InkML" xml:id="stk6" contextRef="#ctx0" brushRef="#br0">17745 13847 0,'17'0'5,"36"0"13,-17 0-12,34 35 4,36 18 0,-18-18-4,71-17 5,-71-1-6,0 19 4,53-36-4,71 0 7,17 52-6,-52-52 2,-1 0-4,-52 0 8,-1 0-5,-52 0 5,-18 0-7,35 0 2,-71-17 2,19 17-1,-1-18 0,-17-17-3,17 35 7,0-35-7,36-1 5,-54 1-5,36 17 8,18-52-8,17-18 1,-53 70 6,1-17-7,34-36 5,1 36-3,-54-18 3,36 35 5,-53-35 2,35 18 6,-17 35-15,17-35 19</inkml:trace>
    </iact:actionData>
  </iact:action>
  <iact:action type="add" startTime="30070">
    <iact:property name="dataType"/>
    <iact:actionData xml:id="d7">
      <inkml:trace xmlns:inkml="http://www.w3.org/2003/InkML" xml:id="stk7" contextRef="#ctx0" brushRef="#br0">10213 17039 0,'0'18'66,"0"-1"-55,0 1 45,0 0-39,18-18-10,17 0 33,0 0-33,0-36 3,1 1-2,34-35 4,-52 34-10,35-52 3,0-53 4,35 18 1,-18 34-3,-17-34 4,-17 35-5,-36 35 3,35 17 2,-35 1-6,18 18 12</inkml:trace>
    </iact:actionData>
  </iact:action>
  <iact:action type="add" startTime="32494">
    <iact:property name="dataType"/>
    <iact:actionData xml:id="d8">
      <inkml:trace xmlns:inkml="http://www.w3.org/2003/InkML" xml:id="stk8" contextRef="#ctx0" brushRef="#br0">13811 16686 0,'-17'18'18,"17"35"-13,0 17 1,0 1 4,0 0-2,0 34 2,0-69-5,0-19 5,0 19-3,53-54 143,-18-17-140,0-1-5,36-34 7,-1-54-7,-52 89 5,52-88-3,-70 52 3,53-17-4,18 17 4,-54-52-3,36 17 3,-35 0-4,53 18 3,-18-18-1,17 0 0,-35 36 0,1-1-1,-19 18 6,1 36-12,-18-1 17</inkml:trace>
    </iact:actionData>
  </iact:action>
  <iact:action type="add" startTime="34061">
    <iact:property name="dataType"/>
    <iact:actionData xml:id="d9">
      <inkml:trace xmlns:inkml="http://www.w3.org/2003/InkML" xml:id="stk9" contextRef="#ctx0" brushRef="#br0">17833 16439 0,'0'18'173,"0"17"-150,-18-17 181,18 0-193,0 17 23,0-53 212,53-70-242,-18 18 6,18 17-4,18-18 5,-71 18 0,53 18-5,-18-36-1,0 36 12,-17-18 1,17 18-3,-17 35-8,0-35 8,-1-18 3,19 53 13,-19 0-22</inkml:trace>
    </iact:actionData>
  </iact:action>
  <iact:action type="add" startTime="37108">
    <iact:property name="dataType"/>
    <iact:actionData xml:id="d10">
      <inkml:trace xmlns:inkml="http://www.w3.org/2003/InkML" xml:id="stk10" contextRef="#ctx0" brushRef="#br0">11571 15064 0,'-35'0'48,"17"0"-7,-17 0 47,17 0-81,-17 0 2,-36 0-1,1 0-2,-18 17 3,35-17 2,35 0-5,-17 36 4,-18-19 11,35 18 130,-17 18-142,0-17 5,-1-1-6,19 53 2,17-70-4,-35 17 4,35-17-4,-36-1 37,36 1 60,18 35-95,-18-36 0,0 19 0,0-19-3,18 1 14,-18 0-3</inkml:trace>
    </iact:actionData>
  </iact:action>
  <iact:action type="add" startTime="38718">
    <iact:property name="dataType"/>
    <iact:actionData xml:id="d11">
      <inkml:trace xmlns:inkml="http://www.w3.org/2003/InkML" xml:id="stk11" contextRef="#ctx0" brushRef="#br0">6650 16633 0,'-18'18'6,"18"0"25,18-18-24,17 17-1,0-17 5,1 18-5,70 0 3,-71 17 2,35-35-5,19 35 5,-1 0-6,-35-35 1,17 0 3,1 0-1,-1 36 1,-17-36-1,71 0 1,-89 0-4,36 0 4,-19 0-4,19 0 6,-18 0-6,17 0 2,-34 0 3,17 0-3,53 0 3,-18-18-4,88-35 6,-105 53-7,-1 0 5,1 0-4,35-35 4,-71 35 1,71 0-6,-36-35 2,-34 35 3,34 0-2,-52 0-3,35-18 15,-36 18-7,1 0 12,35-18-17,-36 1-1,72-19 3,-54 36-3,53-17-2,-35-1 9,35-17-12,-35 35 9,18-35-5,-54 35 4,54-36-5,-36 36 5,0 0 7</inkml:trace>
    </iact:actionData>
  </iact:action>
  <iact:action type="add" startTime="49909">
    <iact:property name="dataType"/>
    <iact:actionData xml:id="d12">
      <inkml:trace xmlns:inkml="http://www.w3.org/2003/InkML" xml:id="stk12" contextRef="#ctx0" brushRef="#br0">2681 15399 0,'-70'53'68,"34"-53"-62,-17 17-2,0 36 7,-52 18-2,16-54 5,89 1-4,-70 17-4,17 1 4,18-36 5,-1 17-5,19-17 13,-1 18-14,18 17 39,0-17-31,0 17 14,0 36-17,0-54 4,0 19-9,0-19 11,0 18 14,0-17-21,0 0-12,0 17 11,0 36-6,0-1 3,0-35-2,0-17 18,0 0 78,35-1-97,36 36 3,-18-53 1,-36 0-3,54 0-2,-18 18 7,-35-18-7,-1 0 5,19 0-1,-19 0 1,18 0-4,36 0 4,-53 0-5,17 0 6,0 0-8,-17 0 16,17 0-14</inkml:trace>
    </iact:actionData>
  </iact:action>
  <iact:action type="add" startTime="50886">
    <iact:property name="dataType"/>
    <iact:actionData xml:id="d13">
      <inkml:trace xmlns:inkml="http://www.w3.org/2003/InkML" xml:id="stk13" contextRef="#ctx0" brushRef="#br0">2399 16245 0,'0'0'5,"-71"0"1,54 0-1,-19 0 4,1 0 0,17 0 11,-17 0 152</inkml:trace>
    </iact:actionData>
  </iact:action>
</iact:actions>
</file>

<file path=ppt/ink/inkAction4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9-19T17:23:40.15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3127">
    <iact:property name="dataType"/>
    <iact:actionData xml:id="d0">
      <inkml:trace xmlns:inkml="http://www.w3.org/2003/InkML" xml:id="stk0" contextRef="#ctx0" brushRef="#br0">12524 6244 0,'17'0'60,"54"0"-51,-1 18-2,54 17 1,-1 53-3,-52-52 6,88 16-6,-89-16 4,36-1 1,-71-35-4,-17 0 4,0 0-2,-1 18-3,1-18 44,35-18-31,0 0 3,-53 1 6,17-19 102,-17 1-122,0 0-2,0 17 6,0-52-3,18 52 0,0 18 0</inkml:trace>
    </iact:actionData>
  </iact:action>
  <iact:action type="add" startTime="4172">
    <iact:property name="dataType"/>
    <iact:actionData xml:id="d1">
      <inkml:trace xmlns:inkml="http://www.w3.org/2003/InkML" xml:id="stk1" contextRef="#ctx0" brushRef="#br0">15258 6121 0,'0'17'52,"35"36"-41,106 35-6,-18-52 6,72 70-5,16-36 3,18 18 0,1 36-2,-1-71 1,-35-18-3,-17 18 6,-1 0-3,-53-53 1,1 0-2,-1 0 1,1 0 0,-71 0 0,35 0 1,-35 0-2,-18 0 2,-17 0-2,17-18 2,0 18-2,-17-35 3,17 35-4,-17-18 1,52 18 10,-70-17-12,18-1 5,35 0 0,-53-17-3,35 35-2,1-35 7,52-18-7,-88 18 5,17 35-3,54-18 3,-71-17-3,53-18 6,-36 35 14,-17 0-10,18-34-9,0 34 4</inkml:trace>
    </iact:actionData>
  </iact:action>
  <iact:action type="add" startTime="6101">
    <iact:property name="dataType"/>
    <iact:actionData xml:id="d2">
      <inkml:trace xmlns:inkml="http://www.w3.org/2003/InkML" xml:id="stk2" contextRef="#ctx0" brushRef="#br0">23707 6032 0,'88'0'58,"71"53"-55,105 0 5,107 0-4,-72-35 9,-34 0-7,-53 34 4,-18-52-6,0 53 7,-124-53-2,-17 0-2,-17 0 4,-19 0 34,1 0-24,-1-17-5,1 17-3,53-36-9,-1 36 7,54-35-5,-19-18 4,37-17-2,52-36 0,-71 71-4,-52-1 7,70-52-2,-71 53-2,-17 17 2,-35 1-2</inkml:trace>
    </iact:actionData>
  </iact:action>
  <iact:action type="add" startTime="8277">
    <iact:property name="dataType"/>
    <iact:actionData xml:id="d3">
      <inkml:trace xmlns:inkml="http://www.w3.org/2003/InkML" xml:id="stk3" contextRef="#ctx0" brushRef="#br0">6826 10742 0,'-35'0'83,"0"0"-76,-54 0 0,1 0 2,0 0-2,-18 53 3,-17-53-4,52 35 3,18-35-2,18 36 2,-18-36-3,0 35 0,-35-18 5,70 1 2,1-18 40,-19 0-46,19 18 1,-1-1 39,1 1-31</inkml:trace>
    </iact:actionData>
  </iact:action>
  <iact:action type="add" startTime="8965">
    <iact:property name="dataType"/>
    <iact:actionData xml:id="d4">
      <inkml:trace xmlns:inkml="http://www.w3.org/2003/InkML" xml:id="stk4" contextRef="#ctx0" brushRef="#br0">5768 12682 0,'-35'-17'37,"-1"17"-27,-69 0-5,-19 0 7,1 35-7,-19 53 5,19-53-4,0 1 5,-19 52-6,54-53 13,53-17-11,17-1 27</inkml:trace>
    </iact:actionData>
  </iact:action>
  <iact:action type="add" startTime="9526">
    <iact:property name="dataType"/>
    <iact:actionData xml:id="d5">
      <inkml:trace xmlns:inkml="http://www.w3.org/2003/InkML" xml:id="stk5" contextRef="#ctx0" brushRef="#br0">5027 14287 0,'-53'18'33,"18"-18"-11,-53 0-14,-36 35 1,89-35-4,-89 53 5,72-35-5,-1-18 7,-18 35-7,53-35 7,-52 0 1,52 18-8</inkml:trace>
    </iact:actionData>
  </iact:action>
  <iact:action type="add" startTime="10381">
    <iact:property name="dataType"/>
    <iact:actionData xml:id="d6">
      <inkml:trace xmlns:inkml="http://www.w3.org/2003/InkML" xml:id="stk6" contextRef="#ctx0" brushRef="#br0">16069 10301 0,'318'0'3,"34"0"10,19 0-8,-107 0 4,-70 0-4,-17 0 6,-54 0-6,-88 0 6,-17 0 102,17 0-97,18 124-9,-53 105-3,53 71 9,0-36-8,0 71 5,0-70-5,-53 0 6,0-36-6,35-35 6,-35 0-3,53-35 0,-18 35 0,-35-88 3,0 17-6,0-52 6,0-1-6,0-52 2,0 52 0,0-34 3,0-19 6,0 19-9,0-19 8,0 18 2,0 1-12,0-1 17,0-17-21,-35 17 12,0 36-8,0-54 6,-1 18-5,19 1 4,-36 17-2,17-18 2,-34 0-6,-54 0 6,1 1-4,52-1 4,-70 18-2,18-18 0,-1 18-1,-34-18-2,69-35 8,-87 53-5,35-17 1,17 17-4,54-18 4,-18-35-5,35 17 9,35-17-6,-17 0 1,0 0 8,17 0-7,-17 0 19,17 0 32</inkml:trace>
    </iact:actionData>
  </iact:action>
  <iact:action type="add" startTime="12853">
    <iact:property name="dataType"/>
    <iact:actionData xml:id="d7">
      <inkml:trace xmlns:inkml="http://www.w3.org/2003/InkML" xml:id="stk7" contextRef="#ctx0" brushRef="#br0">23989 6632 0,'53'0'140,"53"0"-123,-36 0-12,36 0 7,70 0-6,-17 0 4,18-17-3,34-54-2,54 0 6,-71-34-6,-35 52 6,88-159 0,-159 141-6,0 54 2,0-71 0,-53 35 3,18 53-5,-17-36 7,-19 19-8,1-18 8,17 17 4,0 18-9,-35-18 1,18 1 0,17-1 0,-17-35 40,0 18-40,17-18 16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4" Type="http://schemas.microsoft.com/office/2011/relationships/inkAction" Target="../ink/inkAction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4" Type="http://schemas.microsoft.com/office/2011/relationships/inkAction" Target="../ink/inkAction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4" Type="http://schemas.microsoft.com/office/2011/relationships/inkAction" Target="../ink/inkAction3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11/relationships/inkAction" Target="../ink/inkAction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4" Type="http://schemas.microsoft.com/office/2011/relationships/inkAction" Target="../ink/inkAction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4" Type="http://schemas.microsoft.com/office/2011/relationships/inkAction" Target="../ink/inkAction6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11/relationships/inkAction" Target="../ink/inkAction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4" Type="http://schemas.microsoft.com/office/2011/relationships/inkAction" Target="../ink/inkAction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4" Type="http://schemas.microsoft.com/office/2011/relationships/inkAction" Target="../ink/inkAction9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11/relationships/inkAction" Target="../ink/inkAction10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2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4" Type="http://schemas.microsoft.com/office/2011/relationships/inkAction" Target="../ink/inkAction1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5" Type="http://schemas.microsoft.com/office/2011/relationships/inkAction" Target="../ink/inkAction12.xml"/><Relationship Id="rId4" Type="http://schemas.openxmlformats.org/officeDocument/2006/relationships/image" Target="../media/image18.jp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11/relationships/inkAction" Target="../ink/inkAction1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microsoft.com/office/2011/relationships/inkAction" Target="../ink/inkAction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microsoft.com/office/2011/relationships/inkAction" Target="../ink/inkAction15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11/relationships/inkAction" Target="../ink/inkAction16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microsoft.com/office/2011/relationships/inkAction" Target="../ink/inkAction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7" Type="http://schemas.openxmlformats.org/officeDocument/2006/relationships/image" Target="../media/image3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microsoft.com/office/2011/relationships/inkAction" Target="../ink/inkAction18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18" Type="http://schemas.openxmlformats.org/officeDocument/2006/relationships/image" Target="../media/image49.png"/><Relationship Id="rId3" Type="http://schemas.openxmlformats.org/officeDocument/2006/relationships/image" Target="../media/image34.png"/><Relationship Id="rId21" Type="http://schemas.openxmlformats.org/officeDocument/2006/relationships/image" Target="../media/image52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17" Type="http://schemas.openxmlformats.org/officeDocument/2006/relationships/image" Target="../media/image48.png"/><Relationship Id="rId25" Type="http://schemas.microsoft.com/office/2011/relationships/inkAction" Target="../ink/inkAction19.xml"/><Relationship Id="rId2" Type="http://schemas.openxmlformats.org/officeDocument/2006/relationships/image" Target="../media/image33.png"/><Relationship Id="rId16" Type="http://schemas.openxmlformats.org/officeDocument/2006/relationships/image" Target="../media/image47.png"/><Relationship Id="rId20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24" Type="http://schemas.openxmlformats.org/officeDocument/2006/relationships/image" Target="../media/image55.png"/><Relationship Id="rId5" Type="http://schemas.openxmlformats.org/officeDocument/2006/relationships/image" Target="../media/image36.png"/><Relationship Id="rId15" Type="http://schemas.openxmlformats.org/officeDocument/2006/relationships/image" Target="../media/image46.png"/><Relationship Id="rId23" Type="http://schemas.openxmlformats.org/officeDocument/2006/relationships/image" Target="../media/image54.png"/><Relationship Id="rId28" Type="http://schemas.openxmlformats.org/officeDocument/2006/relationships/image" Target="../media/image56.png"/><Relationship Id="rId10" Type="http://schemas.openxmlformats.org/officeDocument/2006/relationships/image" Target="../media/image41.png"/><Relationship Id="rId19" Type="http://schemas.openxmlformats.org/officeDocument/2006/relationships/image" Target="../media/image50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Relationship Id="rId14" Type="http://schemas.openxmlformats.org/officeDocument/2006/relationships/image" Target="../media/image45.png"/><Relationship Id="rId22" Type="http://schemas.openxmlformats.org/officeDocument/2006/relationships/image" Target="../media/image5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microsoft.com/office/2011/relationships/inkAction" Target="../ink/inkAction20.xml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10" Type="http://schemas.openxmlformats.org/officeDocument/2006/relationships/image" Target="../media/image62.png"/><Relationship Id="rId4" Type="http://schemas.openxmlformats.org/officeDocument/2006/relationships/image" Target="../media/image59.png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11/relationships/inkAction" Target="../ink/inkAction21.xml"/><Relationship Id="rId3" Type="http://schemas.openxmlformats.org/officeDocument/2006/relationships/image" Target="../media/image58.png"/><Relationship Id="rId7" Type="http://schemas.openxmlformats.org/officeDocument/2006/relationships/image" Target="../media/image64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11" Type="http://schemas.openxmlformats.org/officeDocument/2006/relationships/image" Target="../media/image65.png"/><Relationship Id="rId5" Type="http://schemas.openxmlformats.org/officeDocument/2006/relationships/image" Target="../media/image60.png"/><Relationship Id="rId4" Type="http://schemas.openxmlformats.org/officeDocument/2006/relationships/image" Target="../media/image6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58.png"/><Relationship Id="rId7" Type="http://schemas.openxmlformats.org/officeDocument/2006/relationships/image" Target="../media/image59.png"/><Relationship Id="rId12" Type="http://schemas.openxmlformats.org/officeDocument/2006/relationships/image" Target="../media/image6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0.png"/><Relationship Id="rId4" Type="http://schemas.openxmlformats.org/officeDocument/2006/relationships/image" Target="../media/image66.png"/><Relationship Id="rId9" Type="http://schemas.microsoft.com/office/2011/relationships/inkAction" Target="../ink/inkAction2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60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11" Type="http://schemas.microsoft.com/office/2011/relationships/inkAction" Target="../ink/inkAction23.xml"/><Relationship Id="rId5" Type="http://schemas.openxmlformats.org/officeDocument/2006/relationships/image" Target="../media/image70.png"/><Relationship Id="rId10" Type="http://schemas.openxmlformats.org/officeDocument/2006/relationships/image" Target="../media/image71.png"/><Relationship Id="rId4" Type="http://schemas.openxmlformats.org/officeDocument/2006/relationships/image" Target="../media/image69.png"/><Relationship Id="rId9" Type="http://schemas.openxmlformats.org/officeDocument/2006/relationships/image" Target="../media/image59.png"/><Relationship Id="rId14" Type="http://schemas.openxmlformats.org/officeDocument/2006/relationships/image" Target="../media/image7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58.png"/><Relationship Id="rId7" Type="http://schemas.openxmlformats.org/officeDocument/2006/relationships/image" Target="../media/image70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11" Type="http://schemas.openxmlformats.org/officeDocument/2006/relationships/image" Target="../media/image74.png"/><Relationship Id="rId5" Type="http://schemas.openxmlformats.org/officeDocument/2006/relationships/image" Target="../media/image60.png"/><Relationship Id="rId10" Type="http://schemas.openxmlformats.org/officeDocument/2006/relationships/image" Target="../media/image59.png"/><Relationship Id="rId4" Type="http://schemas.openxmlformats.org/officeDocument/2006/relationships/image" Target="../media/image73.png"/><Relationship Id="rId9" Type="http://schemas.openxmlformats.org/officeDocument/2006/relationships/image" Target="../media/image6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7.png"/><Relationship Id="rId3" Type="http://schemas.openxmlformats.org/officeDocument/2006/relationships/image" Target="../media/image58.png"/><Relationship Id="rId7" Type="http://schemas.openxmlformats.org/officeDocument/2006/relationships/image" Target="../media/image60.png"/><Relationship Id="rId12" Type="http://schemas.openxmlformats.org/officeDocument/2006/relationships/image" Target="../media/image59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11" Type="http://schemas.openxmlformats.org/officeDocument/2006/relationships/image" Target="../media/image63.png"/><Relationship Id="rId5" Type="http://schemas.openxmlformats.org/officeDocument/2006/relationships/image" Target="../media/image76.png"/><Relationship Id="rId10" Type="http://schemas.openxmlformats.org/officeDocument/2006/relationships/image" Target="../media/image66.png"/><Relationship Id="rId4" Type="http://schemas.openxmlformats.org/officeDocument/2006/relationships/image" Target="../media/image75.png"/><Relationship Id="rId9" Type="http://schemas.openxmlformats.org/officeDocument/2006/relationships/image" Target="../media/image7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59.png"/><Relationship Id="rId3" Type="http://schemas.openxmlformats.org/officeDocument/2006/relationships/image" Target="../media/image58.png"/><Relationship Id="rId7" Type="http://schemas.openxmlformats.org/officeDocument/2006/relationships/image" Target="../media/image76.png"/><Relationship Id="rId12" Type="http://schemas.openxmlformats.org/officeDocument/2006/relationships/image" Target="../media/image63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11" Type="http://schemas.openxmlformats.org/officeDocument/2006/relationships/image" Target="../media/image66.png"/><Relationship Id="rId5" Type="http://schemas.openxmlformats.org/officeDocument/2006/relationships/image" Target="../media/image70.png"/><Relationship Id="rId10" Type="http://schemas.openxmlformats.org/officeDocument/2006/relationships/image" Target="../media/image69.png"/><Relationship Id="rId4" Type="http://schemas.openxmlformats.org/officeDocument/2006/relationships/image" Target="../media/image78.png"/><Relationship Id="rId9" Type="http://schemas.openxmlformats.org/officeDocument/2006/relationships/image" Target="../media/image60.png"/><Relationship Id="rId14" Type="http://schemas.openxmlformats.org/officeDocument/2006/relationships/image" Target="../media/image79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70.png"/><Relationship Id="rId12" Type="http://schemas.openxmlformats.org/officeDocument/2006/relationships/image" Target="../media/image66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11" Type="http://schemas.openxmlformats.org/officeDocument/2006/relationships/image" Target="../media/image69.png"/><Relationship Id="rId5" Type="http://schemas.openxmlformats.org/officeDocument/2006/relationships/image" Target="../media/image60.png"/><Relationship Id="rId15" Type="http://schemas.openxmlformats.org/officeDocument/2006/relationships/image" Target="../media/image81.png"/><Relationship Id="rId10" Type="http://schemas.openxmlformats.org/officeDocument/2006/relationships/image" Target="../media/image73.png"/><Relationship Id="rId4" Type="http://schemas.openxmlformats.org/officeDocument/2006/relationships/image" Target="../media/image80.png"/><Relationship Id="rId9" Type="http://schemas.openxmlformats.org/officeDocument/2006/relationships/image" Target="../media/image76.png"/><Relationship Id="rId14" Type="http://schemas.openxmlformats.org/officeDocument/2006/relationships/image" Target="../media/image59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66.png"/><Relationship Id="rId3" Type="http://schemas.openxmlformats.org/officeDocument/2006/relationships/image" Target="../media/image58.png"/><Relationship Id="rId7" Type="http://schemas.openxmlformats.org/officeDocument/2006/relationships/image" Target="../media/image78.png"/><Relationship Id="rId12" Type="http://schemas.openxmlformats.org/officeDocument/2006/relationships/image" Target="../media/image69.png"/><Relationship Id="rId2" Type="http://schemas.openxmlformats.org/officeDocument/2006/relationships/image" Target="../media/image57.png"/><Relationship Id="rId16" Type="http://schemas.openxmlformats.org/officeDocument/2006/relationships/image" Target="../media/image8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png"/><Relationship Id="rId11" Type="http://schemas.openxmlformats.org/officeDocument/2006/relationships/image" Target="../media/image73.png"/><Relationship Id="rId5" Type="http://schemas.openxmlformats.org/officeDocument/2006/relationships/image" Target="../media/image60.png"/><Relationship Id="rId15" Type="http://schemas.openxmlformats.org/officeDocument/2006/relationships/image" Target="../media/image59.png"/><Relationship Id="rId10" Type="http://schemas.openxmlformats.org/officeDocument/2006/relationships/image" Target="../media/image76.png"/><Relationship Id="rId4" Type="http://schemas.openxmlformats.org/officeDocument/2006/relationships/image" Target="../media/image82.png"/><Relationship Id="rId9" Type="http://schemas.openxmlformats.org/officeDocument/2006/relationships/image" Target="../media/image75.png"/><Relationship Id="rId14" Type="http://schemas.openxmlformats.org/officeDocument/2006/relationships/image" Target="../media/image6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microsoft.com/office/2011/relationships/inkAction" Target="../ink/inkAction2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image" Target="../media/image97.png"/><Relationship Id="rId18" Type="http://schemas.openxmlformats.org/officeDocument/2006/relationships/image" Target="../media/image102.png"/><Relationship Id="rId26" Type="http://schemas.openxmlformats.org/officeDocument/2006/relationships/image" Target="../media/image110.png"/><Relationship Id="rId39" Type="http://schemas.microsoft.com/office/2011/relationships/inkAction" Target="../ink/inkAction25.xml"/><Relationship Id="rId3" Type="http://schemas.openxmlformats.org/officeDocument/2006/relationships/image" Target="../media/image87.png"/><Relationship Id="rId21" Type="http://schemas.openxmlformats.org/officeDocument/2006/relationships/image" Target="../media/image105.png"/><Relationship Id="rId34" Type="http://schemas.openxmlformats.org/officeDocument/2006/relationships/image" Target="../media/image118.png"/><Relationship Id="rId42" Type="http://schemas.openxmlformats.org/officeDocument/2006/relationships/image" Target="../media/image123.png"/><Relationship Id="rId7" Type="http://schemas.openxmlformats.org/officeDocument/2006/relationships/image" Target="../media/image91.png"/><Relationship Id="rId12" Type="http://schemas.openxmlformats.org/officeDocument/2006/relationships/image" Target="../media/image96.png"/><Relationship Id="rId17" Type="http://schemas.openxmlformats.org/officeDocument/2006/relationships/image" Target="../media/image101.png"/><Relationship Id="rId25" Type="http://schemas.openxmlformats.org/officeDocument/2006/relationships/image" Target="../media/image109.png"/><Relationship Id="rId33" Type="http://schemas.openxmlformats.org/officeDocument/2006/relationships/image" Target="../media/image117.png"/><Relationship Id="rId38" Type="http://schemas.openxmlformats.org/officeDocument/2006/relationships/image" Target="../media/image122.png"/><Relationship Id="rId2" Type="http://schemas.openxmlformats.org/officeDocument/2006/relationships/image" Target="../media/image86.png"/><Relationship Id="rId16" Type="http://schemas.openxmlformats.org/officeDocument/2006/relationships/image" Target="../media/image100.png"/><Relationship Id="rId20" Type="http://schemas.openxmlformats.org/officeDocument/2006/relationships/image" Target="../media/image104.png"/><Relationship Id="rId29" Type="http://schemas.openxmlformats.org/officeDocument/2006/relationships/image" Target="../media/image1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png"/><Relationship Id="rId11" Type="http://schemas.openxmlformats.org/officeDocument/2006/relationships/image" Target="../media/image95.png"/><Relationship Id="rId24" Type="http://schemas.openxmlformats.org/officeDocument/2006/relationships/image" Target="../media/image108.png"/><Relationship Id="rId32" Type="http://schemas.openxmlformats.org/officeDocument/2006/relationships/image" Target="../media/image116.png"/><Relationship Id="rId37" Type="http://schemas.openxmlformats.org/officeDocument/2006/relationships/image" Target="../media/image121.png"/><Relationship Id="rId5" Type="http://schemas.openxmlformats.org/officeDocument/2006/relationships/image" Target="../media/image89.png"/><Relationship Id="rId15" Type="http://schemas.openxmlformats.org/officeDocument/2006/relationships/image" Target="../media/image99.png"/><Relationship Id="rId23" Type="http://schemas.openxmlformats.org/officeDocument/2006/relationships/image" Target="../media/image107.png"/><Relationship Id="rId28" Type="http://schemas.openxmlformats.org/officeDocument/2006/relationships/image" Target="../media/image112.png"/><Relationship Id="rId36" Type="http://schemas.openxmlformats.org/officeDocument/2006/relationships/image" Target="../media/image120.png"/><Relationship Id="rId10" Type="http://schemas.openxmlformats.org/officeDocument/2006/relationships/image" Target="../media/image94.png"/><Relationship Id="rId19" Type="http://schemas.openxmlformats.org/officeDocument/2006/relationships/image" Target="../media/image103.png"/><Relationship Id="rId31" Type="http://schemas.openxmlformats.org/officeDocument/2006/relationships/image" Target="../media/image115.png"/><Relationship Id="rId4" Type="http://schemas.openxmlformats.org/officeDocument/2006/relationships/image" Target="../media/image88.png"/><Relationship Id="rId9" Type="http://schemas.openxmlformats.org/officeDocument/2006/relationships/image" Target="../media/image93.png"/><Relationship Id="rId14" Type="http://schemas.openxmlformats.org/officeDocument/2006/relationships/image" Target="../media/image98.png"/><Relationship Id="rId22" Type="http://schemas.openxmlformats.org/officeDocument/2006/relationships/image" Target="../media/image106.png"/><Relationship Id="rId27" Type="http://schemas.openxmlformats.org/officeDocument/2006/relationships/image" Target="../media/image111.png"/><Relationship Id="rId30" Type="http://schemas.openxmlformats.org/officeDocument/2006/relationships/image" Target="../media/image114.png"/><Relationship Id="rId35" Type="http://schemas.openxmlformats.org/officeDocument/2006/relationships/image" Target="../media/image119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13" Type="http://schemas.openxmlformats.org/officeDocument/2006/relationships/image" Target="../media/image135.png"/><Relationship Id="rId18" Type="http://schemas.openxmlformats.org/officeDocument/2006/relationships/image" Target="../media/image140.png"/><Relationship Id="rId3" Type="http://schemas.openxmlformats.org/officeDocument/2006/relationships/image" Target="../media/image125.png"/><Relationship Id="rId21" Type="http://schemas.openxmlformats.org/officeDocument/2006/relationships/image" Target="../media/image143.png"/><Relationship Id="rId7" Type="http://schemas.openxmlformats.org/officeDocument/2006/relationships/image" Target="../media/image129.png"/><Relationship Id="rId12" Type="http://schemas.openxmlformats.org/officeDocument/2006/relationships/image" Target="../media/image134.png"/><Relationship Id="rId17" Type="http://schemas.openxmlformats.org/officeDocument/2006/relationships/image" Target="../media/image139.png"/><Relationship Id="rId25" Type="http://schemas.openxmlformats.org/officeDocument/2006/relationships/image" Target="../media/image144.png"/><Relationship Id="rId2" Type="http://schemas.openxmlformats.org/officeDocument/2006/relationships/image" Target="../media/image124.png"/><Relationship Id="rId16" Type="http://schemas.openxmlformats.org/officeDocument/2006/relationships/image" Target="../media/image138.png"/><Relationship Id="rId20" Type="http://schemas.openxmlformats.org/officeDocument/2006/relationships/image" Target="../media/image1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8.png"/><Relationship Id="rId11" Type="http://schemas.openxmlformats.org/officeDocument/2006/relationships/image" Target="../media/image133.png"/><Relationship Id="rId5" Type="http://schemas.openxmlformats.org/officeDocument/2006/relationships/image" Target="../media/image127.png"/><Relationship Id="rId15" Type="http://schemas.openxmlformats.org/officeDocument/2006/relationships/image" Target="../media/image137.png"/><Relationship Id="rId10" Type="http://schemas.openxmlformats.org/officeDocument/2006/relationships/image" Target="../media/image132.png"/><Relationship Id="rId19" Type="http://schemas.openxmlformats.org/officeDocument/2006/relationships/image" Target="../media/image141.png"/><Relationship Id="rId4" Type="http://schemas.openxmlformats.org/officeDocument/2006/relationships/image" Target="../media/image126.png"/><Relationship Id="rId9" Type="http://schemas.openxmlformats.org/officeDocument/2006/relationships/image" Target="../media/image131.png"/><Relationship Id="rId14" Type="http://schemas.openxmlformats.org/officeDocument/2006/relationships/image" Target="../media/image136.png"/><Relationship Id="rId22" Type="http://schemas.microsoft.com/office/2011/relationships/inkAction" Target="../ink/inkAction26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13" Type="http://schemas.openxmlformats.org/officeDocument/2006/relationships/image" Target="../media/image145.png"/><Relationship Id="rId18" Type="http://schemas.openxmlformats.org/officeDocument/2006/relationships/image" Target="../media/image139.png"/><Relationship Id="rId26" Type="http://schemas.microsoft.com/office/2011/relationships/inkAction" Target="../ink/inkAction27.xml"/><Relationship Id="rId3" Type="http://schemas.openxmlformats.org/officeDocument/2006/relationships/image" Target="../media/image125.png"/><Relationship Id="rId21" Type="http://schemas.openxmlformats.org/officeDocument/2006/relationships/image" Target="../media/image150.png"/><Relationship Id="rId7" Type="http://schemas.openxmlformats.org/officeDocument/2006/relationships/image" Target="../media/image129.png"/><Relationship Id="rId12" Type="http://schemas.openxmlformats.org/officeDocument/2006/relationships/image" Target="../media/image134.png"/><Relationship Id="rId17" Type="http://schemas.openxmlformats.org/officeDocument/2006/relationships/image" Target="../media/image147.png"/><Relationship Id="rId25" Type="http://schemas.openxmlformats.org/officeDocument/2006/relationships/image" Target="../media/image153.png"/><Relationship Id="rId2" Type="http://schemas.openxmlformats.org/officeDocument/2006/relationships/image" Target="../media/image124.png"/><Relationship Id="rId16" Type="http://schemas.openxmlformats.org/officeDocument/2006/relationships/image" Target="../media/image146.png"/><Relationship Id="rId20" Type="http://schemas.openxmlformats.org/officeDocument/2006/relationships/image" Target="../media/image149.png"/><Relationship Id="rId29" Type="http://schemas.openxmlformats.org/officeDocument/2006/relationships/image" Target="../media/image15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8.png"/><Relationship Id="rId11" Type="http://schemas.openxmlformats.org/officeDocument/2006/relationships/image" Target="../media/image133.png"/><Relationship Id="rId24" Type="http://schemas.openxmlformats.org/officeDocument/2006/relationships/image" Target="../media/image152.png"/><Relationship Id="rId5" Type="http://schemas.openxmlformats.org/officeDocument/2006/relationships/image" Target="../media/image127.png"/><Relationship Id="rId15" Type="http://schemas.openxmlformats.org/officeDocument/2006/relationships/image" Target="../media/image137.png"/><Relationship Id="rId23" Type="http://schemas.openxmlformats.org/officeDocument/2006/relationships/image" Target="../media/image151.png"/><Relationship Id="rId10" Type="http://schemas.openxmlformats.org/officeDocument/2006/relationships/image" Target="../media/image132.png"/><Relationship Id="rId19" Type="http://schemas.openxmlformats.org/officeDocument/2006/relationships/image" Target="../media/image148.png"/><Relationship Id="rId4" Type="http://schemas.openxmlformats.org/officeDocument/2006/relationships/image" Target="../media/image126.png"/><Relationship Id="rId9" Type="http://schemas.openxmlformats.org/officeDocument/2006/relationships/image" Target="../media/image131.png"/><Relationship Id="rId14" Type="http://schemas.openxmlformats.org/officeDocument/2006/relationships/image" Target="../media/image136.png"/><Relationship Id="rId22" Type="http://schemas.openxmlformats.org/officeDocument/2006/relationships/image" Target="../media/image142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13" Type="http://schemas.openxmlformats.org/officeDocument/2006/relationships/image" Target="../media/image156.png"/><Relationship Id="rId18" Type="http://schemas.openxmlformats.org/officeDocument/2006/relationships/image" Target="../media/image149.png"/><Relationship Id="rId26" Type="http://schemas.openxmlformats.org/officeDocument/2006/relationships/image" Target="../media/image167.png"/><Relationship Id="rId3" Type="http://schemas.openxmlformats.org/officeDocument/2006/relationships/image" Target="../media/image125.png"/><Relationship Id="rId21" Type="http://schemas.openxmlformats.org/officeDocument/2006/relationships/image" Target="../media/image163.png"/><Relationship Id="rId7" Type="http://schemas.openxmlformats.org/officeDocument/2006/relationships/image" Target="../media/image129.png"/><Relationship Id="rId12" Type="http://schemas.openxmlformats.org/officeDocument/2006/relationships/image" Target="../media/image155.png"/><Relationship Id="rId17" Type="http://schemas.openxmlformats.org/officeDocument/2006/relationships/image" Target="../media/image160.png"/><Relationship Id="rId25" Type="http://schemas.openxmlformats.org/officeDocument/2006/relationships/image" Target="../media/image166.png"/><Relationship Id="rId2" Type="http://schemas.openxmlformats.org/officeDocument/2006/relationships/image" Target="../media/image124.png"/><Relationship Id="rId16" Type="http://schemas.openxmlformats.org/officeDocument/2006/relationships/image" Target="../media/image159.png"/><Relationship Id="rId20" Type="http://schemas.openxmlformats.org/officeDocument/2006/relationships/image" Target="../media/image1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8.png"/><Relationship Id="rId11" Type="http://schemas.openxmlformats.org/officeDocument/2006/relationships/image" Target="../media/image133.png"/><Relationship Id="rId24" Type="http://schemas.openxmlformats.org/officeDocument/2006/relationships/image" Target="../media/image165.png"/><Relationship Id="rId5" Type="http://schemas.openxmlformats.org/officeDocument/2006/relationships/image" Target="../media/image127.png"/><Relationship Id="rId15" Type="http://schemas.openxmlformats.org/officeDocument/2006/relationships/image" Target="../media/image158.png"/><Relationship Id="rId23" Type="http://schemas.openxmlformats.org/officeDocument/2006/relationships/image" Target="../media/image142.png"/><Relationship Id="rId28" Type="http://schemas.microsoft.com/office/2011/relationships/inkAction" Target="../ink/inkAction28.xml"/><Relationship Id="rId10" Type="http://schemas.openxmlformats.org/officeDocument/2006/relationships/image" Target="../media/image132.png"/><Relationship Id="rId19" Type="http://schemas.openxmlformats.org/officeDocument/2006/relationships/image" Target="../media/image161.png"/><Relationship Id="rId31" Type="http://schemas.openxmlformats.org/officeDocument/2006/relationships/image" Target="../media/image169.png"/><Relationship Id="rId4" Type="http://schemas.openxmlformats.org/officeDocument/2006/relationships/image" Target="../media/image126.png"/><Relationship Id="rId9" Type="http://schemas.openxmlformats.org/officeDocument/2006/relationships/image" Target="../media/image131.png"/><Relationship Id="rId14" Type="http://schemas.openxmlformats.org/officeDocument/2006/relationships/image" Target="../media/image157.png"/><Relationship Id="rId22" Type="http://schemas.openxmlformats.org/officeDocument/2006/relationships/image" Target="../media/image164.png"/><Relationship Id="rId27" Type="http://schemas.openxmlformats.org/officeDocument/2006/relationships/image" Target="../media/image168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13" Type="http://schemas.openxmlformats.org/officeDocument/2006/relationships/image" Target="../media/image170.png"/><Relationship Id="rId18" Type="http://schemas.openxmlformats.org/officeDocument/2006/relationships/image" Target="../media/image172.png"/><Relationship Id="rId26" Type="http://schemas.openxmlformats.org/officeDocument/2006/relationships/image" Target="../media/image167.png"/><Relationship Id="rId3" Type="http://schemas.openxmlformats.org/officeDocument/2006/relationships/image" Target="../media/image125.png"/><Relationship Id="rId21" Type="http://schemas.openxmlformats.org/officeDocument/2006/relationships/image" Target="../media/image142.png"/><Relationship Id="rId7" Type="http://schemas.openxmlformats.org/officeDocument/2006/relationships/image" Target="../media/image129.png"/><Relationship Id="rId12" Type="http://schemas.openxmlformats.org/officeDocument/2006/relationships/image" Target="../media/image155.png"/><Relationship Id="rId17" Type="http://schemas.openxmlformats.org/officeDocument/2006/relationships/image" Target="../media/image159.png"/><Relationship Id="rId25" Type="http://schemas.openxmlformats.org/officeDocument/2006/relationships/image" Target="../media/image165.png"/><Relationship Id="rId2" Type="http://schemas.openxmlformats.org/officeDocument/2006/relationships/image" Target="../media/image124.png"/><Relationship Id="rId16" Type="http://schemas.openxmlformats.org/officeDocument/2006/relationships/image" Target="../media/image171.png"/><Relationship Id="rId20" Type="http://schemas.openxmlformats.org/officeDocument/2006/relationships/image" Target="../media/image173.png"/><Relationship Id="rId29" Type="http://schemas.microsoft.com/office/2011/relationships/inkAction" Target="../ink/inkAction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8.png"/><Relationship Id="rId11" Type="http://schemas.openxmlformats.org/officeDocument/2006/relationships/image" Target="../media/image133.png"/><Relationship Id="rId24" Type="http://schemas.openxmlformats.org/officeDocument/2006/relationships/image" Target="../media/image162.png"/><Relationship Id="rId32" Type="http://schemas.openxmlformats.org/officeDocument/2006/relationships/image" Target="../media/image175.png"/><Relationship Id="rId5" Type="http://schemas.openxmlformats.org/officeDocument/2006/relationships/image" Target="../media/image127.png"/><Relationship Id="rId15" Type="http://schemas.openxmlformats.org/officeDocument/2006/relationships/image" Target="../media/image158.png"/><Relationship Id="rId23" Type="http://schemas.openxmlformats.org/officeDocument/2006/relationships/image" Target="../media/image174.png"/><Relationship Id="rId28" Type="http://schemas.openxmlformats.org/officeDocument/2006/relationships/image" Target="../media/image168.png"/><Relationship Id="rId10" Type="http://schemas.openxmlformats.org/officeDocument/2006/relationships/image" Target="../media/image132.png"/><Relationship Id="rId19" Type="http://schemas.openxmlformats.org/officeDocument/2006/relationships/image" Target="../media/image149.png"/><Relationship Id="rId4" Type="http://schemas.openxmlformats.org/officeDocument/2006/relationships/image" Target="../media/image126.png"/><Relationship Id="rId9" Type="http://schemas.openxmlformats.org/officeDocument/2006/relationships/image" Target="../media/image131.png"/><Relationship Id="rId14" Type="http://schemas.openxmlformats.org/officeDocument/2006/relationships/image" Target="../media/image157.png"/><Relationship Id="rId22" Type="http://schemas.openxmlformats.org/officeDocument/2006/relationships/image" Target="../media/image163.png"/><Relationship Id="rId27" Type="http://schemas.openxmlformats.org/officeDocument/2006/relationships/image" Target="../media/image16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2.png"/><Relationship Id="rId13" Type="http://schemas.openxmlformats.org/officeDocument/2006/relationships/image" Target="../media/image187.png"/><Relationship Id="rId18" Type="http://schemas.openxmlformats.org/officeDocument/2006/relationships/image" Target="../media/image192.png"/><Relationship Id="rId3" Type="http://schemas.openxmlformats.org/officeDocument/2006/relationships/image" Target="../media/image177.png"/><Relationship Id="rId21" Type="http://schemas.openxmlformats.org/officeDocument/2006/relationships/image" Target="../media/image195.png"/><Relationship Id="rId7" Type="http://schemas.openxmlformats.org/officeDocument/2006/relationships/image" Target="../media/image181.png"/><Relationship Id="rId12" Type="http://schemas.openxmlformats.org/officeDocument/2006/relationships/image" Target="../media/image186.png"/><Relationship Id="rId17" Type="http://schemas.openxmlformats.org/officeDocument/2006/relationships/image" Target="../media/image191.png"/><Relationship Id="rId25" Type="http://schemas.microsoft.com/office/2011/relationships/inkAction" Target="../ink/inkAction30.xml"/><Relationship Id="rId2" Type="http://schemas.openxmlformats.org/officeDocument/2006/relationships/image" Target="../media/image176.png"/><Relationship Id="rId16" Type="http://schemas.openxmlformats.org/officeDocument/2006/relationships/image" Target="../media/image190.png"/><Relationship Id="rId20" Type="http://schemas.openxmlformats.org/officeDocument/2006/relationships/image" Target="../media/image19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0.png"/><Relationship Id="rId11" Type="http://schemas.openxmlformats.org/officeDocument/2006/relationships/image" Target="../media/image185.png"/><Relationship Id="rId24" Type="http://schemas.openxmlformats.org/officeDocument/2006/relationships/image" Target="../media/image198.png"/><Relationship Id="rId5" Type="http://schemas.openxmlformats.org/officeDocument/2006/relationships/image" Target="../media/image179.png"/><Relationship Id="rId15" Type="http://schemas.openxmlformats.org/officeDocument/2006/relationships/image" Target="../media/image189.png"/><Relationship Id="rId23" Type="http://schemas.openxmlformats.org/officeDocument/2006/relationships/image" Target="../media/image197.png"/><Relationship Id="rId28" Type="http://schemas.openxmlformats.org/officeDocument/2006/relationships/image" Target="../media/image199.png"/><Relationship Id="rId10" Type="http://schemas.openxmlformats.org/officeDocument/2006/relationships/image" Target="../media/image184.png"/><Relationship Id="rId19" Type="http://schemas.openxmlformats.org/officeDocument/2006/relationships/image" Target="../media/image193.png"/><Relationship Id="rId4" Type="http://schemas.openxmlformats.org/officeDocument/2006/relationships/image" Target="../media/image178.png"/><Relationship Id="rId9" Type="http://schemas.openxmlformats.org/officeDocument/2006/relationships/image" Target="../media/image183.png"/><Relationship Id="rId14" Type="http://schemas.openxmlformats.org/officeDocument/2006/relationships/image" Target="../media/image188.png"/><Relationship Id="rId22" Type="http://schemas.openxmlformats.org/officeDocument/2006/relationships/image" Target="../media/image19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microsoft.com/office/2011/relationships/inkAction" Target="../ink/inkAction3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microsoft.com/office/2011/relationships/inkAction" Target="../ink/inkAction3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microsoft.com/office/2011/relationships/inkAction" Target="../ink/inkAction3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microsoft.com/office/2011/relationships/inkAction" Target="../ink/inkAction3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microsoft.com/office/2011/relationships/inkAction" Target="../ink/inkAction3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microsoft.com/office/2011/relationships/inkAction" Target="../ink/inkAction3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11/relationships/inkAction" Target="../ink/inkAction3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6.png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11/relationships/inkAction" Target="../ink/inkAction38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3" Type="http://schemas.microsoft.com/office/2011/relationships/inkAction" Target="../ink/inkAction39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8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microsoft.com/office/2011/relationships/inkAction" Target="../ink/inkAction40.xml"/></Relationships>
</file>

<file path=ppt/slides/_rels/slide52.xml.rels><?xml version="1.0" encoding="UTF-8" standalone="yes"?>
<Relationships xmlns="http://schemas.openxmlformats.org/package/2006/relationships"><Relationship Id="rId3" Type="http://schemas.microsoft.com/office/2011/relationships/inkAction" Target="../ink/inkAction41.xml"/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1.png"/></Relationships>
</file>

<file path=ppt/slides/_rels/slide53.xml.rels><?xml version="1.0" encoding="UTF-8" standalone="yes"?>
<Relationships xmlns="http://schemas.openxmlformats.org/package/2006/relationships"><Relationship Id="rId2" Type="http://schemas.microsoft.com/office/2011/relationships/inkAction" Target="../ink/inkAction4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2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14.png"/><Relationship Id="rId5" Type="http://schemas.openxmlformats.org/officeDocument/2006/relationships/image" Target="../media/image213.png"/><Relationship Id="rId4" Type="http://schemas.microsoft.com/office/2011/relationships/inkAction" Target="../ink/inkAction43.xml"/></Relationships>
</file>

<file path=ppt/slides/_rels/slide55.xml.rels><?xml version="1.0" encoding="UTF-8" standalone="yes"?>
<Relationships xmlns="http://schemas.openxmlformats.org/package/2006/relationships"><Relationship Id="rId2" Type="http://schemas.microsoft.com/office/2011/relationships/inkAction" Target="../ink/inkAction4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40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15.pn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7.png"/><Relationship Id="rId2" Type="http://schemas.openxmlformats.org/officeDocument/2006/relationships/image" Target="../media/image216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19.png"/><Relationship Id="rId4" Type="http://schemas.openxmlformats.org/officeDocument/2006/relationships/image" Target="../media/image2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240923" y="377444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Prepared by Dr. Diaa Salama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6586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Machine Learning </a:t>
            </a:r>
          </a:p>
          <a:p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for Finance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02149" y="587985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6690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lexandria" pitchFamily="2" charset="-78"/>
                <a:cs typeface="Alexandria" pitchFamily="2" charset="-78"/>
              </a:rPr>
              <a:t>FNT633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 </a:t>
            </a:r>
          </a:p>
          <a:p>
            <a:r>
              <a:rPr lang="en-US" sz="1600" dirty="0">
                <a:latin typeface="Alexandria" pitchFamily="2" charset="-78"/>
                <a:cs typeface="Alexandria" pitchFamily="2" charset="-78"/>
              </a:rPr>
              <a:t>Decision Tree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458"/>
    </mc:Choice>
    <mc:Fallback xmlns="">
      <p:transition spd="slow" advTm="8045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658648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Machine Learning </a:t>
            </a:r>
          </a:p>
          <a:p>
            <a:pPr lvl="0"/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for Finance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Lecture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78591" y="4846425"/>
            <a:ext cx="16129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lexandria" pitchFamily="2" charset="-78"/>
                <a:cs typeface="Alexandria" pitchFamily="2" charset="-78"/>
              </a:rPr>
              <a:t>FNT633</a:t>
            </a:r>
          </a:p>
          <a:p>
            <a:r>
              <a:rPr lang="en-US" sz="1600" dirty="0" err="1">
                <a:latin typeface="Alexandria" pitchFamily="2" charset="-78"/>
                <a:cs typeface="Alexandria" pitchFamily="2" charset="-78"/>
              </a:rPr>
              <a:t>Decesion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 Tree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Diaa Salama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514"/>
    </mc:Choice>
    <mc:Fallback xmlns="">
      <p:transition spd="slow" advTm="18151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Today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014353" y="1713972"/>
            <a:ext cx="8817067" cy="362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Classification</a:t>
            </a:r>
          </a:p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Decision Tree</a:t>
            </a:r>
          </a:p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Classification: Basic Concepts</a:t>
            </a:r>
          </a:p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Decision Tree Induction</a:t>
            </a:r>
          </a:p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Prediction using classification model</a:t>
            </a:r>
          </a:p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Model Evaluation and Selection</a:t>
            </a:r>
          </a:p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Summary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95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966"/>
    </mc:Choice>
    <mc:Fallback xmlns="">
      <p:transition advTm="5596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82540" y="960690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Supervised vs. Unsupervised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1757065" y="1686002"/>
            <a:ext cx="9074355" cy="3722848"/>
            <a:chOff x="1742150" y="1557170"/>
            <a:chExt cx="9074355" cy="3722848"/>
          </a:xfrm>
        </p:grpSpPr>
        <p:pic>
          <p:nvPicPr>
            <p:cNvPr id="12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9084" y="3790456"/>
              <a:ext cx="43222" cy="121023"/>
            </a:xfrm>
            <a:prstGeom prst="rect">
              <a:avLst/>
            </a:prstGeom>
          </p:spPr>
        </p:pic>
        <p:pic>
          <p:nvPicPr>
            <p:cNvPr id="13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9084" y="4412863"/>
              <a:ext cx="43222" cy="121023"/>
            </a:xfrm>
            <a:prstGeom prst="rect">
              <a:avLst/>
            </a:prstGeom>
          </p:spPr>
        </p:pic>
        <p:sp>
          <p:nvSpPr>
            <p:cNvPr id="14" name="object 8"/>
            <p:cNvSpPr txBox="1"/>
            <p:nvPr/>
          </p:nvSpPr>
          <p:spPr>
            <a:xfrm>
              <a:off x="1742150" y="2937190"/>
              <a:ext cx="4481328" cy="1933591"/>
            </a:xfrm>
            <a:prstGeom prst="rect">
              <a:avLst/>
            </a:prstGeom>
          </p:spPr>
          <p:txBody>
            <a:bodyPr vert="horz" wrap="square" lIns="0" tIns="5763" rIns="0" bIns="0" rtlCol="0">
              <a:spAutoFit/>
            </a:bodyPr>
            <a:lstStyle/>
            <a:p>
              <a:pPr marL="300842" marR="1502482" indent="-289892">
                <a:lnSpc>
                  <a:spcPct val="101899"/>
                </a:lnSpc>
                <a:spcBef>
                  <a:spcPts val="45"/>
                </a:spcBef>
                <a:buClr>
                  <a:srgbClr val="DD8047"/>
                </a:buClr>
                <a:buSzPct val="59574"/>
                <a:buFont typeface="Wingdings"/>
                <a:buChar char=""/>
                <a:tabLst>
                  <a:tab pos="300842" algn="l"/>
                </a:tabLst>
              </a:pPr>
              <a:r>
                <a:rPr sz="3199" spc="142" baseline="1182" dirty="0">
                  <a:latin typeface="Microsoft Sans Serif"/>
                  <a:cs typeface="Microsoft Sans Serif"/>
                </a:rPr>
                <a:t>Supervised</a:t>
              </a:r>
              <a:r>
                <a:rPr sz="3199" spc="292" baseline="1182" dirty="0">
                  <a:latin typeface="Microsoft Sans Serif"/>
                  <a:cs typeface="Microsoft Sans Serif"/>
                </a:rPr>
                <a:t> </a:t>
              </a:r>
              <a:r>
                <a:rPr sz="3199" spc="129" baseline="1182" dirty="0">
                  <a:latin typeface="Microsoft Sans Serif"/>
                  <a:cs typeface="Microsoft Sans Serif"/>
                </a:rPr>
                <a:t>learning </a:t>
              </a:r>
              <a:r>
                <a:rPr sz="2133" spc="91" dirty="0">
                  <a:latin typeface="Microsoft Sans Serif"/>
                  <a:cs typeface="Microsoft Sans Serif"/>
                </a:rPr>
                <a:t>(classification)</a:t>
              </a:r>
              <a:endParaRPr sz="2133" dirty="0">
                <a:latin typeface="Microsoft Sans Serif"/>
                <a:cs typeface="Microsoft Sans Serif"/>
              </a:endParaRPr>
            </a:p>
            <a:p>
              <a:pPr marL="591887" marR="4611" indent="-79533">
                <a:spcBef>
                  <a:spcPts val="594"/>
                </a:spcBef>
                <a:tabLst>
                  <a:tab pos="1588931" algn="l"/>
                </a:tabLst>
              </a:pP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191" dirty="0">
                  <a:latin typeface="Microsoft Sans Serif"/>
                  <a:cs typeface="Microsoft Sans Serif"/>
                </a:rPr>
                <a:t> </a:t>
              </a:r>
              <a:r>
                <a:rPr sz="1815" spc="64" dirty="0">
                  <a:latin typeface="Microsoft Sans Serif"/>
                  <a:cs typeface="Microsoft Sans Serif"/>
                </a:rPr>
                <a:t>class</a:t>
              </a:r>
              <a:r>
                <a:rPr sz="1815" spc="185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labels</a:t>
              </a:r>
              <a:r>
                <a:rPr sz="1815" spc="185" dirty="0">
                  <a:latin typeface="Microsoft Sans Serif"/>
                  <a:cs typeface="Microsoft Sans Serif"/>
                </a:rPr>
                <a:t> </a:t>
              </a:r>
              <a:r>
                <a:rPr sz="1815" spc="50" dirty="0">
                  <a:latin typeface="Microsoft Sans Serif"/>
                  <a:cs typeface="Microsoft Sans Serif"/>
                </a:rPr>
                <a:t>and</a:t>
              </a:r>
              <a:r>
                <a:rPr sz="1815" spc="195" dirty="0">
                  <a:latin typeface="Microsoft Sans Serif"/>
                  <a:cs typeface="Microsoft Sans Serif"/>
                </a:rPr>
                <a:t> </a:t>
              </a: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191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number</a:t>
              </a:r>
              <a:r>
                <a:rPr sz="1815" spc="185" dirty="0">
                  <a:latin typeface="Microsoft Sans Serif"/>
                  <a:cs typeface="Microsoft Sans Serif"/>
                </a:rPr>
                <a:t> </a:t>
              </a:r>
              <a:r>
                <a:rPr sz="1815" spc="-23" dirty="0">
                  <a:latin typeface="Microsoft Sans Serif"/>
                  <a:cs typeface="Microsoft Sans Serif"/>
                </a:rPr>
                <a:t>of </a:t>
              </a:r>
              <a:r>
                <a:rPr sz="1815" spc="59" dirty="0">
                  <a:latin typeface="Microsoft Sans Serif"/>
                  <a:cs typeface="Microsoft Sans Serif"/>
                </a:rPr>
                <a:t>classes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1815" spc="45" dirty="0">
                  <a:latin typeface="Microsoft Sans Serif"/>
                  <a:cs typeface="Microsoft Sans Serif"/>
                </a:rPr>
                <a:t>of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training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spc="59" dirty="0">
                  <a:latin typeface="Microsoft Sans Serif"/>
                  <a:cs typeface="Microsoft Sans Serif"/>
                </a:rPr>
                <a:t>data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is</a:t>
              </a:r>
              <a:r>
                <a:rPr sz="1815" spc="222" dirty="0">
                  <a:latin typeface="Microsoft Sans Serif"/>
                  <a:cs typeface="Microsoft Sans Serif"/>
                </a:rPr>
                <a:t> </a:t>
              </a:r>
              <a:r>
                <a:rPr sz="2655" spc="123" baseline="1424" dirty="0">
                  <a:solidFill>
                    <a:srgbClr val="C00000"/>
                  </a:solidFill>
                  <a:latin typeface="Microsoft Sans Serif"/>
                  <a:cs typeface="Microsoft Sans Serif"/>
                </a:rPr>
                <a:t>known</a:t>
              </a:r>
              <a:r>
                <a:rPr sz="1815" spc="82" dirty="0">
                  <a:latin typeface="Microsoft Sans Serif"/>
                  <a:cs typeface="Microsoft Sans Serif"/>
                </a:rPr>
                <a:t>.</a:t>
              </a:r>
              <a:endParaRPr sz="1815" dirty="0">
                <a:latin typeface="Microsoft Sans Serif"/>
                <a:cs typeface="Microsoft Sans Serif"/>
              </a:endParaRPr>
            </a:p>
            <a:p>
              <a:pPr marL="591887" marR="394207" indent="-79533">
                <a:spcBef>
                  <a:spcPts val="545"/>
                </a:spcBef>
                <a:tabLst>
                  <a:tab pos="1092714" algn="l"/>
                </a:tabLst>
              </a:pPr>
              <a:r>
                <a:rPr sz="1815" spc="45" dirty="0">
                  <a:latin typeface="Microsoft Sans Serif"/>
                  <a:cs typeface="Microsoft Sans Serif"/>
                </a:rPr>
                <a:t>New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spc="54" dirty="0">
                  <a:latin typeface="Microsoft Sans Serif"/>
                  <a:cs typeface="Microsoft Sans Serif"/>
                </a:rPr>
                <a:t>data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is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spc="73" dirty="0">
                  <a:latin typeface="Microsoft Sans Serif"/>
                  <a:cs typeface="Microsoft Sans Serif"/>
                </a:rPr>
                <a:t>classified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59" dirty="0">
                  <a:latin typeface="Microsoft Sans Serif"/>
                  <a:cs typeface="Microsoft Sans Serif"/>
                </a:rPr>
                <a:t>based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spc="-23" dirty="0">
                  <a:latin typeface="Microsoft Sans Serif"/>
                  <a:cs typeface="Microsoft Sans Serif"/>
                </a:rPr>
                <a:t>on </a:t>
              </a:r>
              <a:r>
                <a:rPr sz="1815" spc="27" dirty="0">
                  <a:latin typeface="Microsoft Sans Serif"/>
                  <a:cs typeface="Microsoft Sans Serif"/>
                </a:rPr>
                <a:t>the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1815" spc="68" dirty="0">
                  <a:latin typeface="Microsoft Sans Serif"/>
                  <a:cs typeface="Microsoft Sans Serif"/>
                </a:rPr>
                <a:t>training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spc="64" dirty="0">
                  <a:latin typeface="Microsoft Sans Serif"/>
                  <a:cs typeface="Microsoft Sans Serif"/>
                </a:rPr>
                <a:t>set.</a:t>
              </a:r>
              <a:endParaRPr sz="1815" dirty="0">
                <a:latin typeface="Microsoft Sans Serif"/>
                <a:cs typeface="Microsoft Sans Serif"/>
              </a:endParaRPr>
            </a:p>
          </p:txBody>
        </p:sp>
        <p:pic>
          <p:nvPicPr>
            <p:cNvPr id="15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07191" y="3641079"/>
              <a:ext cx="43222" cy="121023"/>
            </a:xfrm>
            <a:prstGeom prst="rect">
              <a:avLst/>
            </a:prstGeom>
          </p:spPr>
        </p:pic>
        <p:pic>
          <p:nvPicPr>
            <p:cNvPr id="16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07191" y="4263485"/>
              <a:ext cx="43222" cy="121023"/>
            </a:xfrm>
            <a:prstGeom prst="rect">
              <a:avLst/>
            </a:prstGeom>
          </p:spPr>
        </p:pic>
        <p:sp>
          <p:nvSpPr>
            <p:cNvPr id="17" name="object 11"/>
            <p:cNvSpPr txBox="1"/>
            <p:nvPr/>
          </p:nvSpPr>
          <p:spPr>
            <a:xfrm>
              <a:off x="6260257" y="2787812"/>
              <a:ext cx="4556248" cy="2492206"/>
            </a:xfrm>
            <a:prstGeom prst="rect">
              <a:avLst/>
            </a:prstGeom>
          </p:spPr>
          <p:txBody>
            <a:bodyPr vert="horz" wrap="square" lIns="0" tIns="5763" rIns="0" bIns="0" rtlCol="0">
              <a:spAutoFit/>
            </a:bodyPr>
            <a:lstStyle/>
            <a:p>
              <a:pPr marL="300842" marR="1259849" indent="-289892">
                <a:lnSpc>
                  <a:spcPct val="101899"/>
                </a:lnSpc>
                <a:spcBef>
                  <a:spcPts val="45"/>
                </a:spcBef>
                <a:buClr>
                  <a:srgbClr val="DD8047"/>
                </a:buClr>
                <a:buSzPct val="59574"/>
                <a:buFont typeface="Wingdings"/>
                <a:buChar char=""/>
                <a:tabLst>
                  <a:tab pos="300842" algn="l"/>
                </a:tabLst>
              </a:pPr>
              <a:r>
                <a:rPr sz="3199" spc="142" baseline="1182" dirty="0">
                  <a:latin typeface="Microsoft Sans Serif"/>
                  <a:cs typeface="Microsoft Sans Serif"/>
                </a:rPr>
                <a:t>Unsupervised</a:t>
              </a:r>
              <a:r>
                <a:rPr sz="3199" spc="279" baseline="1182" dirty="0">
                  <a:latin typeface="Microsoft Sans Serif"/>
                  <a:cs typeface="Microsoft Sans Serif"/>
                </a:rPr>
                <a:t> </a:t>
              </a:r>
              <a:r>
                <a:rPr sz="3199" spc="115" baseline="1182" dirty="0">
                  <a:latin typeface="Microsoft Sans Serif"/>
                  <a:cs typeface="Microsoft Sans Serif"/>
                </a:rPr>
                <a:t>learning </a:t>
              </a:r>
              <a:r>
                <a:rPr sz="2133" spc="82" dirty="0">
                  <a:latin typeface="Microsoft Sans Serif"/>
                  <a:cs typeface="Microsoft Sans Serif"/>
                </a:rPr>
                <a:t>(clustering)</a:t>
              </a:r>
              <a:endParaRPr sz="2133" dirty="0">
                <a:latin typeface="Microsoft Sans Serif"/>
                <a:cs typeface="Microsoft Sans Serif"/>
              </a:endParaRPr>
            </a:p>
            <a:p>
              <a:pPr marL="591887" marR="1002807" indent="-79533">
                <a:spcBef>
                  <a:spcPts val="594"/>
                </a:spcBef>
                <a:tabLst>
                  <a:tab pos="1496142" algn="l"/>
                </a:tabLst>
              </a:pP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64" dirty="0">
                  <a:latin typeface="Microsoft Sans Serif"/>
                  <a:cs typeface="Microsoft Sans Serif"/>
                </a:rPr>
                <a:t>class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labels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of</a:t>
              </a:r>
              <a:r>
                <a:rPr sz="1815" spc="204" dirty="0">
                  <a:latin typeface="Microsoft Sans Serif"/>
                  <a:cs typeface="Microsoft Sans Serif"/>
                </a:rPr>
                <a:t> </a:t>
              </a:r>
              <a:r>
                <a:rPr sz="1815" spc="59" dirty="0">
                  <a:latin typeface="Microsoft Sans Serif"/>
                  <a:cs typeface="Microsoft Sans Serif"/>
                </a:rPr>
                <a:t>training data</a:t>
              </a:r>
              <a:r>
                <a:rPr sz="1815" spc="200" dirty="0">
                  <a:latin typeface="Microsoft Sans Serif"/>
                  <a:cs typeface="Microsoft Sans Serif"/>
                </a:rPr>
                <a:t> </a:t>
              </a:r>
              <a:r>
                <a:rPr sz="1815" spc="-32" dirty="0">
                  <a:latin typeface="Microsoft Sans Serif"/>
                  <a:cs typeface="Microsoft Sans Serif"/>
                </a:rPr>
                <a:t>is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2655" spc="129" baseline="1424" dirty="0">
                  <a:solidFill>
                    <a:srgbClr val="C00000"/>
                  </a:solidFill>
                  <a:latin typeface="Microsoft Sans Serif"/>
                  <a:cs typeface="Microsoft Sans Serif"/>
                </a:rPr>
                <a:t>unknown</a:t>
              </a:r>
              <a:r>
                <a:rPr sz="1815" spc="86" dirty="0">
                  <a:latin typeface="Microsoft Sans Serif"/>
                  <a:cs typeface="Microsoft Sans Serif"/>
                </a:rPr>
                <a:t>.</a:t>
              </a:r>
              <a:endParaRPr sz="1815" dirty="0">
                <a:latin typeface="Microsoft Sans Serif"/>
                <a:cs typeface="Microsoft Sans Serif"/>
              </a:endParaRPr>
            </a:p>
            <a:p>
              <a:pPr marL="457603">
                <a:spcBef>
                  <a:spcPts val="545"/>
                </a:spcBef>
              </a:pPr>
              <a:r>
                <a:rPr sz="1815" spc="64" dirty="0">
                  <a:latin typeface="Microsoft Sans Serif"/>
                  <a:cs typeface="Microsoft Sans Serif"/>
                </a:rPr>
                <a:t>Given</a:t>
              </a:r>
              <a:r>
                <a:rPr sz="1815" spc="204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a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spc="54" dirty="0">
                  <a:latin typeface="Microsoft Sans Serif"/>
                  <a:cs typeface="Microsoft Sans Serif"/>
                </a:rPr>
                <a:t>set</a:t>
              </a:r>
              <a:r>
                <a:rPr sz="1815" spc="200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of</a:t>
              </a:r>
              <a:r>
                <a:rPr sz="1815" spc="204" dirty="0">
                  <a:latin typeface="Microsoft Sans Serif"/>
                  <a:cs typeface="Microsoft Sans Serif"/>
                </a:rPr>
                <a:t> </a:t>
              </a:r>
              <a:r>
                <a:rPr sz="1815" spc="64" dirty="0">
                  <a:latin typeface="Microsoft Sans Serif"/>
                  <a:cs typeface="Microsoft Sans Serif"/>
                </a:rPr>
                <a:t>measurements,</a:t>
              </a:r>
              <a:endParaRPr sz="1815" dirty="0">
                <a:latin typeface="Microsoft Sans Serif"/>
                <a:cs typeface="Microsoft Sans Serif"/>
              </a:endParaRPr>
            </a:p>
            <a:p>
              <a:pPr marL="591887" marR="4611">
                <a:tabLst>
                  <a:tab pos="2258622" algn="l"/>
                  <a:tab pos="2524884" algn="l"/>
                </a:tabLst>
              </a:pPr>
              <a:r>
                <a:rPr sz="1815" spc="73" dirty="0">
                  <a:latin typeface="Microsoft Sans Serif"/>
                  <a:cs typeface="Microsoft Sans Serif"/>
                </a:rPr>
                <a:t>observations,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1815" spc="68" dirty="0">
                  <a:latin typeface="Microsoft Sans Serif"/>
                  <a:cs typeface="Microsoft Sans Serif"/>
                </a:rPr>
                <a:t>etc.…</a:t>
              </a:r>
              <a:r>
                <a:rPr sz="1815" spc="185" dirty="0">
                  <a:latin typeface="Microsoft Sans Serif"/>
                  <a:cs typeface="Microsoft Sans Serif"/>
                </a:rPr>
                <a:t> </a:t>
              </a:r>
              <a:r>
                <a:rPr sz="1815" spc="59" dirty="0">
                  <a:latin typeface="Microsoft Sans Serif"/>
                  <a:cs typeface="Microsoft Sans Serif"/>
                </a:rPr>
                <a:t>with</a:t>
              </a:r>
              <a:r>
                <a:rPr sz="1815" spc="195" dirty="0">
                  <a:latin typeface="Microsoft Sans Serif"/>
                  <a:cs typeface="Microsoft Sans Serif"/>
                </a:rPr>
                <a:t> </a:t>
              </a: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191" dirty="0">
                  <a:latin typeface="Microsoft Sans Serif"/>
                  <a:cs typeface="Microsoft Sans Serif"/>
                </a:rPr>
                <a:t> </a:t>
              </a:r>
              <a:r>
                <a:rPr sz="1815" spc="54" dirty="0">
                  <a:latin typeface="Microsoft Sans Serif"/>
                  <a:cs typeface="Microsoft Sans Serif"/>
                </a:rPr>
                <a:t>aim</a:t>
              </a:r>
              <a:r>
                <a:rPr sz="1815" spc="191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of </a:t>
              </a:r>
              <a:r>
                <a:rPr sz="1815" spc="77" dirty="0">
                  <a:latin typeface="Microsoft Sans Serif"/>
                  <a:cs typeface="Microsoft Sans Serif"/>
                </a:rPr>
                <a:t>establishing</a:t>
              </a:r>
              <a:r>
                <a:rPr sz="1815" spc="204" dirty="0">
                  <a:latin typeface="Microsoft Sans Serif"/>
                  <a:cs typeface="Microsoft Sans Serif"/>
                </a:rPr>
                <a:t> </a:t>
              </a:r>
              <a:r>
                <a:rPr sz="1815" spc="27" dirty="0">
                  <a:latin typeface="Microsoft Sans Serif"/>
                  <a:cs typeface="Microsoft Sans Serif"/>
                </a:rPr>
                <a:t>the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1815" spc="73" dirty="0">
                  <a:latin typeface="Microsoft Sans Serif"/>
                  <a:cs typeface="Microsoft Sans Serif"/>
                </a:rPr>
                <a:t>existence</a:t>
              </a:r>
              <a:r>
                <a:rPr sz="1815" spc="200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of</a:t>
              </a:r>
              <a:endParaRPr sz="1815" dirty="0">
                <a:latin typeface="Microsoft Sans Serif"/>
                <a:cs typeface="Microsoft Sans Serif"/>
              </a:endParaRPr>
            </a:p>
            <a:p>
              <a:pPr marL="591887"/>
              <a:r>
                <a:rPr sz="1815" spc="64" dirty="0">
                  <a:latin typeface="Microsoft Sans Serif"/>
                  <a:cs typeface="Microsoft Sans Serif"/>
                </a:rPr>
                <a:t>classes</a:t>
              </a:r>
              <a:r>
                <a:rPr sz="1815" spc="200" dirty="0">
                  <a:latin typeface="Microsoft Sans Serif"/>
                  <a:cs typeface="Microsoft Sans Serif"/>
                </a:rPr>
                <a:t> </a:t>
              </a:r>
              <a:r>
                <a:rPr sz="1815" spc="45" dirty="0">
                  <a:latin typeface="Microsoft Sans Serif"/>
                  <a:cs typeface="Microsoft Sans Serif"/>
                </a:rPr>
                <a:t>or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spc="73" dirty="0">
                  <a:latin typeface="Microsoft Sans Serif"/>
                  <a:cs typeface="Microsoft Sans Serif"/>
                </a:rPr>
                <a:t>clusters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in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data.</a:t>
              </a:r>
              <a:endParaRPr sz="1815" dirty="0">
                <a:latin typeface="Microsoft Sans Serif"/>
                <a:cs typeface="Microsoft Sans Serif"/>
              </a:endParaRPr>
            </a:p>
          </p:txBody>
        </p:sp>
        <p:grpSp>
          <p:nvGrpSpPr>
            <p:cNvPr id="18" name="object 12"/>
            <p:cNvGrpSpPr/>
            <p:nvPr/>
          </p:nvGrpSpPr>
          <p:grpSpPr>
            <a:xfrm>
              <a:off x="4358979" y="1557170"/>
              <a:ext cx="3660097" cy="722683"/>
              <a:chOff x="4182059" y="1715770"/>
              <a:chExt cx="4032885" cy="796290"/>
            </a:xfrm>
          </p:grpSpPr>
          <p:sp>
            <p:nvSpPr>
              <p:cNvPr id="29" name="object 13"/>
              <p:cNvSpPr/>
              <p:nvPr/>
            </p:nvSpPr>
            <p:spPr>
              <a:xfrm>
                <a:off x="6198361" y="2196807"/>
                <a:ext cx="2007235" cy="305435"/>
              </a:xfrm>
              <a:custGeom>
                <a:avLst/>
                <a:gdLst/>
                <a:ahLst/>
                <a:cxnLst/>
                <a:rect l="l" t="t" r="r" b="b"/>
                <a:pathLst>
                  <a:path w="2007234" h="305435">
                    <a:moveTo>
                      <a:pt x="0" y="0"/>
                    </a:moveTo>
                    <a:lnTo>
                      <a:pt x="0" y="152692"/>
                    </a:lnTo>
                    <a:lnTo>
                      <a:pt x="2006781" y="152692"/>
                    </a:lnTo>
                    <a:lnTo>
                      <a:pt x="2006781" y="305384"/>
                    </a:lnTo>
                  </a:path>
                </a:pathLst>
              </a:custGeom>
              <a:ln w="19050">
                <a:solidFill>
                  <a:srgbClr val="7590A7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  <p:sp>
            <p:nvSpPr>
              <p:cNvPr id="30" name="object 14"/>
              <p:cNvSpPr/>
              <p:nvPr/>
            </p:nvSpPr>
            <p:spPr>
              <a:xfrm>
                <a:off x="4191584" y="2196807"/>
                <a:ext cx="2007235" cy="305435"/>
              </a:xfrm>
              <a:custGeom>
                <a:avLst/>
                <a:gdLst/>
                <a:ahLst/>
                <a:cxnLst/>
                <a:rect l="l" t="t" r="r" b="b"/>
                <a:pathLst>
                  <a:path w="2007235" h="305435">
                    <a:moveTo>
                      <a:pt x="2006781" y="0"/>
                    </a:moveTo>
                    <a:lnTo>
                      <a:pt x="2006781" y="152692"/>
                    </a:lnTo>
                    <a:lnTo>
                      <a:pt x="0" y="152692"/>
                    </a:lnTo>
                    <a:lnTo>
                      <a:pt x="0" y="305384"/>
                    </a:lnTo>
                  </a:path>
                </a:pathLst>
              </a:custGeom>
              <a:ln w="19050">
                <a:solidFill>
                  <a:srgbClr val="7590A7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  <p:sp>
            <p:nvSpPr>
              <p:cNvPr id="31" name="object 15"/>
              <p:cNvSpPr/>
              <p:nvPr/>
            </p:nvSpPr>
            <p:spPr>
              <a:xfrm>
                <a:off x="4344276" y="1725295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0" y="0"/>
                    </a:moveTo>
                    <a:lnTo>
                      <a:pt x="3708172" y="0"/>
                    </a:lnTo>
                    <a:lnTo>
                      <a:pt x="3708172" y="471514"/>
                    </a:lnTo>
                    <a:lnTo>
                      <a:pt x="0" y="471514"/>
                    </a:lnTo>
                    <a:lnTo>
                      <a:pt x="0" y="0"/>
                    </a:lnTo>
                    <a:close/>
                  </a:path>
                </a:pathLst>
              </a:custGeom>
              <a:ln w="19050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</p:grpSp>
        <p:sp>
          <p:nvSpPr>
            <p:cNvPr id="19" name="object 16"/>
            <p:cNvSpPr txBox="1"/>
            <p:nvPr/>
          </p:nvSpPr>
          <p:spPr>
            <a:xfrm>
              <a:off x="4506200" y="1565815"/>
              <a:ext cx="3365607" cy="333425"/>
            </a:xfrm>
            <a:prstGeom prst="rect">
              <a:avLst/>
            </a:prstGeom>
            <a:ln w="25400">
              <a:solidFill>
                <a:srgbClr val="000000"/>
              </a:solidFill>
            </a:ln>
          </p:spPr>
          <p:txBody>
            <a:bodyPr vert="horz" wrap="square" lIns="0" tIns="0" rIns="0" bIns="0" rtlCol="0">
              <a:spAutoFit/>
            </a:bodyPr>
            <a:lstStyle/>
            <a:p>
              <a:pPr algn="ctr">
                <a:lnSpc>
                  <a:spcPts val="2591"/>
                </a:lnSpc>
              </a:pPr>
              <a:r>
                <a:rPr sz="2178" spc="-32" dirty="0">
                  <a:latin typeface="Microsoft Sans Serif"/>
                  <a:cs typeface="Microsoft Sans Serif"/>
                </a:rPr>
                <a:t>Learning</a:t>
              </a:r>
              <a:endParaRPr sz="2178">
                <a:latin typeface="Microsoft Sans Serif"/>
                <a:cs typeface="Microsoft Sans Serif"/>
              </a:endParaRPr>
            </a:p>
          </p:txBody>
        </p:sp>
        <p:grpSp>
          <p:nvGrpSpPr>
            <p:cNvPr id="20" name="object 17"/>
            <p:cNvGrpSpPr/>
            <p:nvPr/>
          </p:nvGrpSpPr>
          <p:grpSpPr>
            <a:xfrm>
              <a:off x="2676278" y="2262253"/>
              <a:ext cx="3382896" cy="445482"/>
              <a:chOff x="2327973" y="2492667"/>
              <a:chExt cx="3727450" cy="490855"/>
            </a:xfrm>
          </p:grpSpPr>
          <p:sp>
            <p:nvSpPr>
              <p:cNvPr id="27" name="object 18"/>
              <p:cNvSpPr/>
              <p:nvPr/>
            </p:nvSpPr>
            <p:spPr>
              <a:xfrm>
                <a:off x="2337498" y="2502192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3708171" y="0"/>
                    </a:moveTo>
                    <a:lnTo>
                      <a:pt x="0" y="0"/>
                    </a:lnTo>
                    <a:lnTo>
                      <a:pt x="0" y="471512"/>
                    </a:lnTo>
                    <a:lnTo>
                      <a:pt x="3708171" y="471512"/>
                    </a:lnTo>
                    <a:lnTo>
                      <a:pt x="3708171" y="0"/>
                    </a:lnTo>
                    <a:close/>
                  </a:path>
                </a:pathLst>
              </a:custGeom>
              <a:solidFill>
                <a:srgbClr val="94B6D2"/>
              </a:solidFill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  <p:sp>
            <p:nvSpPr>
              <p:cNvPr id="28" name="object 19"/>
              <p:cNvSpPr/>
              <p:nvPr/>
            </p:nvSpPr>
            <p:spPr>
              <a:xfrm>
                <a:off x="2337498" y="2502192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0" y="0"/>
                    </a:moveTo>
                    <a:lnTo>
                      <a:pt x="3708172" y="0"/>
                    </a:lnTo>
                    <a:lnTo>
                      <a:pt x="3708172" y="471514"/>
                    </a:lnTo>
                    <a:lnTo>
                      <a:pt x="0" y="471514"/>
                    </a:lnTo>
                    <a:lnTo>
                      <a:pt x="0" y="0"/>
                    </a:lnTo>
                    <a:close/>
                  </a:path>
                </a:pathLst>
              </a:custGeom>
              <a:ln w="19050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</p:grpSp>
        <p:sp>
          <p:nvSpPr>
            <p:cNvPr id="21" name="object 20"/>
            <p:cNvSpPr txBox="1"/>
            <p:nvPr/>
          </p:nvSpPr>
          <p:spPr>
            <a:xfrm>
              <a:off x="2684922" y="2270897"/>
              <a:ext cx="3365607" cy="333425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559036">
                <a:lnSpc>
                  <a:spcPts val="2596"/>
                </a:lnSpc>
              </a:pPr>
              <a:r>
                <a:rPr sz="2178" spc="-141" dirty="0">
                  <a:latin typeface="Microsoft Sans Serif"/>
                  <a:cs typeface="Microsoft Sans Serif"/>
                </a:rPr>
                <a:t>Supervised</a:t>
              </a:r>
              <a:r>
                <a:rPr sz="2178" spc="-91" dirty="0">
                  <a:latin typeface="Microsoft Sans Serif"/>
                  <a:cs typeface="Microsoft Sans Serif"/>
                </a:rPr>
                <a:t> </a:t>
              </a:r>
              <a:r>
                <a:rPr sz="2178" spc="-23" dirty="0">
                  <a:latin typeface="Microsoft Sans Serif"/>
                  <a:cs typeface="Microsoft Sans Serif"/>
                </a:rPr>
                <a:t>Learning</a:t>
              </a:r>
              <a:endParaRPr sz="2178">
                <a:latin typeface="Microsoft Sans Serif"/>
                <a:cs typeface="Microsoft Sans Serif"/>
              </a:endParaRPr>
            </a:p>
          </p:txBody>
        </p:sp>
        <p:grpSp>
          <p:nvGrpSpPr>
            <p:cNvPr id="22" name="object 21"/>
            <p:cNvGrpSpPr/>
            <p:nvPr/>
          </p:nvGrpSpPr>
          <p:grpSpPr>
            <a:xfrm>
              <a:off x="6318833" y="2262253"/>
              <a:ext cx="3382896" cy="445482"/>
              <a:chOff x="6341529" y="2492667"/>
              <a:chExt cx="3727450" cy="490855"/>
            </a:xfrm>
          </p:grpSpPr>
          <p:sp>
            <p:nvSpPr>
              <p:cNvPr id="24" name="object 22"/>
              <p:cNvSpPr/>
              <p:nvPr/>
            </p:nvSpPr>
            <p:spPr>
              <a:xfrm>
                <a:off x="6351054" y="2502192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3708171" y="0"/>
                    </a:moveTo>
                    <a:lnTo>
                      <a:pt x="0" y="0"/>
                    </a:lnTo>
                    <a:lnTo>
                      <a:pt x="0" y="471512"/>
                    </a:lnTo>
                    <a:lnTo>
                      <a:pt x="3708171" y="471512"/>
                    </a:lnTo>
                    <a:lnTo>
                      <a:pt x="3708171" y="0"/>
                    </a:lnTo>
                    <a:close/>
                  </a:path>
                </a:pathLst>
              </a:custGeom>
              <a:solidFill>
                <a:srgbClr val="94B6D2"/>
              </a:solidFill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  <p:sp>
            <p:nvSpPr>
              <p:cNvPr id="26" name="object 23"/>
              <p:cNvSpPr/>
              <p:nvPr/>
            </p:nvSpPr>
            <p:spPr>
              <a:xfrm>
                <a:off x="6351054" y="2502192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0" y="0"/>
                    </a:moveTo>
                    <a:lnTo>
                      <a:pt x="3708172" y="0"/>
                    </a:lnTo>
                    <a:lnTo>
                      <a:pt x="3708172" y="471514"/>
                    </a:lnTo>
                    <a:lnTo>
                      <a:pt x="0" y="471514"/>
                    </a:lnTo>
                    <a:lnTo>
                      <a:pt x="0" y="0"/>
                    </a:lnTo>
                    <a:close/>
                  </a:path>
                </a:pathLst>
              </a:custGeom>
              <a:ln w="19050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</p:grpSp>
        <p:sp>
          <p:nvSpPr>
            <p:cNvPr id="23" name="object 24"/>
            <p:cNvSpPr txBox="1"/>
            <p:nvPr/>
          </p:nvSpPr>
          <p:spPr>
            <a:xfrm>
              <a:off x="6327477" y="2270897"/>
              <a:ext cx="3365607" cy="333425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136589">
                <a:lnSpc>
                  <a:spcPts val="2596"/>
                </a:lnSpc>
              </a:pPr>
              <a:r>
                <a:rPr sz="2178" spc="73" dirty="0">
                  <a:latin typeface="Microsoft Sans Serif"/>
                  <a:cs typeface="Microsoft Sans Serif"/>
                </a:rPr>
                <a:t>Unsupervised</a:t>
              </a:r>
              <a:r>
                <a:rPr sz="2178" spc="185" dirty="0">
                  <a:latin typeface="Microsoft Sans Serif"/>
                  <a:cs typeface="Microsoft Sans Serif"/>
                </a:rPr>
                <a:t> </a:t>
              </a:r>
              <a:r>
                <a:rPr sz="2178" spc="59" dirty="0">
                  <a:latin typeface="Microsoft Sans Serif"/>
                  <a:cs typeface="Microsoft Sans Serif"/>
                </a:rPr>
                <a:t>Learning</a:t>
              </a:r>
              <a:endParaRPr sz="2178" dirty="0">
                <a:latin typeface="Microsoft Sans Serif"/>
                <a:cs typeface="Microsoft Sans Serif"/>
              </a:endParaRPr>
            </a:p>
          </p:txBody>
        </p:sp>
      </p:grp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9" name="Ink 8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638360" y="933480"/>
              <a:ext cx="9137880" cy="4800960"/>
            </p14:xfrm>
          </p:contentPart>
        </mc:Choice>
        <mc:Fallback xmlns="">
          <p:pic>
            <p:nvPicPr>
              <p:cNvPr id="9" name="Ink 8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629000" y="924120"/>
                <a:ext cx="9156600" cy="4819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0298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8383"/>
    </mc:Choice>
    <mc:Fallback xmlns="">
      <p:transition advTm="1683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18681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Example: Supervised vs. Unsupervised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1742877" y="1470766"/>
            <a:ext cx="8441983" cy="3937814"/>
            <a:chOff x="1372623" y="1402535"/>
            <a:chExt cx="9059476" cy="5265989"/>
          </a:xfrm>
        </p:grpSpPr>
        <p:pic>
          <p:nvPicPr>
            <p:cNvPr id="13" name="object 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72623" y="1402535"/>
              <a:ext cx="9059476" cy="4278032"/>
            </a:xfrm>
            <a:prstGeom prst="rect">
              <a:avLst/>
            </a:prstGeom>
          </p:spPr>
        </p:pic>
        <p:sp>
          <p:nvSpPr>
            <p:cNvPr id="14" name="object 4"/>
            <p:cNvSpPr txBox="1"/>
            <p:nvPr/>
          </p:nvSpPr>
          <p:spPr>
            <a:xfrm>
              <a:off x="2217357" y="5669434"/>
              <a:ext cx="1215422" cy="290946"/>
            </a:xfrm>
            <a:prstGeom prst="rect">
              <a:avLst/>
            </a:prstGeom>
          </p:spPr>
          <p:txBody>
            <a:bodyPr vert="horz" wrap="square" lIns="0" tIns="11526" rIns="0" bIns="0" rtlCol="0">
              <a:spAutoFit/>
            </a:bodyPr>
            <a:lstStyle/>
            <a:p>
              <a:pPr marL="11527">
                <a:spcBef>
                  <a:spcPts val="91"/>
                </a:spcBef>
                <a:tabLst>
                  <a:tab pos="1076577" algn="l"/>
                </a:tabLst>
              </a:pPr>
              <a:r>
                <a:rPr sz="1452" b="1" spc="-113" dirty="0">
                  <a:solidFill>
                    <a:srgbClr val="775F55"/>
                  </a:solidFill>
                  <a:latin typeface="Arial"/>
                  <a:cs typeface="Arial"/>
                </a:rPr>
                <a:t>Class</a:t>
              </a:r>
              <a:r>
                <a:rPr sz="1452" b="1" spc="-118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spc="-9" dirty="0">
                  <a:solidFill>
                    <a:srgbClr val="775F55"/>
                  </a:solidFill>
                  <a:latin typeface="Arial"/>
                  <a:cs typeface="Arial"/>
                </a:rPr>
                <a:t>labels</a:t>
              </a:r>
              <a:r>
                <a:rPr sz="1452" b="1" dirty="0">
                  <a:solidFill>
                    <a:srgbClr val="775F55"/>
                  </a:solidFill>
                  <a:latin typeface="Arial"/>
                  <a:cs typeface="Arial"/>
                </a:rPr>
                <a:t>	</a:t>
              </a:r>
              <a:r>
                <a:rPr sz="1815" b="1" spc="-45" dirty="0">
                  <a:solidFill>
                    <a:srgbClr val="775F55"/>
                  </a:solidFill>
                  <a:latin typeface="Arial"/>
                  <a:cs typeface="Arial"/>
                </a:rPr>
                <a:t>√</a:t>
              </a:r>
              <a:endParaRPr sz="1815" dirty="0">
                <a:latin typeface="Arial"/>
                <a:cs typeface="Arial"/>
              </a:endParaRPr>
            </a:p>
          </p:txBody>
        </p:sp>
        <p:sp>
          <p:nvSpPr>
            <p:cNvPr id="15" name="object 5"/>
            <p:cNvSpPr txBox="1"/>
            <p:nvPr/>
          </p:nvSpPr>
          <p:spPr>
            <a:xfrm>
              <a:off x="2084934" y="6023515"/>
              <a:ext cx="1617105" cy="290946"/>
            </a:xfrm>
            <a:prstGeom prst="rect">
              <a:avLst/>
            </a:prstGeom>
          </p:spPr>
          <p:txBody>
            <a:bodyPr vert="horz" wrap="square" lIns="0" tIns="11526" rIns="0" bIns="0" rtlCol="0">
              <a:spAutoFit/>
            </a:bodyPr>
            <a:lstStyle/>
            <a:p>
              <a:pPr marL="11527">
                <a:spcBef>
                  <a:spcPts val="91"/>
                </a:spcBef>
              </a:pPr>
              <a:r>
                <a:rPr sz="1452" b="1" spc="-109" dirty="0">
                  <a:solidFill>
                    <a:srgbClr val="775F55"/>
                  </a:solidFill>
                  <a:latin typeface="Arial"/>
                  <a:cs typeface="Arial"/>
                </a:rPr>
                <a:t>Number</a:t>
              </a:r>
              <a:r>
                <a:rPr sz="1452" b="1" spc="-132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dirty="0">
                  <a:solidFill>
                    <a:srgbClr val="775F55"/>
                  </a:solidFill>
                  <a:latin typeface="Arial"/>
                  <a:cs typeface="Arial"/>
                </a:rPr>
                <a:t>of</a:t>
              </a:r>
              <a:r>
                <a:rPr sz="1452" b="1" spc="23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spc="-123" dirty="0">
                  <a:solidFill>
                    <a:srgbClr val="775F55"/>
                  </a:solidFill>
                  <a:latin typeface="Arial"/>
                  <a:cs typeface="Arial"/>
                </a:rPr>
                <a:t>classes</a:t>
              </a:r>
              <a:r>
                <a:rPr sz="1452" b="1" spc="-208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815" b="1" spc="-45" dirty="0">
                  <a:solidFill>
                    <a:srgbClr val="775F55"/>
                  </a:solidFill>
                  <a:latin typeface="Arial"/>
                  <a:cs typeface="Arial"/>
                </a:rPr>
                <a:t>√</a:t>
              </a:r>
              <a:endParaRPr sz="1815" dirty="0">
                <a:latin typeface="Arial"/>
                <a:cs typeface="Arial"/>
              </a:endParaRPr>
            </a:p>
          </p:txBody>
        </p:sp>
        <p:sp>
          <p:nvSpPr>
            <p:cNvPr id="16" name="object 6"/>
            <p:cNvSpPr txBox="1"/>
            <p:nvPr/>
          </p:nvSpPr>
          <p:spPr>
            <a:xfrm>
              <a:off x="7271657" y="5799448"/>
              <a:ext cx="2083910" cy="550248"/>
            </a:xfrm>
            <a:prstGeom prst="rect">
              <a:avLst/>
            </a:prstGeom>
          </p:spPr>
          <p:txBody>
            <a:bodyPr vert="horz" wrap="square" lIns="0" tIns="11526" rIns="0" bIns="0" rtlCol="0">
              <a:spAutoFit/>
            </a:bodyPr>
            <a:lstStyle/>
            <a:p>
              <a:pPr marL="11527">
                <a:lnSpc>
                  <a:spcPts val="2133"/>
                </a:lnSpc>
                <a:spcBef>
                  <a:spcPts val="91"/>
                </a:spcBef>
                <a:tabLst>
                  <a:tab pos="1076577" algn="l"/>
                </a:tabLst>
              </a:pPr>
              <a:r>
                <a:rPr sz="1452" b="1" spc="-118" dirty="0">
                  <a:solidFill>
                    <a:srgbClr val="775F55"/>
                  </a:solidFill>
                  <a:latin typeface="Arial"/>
                  <a:cs typeface="Arial"/>
                </a:rPr>
                <a:t>Class</a:t>
              </a:r>
              <a:r>
                <a:rPr sz="1452" b="1" spc="-100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spc="-9" dirty="0">
                  <a:solidFill>
                    <a:srgbClr val="775F55"/>
                  </a:solidFill>
                  <a:latin typeface="Arial"/>
                  <a:cs typeface="Arial"/>
                </a:rPr>
                <a:t>labels</a:t>
              </a:r>
              <a:r>
                <a:rPr sz="1452" b="1" dirty="0">
                  <a:solidFill>
                    <a:srgbClr val="775F55"/>
                  </a:solidFill>
                  <a:latin typeface="Arial"/>
                  <a:cs typeface="Arial"/>
                </a:rPr>
                <a:t>	</a:t>
              </a:r>
              <a:r>
                <a:rPr sz="1815" b="1" spc="-45" dirty="0">
                  <a:solidFill>
                    <a:srgbClr val="775F55"/>
                  </a:solidFill>
                  <a:latin typeface="Verdana"/>
                  <a:cs typeface="Verdana"/>
                </a:rPr>
                <a:t>x</a:t>
              </a:r>
              <a:endParaRPr sz="1815">
                <a:latin typeface="Verdana"/>
                <a:cs typeface="Verdana"/>
              </a:endParaRPr>
            </a:p>
            <a:p>
              <a:pPr marL="11527">
                <a:lnSpc>
                  <a:spcPts val="2133"/>
                </a:lnSpc>
              </a:pPr>
              <a:r>
                <a:rPr sz="1452" b="1" spc="-109" dirty="0">
                  <a:solidFill>
                    <a:srgbClr val="775F55"/>
                  </a:solidFill>
                  <a:latin typeface="Arial"/>
                  <a:cs typeface="Arial"/>
                </a:rPr>
                <a:t>Number</a:t>
              </a:r>
              <a:r>
                <a:rPr sz="1452" b="1" spc="-132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dirty="0">
                  <a:solidFill>
                    <a:srgbClr val="775F55"/>
                  </a:solidFill>
                  <a:latin typeface="Arial"/>
                  <a:cs typeface="Arial"/>
                </a:rPr>
                <a:t>of</a:t>
              </a:r>
              <a:r>
                <a:rPr sz="1452" b="1" spc="-9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spc="-123" dirty="0">
                  <a:solidFill>
                    <a:srgbClr val="775F55"/>
                  </a:solidFill>
                  <a:latin typeface="Arial"/>
                  <a:cs typeface="Arial"/>
                </a:rPr>
                <a:t>classes</a:t>
              </a:r>
              <a:r>
                <a:rPr sz="1452" b="1" spc="-208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815" b="1" dirty="0">
                  <a:solidFill>
                    <a:srgbClr val="775F55"/>
                  </a:solidFill>
                  <a:latin typeface="Arial"/>
                  <a:cs typeface="Arial"/>
                </a:rPr>
                <a:t>√</a:t>
              </a:r>
              <a:r>
                <a:rPr sz="1815" b="1" spc="204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dirty="0">
                  <a:solidFill>
                    <a:srgbClr val="775F55"/>
                  </a:solidFill>
                  <a:latin typeface="Arial"/>
                  <a:cs typeface="Arial"/>
                </a:rPr>
                <a:t>or</a:t>
              </a:r>
              <a:r>
                <a:rPr sz="1452" b="1" spc="218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815" i="1" spc="-45" dirty="0">
                  <a:solidFill>
                    <a:srgbClr val="775F55"/>
                  </a:solidFill>
                  <a:latin typeface="Arial"/>
                  <a:cs typeface="Arial"/>
                </a:rPr>
                <a:t>x</a:t>
              </a:r>
              <a:endParaRPr sz="1815">
                <a:latin typeface="Arial"/>
                <a:cs typeface="Arial"/>
              </a:endParaRPr>
            </a:p>
          </p:txBody>
        </p:sp>
        <p:sp>
          <p:nvSpPr>
            <p:cNvPr id="17" name="object 7"/>
            <p:cNvSpPr txBox="1"/>
            <p:nvPr/>
          </p:nvSpPr>
          <p:spPr>
            <a:xfrm>
              <a:off x="4490847" y="6155142"/>
              <a:ext cx="1481674" cy="513382"/>
            </a:xfrm>
            <a:prstGeom prst="rect">
              <a:avLst/>
            </a:prstGeom>
          </p:spPr>
          <p:txBody>
            <a:bodyPr vert="horz" wrap="square" lIns="0" tIns="57630" rIns="0" bIns="0" rtlCol="0">
              <a:spAutoFit/>
            </a:bodyPr>
            <a:lstStyle/>
            <a:p>
              <a:pPr marL="25935">
                <a:spcBef>
                  <a:spcPts val="454"/>
                </a:spcBef>
              </a:pPr>
              <a:r>
                <a:rPr sz="1089" b="1" dirty="0">
                  <a:solidFill>
                    <a:srgbClr val="FF0000"/>
                  </a:solidFill>
                  <a:latin typeface="Arial"/>
                  <a:cs typeface="Arial"/>
                </a:rPr>
                <a:t>X</a:t>
              </a:r>
              <a:r>
                <a:rPr sz="1089" b="1" spc="-36" dirty="0">
                  <a:solidFill>
                    <a:srgbClr val="FF0000"/>
                  </a:solidFill>
                  <a:latin typeface="Arial"/>
                  <a:cs typeface="Arial"/>
                </a:rPr>
                <a:t> </a:t>
              </a:r>
              <a:r>
                <a:rPr sz="1089" b="1" spc="-9" dirty="0">
                  <a:solidFill>
                    <a:srgbClr val="FF0000"/>
                  </a:solidFill>
                  <a:latin typeface="Arial"/>
                  <a:cs typeface="Arial"/>
                </a:rPr>
                <a:t>:</a:t>
              </a:r>
              <a:r>
                <a:rPr sz="1089" b="1" spc="-73" dirty="0">
                  <a:solidFill>
                    <a:srgbClr val="FF0000"/>
                  </a:solidFill>
                  <a:latin typeface="Arial"/>
                  <a:cs typeface="Arial"/>
                </a:rPr>
                <a:t> Unknown </a:t>
              </a:r>
              <a:r>
                <a:rPr sz="1089" b="1" spc="-36" dirty="0">
                  <a:solidFill>
                    <a:srgbClr val="FF0000"/>
                  </a:solidFill>
                  <a:latin typeface="Arial"/>
                  <a:cs typeface="Arial"/>
                </a:rPr>
                <a:t>in </a:t>
              </a:r>
              <a:r>
                <a:rPr sz="1089" b="1" spc="-54" dirty="0">
                  <a:solidFill>
                    <a:srgbClr val="FF0000"/>
                  </a:solidFill>
                  <a:latin typeface="Arial"/>
                  <a:cs typeface="Arial"/>
                </a:rPr>
                <a:t>advance</a:t>
              </a:r>
              <a:endParaRPr sz="1089">
                <a:latin typeface="Arial"/>
                <a:cs typeface="Arial"/>
              </a:endParaRPr>
            </a:p>
            <a:p>
              <a:pPr marL="11527">
                <a:spcBef>
                  <a:spcPts val="486"/>
                </a:spcBef>
              </a:pPr>
              <a:r>
                <a:rPr sz="1452" b="1" dirty="0">
                  <a:solidFill>
                    <a:srgbClr val="FF0000"/>
                  </a:solidFill>
                  <a:latin typeface="Arial"/>
                  <a:cs typeface="Arial"/>
                </a:rPr>
                <a:t>√ </a:t>
              </a:r>
              <a:r>
                <a:rPr sz="1452" b="1" spc="-9" dirty="0">
                  <a:solidFill>
                    <a:srgbClr val="FF0000"/>
                  </a:solidFill>
                  <a:latin typeface="Verdana"/>
                  <a:cs typeface="Verdana"/>
                </a:rPr>
                <a:t>:</a:t>
              </a:r>
              <a:r>
                <a:rPr sz="1452" b="1" spc="-263" dirty="0">
                  <a:solidFill>
                    <a:srgbClr val="FF0000"/>
                  </a:solidFill>
                  <a:latin typeface="Verdana"/>
                  <a:cs typeface="Verdana"/>
                </a:rPr>
                <a:t> </a:t>
              </a:r>
              <a:r>
                <a:rPr sz="1089" b="1" spc="-64" dirty="0">
                  <a:solidFill>
                    <a:srgbClr val="FF0000"/>
                  </a:solidFill>
                  <a:latin typeface="Arial"/>
                  <a:cs typeface="Arial"/>
                </a:rPr>
                <a:t>Known</a:t>
              </a:r>
              <a:r>
                <a:rPr sz="1089" b="1" spc="-82" dirty="0">
                  <a:solidFill>
                    <a:srgbClr val="FF0000"/>
                  </a:solidFill>
                  <a:latin typeface="Arial"/>
                  <a:cs typeface="Arial"/>
                </a:rPr>
                <a:t> </a:t>
              </a:r>
              <a:r>
                <a:rPr sz="1089" b="1" spc="-36" dirty="0">
                  <a:solidFill>
                    <a:srgbClr val="FF0000"/>
                  </a:solidFill>
                  <a:latin typeface="Arial"/>
                  <a:cs typeface="Arial"/>
                </a:rPr>
                <a:t>in</a:t>
              </a:r>
              <a:r>
                <a:rPr sz="1089" b="1" spc="-45" dirty="0">
                  <a:solidFill>
                    <a:srgbClr val="FF0000"/>
                  </a:solidFill>
                  <a:latin typeface="Arial"/>
                  <a:cs typeface="Arial"/>
                </a:rPr>
                <a:t> </a:t>
              </a:r>
              <a:r>
                <a:rPr sz="1089" b="1" spc="-9" dirty="0">
                  <a:solidFill>
                    <a:srgbClr val="FF0000"/>
                  </a:solidFill>
                  <a:latin typeface="Arial"/>
                  <a:cs typeface="Arial"/>
                </a:rPr>
                <a:t>advance</a:t>
              </a:r>
              <a:endParaRPr sz="1089">
                <a:latin typeface="Arial"/>
                <a:cs typeface="Arial"/>
              </a:endParaRPr>
            </a:p>
          </p:txBody>
        </p:sp>
      </p:grp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746360" y="793800"/>
              <a:ext cx="8712360" cy="377208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737000" y="784440"/>
                <a:ext cx="8731080" cy="3790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51825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1353"/>
    </mc:Choice>
    <mc:Fallback xmlns="">
      <p:transition advTm="1713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5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Prediction Problems: Classification vs.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object 7"/>
          <p:cNvSpPr txBox="1"/>
          <p:nvPr/>
        </p:nvSpPr>
        <p:spPr>
          <a:xfrm>
            <a:off x="1047591" y="1482250"/>
            <a:ext cx="9341550" cy="2904230"/>
          </a:xfrm>
          <a:prstGeom prst="rect">
            <a:avLst/>
          </a:prstGeom>
        </p:spPr>
        <p:txBody>
          <a:bodyPr vert="horz" wrap="square" lIns="0" tIns="80682" rIns="0" bIns="0" rtlCol="0">
            <a:spAutoFit/>
          </a:bodyPr>
          <a:lstStyle/>
          <a:p>
            <a:pPr marL="300842" indent="-289316">
              <a:spcBef>
                <a:spcPts val="63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00842" algn="l"/>
              </a:tabLst>
            </a:pPr>
            <a:r>
              <a:rPr sz="2178" dirty="0">
                <a:latin typeface="Microsoft Sans Serif"/>
                <a:cs typeface="Microsoft Sans Serif"/>
              </a:rPr>
              <a:t>Classification</a:t>
            </a:r>
            <a:r>
              <a:rPr sz="2178" spc="268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and</a:t>
            </a:r>
            <a:r>
              <a:rPr sz="2178" spc="272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Regression</a:t>
            </a:r>
            <a:r>
              <a:rPr sz="2178" spc="268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are</a:t>
            </a:r>
            <a:r>
              <a:rPr sz="2178" spc="281" dirty="0"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two</a:t>
            </a:r>
            <a:r>
              <a:rPr sz="2178" u="heavy" spc="27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major</a:t>
            </a:r>
            <a:r>
              <a:rPr sz="2178" u="heavy" spc="26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types</a:t>
            </a:r>
            <a:r>
              <a:rPr sz="2178" u="heavy" spc="27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o</a:t>
            </a:r>
            <a:r>
              <a:rPr sz="2178" dirty="0">
                <a:latin typeface="Microsoft Sans Serif"/>
                <a:cs typeface="Microsoft Sans Serif"/>
              </a:rPr>
              <a:t>f</a:t>
            </a:r>
            <a:r>
              <a:rPr sz="2178" spc="26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prediction</a:t>
            </a:r>
            <a:r>
              <a:rPr sz="2178" spc="272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problems.</a:t>
            </a:r>
            <a:endParaRPr sz="2178" dirty="0">
              <a:latin typeface="Microsoft Sans Serif"/>
              <a:cs typeface="Microsoft Sans Serif"/>
            </a:endParaRPr>
          </a:p>
          <a:p>
            <a:pPr marL="300842" indent="-289316">
              <a:spcBef>
                <a:spcPts val="545"/>
              </a:spcBef>
              <a:buSzPct val="59574"/>
              <a:buFont typeface="Wingdings"/>
              <a:buChar char=""/>
              <a:tabLst>
                <a:tab pos="300842" algn="l"/>
              </a:tabLst>
            </a:pPr>
            <a:r>
              <a:rPr sz="3199" spc="61" baseline="1182" dirty="0">
                <a:latin typeface="Microsoft Sans Serif"/>
                <a:cs typeface="Microsoft Sans Serif"/>
              </a:rPr>
              <a:t>Classification</a:t>
            </a:r>
            <a:r>
              <a:rPr sz="2178" spc="41" dirty="0">
                <a:latin typeface="Microsoft Sans Serif"/>
                <a:cs typeface="Microsoft Sans Serif"/>
              </a:rPr>
              <a:t>:</a:t>
            </a:r>
            <a:endParaRPr sz="2178" dirty="0">
              <a:latin typeface="Microsoft Sans Serif"/>
              <a:cs typeface="Microsoft Sans Serif"/>
            </a:endParaRPr>
          </a:p>
          <a:p>
            <a:pPr marL="446653">
              <a:spcBef>
                <a:spcPts val="581"/>
              </a:spcBef>
            </a:pP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Predicts</a:t>
            </a:r>
            <a:r>
              <a:rPr sz="1815" spc="33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categorical</a:t>
            </a:r>
            <a:r>
              <a:rPr sz="1815" spc="327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class</a:t>
            </a:r>
            <a:r>
              <a:rPr sz="1815" spc="31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labels</a:t>
            </a:r>
            <a:r>
              <a:rPr sz="1815" spc="33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(discrete</a:t>
            </a:r>
            <a:r>
              <a:rPr sz="1815" spc="33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or</a:t>
            </a:r>
            <a:r>
              <a:rPr sz="1815" spc="327" dirty="0">
                <a:latin typeface="Microsoft Sans Serif"/>
                <a:cs typeface="Microsoft Sans Serif"/>
              </a:rPr>
              <a:t> </a:t>
            </a:r>
            <a:r>
              <a:rPr sz="1815" spc="-9" dirty="0">
                <a:latin typeface="Microsoft Sans Serif"/>
                <a:cs typeface="Microsoft Sans Serif"/>
              </a:rPr>
              <a:t>nominal).</a:t>
            </a:r>
            <a:endParaRPr sz="1815" dirty="0">
              <a:latin typeface="Microsoft Sans Serif"/>
              <a:cs typeface="Microsoft Sans Serif"/>
            </a:endParaRPr>
          </a:p>
          <a:p>
            <a:pPr marL="592463" marR="359051" indent="-145810">
              <a:spcBef>
                <a:spcPts val="545"/>
              </a:spcBef>
              <a:tabLst>
                <a:tab pos="1908792" algn="l"/>
              </a:tabLst>
            </a:pPr>
            <a:r>
              <a:rPr sz="1815" dirty="0">
                <a:latin typeface="Microsoft Sans Serif"/>
                <a:cs typeface="Microsoft Sans Serif"/>
              </a:rPr>
              <a:t>Classifies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data</a:t>
            </a:r>
            <a:r>
              <a:rPr sz="1815" spc="2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(constructs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</a:t>
            </a:r>
            <a:r>
              <a:rPr sz="1815" spc="2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model)</a:t>
            </a:r>
            <a:r>
              <a:rPr sz="1815" spc="23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based</a:t>
            </a:r>
            <a:r>
              <a:rPr sz="1815" spc="2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on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the</a:t>
            </a:r>
            <a:r>
              <a:rPr sz="1815" spc="245" dirty="0"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training</a:t>
            </a:r>
            <a:r>
              <a:rPr sz="1815" u="heavy" spc="236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se</a:t>
            </a:r>
            <a:r>
              <a:rPr sz="1815" dirty="0">
                <a:latin typeface="Microsoft Sans Serif"/>
                <a:cs typeface="Microsoft Sans Serif"/>
              </a:rPr>
              <a:t>t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and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the</a:t>
            </a:r>
            <a:r>
              <a:rPr sz="1815" spc="2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values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spc="-9" dirty="0">
                <a:latin typeface="Microsoft Sans Serif"/>
                <a:cs typeface="Microsoft Sans Serif"/>
              </a:rPr>
              <a:t>(class </a:t>
            </a:r>
            <a:r>
              <a:rPr sz="1815" dirty="0">
                <a:latin typeface="Microsoft Sans Serif"/>
                <a:cs typeface="Microsoft Sans Serif"/>
              </a:rPr>
              <a:t>labels)</a:t>
            </a:r>
            <a:r>
              <a:rPr sz="1815" spc="21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in</a:t>
            </a:r>
            <a:r>
              <a:rPr sz="1815" spc="222" dirty="0">
                <a:latin typeface="Microsoft Sans Serif"/>
                <a:cs typeface="Microsoft Sans Serif"/>
              </a:rPr>
              <a:t> </a:t>
            </a:r>
            <a:r>
              <a:rPr sz="1815" spc="-45" dirty="0">
                <a:latin typeface="Microsoft Sans Serif"/>
                <a:cs typeface="Microsoft Sans Serif"/>
              </a:rPr>
              <a:t>a</a:t>
            </a:r>
            <a:r>
              <a:rPr sz="1815" dirty="0">
                <a:latin typeface="Microsoft Sans Serif"/>
                <a:cs typeface="Microsoft Sans Serif"/>
              </a:rPr>
              <a:t>	classifying</a:t>
            </a:r>
            <a:r>
              <a:rPr sz="1815" spc="26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attribute</a:t>
            </a:r>
            <a:r>
              <a:rPr sz="1815" spc="26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and</a:t>
            </a:r>
            <a:r>
              <a:rPr sz="1815" spc="27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uses</a:t>
            </a:r>
            <a:r>
              <a:rPr sz="1815" spc="26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it</a:t>
            </a:r>
            <a:r>
              <a:rPr sz="1815" spc="263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in</a:t>
            </a:r>
            <a:r>
              <a:rPr sz="1815" u="heavy" spc="22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classifying</a:t>
            </a:r>
            <a:r>
              <a:rPr sz="1815" u="heavy" spc="26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new</a:t>
            </a:r>
            <a:r>
              <a:rPr sz="1815" u="heavy" spc="277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spc="23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dat</a:t>
            </a:r>
            <a:r>
              <a:rPr sz="1815" spc="23" dirty="0">
                <a:latin typeface="Microsoft Sans Serif"/>
                <a:cs typeface="Microsoft Sans Serif"/>
              </a:rPr>
              <a:t>a.</a:t>
            </a:r>
            <a:endParaRPr sz="1815" dirty="0">
              <a:latin typeface="Microsoft Sans Serif"/>
              <a:cs typeface="Microsoft Sans Serif"/>
            </a:endParaRPr>
          </a:p>
          <a:p>
            <a:pPr marL="300842" indent="-289316">
              <a:spcBef>
                <a:spcPts val="663"/>
              </a:spcBef>
              <a:buSzPct val="59574"/>
              <a:buFont typeface="Wingdings"/>
              <a:buChar char=""/>
              <a:tabLst>
                <a:tab pos="300842" algn="l"/>
              </a:tabLst>
            </a:pPr>
            <a:r>
              <a:rPr sz="3199" spc="61" baseline="1182" dirty="0">
                <a:latin typeface="Microsoft Sans Serif"/>
                <a:cs typeface="Microsoft Sans Serif"/>
              </a:rPr>
              <a:t>Regression:</a:t>
            </a:r>
            <a:endParaRPr sz="3199" baseline="1182" dirty="0">
              <a:latin typeface="Microsoft Sans Serif"/>
              <a:cs typeface="Microsoft Sans Serif"/>
            </a:endParaRPr>
          </a:p>
          <a:p>
            <a:pPr marL="446653">
              <a:spcBef>
                <a:spcPts val="590"/>
              </a:spcBef>
            </a:pPr>
            <a:r>
              <a:rPr sz="1815" dirty="0">
                <a:latin typeface="Microsoft Sans Serif"/>
                <a:cs typeface="Microsoft Sans Serif"/>
              </a:rPr>
              <a:t>Models</a:t>
            </a:r>
            <a:r>
              <a:rPr sz="1815" spc="359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co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ntinuous-value</a:t>
            </a:r>
            <a:r>
              <a:rPr sz="1815" dirty="0">
                <a:latin typeface="Microsoft Sans Serif"/>
                <a:cs typeface="Microsoft Sans Serif"/>
              </a:rPr>
              <a:t>d</a:t>
            </a:r>
            <a:r>
              <a:rPr sz="1815" spc="363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functions,</a:t>
            </a:r>
            <a:r>
              <a:rPr sz="1815" spc="354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i.e.,</a:t>
            </a:r>
            <a:r>
              <a:rPr sz="1815" spc="354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predicts</a:t>
            </a:r>
            <a:r>
              <a:rPr sz="1815" spc="359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unknown</a:t>
            </a:r>
            <a:r>
              <a:rPr sz="1815" spc="363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or</a:t>
            </a:r>
            <a:r>
              <a:rPr sz="1815" spc="354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missing</a:t>
            </a:r>
            <a:r>
              <a:rPr sz="1815" spc="363" dirty="0">
                <a:latin typeface="Microsoft Sans Serif"/>
                <a:cs typeface="Microsoft Sans Serif"/>
              </a:rPr>
              <a:t> </a:t>
            </a:r>
            <a:r>
              <a:rPr sz="1815" spc="32" dirty="0">
                <a:latin typeface="Microsoft Sans Serif"/>
                <a:cs typeface="Microsoft Sans Serif"/>
              </a:rPr>
              <a:t>values.</a:t>
            </a:r>
            <a:endParaRPr sz="1815" dirty="0">
              <a:latin typeface="Microsoft Sans Serif"/>
              <a:cs typeface="Microsoft Sans Serif"/>
            </a:endParaRPr>
          </a:p>
        </p:txBody>
      </p:sp>
      <p:pic>
        <p:nvPicPr>
          <p:cNvPr id="14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381" y="4426004"/>
            <a:ext cx="486859" cy="486859"/>
          </a:xfrm>
          <a:prstGeom prst="rect">
            <a:avLst/>
          </a:prstGeom>
        </p:spPr>
      </p:pic>
      <p:sp>
        <p:nvSpPr>
          <p:cNvPr id="15" name="object 10"/>
          <p:cNvSpPr txBox="1"/>
          <p:nvPr/>
        </p:nvSpPr>
        <p:spPr>
          <a:xfrm>
            <a:off x="942308" y="4991273"/>
            <a:ext cx="10188452" cy="1166538"/>
          </a:xfrm>
          <a:prstGeom prst="rect">
            <a:avLst/>
          </a:prstGeom>
          <a:ln w="19050">
            <a:solidFill>
              <a:srgbClr val="94B6D2"/>
            </a:solidFill>
          </a:ln>
        </p:spPr>
        <p:txBody>
          <a:bodyPr vert="horz" wrap="square" lIns="0" tIns="30544" rIns="0" bIns="0" rtlCol="0">
            <a:spAutoFit/>
          </a:bodyPr>
          <a:lstStyle/>
          <a:p>
            <a:pPr marL="82415">
              <a:lnSpc>
                <a:spcPts val="2133"/>
              </a:lnSpc>
              <a:spcBef>
                <a:spcPts val="241"/>
              </a:spcBef>
            </a:pPr>
            <a:r>
              <a:rPr sz="1815" u="sng" spc="41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Microsoft Sans Serif"/>
                <a:cs typeface="Microsoft Sans Serif"/>
              </a:rPr>
              <a:t>Activity</a:t>
            </a:r>
            <a:r>
              <a:rPr sz="1815" spc="41" dirty="0">
                <a:latin typeface="Microsoft Sans Serif"/>
                <a:cs typeface="Microsoft Sans Serif"/>
              </a:rPr>
              <a:t>:</a:t>
            </a:r>
            <a:r>
              <a:rPr sz="1815" u="heavy" spc="18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(classification</a:t>
            </a:r>
            <a:r>
              <a:rPr sz="1815" spc="31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or</a:t>
            </a:r>
            <a:r>
              <a:rPr sz="1815" spc="318" dirty="0">
                <a:latin typeface="Microsoft Sans Serif"/>
                <a:cs typeface="Microsoft Sans Serif"/>
              </a:rPr>
              <a:t> </a:t>
            </a:r>
            <a:r>
              <a:rPr sz="1815" u="heavy" spc="-9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regression?)</a:t>
            </a:r>
            <a:endParaRPr sz="1815" dirty="0">
              <a:latin typeface="Microsoft Sans Serif"/>
              <a:cs typeface="Microsoft Sans Serif"/>
            </a:endParaRPr>
          </a:p>
          <a:p>
            <a:pPr marL="497946">
              <a:lnSpc>
                <a:spcPts val="2133"/>
              </a:lnSpc>
            </a:pPr>
            <a:r>
              <a:rPr sz="1815" dirty="0">
                <a:latin typeface="Microsoft Sans Serif"/>
                <a:cs typeface="Microsoft Sans Serif"/>
              </a:rPr>
              <a:t>For</a:t>
            </a:r>
            <a:r>
              <a:rPr sz="1815" spc="23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some</a:t>
            </a:r>
            <a:r>
              <a:rPr sz="1815" u="heavy" spc="21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loan</a:t>
            </a:r>
            <a:r>
              <a:rPr sz="1815" u="heavy" spc="241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ap</a:t>
            </a:r>
            <a:r>
              <a:rPr sz="1815" dirty="0">
                <a:latin typeface="Microsoft Sans Serif"/>
                <a:cs typeface="Microsoft Sans Serif"/>
              </a:rPr>
              <a:t>plication</a:t>
            </a:r>
            <a:r>
              <a:rPr sz="1815" spc="2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data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Wingdings"/>
                <a:cs typeface="Wingdings"/>
              </a:rPr>
              <a:t></a:t>
            </a:r>
            <a:r>
              <a:rPr sz="1815" spc="227" dirty="0">
                <a:latin typeface="Times New Roman"/>
                <a:cs typeface="Times New Roman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predict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“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safe”</a:t>
            </a:r>
            <a:r>
              <a:rPr sz="1815" spc="177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or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spc="32" dirty="0">
                <a:latin typeface="Microsoft Sans Serif"/>
                <a:cs typeface="Microsoft Sans Serif"/>
              </a:rPr>
              <a:t>“</a:t>
            </a:r>
            <a:r>
              <a:rPr sz="1815" u="heavy" spc="3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risky”.</a:t>
            </a:r>
            <a:endParaRPr sz="1815" dirty="0">
              <a:latin typeface="Microsoft Sans Serif"/>
              <a:cs typeface="Microsoft Sans Serif"/>
            </a:endParaRPr>
          </a:p>
          <a:p>
            <a:pPr>
              <a:spcBef>
                <a:spcPts val="295"/>
              </a:spcBef>
            </a:pPr>
            <a:endParaRPr sz="1815" dirty="0">
              <a:latin typeface="Microsoft Sans Serif"/>
              <a:cs typeface="Microsoft Sans Serif"/>
            </a:endParaRPr>
          </a:p>
          <a:p>
            <a:pPr marL="497946">
              <a:spcBef>
                <a:spcPts val="5"/>
              </a:spcBef>
            </a:pPr>
            <a:r>
              <a:rPr sz="1815" dirty="0">
                <a:latin typeface="Microsoft Sans Serif"/>
                <a:cs typeface="Microsoft Sans Serif"/>
              </a:rPr>
              <a:t>For</a:t>
            </a:r>
            <a:r>
              <a:rPr sz="1815" spc="204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</a:t>
            </a:r>
            <a:r>
              <a:rPr sz="1815" spc="22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marketing</a:t>
            </a:r>
            <a:r>
              <a:rPr sz="1815" spc="22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manager</a:t>
            </a:r>
            <a:r>
              <a:rPr sz="1815" spc="21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Wingdings"/>
                <a:cs typeface="Wingdings"/>
              </a:rPr>
              <a:t></a:t>
            </a:r>
            <a:r>
              <a:rPr sz="1815" spc="208" dirty="0">
                <a:latin typeface="Times New Roman"/>
                <a:cs typeface="Times New Roman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pre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dict</a:t>
            </a:r>
            <a:r>
              <a:rPr sz="1815" u="heavy" spc="21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ho</a:t>
            </a:r>
            <a:r>
              <a:rPr sz="1815" dirty="0">
                <a:latin typeface="Microsoft Sans Serif"/>
                <a:cs typeface="Microsoft Sans Serif"/>
              </a:rPr>
              <a:t>w</a:t>
            </a:r>
            <a:r>
              <a:rPr sz="1815" spc="227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much</a:t>
            </a:r>
            <a:r>
              <a:rPr sz="1815" spc="22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</a:t>
            </a:r>
            <a:r>
              <a:rPr sz="1815" u="heavy" spc="145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given</a:t>
            </a:r>
            <a:r>
              <a:rPr sz="1815" u="heavy" spc="213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custo</a:t>
            </a:r>
            <a:r>
              <a:rPr sz="1815" dirty="0">
                <a:latin typeface="Microsoft Sans Serif"/>
                <a:cs typeface="Microsoft Sans Serif"/>
              </a:rPr>
              <a:t>mer</a:t>
            </a:r>
            <a:r>
              <a:rPr sz="1815" spc="21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will</a:t>
            </a:r>
            <a:r>
              <a:rPr sz="1815" spc="20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spend</a:t>
            </a:r>
            <a:r>
              <a:rPr sz="1815" spc="22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d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uring</a:t>
            </a:r>
            <a:r>
              <a:rPr sz="1815" u="heavy" spc="22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a</a:t>
            </a:r>
            <a:r>
              <a:rPr sz="1815" u="heavy" spc="227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spc="-9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sa</a:t>
            </a:r>
            <a:r>
              <a:rPr sz="1815" spc="-9" dirty="0">
                <a:latin typeface="Microsoft Sans Serif"/>
                <a:cs typeface="Microsoft Sans Serif"/>
              </a:rPr>
              <a:t>le.</a:t>
            </a:r>
            <a:endParaRPr sz="1815" dirty="0">
              <a:latin typeface="Microsoft Sans Serif"/>
              <a:cs typeface="Microsoft Sans Serif"/>
            </a:endParaRP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454040" y="920880"/>
              <a:ext cx="9601560" cy="528336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444680" y="911520"/>
                <a:ext cx="9620280" cy="5302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4817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5421"/>
    </mc:Choice>
    <mc:Fallback xmlns="">
      <p:transition advTm="1454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Typical applications of classification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1488522" y="2299360"/>
            <a:ext cx="8091864" cy="2097787"/>
          </a:xfrm>
          <a:prstGeom prst="rect">
            <a:avLst/>
          </a:prstGeom>
        </p:spPr>
        <p:txBody>
          <a:bodyPr vert="horz" wrap="square" lIns="0" tIns="11526" rIns="0" bIns="0" rtlCol="0">
            <a:spAutoFit/>
          </a:bodyPr>
          <a:lstStyle/>
          <a:p>
            <a:pPr marL="300842" indent="-289316">
              <a:spcBef>
                <a:spcPts val="91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00842" algn="l"/>
              </a:tabLst>
            </a:pPr>
            <a:r>
              <a:rPr sz="2178" dirty="0">
                <a:latin typeface="Microsoft Sans Serif"/>
                <a:cs typeface="Microsoft Sans Serif"/>
              </a:rPr>
              <a:t>Credit/loan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approval: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if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customer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should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be</a:t>
            </a:r>
            <a:r>
              <a:rPr sz="2178" u="heavy" spc="136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approved</a:t>
            </a:r>
            <a:r>
              <a:rPr sz="2178" u="heavy" spc="127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or</a:t>
            </a:r>
            <a:r>
              <a:rPr sz="2178" u="heavy" spc="123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spc="-1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n</a:t>
            </a:r>
            <a:r>
              <a:rPr sz="2178" spc="-18" dirty="0">
                <a:latin typeface="Microsoft Sans Serif"/>
                <a:cs typeface="Microsoft Sans Serif"/>
              </a:rPr>
              <a:t>ot.</a:t>
            </a:r>
            <a:endParaRPr sz="2178" dirty="0">
              <a:latin typeface="Microsoft Sans Serif"/>
              <a:cs typeface="Microsoft Sans Serif"/>
            </a:endParaRPr>
          </a:p>
          <a:p>
            <a:pPr>
              <a:spcBef>
                <a:spcPts val="1629"/>
              </a:spcBef>
              <a:buClr>
                <a:srgbClr val="DD8047"/>
              </a:buClr>
              <a:buFont typeface="Wingdings"/>
              <a:buChar char=""/>
            </a:pPr>
            <a:endParaRPr sz="2178" dirty="0">
              <a:latin typeface="Microsoft Sans Serif"/>
              <a:cs typeface="Microsoft Sans Serif"/>
            </a:endParaRPr>
          </a:p>
          <a:p>
            <a:pPr marL="300842" indent="-289316">
              <a:buClr>
                <a:srgbClr val="DD8047"/>
              </a:buClr>
              <a:buSzPct val="58333"/>
              <a:buFont typeface="Wingdings"/>
              <a:buChar char=""/>
              <a:tabLst>
                <a:tab pos="300842" algn="l"/>
              </a:tabLst>
            </a:pPr>
            <a:r>
              <a:rPr sz="2178" dirty="0">
                <a:latin typeface="Microsoft Sans Serif"/>
                <a:cs typeface="Microsoft Sans Serif"/>
              </a:rPr>
              <a:t>Medical</a:t>
            </a:r>
            <a:r>
              <a:rPr sz="2178" spc="11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diagnosis:</a:t>
            </a:r>
            <a:r>
              <a:rPr sz="2178" spc="109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if</a:t>
            </a:r>
            <a:r>
              <a:rPr sz="2178" spc="109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</a:t>
            </a:r>
            <a:r>
              <a:rPr sz="2178" spc="11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tumor</a:t>
            </a:r>
            <a:r>
              <a:rPr sz="2178" spc="109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is</a:t>
            </a:r>
            <a:r>
              <a:rPr sz="2178" spc="109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malignant</a:t>
            </a:r>
            <a:r>
              <a:rPr sz="2178" spc="109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or</a:t>
            </a:r>
            <a:r>
              <a:rPr sz="2178" spc="109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benign.</a:t>
            </a:r>
            <a:endParaRPr sz="2178" dirty="0">
              <a:latin typeface="Microsoft Sans Serif"/>
              <a:cs typeface="Microsoft Sans Serif"/>
            </a:endParaRPr>
          </a:p>
          <a:p>
            <a:pPr>
              <a:spcBef>
                <a:spcPts val="1629"/>
              </a:spcBef>
              <a:buClr>
                <a:srgbClr val="DD8047"/>
              </a:buClr>
              <a:buFont typeface="Wingdings"/>
              <a:buChar char=""/>
            </a:pPr>
            <a:endParaRPr sz="2178" dirty="0">
              <a:latin typeface="Microsoft Sans Serif"/>
              <a:cs typeface="Microsoft Sans Serif"/>
            </a:endParaRPr>
          </a:p>
          <a:p>
            <a:pPr marL="300842" indent="-289316">
              <a:buClr>
                <a:srgbClr val="DD8047"/>
              </a:buClr>
              <a:buSzPct val="58333"/>
              <a:buFont typeface="Wingdings"/>
              <a:buChar char=""/>
              <a:tabLst>
                <a:tab pos="300842" algn="l"/>
              </a:tabLst>
            </a:pP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Fraud</a:t>
            </a:r>
            <a:r>
              <a:rPr sz="2178" u="heavy" spc="127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detecti</a:t>
            </a:r>
            <a:r>
              <a:rPr sz="2178" dirty="0">
                <a:latin typeface="Microsoft Sans Serif"/>
                <a:cs typeface="Microsoft Sans Serif"/>
              </a:rPr>
              <a:t>on: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if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</a:t>
            </a:r>
            <a:r>
              <a:rPr sz="2178" spc="132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transaction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is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fraudulent.</a:t>
            </a:r>
            <a:endParaRPr sz="2178" dirty="0">
              <a:latin typeface="Microsoft Sans Serif"/>
              <a:cs typeface="Microsoft Sans Serif"/>
            </a:endParaRP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3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746360" y="1434960"/>
              <a:ext cx="6286680" cy="321372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737000" y="1425600"/>
                <a:ext cx="6305400" cy="3232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2802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909"/>
    </mc:Choice>
    <mc:Fallback xmlns="">
      <p:transition advTm="1039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Classification Process: the 3 steps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76310" y="1600555"/>
            <a:ext cx="8523284" cy="439027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111320" y="266760"/>
              <a:ext cx="11074680" cy="568368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101960" y="257400"/>
                <a:ext cx="11093400" cy="5702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0613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8736"/>
    </mc:Choice>
    <mc:Fallback xmlns="">
      <p:transition advTm="168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82625" y="1345306"/>
            <a:ext cx="7236561" cy="419932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79360" y="1352520"/>
              <a:ext cx="11906640" cy="492156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70000" y="1343160"/>
                <a:ext cx="11925360" cy="4940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9790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3145"/>
    </mc:Choice>
    <mc:Fallback xmlns="">
      <p:transition advTm="1831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Step 1: Model construction (Learning)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9"/>
          <p:cNvSpPr txBox="1"/>
          <p:nvPr/>
        </p:nvSpPr>
        <p:spPr>
          <a:xfrm>
            <a:off x="770965" y="1828031"/>
            <a:ext cx="10301408" cy="3519436"/>
          </a:xfrm>
          <a:prstGeom prst="rect">
            <a:avLst/>
          </a:prstGeom>
        </p:spPr>
        <p:txBody>
          <a:bodyPr vert="horz" wrap="square" lIns="0" tIns="31697" rIns="0" bIns="0" rtlCol="0">
            <a:spAutoFit/>
          </a:bodyPr>
          <a:lstStyle/>
          <a:p>
            <a:pPr marL="301418" marR="4611" indent="-289892">
              <a:lnSpc>
                <a:spcPts val="2523"/>
              </a:lnSpc>
              <a:spcBef>
                <a:spcPts val="25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01418" algn="l"/>
              </a:tabLst>
            </a:pPr>
            <a:r>
              <a:rPr sz="2178" dirty="0">
                <a:latin typeface="Microsoft Sans Serif"/>
                <a:cs typeface="Microsoft Sans Serif"/>
              </a:rPr>
              <a:t>Each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tuple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is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assumed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to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belong</a:t>
            </a:r>
            <a:r>
              <a:rPr sz="2178" spc="10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to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</a:t>
            </a:r>
            <a:r>
              <a:rPr sz="2178" spc="86" dirty="0"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predefined</a:t>
            </a:r>
            <a:r>
              <a:rPr sz="2178" u="heavy" spc="103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class,</a:t>
            </a:r>
            <a:r>
              <a:rPr sz="2178" u="heavy" spc="95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a</a:t>
            </a:r>
            <a:r>
              <a:rPr sz="2178" dirty="0">
                <a:latin typeface="Microsoft Sans Serif"/>
                <a:cs typeface="Microsoft Sans Serif"/>
              </a:rPr>
              <a:t>s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determined</a:t>
            </a:r>
            <a:r>
              <a:rPr sz="2178" spc="10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by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one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spc="-23" dirty="0">
                <a:latin typeface="Microsoft Sans Serif"/>
                <a:cs typeface="Microsoft Sans Serif"/>
              </a:rPr>
              <a:t>of </a:t>
            </a: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59" dirty="0"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attribute</a:t>
            </a:r>
            <a:r>
              <a:rPr sz="2178" dirty="0">
                <a:latin typeface="Microsoft Sans Serif"/>
                <a:cs typeface="Microsoft Sans Serif"/>
              </a:rPr>
              <a:t>s,</a:t>
            </a:r>
            <a:r>
              <a:rPr sz="2178" spc="154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called</a:t>
            </a:r>
            <a:r>
              <a:rPr sz="2178" spc="159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59" dirty="0">
                <a:latin typeface="Microsoft Sans Serif"/>
                <a:cs typeface="Microsoft Sans Serif"/>
              </a:rPr>
              <a:t> </a:t>
            </a:r>
            <a:r>
              <a:rPr sz="3199" baseline="1182" dirty="0">
                <a:latin typeface="Microsoft Sans Serif"/>
                <a:cs typeface="Microsoft Sans Serif"/>
              </a:rPr>
              <a:t>class</a:t>
            </a:r>
            <a:r>
              <a:rPr sz="3199" spc="251" baseline="1182" dirty="0">
                <a:latin typeface="Microsoft Sans Serif"/>
                <a:cs typeface="Microsoft Sans Serif"/>
              </a:rPr>
              <a:t> </a:t>
            </a:r>
            <a:r>
              <a:rPr sz="3199" spc="-14" baseline="1182" dirty="0">
                <a:latin typeface="Microsoft Sans Serif"/>
                <a:cs typeface="Microsoft Sans Serif"/>
              </a:rPr>
              <a:t>label</a:t>
            </a:r>
            <a:r>
              <a:rPr sz="2178" spc="-9" dirty="0">
                <a:latin typeface="Microsoft Sans Serif"/>
                <a:cs typeface="Microsoft Sans Serif"/>
              </a:rPr>
              <a:t>.</a:t>
            </a:r>
            <a:endParaRPr sz="2178" dirty="0">
              <a:latin typeface="Microsoft Sans Serif"/>
              <a:cs typeface="Microsoft Sans Serif"/>
            </a:endParaRPr>
          </a:p>
          <a:p>
            <a:pPr>
              <a:spcBef>
                <a:spcPts val="672"/>
              </a:spcBef>
              <a:buClr>
                <a:srgbClr val="DD8047"/>
              </a:buClr>
              <a:buFont typeface="Wingdings"/>
              <a:buChar char=""/>
            </a:pPr>
            <a:endParaRPr sz="2178" dirty="0">
              <a:latin typeface="Microsoft Sans Serif"/>
              <a:cs typeface="Microsoft Sans Serif"/>
            </a:endParaRPr>
          </a:p>
          <a:p>
            <a:pPr marL="300842" indent="-289316">
              <a:buClr>
                <a:srgbClr val="DD8047"/>
              </a:buClr>
              <a:buSzPct val="58333"/>
              <a:buFont typeface="Wingdings"/>
              <a:buChar char=""/>
              <a:tabLst>
                <a:tab pos="300842" algn="l"/>
              </a:tabLst>
            </a:pP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set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of</a:t>
            </a:r>
            <a:r>
              <a:rPr sz="2178" spc="118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all</a:t>
            </a:r>
            <a:r>
              <a:rPr sz="2178" spc="132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tuples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used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for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construction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of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model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is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called</a:t>
            </a:r>
            <a:r>
              <a:rPr sz="2178" spc="113" dirty="0">
                <a:latin typeface="Microsoft Sans Serif"/>
                <a:cs typeface="Microsoft Sans Serif"/>
              </a:rPr>
              <a:t> </a:t>
            </a:r>
            <a:r>
              <a:rPr sz="3199" u="sng" baseline="1182" dirty="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training</a:t>
            </a:r>
            <a:r>
              <a:rPr sz="3199" u="sng" spc="211" baseline="1182" dirty="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3199" u="sng" spc="-27" baseline="1182" dirty="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set</a:t>
            </a:r>
            <a:r>
              <a:rPr sz="2178" spc="-18" dirty="0">
                <a:solidFill>
                  <a:srgbClr val="DD8047"/>
                </a:solidFill>
                <a:latin typeface="Microsoft Sans Serif"/>
                <a:cs typeface="Microsoft Sans Serif"/>
              </a:rPr>
              <a:t>.</a:t>
            </a:r>
            <a:endParaRPr sz="2178" dirty="0">
              <a:latin typeface="Microsoft Sans Serif"/>
              <a:cs typeface="Microsoft Sans Serif"/>
            </a:endParaRPr>
          </a:p>
          <a:p>
            <a:pPr>
              <a:spcBef>
                <a:spcPts val="1452"/>
              </a:spcBef>
              <a:buClr>
                <a:srgbClr val="DD8047"/>
              </a:buClr>
              <a:buFont typeface="Wingdings"/>
              <a:buChar char=""/>
            </a:pPr>
            <a:endParaRPr sz="2178" dirty="0">
              <a:latin typeface="Microsoft Sans Serif"/>
              <a:cs typeface="Microsoft Sans Serif"/>
            </a:endParaRPr>
          </a:p>
          <a:p>
            <a:pPr marL="300842" indent="-289316">
              <a:spcBef>
                <a:spcPts val="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00842" algn="l"/>
              </a:tabLst>
            </a:pP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model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is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represented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in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following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forms:</a:t>
            </a:r>
            <a:endParaRPr sz="2178" dirty="0">
              <a:latin typeface="Microsoft Sans Serif"/>
              <a:cs typeface="Microsoft Sans Serif"/>
            </a:endParaRPr>
          </a:p>
          <a:p>
            <a:pPr marL="759020" lvl="1" indent="-414378">
              <a:spcBef>
                <a:spcPts val="563"/>
              </a:spcBef>
              <a:buAutoNum type="arabicPeriod"/>
              <a:tabLst>
                <a:tab pos="759020" algn="l"/>
              </a:tabLst>
            </a:pP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Classification</a:t>
            </a:r>
            <a:r>
              <a:rPr sz="2178" u="heavy" spc="20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r</a:t>
            </a:r>
            <a:r>
              <a:rPr sz="2178" dirty="0">
                <a:latin typeface="Microsoft Sans Serif"/>
                <a:cs typeface="Microsoft Sans Serif"/>
              </a:rPr>
              <a:t>ules,</a:t>
            </a:r>
            <a:r>
              <a:rPr sz="2178" spc="2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(IF-THEN</a:t>
            </a:r>
            <a:r>
              <a:rPr sz="2178" spc="208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statements).</a:t>
            </a:r>
            <a:endParaRPr sz="2178" dirty="0">
              <a:latin typeface="Microsoft Sans Serif"/>
              <a:cs typeface="Microsoft Sans Serif"/>
            </a:endParaRPr>
          </a:p>
          <a:p>
            <a:pPr marL="759020" lvl="1" indent="-414378">
              <a:spcBef>
                <a:spcPts val="567"/>
              </a:spcBef>
              <a:buAutoNum type="arabicPeriod"/>
              <a:tabLst>
                <a:tab pos="759020" algn="l"/>
              </a:tabLst>
            </a:pPr>
            <a:r>
              <a:rPr sz="2178" dirty="0">
                <a:latin typeface="Microsoft Sans Serif"/>
                <a:cs typeface="Microsoft Sans Serif"/>
              </a:rPr>
              <a:t>Decision</a:t>
            </a:r>
            <a:r>
              <a:rPr sz="2178" spc="182" dirty="0">
                <a:latin typeface="Microsoft Sans Serif"/>
                <a:cs typeface="Microsoft Sans Serif"/>
              </a:rPr>
              <a:t> </a:t>
            </a:r>
            <a:r>
              <a:rPr sz="2178" spc="-18" dirty="0">
                <a:latin typeface="Microsoft Sans Serif"/>
                <a:cs typeface="Microsoft Sans Serif"/>
              </a:rPr>
              <a:t>tree.</a:t>
            </a:r>
            <a:endParaRPr sz="2178" dirty="0">
              <a:latin typeface="Microsoft Sans Serif"/>
              <a:cs typeface="Microsoft Sans Serif"/>
            </a:endParaRPr>
          </a:p>
          <a:p>
            <a:pPr marL="759020" lvl="1" indent="-414378">
              <a:spcBef>
                <a:spcPts val="458"/>
              </a:spcBef>
              <a:buAutoNum type="arabicPeriod"/>
              <a:tabLst>
                <a:tab pos="759020" algn="l"/>
              </a:tabLst>
            </a:pP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Mathematical</a:t>
            </a:r>
            <a:r>
              <a:rPr sz="2178" u="heavy" spc="227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spc="-9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formu</a:t>
            </a:r>
            <a:r>
              <a:rPr sz="2178" spc="-9" dirty="0">
                <a:latin typeface="Microsoft Sans Serif"/>
                <a:cs typeface="Microsoft Sans Serif"/>
              </a:rPr>
              <a:t>la.</a:t>
            </a:r>
            <a:endParaRPr sz="2178" dirty="0">
              <a:latin typeface="Microsoft Sans Serif"/>
              <a:cs typeface="Microsoft Sans Serif"/>
            </a:endParaRP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3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340080" y="799920"/>
              <a:ext cx="4515120" cy="456624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30720" y="790560"/>
                <a:ext cx="4533840" cy="4584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27638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208"/>
    </mc:Choice>
    <mc:Fallback xmlns="">
      <p:transition advTm="40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Step 1: Model construction (Learning)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98848" y="1633085"/>
            <a:ext cx="8435816" cy="410349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03360" y="1308240"/>
              <a:ext cx="9550800" cy="435636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94000" y="1298880"/>
                <a:ext cx="9569520" cy="4375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5037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114"/>
    </mc:Choice>
    <mc:Fallback xmlns="">
      <p:transition advTm="48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THE BASICS GENERAL APPROACH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70966" y="1452265"/>
            <a:ext cx="9647358" cy="445575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838080" y="1130400"/>
              <a:ext cx="8229960" cy="537228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28720" y="1121040"/>
                <a:ext cx="8248680" cy="5391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3540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436"/>
    </mc:Choice>
    <mc:Fallback xmlns="">
      <p:transition advTm="354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Step 2: Model Evaluation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8"/>
          <p:cNvSpPr txBox="1"/>
          <p:nvPr/>
        </p:nvSpPr>
        <p:spPr>
          <a:xfrm>
            <a:off x="1052207" y="2047203"/>
            <a:ext cx="9520518" cy="2486520"/>
          </a:xfrm>
          <a:prstGeom prst="rect">
            <a:avLst/>
          </a:prstGeom>
        </p:spPr>
        <p:txBody>
          <a:bodyPr vert="horz" wrap="square" lIns="0" tIns="99700" rIns="0" bIns="0" rtlCol="0">
            <a:spAutoFit/>
          </a:bodyPr>
          <a:lstStyle/>
          <a:p>
            <a:pPr marL="300842" indent="-289316">
              <a:spcBef>
                <a:spcPts val="78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00842" algn="l"/>
              </a:tabLst>
            </a:pPr>
            <a:r>
              <a:rPr sz="2178" dirty="0">
                <a:latin typeface="Microsoft Sans Serif"/>
                <a:cs typeface="Microsoft Sans Serif"/>
              </a:rPr>
              <a:t>Estimate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u="heavy" dirty="0">
                <a:solidFill>
                  <a:srgbClr val="FF0000"/>
                </a:solidFill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accuracy</a:t>
            </a:r>
            <a:r>
              <a:rPr sz="2178" u="heavy" spc="95" dirty="0">
                <a:solidFill>
                  <a:srgbClr val="FF0000"/>
                </a:solidFill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solidFill>
                  <a:srgbClr val="FF0000"/>
                </a:solidFill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rate</a:t>
            </a:r>
            <a:r>
              <a:rPr sz="2178" spc="100" dirty="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of</a:t>
            </a:r>
            <a:r>
              <a:rPr sz="2178" spc="95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0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model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based</a:t>
            </a:r>
            <a:r>
              <a:rPr sz="2178" spc="10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on</a:t>
            </a:r>
            <a:r>
              <a:rPr sz="2178" u="heavy" spc="86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a</a:t>
            </a:r>
            <a:r>
              <a:rPr sz="2178" u="heavy" spc="103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test</a:t>
            </a:r>
            <a:r>
              <a:rPr sz="2178" u="heavy" spc="95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spc="-1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set.</a:t>
            </a:r>
            <a:endParaRPr sz="2178" dirty="0">
              <a:latin typeface="Microsoft Sans Serif"/>
              <a:cs typeface="Microsoft Sans Serif"/>
            </a:endParaRPr>
          </a:p>
          <a:p>
            <a:pPr marL="442042">
              <a:spcBef>
                <a:spcPts val="581"/>
              </a:spcBef>
            </a:pPr>
            <a:r>
              <a:rPr sz="1815" dirty="0">
                <a:latin typeface="Microsoft Sans Serif"/>
                <a:cs typeface="Microsoft Sans Serif"/>
              </a:rPr>
              <a:t>The</a:t>
            </a:r>
            <a:r>
              <a:rPr sz="1815" spc="13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known</a:t>
            </a:r>
            <a:r>
              <a:rPr sz="1815" spc="1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label</a:t>
            </a:r>
            <a:r>
              <a:rPr sz="1815" spc="127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of</a:t>
            </a:r>
            <a:r>
              <a:rPr sz="1815" spc="127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test</a:t>
            </a:r>
            <a:r>
              <a:rPr sz="1815" spc="123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sample</a:t>
            </a:r>
            <a:r>
              <a:rPr sz="1815" spc="1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is</a:t>
            </a:r>
            <a:r>
              <a:rPr sz="1815" u="heavy" spc="91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compare</a:t>
            </a:r>
            <a:r>
              <a:rPr sz="1815" dirty="0">
                <a:latin typeface="Microsoft Sans Serif"/>
                <a:cs typeface="Microsoft Sans Serif"/>
              </a:rPr>
              <a:t>d</a:t>
            </a:r>
            <a:r>
              <a:rPr sz="1815" spc="1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with</a:t>
            </a:r>
            <a:r>
              <a:rPr sz="1815" spc="1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the</a:t>
            </a:r>
            <a:r>
              <a:rPr sz="1815" spc="1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classified</a:t>
            </a:r>
            <a:r>
              <a:rPr sz="1815" spc="1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result</a:t>
            </a:r>
            <a:r>
              <a:rPr sz="1815" spc="13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f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rom</a:t>
            </a:r>
            <a:r>
              <a:rPr sz="1815" u="heavy" spc="13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the</a:t>
            </a:r>
            <a:r>
              <a:rPr sz="1815" u="heavy" spc="13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spc="-9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m</a:t>
            </a:r>
            <a:r>
              <a:rPr sz="1815" spc="-9" dirty="0">
                <a:latin typeface="Microsoft Sans Serif"/>
                <a:cs typeface="Microsoft Sans Serif"/>
              </a:rPr>
              <a:t>odel.</a:t>
            </a:r>
            <a:endParaRPr sz="1815" dirty="0">
              <a:latin typeface="Microsoft Sans Serif"/>
              <a:cs typeface="Microsoft Sans Serif"/>
            </a:endParaRPr>
          </a:p>
          <a:p>
            <a:pPr marL="344643" marR="93365" indent="97398">
              <a:spcBef>
                <a:spcPts val="545"/>
              </a:spcBef>
            </a:pPr>
            <a:r>
              <a:rPr sz="1815" dirty="0">
                <a:solidFill>
                  <a:srgbClr val="FF0000"/>
                </a:solidFill>
                <a:latin typeface="Microsoft Sans Serif"/>
                <a:cs typeface="Microsoft Sans Serif"/>
              </a:rPr>
              <a:t>Accuracy</a:t>
            </a:r>
            <a:r>
              <a:rPr sz="1815" spc="141" dirty="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sz="1815" dirty="0">
                <a:solidFill>
                  <a:srgbClr val="FF0000"/>
                </a:solidFill>
                <a:latin typeface="Microsoft Sans Serif"/>
                <a:cs typeface="Microsoft Sans Serif"/>
              </a:rPr>
              <a:t>rate</a:t>
            </a:r>
            <a:r>
              <a:rPr sz="1815" spc="150" dirty="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is</a:t>
            </a:r>
            <a:r>
              <a:rPr sz="1815" spc="145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the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percenta</a:t>
            </a:r>
            <a:r>
              <a:rPr sz="1815" dirty="0">
                <a:latin typeface="Microsoft Sans Serif"/>
                <a:cs typeface="Microsoft Sans Serif"/>
              </a:rPr>
              <a:t>ge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of</a:t>
            </a:r>
            <a:r>
              <a:rPr sz="1815" u="heavy" spc="91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test</a:t>
            </a:r>
            <a:r>
              <a:rPr sz="1815" u="heavy" spc="136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set</a:t>
            </a:r>
            <a:r>
              <a:rPr sz="1815" u="heavy" spc="136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samp</a:t>
            </a:r>
            <a:r>
              <a:rPr sz="1815" dirty="0">
                <a:latin typeface="Microsoft Sans Serif"/>
                <a:cs typeface="Microsoft Sans Serif"/>
              </a:rPr>
              <a:t>les</a:t>
            </a:r>
            <a:r>
              <a:rPr sz="1815" spc="145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that</a:t>
            </a:r>
            <a:r>
              <a:rPr sz="1815" spc="1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are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correctly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classified</a:t>
            </a:r>
            <a:r>
              <a:rPr sz="1815" spc="145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by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spc="-23" dirty="0">
                <a:latin typeface="Microsoft Sans Serif"/>
                <a:cs typeface="Microsoft Sans Serif"/>
              </a:rPr>
              <a:t>the </a:t>
            </a:r>
            <a:r>
              <a:rPr sz="1815" spc="-9" dirty="0">
                <a:latin typeface="Microsoft Sans Serif"/>
                <a:cs typeface="Microsoft Sans Serif"/>
              </a:rPr>
              <a:t>model.</a:t>
            </a:r>
            <a:endParaRPr sz="1815" dirty="0">
              <a:latin typeface="Microsoft Sans Serif"/>
              <a:cs typeface="Microsoft Sans Serif"/>
            </a:endParaRPr>
          </a:p>
          <a:p>
            <a:pPr marL="391902">
              <a:spcBef>
                <a:spcPts val="545"/>
              </a:spcBef>
            </a:pPr>
            <a:r>
              <a:rPr sz="1815" u="heavy" spc="-41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Test</a:t>
            </a:r>
            <a:r>
              <a:rPr sz="1815" u="heavy" spc="136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set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is</a:t>
            </a:r>
            <a:r>
              <a:rPr sz="1815" spc="150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independent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of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training</a:t>
            </a:r>
            <a:r>
              <a:rPr sz="1815" spc="145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set,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otherwise</a:t>
            </a:r>
            <a:r>
              <a:rPr sz="1815" spc="159" dirty="0">
                <a:latin typeface="Microsoft Sans Serif"/>
                <a:cs typeface="Microsoft Sans Serif"/>
              </a:rPr>
              <a:t> </a:t>
            </a:r>
            <a:r>
              <a:rPr sz="1815" dirty="0">
                <a:solidFill>
                  <a:srgbClr val="FF0000"/>
                </a:solidFill>
                <a:latin typeface="Microsoft Sans Serif"/>
                <a:cs typeface="Microsoft Sans Serif"/>
              </a:rPr>
              <a:t>over-fitting</a:t>
            </a:r>
            <a:r>
              <a:rPr sz="1815" spc="145" dirty="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will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spc="-9" dirty="0">
                <a:latin typeface="Microsoft Sans Serif"/>
                <a:cs typeface="Microsoft Sans Serif"/>
              </a:rPr>
              <a:t>occur.</a:t>
            </a:r>
            <a:endParaRPr sz="1815" dirty="0">
              <a:latin typeface="Microsoft Sans Serif"/>
              <a:cs typeface="Microsoft Sans Serif"/>
            </a:endParaRPr>
          </a:p>
          <a:p>
            <a:pPr marL="301418" marR="4611" indent="-289892">
              <a:lnSpc>
                <a:spcPct val="100800"/>
              </a:lnSpc>
              <a:spcBef>
                <a:spcPts val="422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01418" algn="l"/>
                <a:tab pos="1930116" algn="l"/>
              </a:tabLst>
            </a:pPr>
            <a:r>
              <a:rPr sz="2178" dirty="0">
                <a:latin typeface="Microsoft Sans Serif"/>
                <a:cs typeface="Microsoft Sans Serif"/>
              </a:rPr>
              <a:t>If</a:t>
            </a:r>
            <a:r>
              <a:rPr sz="2178" spc="11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18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accuracy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is</a:t>
            </a:r>
            <a:r>
              <a:rPr sz="2178" spc="118" dirty="0">
                <a:latin typeface="Microsoft Sans Serif"/>
                <a:cs typeface="Microsoft Sans Serif"/>
              </a:rPr>
              <a:t> </a:t>
            </a:r>
            <a:r>
              <a:rPr sz="2178" dirty="0">
                <a:solidFill>
                  <a:srgbClr val="FF0000"/>
                </a:solidFill>
                <a:latin typeface="Microsoft Sans Serif"/>
                <a:cs typeface="Microsoft Sans Serif"/>
              </a:rPr>
              <a:t>acceptable</a:t>
            </a:r>
            <a:r>
              <a:rPr sz="2178" dirty="0">
                <a:latin typeface="Microsoft Sans Serif"/>
                <a:cs typeface="Microsoft Sans Serif"/>
              </a:rPr>
              <a:t>,</a:t>
            </a:r>
            <a:r>
              <a:rPr sz="2178" spc="118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use</a:t>
            </a:r>
            <a:r>
              <a:rPr sz="2178" spc="118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model</a:t>
            </a:r>
            <a:r>
              <a:rPr sz="2178" spc="118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to</a:t>
            </a:r>
            <a:r>
              <a:rPr sz="2178" u="heavy" spc="11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classify</a:t>
            </a:r>
            <a:r>
              <a:rPr sz="2178" u="heavy" spc="11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data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tuples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whose </a:t>
            </a:r>
            <a:r>
              <a:rPr sz="2178" dirty="0">
                <a:latin typeface="Microsoft Sans Serif"/>
                <a:cs typeface="Microsoft Sans Serif"/>
              </a:rPr>
              <a:t>class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labels</a:t>
            </a:r>
            <a:r>
              <a:rPr sz="2178" dirty="0">
                <a:latin typeface="Microsoft Sans Serif"/>
                <a:cs typeface="Microsoft Sans Serif"/>
              </a:rPr>
              <a:t>	are</a:t>
            </a:r>
            <a:r>
              <a:rPr sz="2178" spc="7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not</a:t>
            </a:r>
            <a:r>
              <a:rPr sz="2178" spc="73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known.</a:t>
            </a:r>
            <a:endParaRPr sz="2178" dirty="0">
              <a:latin typeface="Microsoft Sans Serif"/>
              <a:cs typeface="Microsoft Sans Serif"/>
            </a:endParaRP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3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625920" y="888840"/>
              <a:ext cx="5029560" cy="325800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616560" y="879480"/>
                <a:ext cx="5048280" cy="3276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7888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010"/>
    </mc:Choice>
    <mc:Fallback xmlns="">
      <p:transition advTm="550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Model Evaluation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3149" y="1739725"/>
            <a:ext cx="9136472" cy="393665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70240" y="831960"/>
              <a:ext cx="1695960" cy="304200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260880" y="822600"/>
                <a:ext cx="1714680" cy="3060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67885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651"/>
    </mc:Choice>
    <mc:Fallback xmlns="">
      <p:transition advTm="186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Step 3: Using the Model in Prediction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6"/>
          <p:cNvSpPr txBox="1"/>
          <p:nvPr/>
        </p:nvSpPr>
        <p:spPr>
          <a:xfrm>
            <a:off x="801219" y="1502535"/>
            <a:ext cx="6280349" cy="2286428"/>
          </a:xfrm>
          <a:prstGeom prst="rect">
            <a:avLst/>
          </a:prstGeom>
        </p:spPr>
        <p:txBody>
          <a:bodyPr vert="horz" wrap="square" lIns="0" tIns="11526" rIns="0" bIns="0" rtlCol="0">
            <a:spAutoFit/>
          </a:bodyPr>
          <a:lstStyle/>
          <a:p>
            <a:pPr marL="300842" indent="-289316">
              <a:spcBef>
                <a:spcPts val="91"/>
              </a:spcBef>
              <a:buClr>
                <a:srgbClr val="DD8047"/>
              </a:buClr>
              <a:buSzPct val="57142"/>
              <a:buFont typeface="Wingdings"/>
              <a:buChar char=""/>
              <a:tabLst>
                <a:tab pos="300842" algn="l"/>
              </a:tabLst>
            </a:pPr>
            <a:r>
              <a:rPr sz="2541" dirty="0">
                <a:latin typeface="Microsoft Sans Serif"/>
                <a:cs typeface="Microsoft Sans Serif"/>
              </a:rPr>
              <a:t>The</a:t>
            </a:r>
            <a:r>
              <a:rPr sz="2541" spc="118" dirty="0">
                <a:latin typeface="Microsoft Sans Serif"/>
                <a:cs typeface="Microsoft Sans Serif"/>
              </a:rPr>
              <a:t> </a:t>
            </a:r>
            <a:r>
              <a:rPr sz="2541" dirty="0">
                <a:latin typeface="Microsoft Sans Serif"/>
                <a:cs typeface="Microsoft Sans Serif"/>
              </a:rPr>
              <a:t>model</a:t>
            </a:r>
            <a:r>
              <a:rPr sz="2541" spc="113" dirty="0">
                <a:latin typeface="Microsoft Sans Serif"/>
                <a:cs typeface="Microsoft Sans Serif"/>
              </a:rPr>
              <a:t> </a:t>
            </a:r>
            <a:r>
              <a:rPr sz="2541" dirty="0">
                <a:latin typeface="Microsoft Sans Serif"/>
                <a:cs typeface="Microsoft Sans Serif"/>
              </a:rPr>
              <a:t>is</a:t>
            </a:r>
            <a:r>
              <a:rPr sz="2541" spc="113" dirty="0">
                <a:latin typeface="Microsoft Sans Serif"/>
                <a:cs typeface="Microsoft Sans Serif"/>
              </a:rPr>
              <a:t> </a:t>
            </a:r>
            <a:r>
              <a:rPr sz="2541" dirty="0">
                <a:latin typeface="Microsoft Sans Serif"/>
                <a:cs typeface="Microsoft Sans Serif"/>
              </a:rPr>
              <a:t>used</a:t>
            </a:r>
            <a:r>
              <a:rPr sz="2541" spc="118" dirty="0">
                <a:latin typeface="Microsoft Sans Serif"/>
                <a:cs typeface="Microsoft Sans Serif"/>
              </a:rPr>
              <a:t> </a:t>
            </a:r>
            <a:r>
              <a:rPr sz="2541" dirty="0">
                <a:latin typeface="Microsoft Sans Serif"/>
                <a:cs typeface="Microsoft Sans Serif"/>
              </a:rPr>
              <a:t>to</a:t>
            </a:r>
            <a:r>
              <a:rPr sz="2541" spc="118" dirty="0">
                <a:latin typeface="Microsoft Sans Serif"/>
                <a:cs typeface="Microsoft Sans Serif"/>
              </a:rPr>
              <a:t> </a:t>
            </a:r>
            <a:r>
              <a:rPr sz="2541" dirty="0">
                <a:latin typeface="Microsoft Sans Serif"/>
                <a:cs typeface="Microsoft Sans Serif"/>
              </a:rPr>
              <a:t>classify</a:t>
            </a:r>
            <a:r>
              <a:rPr sz="2541" u="heavy" spc="86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541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unseen</a:t>
            </a:r>
            <a:r>
              <a:rPr sz="2541" u="heavy" spc="123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541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ob</a:t>
            </a:r>
            <a:r>
              <a:rPr sz="2541" dirty="0">
                <a:latin typeface="Microsoft Sans Serif"/>
                <a:cs typeface="Microsoft Sans Serif"/>
              </a:rPr>
              <a:t>jects</a:t>
            </a:r>
            <a:r>
              <a:rPr sz="2541" spc="113" dirty="0">
                <a:latin typeface="Microsoft Sans Serif"/>
                <a:cs typeface="Microsoft Sans Serif"/>
              </a:rPr>
              <a:t> </a:t>
            </a:r>
            <a:r>
              <a:rPr sz="2541" dirty="0">
                <a:latin typeface="Microsoft Sans Serif"/>
                <a:cs typeface="Microsoft Sans Serif"/>
              </a:rPr>
              <a:t>(new</a:t>
            </a:r>
            <a:r>
              <a:rPr sz="2541" spc="118" dirty="0">
                <a:latin typeface="Microsoft Sans Serif"/>
                <a:cs typeface="Microsoft Sans Serif"/>
              </a:rPr>
              <a:t> </a:t>
            </a:r>
            <a:r>
              <a:rPr sz="2541" spc="-9" dirty="0">
                <a:latin typeface="Microsoft Sans Serif"/>
                <a:cs typeface="Microsoft Sans Serif"/>
              </a:rPr>
              <a:t>data).</a:t>
            </a:r>
            <a:endParaRPr sz="2541" dirty="0">
              <a:latin typeface="Microsoft Sans Serif"/>
              <a:cs typeface="Microsoft Sans Serif"/>
            </a:endParaRPr>
          </a:p>
          <a:p>
            <a:pPr marL="507743">
              <a:spcBef>
                <a:spcPts val="1951"/>
              </a:spcBef>
            </a:pPr>
            <a:r>
              <a:rPr sz="2178" dirty="0">
                <a:latin typeface="Microsoft Sans Serif"/>
                <a:cs typeface="Microsoft Sans Serif"/>
              </a:rPr>
              <a:t>Give</a:t>
            </a:r>
            <a:r>
              <a:rPr sz="2178" spc="82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</a:t>
            </a:r>
            <a:r>
              <a:rPr sz="2178" spc="82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class</a:t>
            </a:r>
            <a:r>
              <a:rPr sz="2178" spc="86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label</a:t>
            </a:r>
            <a:r>
              <a:rPr sz="2178" u="heavy" spc="100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to</a:t>
            </a:r>
            <a:r>
              <a:rPr sz="2178" u="heavy" spc="8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a</a:t>
            </a:r>
            <a:r>
              <a:rPr sz="2178" u="heavy" spc="8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new</a:t>
            </a:r>
            <a:r>
              <a:rPr sz="2178" u="heavy" spc="91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spc="-9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tuple.</a:t>
            </a:r>
            <a:endParaRPr sz="2178" dirty="0">
              <a:latin typeface="Microsoft Sans Serif"/>
              <a:cs typeface="Microsoft Sans Serif"/>
            </a:endParaRPr>
          </a:p>
          <a:p>
            <a:pPr marL="403428">
              <a:spcBef>
                <a:spcPts val="1828"/>
              </a:spcBef>
            </a:pPr>
            <a:r>
              <a:rPr sz="2178" u="heavy" spc="-127" dirty="0">
                <a:solidFill>
                  <a:srgbClr val="FF0000"/>
                </a:solidFill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solidFill>
                  <a:srgbClr val="FF0000"/>
                </a:solidFill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Predic</a:t>
            </a:r>
            <a:r>
              <a:rPr sz="2178" dirty="0">
                <a:solidFill>
                  <a:srgbClr val="FF0000"/>
                </a:solidFill>
                <a:latin typeface="Microsoft Sans Serif"/>
                <a:cs typeface="Microsoft Sans Serif"/>
              </a:rPr>
              <a:t>t</a:t>
            </a:r>
            <a:r>
              <a:rPr sz="2178" spc="118" dirty="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value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of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an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actual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attribute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(class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label).</a:t>
            </a:r>
            <a:endParaRPr sz="2178" dirty="0">
              <a:latin typeface="Microsoft Sans Serif"/>
              <a:cs typeface="Microsoft Sans Serif"/>
            </a:endParaRPr>
          </a:p>
        </p:txBody>
      </p:sp>
      <p:sp>
        <p:nvSpPr>
          <p:cNvPr id="13" name="object 8"/>
          <p:cNvSpPr txBox="1"/>
          <p:nvPr/>
        </p:nvSpPr>
        <p:spPr>
          <a:xfrm>
            <a:off x="1153149" y="4658136"/>
            <a:ext cx="4088200" cy="687188"/>
          </a:xfrm>
          <a:prstGeom prst="rect">
            <a:avLst/>
          </a:prstGeom>
          <a:ln w="19050">
            <a:solidFill>
              <a:srgbClr val="DD8047"/>
            </a:solidFill>
          </a:ln>
        </p:spPr>
        <p:txBody>
          <a:bodyPr vert="horz" wrap="square" lIns="0" tIns="16713" rIns="0" bIns="0" rtlCol="0">
            <a:spAutoFit/>
          </a:bodyPr>
          <a:lstStyle/>
          <a:p>
            <a:pPr marL="82415">
              <a:spcBef>
                <a:spcPts val="132"/>
              </a:spcBef>
            </a:pPr>
            <a:r>
              <a:rPr sz="2178" spc="-86" dirty="0">
                <a:latin typeface="Microsoft Sans Serif"/>
                <a:cs typeface="Microsoft Sans Serif"/>
              </a:rPr>
              <a:t>Predict</a:t>
            </a:r>
            <a:r>
              <a:rPr sz="2178" spc="-59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if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spc="-86" dirty="0">
                <a:latin typeface="Microsoft Sans Serif"/>
                <a:cs typeface="Microsoft Sans Serif"/>
              </a:rPr>
              <a:t>the</a:t>
            </a:r>
            <a:r>
              <a:rPr sz="2178" spc="-77" dirty="0">
                <a:latin typeface="Microsoft Sans Serif"/>
                <a:cs typeface="Microsoft Sans Serif"/>
              </a:rPr>
              <a:t> </a:t>
            </a:r>
            <a:r>
              <a:rPr sz="2178" spc="-132" dirty="0">
                <a:latin typeface="Microsoft Sans Serif"/>
                <a:cs typeface="Microsoft Sans Serif"/>
              </a:rPr>
              <a:t>new</a:t>
            </a:r>
            <a:r>
              <a:rPr sz="2178" spc="-7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data</a:t>
            </a:r>
            <a:r>
              <a:rPr sz="2178" spc="-9" dirty="0">
                <a:latin typeface="Microsoft Sans Serif"/>
                <a:cs typeface="Microsoft Sans Serif"/>
              </a:rPr>
              <a:t> </a:t>
            </a:r>
            <a:r>
              <a:rPr sz="2178" spc="-18" dirty="0">
                <a:latin typeface="Microsoft Sans Serif"/>
                <a:cs typeface="Microsoft Sans Serif"/>
              </a:rPr>
              <a:t>is</a:t>
            </a:r>
            <a:r>
              <a:rPr sz="2178" spc="-259" dirty="0">
                <a:latin typeface="Microsoft Sans Serif"/>
                <a:cs typeface="Microsoft Sans Serif"/>
              </a:rPr>
              <a:t> </a:t>
            </a:r>
            <a:r>
              <a:rPr sz="2178" spc="-100" dirty="0">
                <a:latin typeface="Microsoft Sans Serif"/>
                <a:cs typeface="Microsoft Sans Serif"/>
              </a:rPr>
              <a:t>(</a:t>
            </a:r>
            <a:r>
              <a:rPr sz="2178" b="1" spc="-100" dirty="0">
                <a:solidFill>
                  <a:srgbClr val="5FA180"/>
                </a:solidFill>
                <a:latin typeface="Arial"/>
                <a:cs typeface="Arial"/>
              </a:rPr>
              <a:t>safe)</a:t>
            </a:r>
            <a:r>
              <a:rPr sz="2178" b="1" spc="-50" dirty="0">
                <a:solidFill>
                  <a:srgbClr val="5FA180"/>
                </a:solidFill>
                <a:latin typeface="Arial"/>
                <a:cs typeface="Arial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or</a:t>
            </a:r>
            <a:r>
              <a:rPr sz="2178" spc="-45" dirty="0">
                <a:latin typeface="Microsoft Sans Serif"/>
                <a:cs typeface="Microsoft Sans Serif"/>
              </a:rPr>
              <a:t> </a:t>
            </a:r>
            <a:r>
              <a:rPr sz="2178" b="1" spc="-103" dirty="0">
                <a:solidFill>
                  <a:srgbClr val="FF0000"/>
                </a:solidFill>
                <a:latin typeface="Arial"/>
                <a:cs typeface="Arial"/>
              </a:rPr>
              <a:t>risky)</a:t>
            </a:r>
            <a:r>
              <a:rPr sz="2178" spc="-103" dirty="0">
                <a:latin typeface="Microsoft Sans Serif"/>
                <a:cs typeface="Microsoft Sans Serif"/>
              </a:rPr>
              <a:t>)</a:t>
            </a:r>
            <a:r>
              <a:rPr sz="2178" spc="-86" dirty="0">
                <a:latin typeface="Microsoft Sans Serif"/>
                <a:cs typeface="Microsoft Sans Serif"/>
              </a:rPr>
              <a:t> </a:t>
            </a:r>
            <a:r>
              <a:rPr sz="2178" spc="-45" dirty="0">
                <a:latin typeface="Microsoft Sans Serif"/>
                <a:cs typeface="Microsoft Sans Serif"/>
              </a:rPr>
              <a:t>?</a:t>
            </a:r>
            <a:endParaRPr sz="2178" dirty="0">
              <a:latin typeface="Microsoft Sans Serif"/>
              <a:cs typeface="Microsoft Sans Serif"/>
            </a:endParaRPr>
          </a:p>
        </p:txBody>
      </p:sp>
      <p:pic>
        <p:nvPicPr>
          <p:cNvPr id="14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550624" y="1345306"/>
            <a:ext cx="3399488" cy="2386855"/>
          </a:xfrm>
          <a:prstGeom prst="rect">
            <a:avLst/>
          </a:prstGeom>
        </p:spPr>
      </p:pic>
      <p:pic>
        <p:nvPicPr>
          <p:cNvPr id="15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365787" y="3976288"/>
            <a:ext cx="2073122" cy="209162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888840" y="3333600"/>
              <a:ext cx="4833000" cy="205164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879480" y="3324240"/>
                <a:ext cx="4851720" cy="2070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6760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297"/>
    </mc:Choice>
    <mc:Fallback xmlns="">
      <p:transition advTm="482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Alexandria Black" pitchFamily="2" charset="-78"/>
                <a:cs typeface="Alexandria Black" pitchFamily="2" charset="-78"/>
              </a:rPr>
              <a:t>Decision Tree Basics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57119" y="2214479"/>
            <a:ext cx="73748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lexandria Black" pitchFamily="2" charset="-78"/>
                <a:cs typeface="Alexandria Black" pitchFamily="2" charset="-78"/>
              </a:rPr>
              <a:t>Decision Tree Introduction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3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264280" y="1797120"/>
              <a:ext cx="6921720" cy="445788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254920" y="1787760"/>
                <a:ext cx="6940440" cy="4476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3666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7099"/>
    </mc:Choice>
    <mc:Fallback xmlns="">
      <p:transition advTm="1170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Decision Tree: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644536" y="1739725"/>
            <a:ext cx="4009574" cy="129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What is decision tree?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Entropy.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Information gain.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41520" y="158760"/>
              <a:ext cx="10604520" cy="654084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32160" y="149400"/>
                <a:ext cx="10623240" cy="6559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0217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7274"/>
    </mc:Choice>
    <mc:Fallback xmlns="">
      <p:transition advTm="3572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Decision Tree: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80723" y="1649951"/>
            <a:ext cx="8647328" cy="334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What is decision tree?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decision tree is a tree like predictive model used for classification and regression.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is supervised learning method</a:t>
            </a:r>
          </a:p>
          <a:p>
            <a:pPr marL="55563" lvl="2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Learning algorithms used: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ID3 Algorithm: used for classification problem.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965320" y="1117440"/>
              <a:ext cx="7131600" cy="341064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955960" y="1108080"/>
                <a:ext cx="7150320" cy="3429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0881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856"/>
    </mc:Choice>
    <mc:Fallback xmlns="">
      <p:transition advTm="31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>
              <a:solidFill>
                <a:srgbClr val="FF000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04027" y="2994465"/>
            <a:ext cx="73748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lexandria Black" pitchFamily="2" charset="-78"/>
                <a:cs typeface="Alexandria Black" pitchFamily="2" charset="-78"/>
              </a:rPr>
              <a:t>Machine Learning  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3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454560" y="1219320"/>
              <a:ext cx="8115480" cy="466128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445200" y="1209960"/>
                <a:ext cx="8134200" cy="4680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4728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596"/>
    </mc:Choice>
    <mc:Fallback xmlns="">
      <p:transition advTm="1035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449592" y="2542036"/>
            <a:ext cx="6324757" cy="1257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Examples on Decision Tree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Problems Definition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ID3 algorithm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508120" y="2959200"/>
              <a:ext cx="3016800" cy="104796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498760" y="2949840"/>
                <a:ext cx="3035520" cy="1066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9919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091"/>
    </mc:Choice>
    <mc:Fallback xmlns="">
      <p:transition advTm="32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object 7"/>
          <p:cNvGrpSpPr/>
          <p:nvPr/>
        </p:nvGrpSpPr>
        <p:grpSpPr>
          <a:xfrm>
            <a:off x="2168236" y="1650321"/>
            <a:ext cx="3465979" cy="4533340"/>
            <a:chOff x="577734" y="1870363"/>
            <a:chExt cx="3928110" cy="5137785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7734" y="1870363"/>
              <a:ext cx="3927763" cy="513726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09599" y="1901953"/>
              <a:ext cx="3810000" cy="4394198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3027928" y="5678477"/>
            <a:ext cx="1770529" cy="39154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2471" b="1" spc="-18" dirty="0">
                <a:latin typeface="Times New Roman"/>
                <a:cs typeface="Times New Roman"/>
              </a:rPr>
              <a:t>Rafael</a:t>
            </a:r>
            <a:r>
              <a:rPr sz="2471" b="1" spc="-119" dirty="0">
                <a:latin typeface="Times New Roman"/>
                <a:cs typeface="Times New Roman"/>
              </a:rPr>
              <a:t> </a:t>
            </a:r>
            <a:r>
              <a:rPr sz="2471" b="1" spc="-18" dirty="0">
                <a:latin typeface="Times New Roman"/>
                <a:cs typeface="Times New Roman"/>
              </a:rPr>
              <a:t>Nadal</a:t>
            </a:r>
            <a:endParaRPr sz="2471">
              <a:latin typeface="Times New Roman"/>
              <a:cs typeface="Times New Roman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6163938" y="1676682"/>
            <a:ext cx="3837454" cy="467285"/>
            <a:chOff x="5106196" y="1900239"/>
            <a:chExt cx="4349115" cy="529590"/>
          </a:xfrm>
        </p:grpSpPr>
        <p:sp>
          <p:nvSpPr>
            <p:cNvPr id="12" name="object 12"/>
            <p:cNvSpPr/>
            <p:nvPr/>
          </p:nvSpPr>
          <p:spPr>
            <a:xfrm>
              <a:off x="5112537" y="1905012"/>
              <a:ext cx="4336415" cy="518159"/>
            </a:xfrm>
            <a:custGeom>
              <a:avLst/>
              <a:gdLst/>
              <a:ahLst/>
              <a:cxnLst/>
              <a:rect l="l" t="t" r="r" b="b"/>
              <a:pathLst>
                <a:path w="4336415" h="518160">
                  <a:moveTo>
                    <a:pt x="4336262" y="0"/>
                  </a:moveTo>
                  <a:lnTo>
                    <a:pt x="4336262" y="0"/>
                  </a:lnTo>
                  <a:lnTo>
                    <a:pt x="0" y="0"/>
                  </a:lnTo>
                  <a:lnTo>
                    <a:pt x="0" y="518160"/>
                  </a:lnTo>
                  <a:lnTo>
                    <a:pt x="4336262" y="518160"/>
                  </a:lnTo>
                  <a:lnTo>
                    <a:pt x="433626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13" name="object 13"/>
            <p:cNvSpPr/>
            <p:nvPr/>
          </p:nvSpPr>
          <p:spPr>
            <a:xfrm>
              <a:off x="5106196" y="2423161"/>
              <a:ext cx="4349115" cy="0"/>
            </a:xfrm>
            <a:custGeom>
              <a:avLst/>
              <a:gdLst/>
              <a:ahLst/>
              <a:cxnLst/>
              <a:rect l="l" t="t" r="r" b="b"/>
              <a:pathLst>
                <a:path w="4349115">
                  <a:moveTo>
                    <a:pt x="0" y="0"/>
                  </a:moveTo>
                  <a:lnTo>
                    <a:pt x="4348953" y="0"/>
                  </a:lnTo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14" name="object 14"/>
            <p:cNvSpPr/>
            <p:nvPr/>
          </p:nvSpPr>
          <p:spPr>
            <a:xfrm>
              <a:off x="5107784" y="1900239"/>
              <a:ext cx="4345940" cy="516890"/>
            </a:xfrm>
            <a:custGeom>
              <a:avLst/>
              <a:gdLst/>
              <a:ahLst/>
              <a:cxnLst/>
              <a:rect l="l" t="t" r="r" b="b"/>
              <a:pathLst>
                <a:path w="4345940" h="516889">
                  <a:moveTo>
                    <a:pt x="4762" y="0"/>
                  </a:moveTo>
                  <a:lnTo>
                    <a:pt x="4762" y="516571"/>
                  </a:lnTo>
                </a:path>
                <a:path w="4345940" h="516889">
                  <a:moveTo>
                    <a:pt x="4341015" y="0"/>
                  </a:moveTo>
                  <a:lnTo>
                    <a:pt x="4341015" y="516571"/>
                  </a:lnTo>
                </a:path>
                <a:path w="4345940" h="516889">
                  <a:moveTo>
                    <a:pt x="0" y="4762"/>
                  </a:moveTo>
                  <a:lnTo>
                    <a:pt x="4345778" y="4762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6257472" y="1804148"/>
            <a:ext cx="2908487" cy="201367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>
              <a:spcBef>
                <a:spcPts val="88"/>
              </a:spcBef>
              <a:tabLst>
                <a:tab pos="435932" algn="l"/>
                <a:tab pos="1145302" algn="l"/>
                <a:tab pos="1698902" algn="l"/>
                <a:tab pos="2540509" algn="l"/>
              </a:tabLst>
            </a:pPr>
            <a:r>
              <a:rPr sz="1235" b="1" spc="-22" dirty="0">
                <a:solidFill>
                  <a:srgbClr val="FFFFFF"/>
                </a:solidFill>
                <a:latin typeface="Times New Roman"/>
                <a:cs typeface="Times New Roman"/>
              </a:rPr>
              <a:t>Day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9" dirty="0">
                <a:solidFill>
                  <a:srgbClr val="FFFFFF"/>
                </a:solidFill>
                <a:latin typeface="Times New Roman"/>
                <a:cs typeface="Times New Roman"/>
              </a:rPr>
              <a:t>Outlook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18" dirty="0">
                <a:solidFill>
                  <a:srgbClr val="FFFFFF"/>
                </a:solidFill>
                <a:latin typeface="Times New Roman"/>
                <a:cs typeface="Times New Roman"/>
              </a:rPr>
              <a:t>Temp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9" dirty="0">
                <a:solidFill>
                  <a:srgbClr val="FFFFFF"/>
                </a:solidFill>
                <a:latin typeface="Times New Roman"/>
                <a:cs typeface="Times New Roman"/>
              </a:rPr>
              <a:t>Humidity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31" dirty="0">
                <a:solidFill>
                  <a:srgbClr val="FFFFFF"/>
                </a:solidFill>
                <a:latin typeface="Times New Roman"/>
                <a:cs typeface="Times New Roman"/>
              </a:rPr>
              <a:t>Wind</a:t>
            </a:r>
            <a:endParaRPr sz="1235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9402537" y="1710019"/>
            <a:ext cx="462803" cy="393004"/>
          </a:xfrm>
          <a:prstGeom prst="rect">
            <a:avLst/>
          </a:prstGeom>
        </p:spPr>
        <p:txBody>
          <a:bodyPr vert="horz" wrap="square" lIns="0" tIns="8965" rIns="0" bIns="0" rtlCol="0">
            <a:spAutoFit/>
          </a:bodyPr>
          <a:lstStyle/>
          <a:p>
            <a:pPr marR="4483" indent="82368">
              <a:lnSpc>
                <a:spcPct val="101200"/>
              </a:lnSpc>
              <a:spcBef>
                <a:spcPts val="71"/>
              </a:spcBef>
            </a:pPr>
            <a:r>
              <a:rPr sz="1235" b="1" spc="-18" dirty="0">
                <a:solidFill>
                  <a:srgbClr val="FFFFFF"/>
                </a:solidFill>
                <a:latin typeface="Times New Roman"/>
                <a:cs typeface="Times New Roman"/>
              </a:rPr>
              <a:t>Play </a:t>
            </a:r>
            <a:r>
              <a:rPr sz="1235" b="1" spc="-9" dirty="0">
                <a:solidFill>
                  <a:srgbClr val="FFFFFF"/>
                </a:solidFill>
                <a:latin typeface="Times New Roman"/>
                <a:cs typeface="Times New Roman"/>
              </a:rPr>
              <a:t>Tennis</a:t>
            </a:r>
            <a:endParaRPr sz="1235">
              <a:latin typeface="Times New Roman"/>
              <a:cs typeface="Times New Roman"/>
            </a:endParaRPr>
          </a:p>
        </p:txBody>
      </p:sp>
      <p:graphicFrame>
        <p:nvGraphicFramePr>
          <p:cNvPr id="17" name="object 17"/>
          <p:cNvGraphicFramePr>
            <a:graphicFrameLocks noGrp="1"/>
          </p:cNvGraphicFramePr>
          <p:nvPr/>
        </p:nvGraphicFramePr>
        <p:xfrm>
          <a:off x="6163938" y="2132481"/>
          <a:ext cx="3825688" cy="40873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87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85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25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477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395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894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492923" y="622438"/>
            <a:ext cx="40868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Will Nadal play Tennis?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44680" y="838080"/>
              <a:ext cx="7398360" cy="560124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235320" y="828720"/>
                <a:ext cx="7417080" cy="5619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4695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907"/>
    </mc:Choice>
    <mc:Fallback xmlns="">
      <p:transition spd="slow" advTm="1639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object 7"/>
          <p:cNvGrpSpPr/>
          <p:nvPr/>
        </p:nvGrpSpPr>
        <p:grpSpPr>
          <a:xfrm>
            <a:off x="3587511" y="2050065"/>
            <a:ext cx="1074644" cy="535641"/>
            <a:chOff x="2186246" y="2323407"/>
            <a:chExt cx="1217930" cy="60706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86246" y="2323407"/>
              <a:ext cx="1217814" cy="60682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56657" y="2443941"/>
              <a:ext cx="864523" cy="38238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2235199" y="2349500"/>
              <a:ext cx="1117600" cy="508000"/>
            </a:xfrm>
            <a:custGeom>
              <a:avLst/>
              <a:gdLst/>
              <a:ahLst/>
              <a:cxnLst/>
              <a:rect l="l" t="t" r="r" b="b"/>
              <a:pathLst>
                <a:path w="1117600" h="508000">
                  <a:moveTo>
                    <a:pt x="0" y="0"/>
                  </a:moveTo>
                  <a:lnTo>
                    <a:pt x="1117599" y="0"/>
                  </a:lnTo>
                  <a:lnTo>
                    <a:pt x="1117599" y="507999"/>
                  </a:lnTo>
                  <a:lnTo>
                    <a:pt x="0" y="507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3634908" y="2164977"/>
            <a:ext cx="977713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59692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Outlook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2531307" y="3858084"/>
            <a:ext cx="1078566" cy="539563"/>
            <a:chOff x="989214" y="4372494"/>
            <a:chExt cx="1222375" cy="611505"/>
          </a:xfrm>
        </p:grpSpPr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9214" y="4372494"/>
              <a:ext cx="1221970" cy="61098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26374" y="4493029"/>
              <a:ext cx="951807" cy="386541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041400" y="4400550"/>
              <a:ext cx="1117600" cy="508000"/>
            </a:xfrm>
            <a:custGeom>
              <a:avLst/>
              <a:gdLst/>
              <a:ahLst/>
              <a:cxnLst/>
              <a:rect l="l" t="t" r="r" b="b"/>
              <a:pathLst>
                <a:path w="1117600" h="508000">
                  <a:moveTo>
                    <a:pt x="0" y="0"/>
                  </a:moveTo>
                  <a:lnTo>
                    <a:pt x="1117599" y="0"/>
                  </a:lnTo>
                  <a:lnTo>
                    <a:pt x="1117599" y="507999"/>
                  </a:lnTo>
                  <a:lnTo>
                    <a:pt x="0" y="507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2689601" y="3974726"/>
            <a:ext cx="767043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31" dirty="0">
                <a:latin typeface="Times New Roman"/>
                <a:cs typeface="Times New Roman"/>
              </a:rPr>
              <a:t>Humidity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4651052" y="3858084"/>
            <a:ext cx="1074644" cy="539563"/>
            <a:chOff x="3391592" y="4372494"/>
            <a:chExt cx="1217930" cy="611505"/>
          </a:xfrm>
        </p:grpSpPr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91592" y="4372494"/>
              <a:ext cx="1217814" cy="61098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703320" y="4493029"/>
              <a:ext cx="586047" cy="386541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3442582" y="4400550"/>
              <a:ext cx="1117600" cy="508000"/>
            </a:xfrm>
            <a:custGeom>
              <a:avLst/>
              <a:gdLst/>
              <a:ahLst/>
              <a:cxnLst/>
              <a:rect l="l" t="t" r="r" b="b"/>
              <a:pathLst>
                <a:path w="1117600" h="508000">
                  <a:moveTo>
                    <a:pt x="0" y="0"/>
                  </a:moveTo>
                  <a:lnTo>
                    <a:pt x="1117599" y="0"/>
                  </a:lnTo>
                  <a:lnTo>
                    <a:pt x="1117599" y="507999"/>
                  </a:lnTo>
                  <a:lnTo>
                    <a:pt x="0" y="507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4965874" y="3974726"/>
            <a:ext cx="451037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35" dirty="0">
                <a:latin typeface="Times New Roman"/>
                <a:cs typeface="Times New Roman"/>
              </a:rPr>
              <a:t>Wind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3294121" y="5457060"/>
            <a:ext cx="561415" cy="524435"/>
            <a:chOff x="1853737" y="6184668"/>
            <a:chExt cx="636270" cy="594360"/>
          </a:xfrm>
        </p:grpSpPr>
        <p:pic>
          <p:nvPicPr>
            <p:cNvPr id="23" name="object 2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853737" y="6184668"/>
              <a:ext cx="635923" cy="594360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904999" y="6210300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533400" y="0"/>
                  </a:moveTo>
                  <a:lnTo>
                    <a:pt x="0" y="0"/>
                  </a:lnTo>
                  <a:lnTo>
                    <a:pt x="0" y="495300"/>
                  </a:lnTo>
                  <a:lnTo>
                    <a:pt x="533400" y="495300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4180FF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25" name="object 25"/>
            <p:cNvSpPr/>
            <p:nvPr/>
          </p:nvSpPr>
          <p:spPr>
            <a:xfrm>
              <a:off x="1904999" y="6210300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0" y="0"/>
                  </a:moveTo>
                  <a:lnTo>
                    <a:pt x="533399" y="0"/>
                  </a:lnTo>
                  <a:lnTo>
                    <a:pt x="533399" y="495299"/>
                  </a:lnTo>
                  <a:lnTo>
                    <a:pt x="0" y="4952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3428319" y="5565963"/>
            <a:ext cx="297516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3" dirty="0">
                <a:solidFill>
                  <a:srgbClr val="E0EBF6"/>
                </a:solidFill>
                <a:latin typeface="Times New Roman"/>
                <a:cs typeface="Times New Roman"/>
              </a:rPr>
              <a:t>Yes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2285592" y="5457060"/>
            <a:ext cx="561415" cy="524435"/>
            <a:chOff x="710738" y="6184668"/>
            <a:chExt cx="636270" cy="594360"/>
          </a:xfrm>
        </p:grpSpPr>
        <p:pic>
          <p:nvPicPr>
            <p:cNvPr id="28" name="object 2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10738" y="6184668"/>
              <a:ext cx="635923" cy="594360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762000" y="6210300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533400" y="0"/>
                  </a:moveTo>
                  <a:lnTo>
                    <a:pt x="0" y="0"/>
                  </a:lnTo>
                  <a:lnTo>
                    <a:pt x="0" y="495300"/>
                  </a:lnTo>
                  <a:lnTo>
                    <a:pt x="533400" y="495300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FF26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30" name="object 30"/>
            <p:cNvSpPr/>
            <p:nvPr/>
          </p:nvSpPr>
          <p:spPr>
            <a:xfrm>
              <a:off x="761999" y="6210300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0" y="0"/>
                  </a:moveTo>
                  <a:lnTo>
                    <a:pt x="533399" y="0"/>
                  </a:lnTo>
                  <a:lnTo>
                    <a:pt x="533399" y="495299"/>
                  </a:lnTo>
                  <a:lnTo>
                    <a:pt x="0" y="4952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2427964" y="5565963"/>
            <a:ext cx="281268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22" dirty="0">
                <a:solidFill>
                  <a:srgbClr val="FFFFFF"/>
                </a:solidFill>
                <a:latin typeface="Times New Roman"/>
                <a:cs typeface="Times New Roman"/>
              </a:rPr>
              <a:t>No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5446874" y="5457060"/>
            <a:ext cx="557493" cy="524435"/>
            <a:chOff x="4293523" y="6184668"/>
            <a:chExt cx="631825" cy="594360"/>
          </a:xfrm>
        </p:grpSpPr>
        <p:pic>
          <p:nvPicPr>
            <p:cNvPr id="33" name="object 3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293523" y="6184668"/>
              <a:ext cx="631767" cy="594360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4343399" y="6210300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533400" y="0"/>
                  </a:moveTo>
                  <a:lnTo>
                    <a:pt x="0" y="0"/>
                  </a:lnTo>
                  <a:lnTo>
                    <a:pt x="0" y="495300"/>
                  </a:lnTo>
                  <a:lnTo>
                    <a:pt x="533400" y="495300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4180FF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35" name="object 35"/>
            <p:cNvSpPr/>
            <p:nvPr/>
          </p:nvSpPr>
          <p:spPr>
            <a:xfrm>
              <a:off x="4343399" y="6210300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0" y="0"/>
                  </a:moveTo>
                  <a:lnTo>
                    <a:pt x="533399" y="0"/>
                  </a:lnTo>
                  <a:lnTo>
                    <a:pt x="533399" y="495299"/>
                  </a:lnTo>
                  <a:lnTo>
                    <a:pt x="0" y="4952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5579849" y="5565963"/>
            <a:ext cx="297516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3" dirty="0">
                <a:solidFill>
                  <a:srgbClr val="E0EBF6"/>
                </a:solidFill>
                <a:latin typeface="Times New Roman"/>
                <a:cs typeface="Times New Roman"/>
              </a:rPr>
              <a:t>Yes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4372331" y="5457060"/>
            <a:ext cx="557493" cy="524435"/>
            <a:chOff x="3075708" y="6184668"/>
            <a:chExt cx="631825" cy="594360"/>
          </a:xfrm>
        </p:grpSpPr>
        <p:pic>
          <p:nvPicPr>
            <p:cNvPr id="38" name="object 3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075708" y="6184668"/>
              <a:ext cx="631767" cy="594360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3124199" y="6210300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533400" y="0"/>
                  </a:moveTo>
                  <a:lnTo>
                    <a:pt x="0" y="0"/>
                  </a:lnTo>
                  <a:lnTo>
                    <a:pt x="0" y="495300"/>
                  </a:lnTo>
                  <a:lnTo>
                    <a:pt x="533400" y="495300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FF26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40" name="object 40"/>
            <p:cNvSpPr/>
            <p:nvPr/>
          </p:nvSpPr>
          <p:spPr>
            <a:xfrm>
              <a:off x="3124199" y="6210300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0" y="0"/>
                  </a:moveTo>
                  <a:lnTo>
                    <a:pt x="533399" y="0"/>
                  </a:lnTo>
                  <a:lnTo>
                    <a:pt x="533399" y="495299"/>
                  </a:lnTo>
                  <a:lnTo>
                    <a:pt x="0" y="4952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4512258" y="5565963"/>
            <a:ext cx="281268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22" dirty="0">
                <a:solidFill>
                  <a:srgbClr val="FFFFFF"/>
                </a:solidFill>
                <a:latin typeface="Times New Roman"/>
                <a:cs typeface="Times New Roman"/>
              </a:rPr>
              <a:t>No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3811222" y="3869086"/>
            <a:ext cx="561415" cy="528357"/>
            <a:chOff x="2439785" y="4384963"/>
            <a:chExt cx="636270" cy="598805"/>
          </a:xfrm>
        </p:grpSpPr>
        <p:pic>
          <p:nvPicPr>
            <p:cNvPr id="43" name="object 4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439785" y="4384963"/>
              <a:ext cx="635923" cy="598516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2490082" y="4413251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533400" y="0"/>
                  </a:moveTo>
                  <a:lnTo>
                    <a:pt x="0" y="0"/>
                  </a:lnTo>
                  <a:lnTo>
                    <a:pt x="0" y="495298"/>
                  </a:lnTo>
                  <a:lnTo>
                    <a:pt x="533400" y="495298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4180FF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45" name="object 45"/>
            <p:cNvSpPr/>
            <p:nvPr/>
          </p:nvSpPr>
          <p:spPr>
            <a:xfrm>
              <a:off x="2490082" y="4413250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0" y="0"/>
                  </a:moveTo>
                  <a:lnTo>
                    <a:pt x="533399" y="0"/>
                  </a:lnTo>
                  <a:lnTo>
                    <a:pt x="533399" y="495299"/>
                  </a:lnTo>
                  <a:lnTo>
                    <a:pt x="0" y="4952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46" name="object 46"/>
          <p:cNvSpPr txBox="1"/>
          <p:nvPr/>
        </p:nvSpPr>
        <p:spPr>
          <a:xfrm>
            <a:off x="3859805" y="3980330"/>
            <a:ext cx="462243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95815">
              <a:spcBef>
                <a:spcPts val="88"/>
              </a:spcBef>
            </a:pPr>
            <a:r>
              <a:rPr sz="1588" spc="-22" dirty="0">
                <a:solidFill>
                  <a:srgbClr val="E0EBF6"/>
                </a:solidFill>
                <a:latin typeface="Times New Roman"/>
                <a:cs typeface="Times New Roman"/>
              </a:rPr>
              <a:t>Yes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47" name="object 47"/>
          <p:cNvGrpSpPr/>
          <p:nvPr/>
        </p:nvGrpSpPr>
        <p:grpSpPr>
          <a:xfrm>
            <a:off x="2516638" y="2490149"/>
            <a:ext cx="3260351" cy="3051362"/>
            <a:chOff x="972589" y="2822169"/>
            <a:chExt cx="3695065" cy="3458210"/>
          </a:xfrm>
        </p:grpSpPr>
        <p:pic>
          <p:nvPicPr>
            <p:cNvPr id="48" name="object 4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546167" y="2822169"/>
              <a:ext cx="1305097" cy="1650076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1600199" y="2857500"/>
              <a:ext cx="1193800" cy="1543050"/>
            </a:xfrm>
            <a:custGeom>
              <a:avLst/>
              <a:gdLst/>
              <a:ahLst/>
              <a:cxnLst/>
              <a:rect l="l" t="t" r="r" b="b"/>
              <a:pathLst>
                <a:path w="1193800" h="1543050">
                  <a:moveTo>
                    <a:pt x="1193799" y="0"/>
                  </a:moveTo>
                  <a:lnTo>
                    <a:pt x="0" y="154304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0" name="object 5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697479" y="2830483"/>
              <a:ext cx="153785" cy="1650076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2756783" y="2857500"/>
              <a:ext cx="37465" cy="1555750"/>
            </a:xfrm>
            <a:custGeom>
              <a:avLst/>
              <a:gdLst/>
              <a:ahLst/>
              <a:cxnLst/>
              <a:rect l="l" t="t" r="r" b="b"/>
              <a:pathLst>
                <a:path w="37464" h="1555750">
                  <a:moveTo>
                    <a:pt x="37215" y="0"/>
                  </a:moveTo>
                  <a:lnTo>
                    <a:pt x="0" y="1555750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2" name="object 5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739043" y="2822169"/>
              <a:ext cx="1317567" cy="1650076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2793999" y="2857499"/>
              <a:ext cx="1207770" cy="1543050"/>
            </a:xfrm>
            <a:custGeom>
              <a:avLst/>
              <a:gdLst/>
              <a:ahLst/>
              <a:cxnLst/>
              <a:rect l="l" t="t" r="r" b="b"/>
              <a:pathLst>
                <a:path w="1207770" h="1543050">
                  <a:moveTo>
                    <a:pt x="0" y="0"/>
                  </a:moveTo>
                  <a:lnTo>
                    <a:pt x="1207381" y="1543050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4" name="object 5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542011" y="4879571"/>
              <a:ext cx="685800" cy="1400694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1600199" y="4908550"/>
              <a:ext cx="571500" cy="1301750"/>
            </a:xfrm>
            <a:custGeom>
              <a:avLst/>
              <a:gdLst/>
              <a:ahLst/>
              <a:cxnLst/>
              <a:rect l="l" t="t" r="r" b="b"/>
              <a:pathLst>
                <a:path w="571500" h="1301750">
                  <a:moveTo>
                    <a:pt x="0" y="0"/>
                  </a:moveTo>
                  <a:lnTo>
                    <a:pt x="571499" y="130174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6" name="object 5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72589" y="4879571"/>
              <a:ext cx="685800" cy="1400694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1028700" y="4908550"/>
              <a:ext cx="571500" cy="1301750"/>
            </a:xfrm>
            <a:custGeom>
              <a:avLst/>
              <a:gdLst/>
              <a:ahLst/>
              <a:cxnLst/>
              <a:rect l="l" t="t" r="r" b="b"/>
              <a:pathLst>
                <a:path w="571500" h="1301750">
                  <a:moveTo>
                    <a:pt x="571499" y="0"/>
                  </a:moveTo>
                  <a:lnTo>
                    <a:pt x="0" y="130174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8" name="object 5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944388" y="4875414"/>
              <a:ext cx="723207" cy="1404851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4001381" y="4908549"/>
              <a:ext cx="608965" cy="1301750"/>
            </a:xfrm>
            <a:custGeom>
              <a:avLst/>
              <a:gdLst/>
              <a:ahLst/>
              <a:cxnLst/>
              <a:rect l="l" t="t" r="r" b="b"/>
              <a:pathLst>
                <a:path w="608964" h="1301750">
                  <a:moveTo>
                    <a:pt x="0" y="0"/>
                  </a:moveTo>
                  <a:lnTo>
                    <a:pt x="608717" y="130174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60" name="object 6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333403" y="4875414"/>
              <a:ext cx="723207" cy="1404851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765214" y="3396851"/>
              <a:ext cx="436892" cy="472439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373043" y="4895851"/>
              <a:ext cx="641040" cy="1327149"/>
            </a:xfrm>
            <a:prstGeom prst="rect">
              <a:avLst/>
            </a:prstGeom>
          </p:spPr>
        </p:pic>
      </p:grpSp>
      <p:sp>
        <p:nvSpPr>
          <p:cNvPr id="63" name="object 63"/>
          <p:cNvSpPr txBox="1"/>
          <p:nvPr/>
        </p:nvSpPr>
        <p:spPr>
          <a:xfrm>
            <a:off x="3850524" y="2930441"/>
            <a:ext cx="230832" cy="720538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1206">
              <a:lnSpc>
                <a:spcPts val="1774"/>
              </a:lnSpc>
            </a:pPr>
            <a:r>
              <a:rPr sz="1588" spc="-22" dirty="0">
                <a:latin typeface="Times New Roman"/>
                <a:cs typeface="Times New Roman"/>
              </a:rPr>
              <a:t>Overcast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64" name="object 64"/>
          <p:cNvGrpSpPr/>
          <p:nvPr/>
        </p:nvGrpSpPr>
        <p:grpSpPr>
          <a:xfrm>
            <a:off x="2519575" y="2922542"/>
            <a:ext cx="3167342" cy="2377888"/>
            <a:chOff x="975919" y="3312214"/>
            <a:chExt cx="3589654" cy="2694940"/>
          </a:xfrm>
        </p:grpSpPr>
        <p:pic>
          <p:nvPicPr>
            <p:cNvPr id="65" name="object 6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296685" y="3312214"/>
              <a:ext cx="301268" cy="397510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975919" y="5343392"/>
              <a:ext cx="306358" cy="414019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875854" y="5311339"/>
              <a:ext cx="403696" cy="695468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4281758" y="5274182"/>
              <a:ext cx="283211" cy="497394"/>
            </a:xfrm>
            <a:prstGeom prst="rect">
              <a:avLst/>
            </a:prstGeom>
          </p:spPr>
        </p:pic>
      </p:grpSp>
      <p:grpSp>
        <p:nvGrpSpPr>
          <p:cNvPr id="69" name="object 69"/>
          <p:cNvGrpSpPr/>
          <p:nvPr/>
        </p:nvGrpSpPr>
        <p:grpSpPr>
          <a:xfrm>
            <a:off x="6163938" y="1676682"/>
            <a:ext cx="3837454" cy="467285"/>
            <a:chOff x="5106196" y="1900239"/>
            <a:chExt cx="4349115" cy="529590"/>
          </a:xfrm>
        </p:grpSpPr>
        <p:sp>
          <p:nvSpPr>
            <p:cNvPr id="70" name="object 70"/>
            <p:cNvSpPr/>
            <p:nvPr/>
          </p:nvSpPr>
          <p:spPr>
            <a:xfrm>
              <a:off x="5112537" y="1905012"/>
              <a:ext cx="4336415" cy="518159"/>
            </a:xfrm>
            <a:custGeom>
              <a:avLst/>
              <a:gdLst/>
              <a:ahLst/>
              <a:cxnLst/>
              <a:rect l="l" t="t" r="r" b="b"/>
              <a:pathLst>
                <a:path w="4336415" h="518160">
                  <a:moveTo>
                    <a:pt x="4336262" y="0"/>
                  </a:moveTo>
                  <a:lnTo>
                    <a:pt x="4336262" y="0"/>
                  </a:lnTo>
                  <a:lnTo>
                    <a:pt x="0" y="0"/>
                  </a:lnTo>
                  <a:lnTo>
                    <a:pt x="0" y="518160"/>
                  </a:lnTo>
                  <a:lnTo>
                    <a:pt x="4336262" y="518160"/>
                  </a:lnTo>
                  <a:lnTo>
                    <a:pt x="433626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71" name="object 71"/>
            <p:cNvSpPr/>
            <p:nvPr/>
          </p:nvSpPr>
          <p:spPr>
            <a:xfrm>
              <a:off x="5106196" y="2423161"/>
              <a:ext cx="4349115" cy="0"/>
            </a:xfrm>
            <a:custGeom>
              <a:avLst/>
              <a:gdLst/>
              <a:ahLst/>
              <a:cxnLst/>
              <a:rect l="l" t="t" r="r" b="b"/>
              <a:pathLst>
                <a:path w="4349115">
                  <a:moveTo>
                    <a:pt x="0" y="0"/>
                  </a:moveTo>
                  <a:lnTo>
                    <a:pt x="4348953" y="0"/>
                  </a:lnTo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72" name="object 72"/>
            <p:cNvSpPr/>
            <p:nvPr/>
          </p:nvSpPr>
          <p:spPr>
            <a:xfrm>
              <a:off x="5107784" y="1900239"/>
              <a:ext cx="4345940" cy="516890"/>
            </a:xfrm>
            <a:custGeom>
              <a:avLst/>
              <a:gdLst/>
              <a:ahLst/>
              <a:cxnLst/>
              <a:rect l="l" t="t" r="r" b="b"/>
              <a:pathLst>
                <a:path w="4345940" h="516889">
                  <a:moveTo>
                    <a:pt x="4762" y="0"/>
                  </a:moveTo>
                  <a:lnTo>
                    <a:pt x="4762" y="516571"/>
                  </a:lnTo>
                </a:path>
                <a:path w="4345940" h="516889">
                  <a:moveTo>
                    <a:pt x="4341015" y="0"/>
                  </a:moveTo>
                  <a:lnTo>
                    <a:pt x="4341015" y="516571"/>
                  </a:lnTo>
                </a:path>
                <a:path w="4345940" h="516889">
                  <a:moveTo>
                    <a:pt x="0" y="4762"/>
                  </a:moveTo>
                  <a:lnTo>
                    <a:pt x="4345778" y="4762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73" name="object 73"/>
          <p:cNvSpPr txBox="1"/>
          <p:nvPr/>
        </p:nvSpPr>
        <p:spPr>
          <a:xfrm>
            <a:off x="6257472" y="1804148"/>
            <a:ext cx="2908487" cy="201367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>
              <a:spcBef>
                <a:spcPts val="88"/>
              </a:spcBef>
              <a:tabLst>
                <a:tab pos="435932" algn="l"/>
                <a:tab pos="1145302" algn="l"/>
                <a:tab pos="1698902" algn="l"/>
                <a:tab pos="2540509" algn="l"/>
              </a:tabLst>
            </a:pPr>
            <a:r>
              <a:rPr sz="1235" b="1" spc="-22" dirty="0">
                <a:solidFill>
                  <a:srgbClr val="FFFFFF"/>
                </a:solidFill>
                <a:latin typeface="Times New Roman"/>
                <a:cs typeface="Times New Roman"/>
              </a:rPr>
              <a:t>Day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9" dirty="0">
                <a:solidFill>
                  <a:srgbClr val="FFFFFF"/>
                </a:solidFill>
                <a:latin typeface="Times New Roman"/>
                <a:cs typeface="Times New Roman"/>
              </a:rPr>
              <a:t>Outlook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18" dirty="0">
                <a:solidFill>
                  <a:srgbClr val="FFFFFF"/>
                </a:solidFill>
                <a:latin typeface="Times New Roman"/>
                <a:cs typeface="Times New Roman"/>
              </a:rPr>
              <a:t>Temp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9" dirty="0">
                <a:solidFill>
                  <a:srgbClr val="FFFFFF"/>
                </a:solidFill>
                <a:latin typeface="Times New Roman"/>
                <a:cs typeface="Times New Roman"/>
              </a:rPr>
              <a:t>Humidity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31" dirty="0">
                <a:solidFill>
                  <a:srgbClr val="FFFFFF"/>
                </a:solidFill>
                <a:latin typeface="Times New Roman"/>
                <a:cs typeface="Times New Roman"/>
              </a:rPr>
              <a:t>Wind</a:t>
            </a:r>
            <a:endParaRPr sz="1235">
              <a:latin typeface="Times New Roman"/>
              <a:cs typeface="Times New Roman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9402537" y="1710019"/>
            <a:ext cx="462803" cy="393004"/>
          </a:xfrm>
          <a:prstGeom prst="rect">
            <a:avLst/>
          </a:prstGeom>
        </p:spPr>
        <p:txBody>
          <a:bodyPr vert="horz" wrap="square" lIns="0" tIns="8965" rIns="0" bIns="0" rtlCol="0">
            <a:spAutoFit/>
          </a:bodyPr>
          <a:lstStyle/>
          <a:p>
            <a:pPr marR="4483" indent="82368">
              <a:lnSpc>
                <a:spcPct val="101200"/>
              </a:lnSpc>
              <a:spcBef>
                <a:spcPts val="71"/>
              </a:spcBef>
            </a:pPr>
            <a:r>
              <a:rPr sz="1235" b="1" spc="-18" dirty="0">
                <a:solidFill>
                  <a:srgbClr val="FFFFFF"/>
                </a:solidFill>
                <a:latin typeface="Times New Roman"/>
                <a:cs typeface="Times New Roman"/>
              </a:rPr>
              <a:t>Play </a:t>
            </a:r>
            <a:r>
              <a:rPr sz="1235" b="1" spc="-9" dirty="0">
                <a:solidFill>
                  <a:srgbClr val="FFFFFF"/>
                </a:solidFill>
                <a:latin typeface="Times New Roman"/>
                <a:cs typeface="Times New Roman"/>
              </a:rPr>
              <a:t>Tennis</a:t>
            </a:r>
            <a:endParaRPr sz="1235">
              <a:latin typeface="Times New Roman"/>
              <a:cs typeface="Times New Roman"/>
            </a:endParaRPr>
          </a:p>
        </p:txBody>
      </p:sp>
      <p:graphicFrame>
        <p:nvGraphicFramePr>
          <p:cNvPr id="75" name="object 75"/>
          <p:cNvGraphicFramePr>
            <a:graphicFrameLocks noGrp="1"/>
          </p:cNvGraphicFramePr>
          <p:nvPr/>
        </p:nvGraphicFramePr>
        <p:xfrm>
          <a:off x="6163938" y="2132481"/>
          <a:ext cx="3825688" cy="40873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87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85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25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477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395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894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76" name="TextBox 75"/>
          <p:cNvSpPr txBox="1"/>
          <p:nvPr/>
        </p:nvSpPr>
        <p:spPr>
          <a:xfrm>
            <a:off x="4036524" y="608192"/>
            <a:ext cx="37040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Will Nadal play Tennis?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25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84240" y="1181160"/>
              <a:ext cx="9595080" cy="534708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974880" y="1171800"/>
                <a:ext cx="9613800" cy="5365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0436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220"/>
    </mc:Choice>
    <mc:Fallback xmlns="">
      <p:transition spd="slow" advTm="2362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400751" y="1976484"/>
            <a:ext cx="7602631" cy="4470587"/>
            <a:chOff x="727363" y="1413164"/>
            <a:chExt cx="8616315" cy="5066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363" y="1413164"/>
              <a:ext cx="8616141" cy="5066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1250" y="1527049"/>
              <a:ext cx="8390333" cy="48392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027622" y="6114010"/>
              <a:ext cx="224443" cy="2244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71503" y="6137804"/>
              <a:ext cx="132968" cy="132968"/>
            </a:xfrm>
            <a:prstGeom prst="rect">
              <a:avLst/>
            </a:prstGeom>
          </p:spPr>
        </p:pic>
      </p:grpSp>
      <p:pic>
        <p:nvPicPr>
          <p:cNvPr id="39" name="Picture 3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4759" y="405919"/>
            <a:ext cx="6774767" cy="101354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7" name="Ink 6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88920" y="50760"/>
              <a:ext cx="12097080" cy="6534720"/>
            </p14:xfrm>
          </p:contentPart>
        </mc:Choice>
        <mc:Fallback xmlns="">
          <p:pic>
            <p:nvPicPr>
              <p:cNvPr id="7" name="Ink 6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9560" y="41400"/>
                <a:ext cx="12115800" cy="6553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9202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2932"/>
    </mc:Choice>
    <mc:Fallback xmlns="">
      <p:transition spd="slow" advTm="3729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00262" y="1704110"/>
            <a:ext cx="7602631" cy="4470587"/>
            <a:chOff x="727363" y="1413164"/>
            <a:chExt cx="8616315" cy="5066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363" y="1413164"/>
              <a:ext cx="8616141" cy="5066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1250" y="1527049"/>
              <a:ext cx="8390333" cy="48392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996843" y="3632661"/>
              <a:ext cx="224443" cy="2244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42128" y="3656393"/>
              <a:ext cx="132968" cy="1329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027622" y="6114010"/>
              <a:ext cx="224443" cy="22444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71503" y="6137804"/>
              <a:ext cx="132968" cy="132968"/>
            </a:xfrm>
            <a:prstGeom prst="rect">
              <a:avLst/>
            </a:prstGeom>
          </p:spPr>
        </p:pic>
      </p:grp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0751" y="456514"/>
            <a:ext cx="6988146" cy="83827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8">
            <p14:nvContentPartPr>
              <p14:cNvPr id="9" name="Ink 8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7240" y="463680"/>
              <a:ext cx="10027080" cy="5639040"/>
            </p14:xfrm>
          </p:contentPart>
        </mc:Choice>
        <mc:Fallback xmlns="">
          <p:pic>
            <p:nvPicPr>
              <p:cNvPr id="9" name="Ink 8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7880" y="454320"/>
                <a:ext cx="10045800" cy="5657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2626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484"/>
    </mc:Choice>
    <mc:Fallback xmlns="">
      <p:transition spd="slow" advTm="814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58628" y="1460919"/>
            <a:ext cx="7602631" cy="4470587"/>
            <a:chOff x="727363" y="1413164"/>
            <a:chExt cx="8616315" cy="5066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363" y="1413164"/>
              <a:ext cx="8616141" cy="5066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1250" y="1527049"/>
              <a:ext cx="8390333" cy="48392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66065" y="2431473"/>
              <a:ext cx="224443" cy="2244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13426" y="2454126"/>
              <a:ext cx="132969" cy="1329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996843" y="3632661"/>
              <a:ext cx="224443" cy="22444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42128" y="3656393"/>
              <a:ext cx="132968" cy="13296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027622" y="6114010"/>
              <a:ext cx="224443" cy="22444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71503" y="6137804"/>
              <a:ext cx="132968" cy="132968"/>
            </a:xfrm>
            <a:prstGeom prst="rect">
              <a:avLst/>
            </a:prstGeom>
          </p:spPr>
        </p:pic>
      </p:grpSp>
      <p:pic>
        <p:nvPicPr>
          <p:cNvPr id="43" name="Picture 4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62208" y="288301"/>
            <a:ext cx="6911939" cy="84589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9">
            <p14:nvContentPartPr>
              <p14:cNvPr id="11" name="Ink 10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49200" y="584280"/>
              <a:ext cx="9150840" cy="1397160"/>
            </p14:xfrm>
          </p:contentPart>
        </mc:Choice>
        <mc:Fallback xmlns="">
          <p:pic>
            <p:nvPicPr>
              <p:cNvPr id="11" name="Ink 10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39840" y="574920"/>
                <a:ext cx="9169560" cy="1415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748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372"/>
    </mc:Choice>
    <mc:Fallback xmlns="">
      <p:transition spd="slow" advTm="373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00262" y="1246910"/>
            <a:ext cx="7602631" cy="4470587"/>
            <a:chOff x="727363" y="1413164"/>
            <a:chExt cx="8616315" cy="5066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363" y="1413164"/>
              <a:ext cx="8616141" cy="5066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1250" y="1527049"/>
              <a:ext cx="8390333" cy="48392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43599" y="1778924"/>
              <a:ext cx="224443" cy="2244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988961" y="1802193"/>
              <a:ext cx="132968" cy="1329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966065" y="2431473"/>
              <a:ext cx="224443" cy="22444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013426" y="2454126"/>
              <a:ext cx="132969" cy="13296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996843" y="3632661"/>
              <a:ext cx="224443" cy="22444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042128" y="3656393"/>
              <a:ext cx="132968" cy="13296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027622" y="6114010"/>
              <a:ext cx="224443" cy="22444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071503" y="6137804"/>
              <a:ext cx="132968" cy="132968"/>
            </a:xfrm>
            <a:prstGeom prst="rect">
              <a:avLst/>
            </a:prstGeom>
          </p:spPr>
        </p:pic>
      </p:grpSp>
      <p:pic>
        <p:nvPicPr>
          <p:cNvPr id="45" name="Picture 4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00262" y="202335"/>
            <a:ext cx="7049111" cy="89161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11">
            <p14:nvContentPartPr>
              <p14:cNvPr id="13" name="Ink 12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711520" y="799920"/>
              <a:ext cx="6687000" cy="108360"/>
            </p14:xfrm>
          </p:contentPart>
        </mc:Choice>
        <mc:Fallback xmlns="">
          <p:pic>
            <p:nvPicPr>
              <p:cNvPr id="13" name="Ink 12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2702160" y="790560"/>
                <a:ext cx="6705720" cy="127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6754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442"/>
    </mc:Choice>
    <mc:Fallback xmlns="">
      <p:transition spd="slow" advTm="41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48900" y="1441463"/>
            <a:ext cx="7602631" cy="4470587"/>
            <a:chOff x="727363" y="1413164"/>
            <a:chExt cx="8616315" cy="5066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363" y="1413164"/>
              <a:ext cx="8616141" cy="5066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1250" y="1527049"/>
              <a:ext cx="8390333" cy="48392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08665" y="1571105"/>
              <a:ext cx="224443" cy="2244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56028" y="1595437"/>
              <a:ext cx="132968" cy="1329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943599" y="1778924"/>
              <a:ext cx="224443" cy="22444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988961" y="1802193"/>
              <a:ext cx="132968" cy="13296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966065" y="2431473"/>
              <a:ext cx="224443" cy="22444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13426" y="2454126"/>
              <a:ext cx="132969" cy="13296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996843" y="3632661"/>
              <a:ext cx="224443" cy="22444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42128" y="3656393"/>
              <a:ext cx="132968" cy="13296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027622" y="6114010"/>
              <a:ext cx="224443" cy="22444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71503" y="6137804"/>
              <a:ext cx="132968" cy="132968"/>
            </a:xfrm>
            <a:prstGeom prst="rect">
              <a:avLst/>
            </a:prstGeom>
          </p:spPr>
        </p:pic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28935" y="338281"/>
            <a:ext cx="6721422" cy="74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37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116"/>
    </mc:Choice>
    <mc:Fallback xmlns="">
      <p:transition spd="slow" advTm="4611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00262" y="1246910"/>
            <a:ext cx="7602631" cy="4470587"/>
            <a:chOff x="727363" y="1413164"/>
            <a:chExt cx="8616315" cy="5066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363" y="1413164"/>
              <a:ext cx="8616141" cy="5066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1250" y="1527049"/>
              <a:ext cx="8390333" cy="48392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86199" y="1778924"/>
              <a:ext cx="224443" cy="2244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31564" y="1802872"/>
              <a:ext cx="132968" cy="1329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908665" y="1571105"/>
              <a:ext cx="224443" cy="22444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956028" y="1595437"/>
              <a:ext cx="132968" cy="13296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943599" y="1778924"/>
              <a:ext cx="224443" cy="22444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988961" y="1802193"/>
              <a:ext cx="132968" cy="13296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966065" y="2431473"/>
              <a:ext cx="224443" cy="22444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013426" y="2454126"/>
              <a:ext cx="132969" cy="13296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996843" y="3632661"/>
              <a:ext cx="224443" cy="22444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042128" y="3656393"/>
              <a:ext cx="132968" cy="13296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027622" y="6114010"/>
              <a:ext cx="224443" cy="22444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071503" y="6137804"/>
              <a:ext cx="132968" cy="132968"/>
            </a:xfrm>
            <a:prstGeom prst="rect">
              <a:avLst/>
            </a:prstGeom>
          </p:spPr>
        </p:pic>
      </p:grpSp>
      <p:pic>
        <p:nvPicPr>
          <p:cNvPr id="49" name="Picture 4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400751" y="301112"/>
            <a:ext cx="6774767" cy="74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1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624"/>
    </mc:Choice>
    <mc:Fallback xmlns="">
      <p:transition spd="slow" advTm="29624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00262" y="1538739"/>
            <a:ext cx="7602631" cy="4470587"/>
            <a:chOff x="727363" y="1413164"/>
            <a:chExt cx="8616315" cy="5066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363" y="1413164"/>
              <a:ext cx="8616141" cy="5066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1250" y="1527049"/>
              <a:ext cx="8390333" cy="48392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55421" y="2431473"/>
              <a:ext cx="224443" cy="2244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902862" y="2454808"/>
              <a:ext cx="132968" cy="1329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886199" y="1778924"/>
              <a:ext cx="224443" cy="22444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931564" y="1802872"/>
              <a:ext cx="132968" cy="13296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908665" y="1571105"/>
              <a:ext cx="224443" cy="22444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956028" y="1595437"/>
              <a:ext cx="132968" cy="13296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943599" y="1778924"/>
              <a:ext cx="224443" cy="22444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988961" y="1802193"/>
              <a:ext cx="132968" cy="13296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966065" y="2431473"/>
              <a:ext cx="224443" cy="22444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013426" y="2454126"/>
              <a:ext cx="132969" cy="13296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996843" y="3632661"/>
              <a:ext cx="224443" cy="22444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042128" y="3656393"/>
              <a:ext cx="132968" cy="13296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027622" y="6114010"/>
              <a:ext cx="224443" cy="22444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071503" y="6137804"/>
              <a:ext cx="132968" cy="132968"/>
            </a:xfrm>
            <a:prstGeom prst="rect">
              <a:avLst/>
            </a:prstGeom>
          </p:spPr>
        </p:pic>
      </p:grpSp>
      <p:pic>
        <p:nvPicPr>
          <p:cNvPr id="51" name="Picture 5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67969" y="317430"/>
            <a:ext cx="6843353" cy="868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29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76"/>
    </mc:Choice>
    <mc:Fallback xmlns="">
      <p:transition spd="slow" advTm="17576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97409" y="1655471"/>
            <a:ext cx="7602631" cy="4470587"/>
            <a:chOff x="727363" y="1413164"/>
            <a:chExt cx="8616315" cy="5066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363" y="1413164"/>
              <a:ext cx="8616141" cy="5066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1250" y="1527049"/>
              <a:ext cx="8390333" cy="48392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28800" y="3632661"/>
              <a:ext cx="224443" cy="2244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74834" y="3656389"/>
              <a:ext cx="132968" cy="1329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855421" y="2431473"/>
              <a:ext cx="224443" cy="22444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902862" y="2454808"/>
              <a:ext cx="132968" cy="13296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886199" y="1778924"/>
              <a:ext cx="224443" cy="22444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931564" y="1802872"/>
              <a:ext cx="132968" cy="13296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908665" y="1571105"/>
              <a:ext cx="224443" cy="22444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56028" y="1595437"/>
              <a:ext cx="132968" cy="13296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943599" y="1778924"/>
              <a:ext cx="224443" cy="22444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988961" y="1802193"/>
              <a:ext cx="132968" cy="13296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966065" y="2431473"/>
              <a:ext cx="224443" cy="22444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13426" y="2454126"/>
              <a:ext cx="132969" cy="13296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996843" y="3632661"/>
              <a:ext cx="224443" cy="22444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42128" y="3656393"/>
              <a:ext cx="132968" cy="132968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027622" y="6114010"/>
              <a:ext cx="224443" cy="224443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71503" y="6137804"/>
              <a:ext cx="132968" cy="132968"/>
            </a:xfrm>
            <a:prstGeom prst="rect">
              <a:avLst/>
            </a:prstGeom>
          </p:spPr>
        </p:pic>
      </p:grpSp>
      <p:pic>
        <p:nvPicPr>
          <p:cNvPr id="53" name="Picture 5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297409" y="493672"/>
            <a:ext cx="6972904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79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23"/>
    </mc:Choice>
    <mc:Fallback xmlns="">
      <p:transition spd="slow" advTm="1612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58628" y="1781931"/>
            <a:ext cx="7602631" cy="4470587"/>
            <a:chOff x="727363" y="1413164"/>
            <a:chExt cx="8616315" cy="5066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363" y="1413164"/>
              <a:ext cx="8616141" cy="5066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1250" y="1527049"/>
              <a:ext cx="8390333" cy="48392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2178" y="6114010"/>
              <a:ext cx="224443" cy="2244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46136" y="6137800"/>
              <a:ext cx="132968" cy="1329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28800" y="3632661"/>
              <a:ext cx="224443" cy="22444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74834" y="3656389"/>
              <a:ext cx="132968" cy="13296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55421" y="2431473"/>
              <a:ext cx="224443" cy="22444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902862" y="2454808"/>
              <a:ext cx="132968" cy="13296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886199" y="1778924"/>
              <a:ext cx="224443" cy="22444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931564" y="1802872"/>
              <a:ext cx="132968" cy="13296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08665" y="1571105"/>
              <a:ext cx="224443" cy="22444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56028" y="1595437"/>
              <a:ext cx="132968" cy="13296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943599" y="1778924"/>
              <a:ext cx="224443" cy="22444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988961" y="1802193"/>
              <a:ext cx="132968" cy="13296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966065" y="2431473"/>
              <a:ext cx="224443" cy="22444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13426" y="2454126"/>
              <a:ext cx="132969" cy="132968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996843" y="3632661"/>
              <a:ext cx="224443" cy="224443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42128" y="3656393"/>
              <a:ext cx="132968" cy="132968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027622" y="6114010"/>
              <a:ext cx="224443" cy="224443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71503" y="6137804"/>
              <a:ext cx="132968" cy="132968"/>
            </a:xfrm>
            <a:prstGeom prst="rect">
              <a:avLst/>
            </a:prstGeom>
          </p:spPr>
        </p:pic>
      </p:grpSp>
      <p:pic>
        <p:nvPicPr>
          <p:cNvPr id="55" name="Picture 5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459117" y="571290"/>
            <a:ext cx="6690940" cy="76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392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118"/>
    </mc:Choice>
    <mc:Fallback xmlns="">
      <p:transition spd="slow" advTm="45118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5"/>
            <a:ext cx="10988922" cy="51544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2308" y="2114436"/>
            <a:ext cx="7887383" cy="262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68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978"/>
    </mc:Choice>
    <mc:Fallback xmlns="">
      <p:transition advTm="11978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146177" y="1166453"/>
            <a:ext cx="3826249" cy="457199"/>
          </a:xfrm>
          <a:custGeom>
            <a:avLst/>
            <a:gdLst/>
            <a:ahLst/>
            <a:cxnLst/>
            <a:rect l="l" t="t" r="r" b="b"/>
            <a:pathLst>
              <a:path w="4336415" h="518160">
                <a:moveTo>
                  <a:pt x="4336250" y="0"/>
                </a:moveTo>
                <a:lnTo>
                  <a:pt x="4336250" y="0"/>
                </a:lnTo>
                <a:lnTo>
                  <a:pt x="0" y="0"/>
                </a:lnTo>
                <a:lnTo>
                  <a:pt x="0" y="518160"/>
                </a:lnTo>
                <a:lnTo>
                  <a:pt x="4336250" y="518160"/>
                </a:lnTo>
                <a:lnTo>
                  <a:pt x="433625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sz="1588"/>
          </a:p>
        </p:txBody>
      </p:sp>
      <p:grpSp>
        <p:nvGrpSpPr>
          <p:cNvPr id="3" name="object 3"/>
          <p:cNvGrpSpPr/>
          <p:nvPr/>
        </p:nvGrpSpPr>
        <p:grpSpPr>
          <a:xfrm>
            <a:off x="4140574" y="1162250"/>
            <a:ext cx="3837454" cy="467285"/>
            <a:chOff x="2813050" y="1317216"/>
            <a:chExt cx="4349115" cy="529590"/>
          </a:xfrm>
        </p:grpSpPr>
        <p:sp>
          <p:nvSpPr>
            <p:cNvPr id="4" name="object 4"/>
            <p:cNvSpPr/>
            <p:nvPr/>
          </p:nvSpPr>
          <p:spPr>
            <a:xfrm>
              <a:off x="2813050" y="1840138"/>
              <a:ext cx="4349115" cy="0"/>
            </a:xfrm>
            <a:custGeom>
              <a:avLst/>
              <a:gdLst/>
              <a:ahLst/>
              <a:cxnLst/>
              <a:rect l="l" t="t" r="r" b="b"/>
              <a:pathLst>
                <a:path w="4349115">
                  <a:moveTo>
                    <a:pt x="0" y="0"/>
                  </a:moveTo>
                  <a:lnTo>
                    <a:pt x="4348955" y="0"/>
                  </a:lnTo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5" name="object 5"/>
            <p:cNvSpPr/>
            <p:nvPr/>
          </p:nvSpPr>
          <p:spPr>
            <a:xfrm>
              <a:off x="2814638" y="1317216"/>
              <a:ext cx="4345940" cy="516890"/>
            </a:xfrm>
            <a:custGeom>
              <a:avLst/>
              <a:gdLst/>
              <a:ahLst/>
              <a:cxnLst/>
              <a:rect l="l" t="t" r="r" b="b"/>
              <a:pathLst>
                <a:path w="4345940" h="516889">
                  <a:moveTo>
                    <a:pt x="4761" y="0"/>
                  </a:moveTo>
                  <a:lnTo>
                    <a:pt x="4761" y="516571"/>
                  </a:lnTo>
                </a:path>
                <a:path w="4345940" h="516889">
                  <a:moveTo>
                    <a:pt x="4341016" y="0"/>
                  </a:moveTo>
                  <a:lnTo>
                    <a:pt x="4341016" y="516571"/>
                  </a:lnTo>
                </a:path>
                <a:path w="4345940" h="516889">
                  <a:moveTo>
                    <a:pt x="0" y="4762"/>
                  </a:moveTo>
                  <a:lnTo>
                    <a:pt x="4345778" y="4762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4234109" y="1289716"/>
            <a:ext cx="2908487" cy="201367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>
              <a:spcBef>
                <a:spcPts val="88"/>
              </a:spcBef>
              <a:tabLst>
                <a:tab pos="435932" algn="l"/>
                <a:tab pos="1145302" algn="l"/>
                <a:tab pos="1698902" algn="l"/>
                <a:tab pos="2540509" algn="l"/>
              </a:tabLst>
            </a:pPr>
            <a:r>
              <a:rPr sz="1235" b="1" spc="-22" dirty="0">
                <a:solidFill>
                  <a:srgbClr val="FFFFFF"/>
                </a:solidFill>
                <a:latin typeface="Times New Roman"/>
                <a:cs typeface="Times New Roman"/>
              </a:rPr>
              <a:t>Day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9" dirty="0">
                <a:solidFill>
                  <a:srgbClr val="FFFFFF"/>
                </a:solidFill>
                <a:latin typeface="Times New Roman"/>
                <a:cs typeface="Times New Roman"/>
              </a:rPr>
              <a:t>Outlook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18" dirty="0">
                <a:solidFill>
                  <a:srgbClr val="FFFFFF"/>
                </a:solidFill>
                <a:latin typeface="Times New Roman"/>
                <a:cs typeface="Times New Roman"/>
              </a:rPr>
              <a:t>Temp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9" dirty="0">
                <a:solidFill>
                  <a:srgbClr val="FFFFFF"/>
                </a:solidFill>
                <a:latin typeface="Times New Roman"/>
                <a:cs typeface="Times New Roman"/>
              </a:rPr>
              <a:t>Humidity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31" dirty="0">
                <a:solidFill>
                  <a:srgbClr val="FFFFFF"/>
                </a:solidFill>
                <a:latin typeface="Times New Roman"/>
                <a:cs typeface="Times New Roman"/>
              </a:rPr>
              <a:t>Wind</a:t>
            </a:r>
            <a:endParaRPr sz="1235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379173" y="1195587"/>
            <a:ext cx="462803" cy="393004"/>
          </a:xfrm>
          <a:prstGeom prst="rect">
            <a:avLst/>
          </a:prstGeom>
        </p:spPr>
        <p:txBody>
          <a:bodyPr vert="horz" wrap="square" lIns="0" tIns="8965" rIns="0" bIns="0" rtlCol="0">
            <a:spAutoFit/>
          </a:bodyPr>
          <a:lstStyle/>
          <a:p>
            <a:pPr marR="4483" indent="82368">
              <a:lnSpc>
                <a:spcPct val="101200"/>
              </a:lnSpc>
              <a:spcBef>
                <a:spcPts val="71"/>
              </a:spcBef>
            </a:pPr>
            <a:r>
              <a:rPr sz="1235" b="1" spc="-18" dirty="0">
                <a:solidFill>
                  <a:srgbClr val="FFFFFF"/>
                </a:solidFill>
                <a:latin typeface="Times New Roman"/>
                <a:cs typeface="Times New Roman"/>
              </a:rPr>
              <a:t>Play </a:t>
            </a:r>
            <a:r>
              <a:rPr sz="1235" b="1" spc="-9" dirty="0">
                <a:solidFill>
                  <a:srgbClr val="FFFFFF"/>
                </a:solidFill>
                <a:latin typeface="Times New Roman"/>
                <a:cs typeface="Times New Roman"/>
              </a:rPr>
              <a:t>Tennis</a:t>
            </a:r>
            <a:endParaRPr sz="1235">
              <a:latin typeface="Times New Roman"/>
              <a:cs typeface="Times New Roman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4140574" y="1618048"/>
          <a:ext cx="3825688" cy="40867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87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85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25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477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395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2">
            <p14:nvContentPartPr>
              <p14:cNvPr id="10" name="Ink 9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0" y="260280"/>
              <a:ext cx="12186000" cy="5601240"/>
            </p14:xfrm>
          </p:contentPart>
        </mc:Choice>
        <mc:Fallback xmlns="">
          <p:pic>
            <p:nvPicPr>
              <p:cNvPr id="10" name="Ink 9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9360" y="250920"/>
                <a:ext cx="12204720" cy="5619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951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375"/>
    </mc:Choice>
    <mc:Fallback xmlns="">
      <p:transition spd="slow" advTm="2563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253780" y="1455949"/>
            <a:ext cx="1137397" cy="1137397"/>
            <a:chOff x="1808017" y="1650076"/>
            <a:chExt cx="1289050" cy="12890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08017" y="1650076"/>
              <a:ext cx="1288472" cy="128847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859279" y="1676399"/>
              <a:ext cx="1188720" cy="1188720"/>
            </a:xfrm>
            <a:custGeom>
              <a:avLst/>
              <a:gdLst/>
              <a:ahLst/>
              <a:cxnLst/>
              <a:rect l="l" t="t" r="r" b="b"/>
              <a:pathLst>
                <a:path w="1188720" h="1188720">
                  <a:moveTo>
                    <a:pt x="0" y="594359"/>
                  </a:moveTo>
                  <a:lnTo>
                    <a:pt x="1970" y="545613"/>
                  </a:lnTo>
                  <a:lnTo>
                    <a:pt x="7779" y="497951"/>
                  </a:lnTo>
                  <a:lnTo>
                    <a:pt x="17273" y="451528"/>
                  </a:lnTo>
                  <a:lnTo>
                    <a:pt x="30300" y="406496"/>
                  </a:lnTo>
                  <a:lnTo>
                    <a:pt x="46707" y="363008"/>
                  </a:lnTo>
                  <a:lnTo>
                    <a:pt x="66341" y="321217"/>
                  </a:lnTo>
                  <a:lnTo>
                    <a:pt x="89048" y="281276"/>
                  </a:lnTo>
                  <a:lnTo>
                    <a:pt x="114676" y="243338"/>
                  </a:lnTo>
                  <a:lnTo>
                    <a:pt x="143073" y="207556"/>
                  </a:lnTo>
                  <a:lnTo>
                    <a:pt x="174083" y="174083"/>
                  </a:lnTo>
                  <a:lnTo>
                    <a:pt x="207556" y="143073"/>
                  </a:lnTo>
                  <a:lnTo>
                    <a:pt x="243338" y="114676"/>
                  </a:lnTo>
                  <a:lnTo>
                    <a:pt x="281276" y="89048"/>
                  </a:lnTo>
                  <a:lnTo>
                    <a:pt x="321217" y="66341"/>
                  </a:lnTo>
                  <a:lnTo>
                    <a:pt x="363008" y="46707"/>
                  </a:lnTo>
                  <a:lnTo>
                    <a:pt x="406496" y="30300"/>
                  </a:lnTo>
                  <a:lnTo>
                    <a:pt x="451528" y="17273"/>
                  </a:lnTo>
                  <a:lnTo>
                    <a:pt x="497951" y="7779"/>
                  </a:lnTo>
                  <a:lnTo>
                    <a:pt x="545613" y="1970"/>
                  </a:lnTo>
                  <a:lnTo>
                    <a:pt x="594359" y="0"/>
                  </a:lnTo>
                  <a:lnTo>
                    <a:pt x="643106" y="1970"/>
                  </a:lnTo>
                  <a:lnTo>
                    <a:pt x="690768" y="7779"/>
                  </a:lnTo>
                  <a:lnTo>
                    <a:pt x="737191" y="17273"/>
                  </a:lnTo>
                  <a:lnTo>
                    <a:pt x="782223" y="30300"/>
                  </a:lnTo>
                  <a:lnTo>
                    <a:pt x="825711" y="46707"/>
                  </a:lnTo>
                  <a:lnTo>
                    <a:pt x="867502" y="66341"/>
                  </a:lnTo>
                  <a:lnTo>
                    <a:pt x="907443" y="89048"/>
                  </a:lnTo>
                  <a:lnTo>
                    <a:pt x="945381" y="114676"/>
                  </a:lnTo>
                  <a:lnTo>
                    <a:pt x="981163" y="143073"/>
                  </a:lnTo>
                  <a:lnTo>
                    <a:pt x="1014635" y="174083"/>
                  </a:lnTo>
                  <a:lnTo>
                    <a:pt x="1045646" y="207556"/>
                  </a:lnTo>
                  <a:lnTo>
                    <a:pt x="1074042" y="243338"/>
                  </a:lnTo>
                  <a:lnTo>
                    <a:pt x="1099671" y="281276"/>
                  </a:lnTo>
                  <a:lnTo>
                    <a:pt x="1122378" y="321217"/>
                  </a:lnTo>
                  <a:lnTo>
                    <a:pt x="1142012" y="363008"/>
                  </a:lnTo>
                  <a:lnTo>
                    <a:pt x="1158419" y="406496"/>
                  </a:lnTo>
                  <a:lnTo>
                    <a:pt x="1171446" y="451528"/>
                  </a:lnTo>
                  <a:lnTo>
                    <a:pt x="1180940" y="497951"/>
                  </a:lnTo>
                  <a:lnTo>
                    <a:pt x="1186749" y="545613"/>
                  </a:lnTo>
                  <a:lnTo>
                    <a:pt x="1188719" y="594359"/>
                  </a:lnTo>
                  <a:lnTo>
                    <a:pt x="1186749" y="643106"/>
                  </a:lnTo>
                  <a:lnTo>
                    <a:pt x="1180940" y="690768"/>
                  </a:lnTo>
                  <a:lnTo>
                    <a:pt x="1171446" y="737191"/>
                  </a:lnTo>
                  <a:lnTo>
                    <a:pt x="1158419" y="782223"/>
                  </a:lnTo>
                  <a:lnTo>
                    <a:pt x="1142012" y="825711"/>
                  </a:lnTo>
                  <a:lnTo>
                    <a:pt x="1122378" y="867502"/>
                  </a:lnTo>
                  <a:lnTo>
                    <a:pt x="1099671" y="907443"/>
                  </a:lnTo>
                  <a:lnTo>
                    <a:pt x="1074042" y="945381"/>
                  </a:lnTo>
                  <a:lnTo>
                    <a:pt x="1045646" y="981163"/>
                  </a:lnTo>
                  <a:lnTo>
                    <a:pt x="1014635" y="1014635"/>
                  </a:lnTo>
                  <a:lnTo>
                    <a:pt x="981163" y="1045646"/>
                  </a:lnTo>
                  <a:lnTo>
                    <a:pt x="945381" y="1074042"/>
                  </a:lnTo>
                  <a:lnTo>
                    <a:pt x="907443" y="1099671"/>
                  </a:lnTo>
                  <a:lnTo>
                    <a:pt x="867502" y="1122378"/>
                  </a:lnTo>
                  <a:lnTo>
                    <a:pt x="825711" y="1142012"/>
                  </a:lnTo>
                  <a:lnTo>
                    <a:pt x="782223" y="1158419"/>
                  </a:lnTo>
                  <a:lnTo>
                    <a:pt x="737191" y="1171446"/>
                  </a:lnTo>
                  <a:lnTo>
                    <a:pt x="690768" y="1180940"/>
                  </a:lnTo>
                  <a:lnTo>
                    <a:pt x="643106" y="1186749"/>
                  </a:lnTo>
                  <a:lnTo>
                    <a:pt x="594359" y="1188719"/>
                  </a:lnTo>
                  <a:lnTo>
                    <a:pt x="545613" y="1186749"/>
                  </a:lnTo>
                  <a:lnTo>
                    <a:pt x="497951" y="1180940"/>
                  </a:lnTo>
                  <a:lnTo>
                    <a:pt x="451528" y="1171446"/>
                  </a:lnTo>
                  <a:lnTo>
                    <a:pt x="406496" y="1158419"/>
                  </a:lnTo>
                  <a:lnTo>
                    <a:pt x="363008" y="1142012"/>
                  </a:lnTo>
                  <a:lnTo>
                    <a:pt x="321217" y="1122378"/>
                  </a:lnTo>
                  <a:lnTo>
                    <a:pt x="281276" y="1099671"/>
                  </a:lnTo>
                  <a:lnTo>
                    <a:pt x="243338" y="1074042"/>
                  </a:lnTo>
                  <a:lnTo>
                    <a:pt x="207556" y="1045646"/>
                  </a:lnTo>
                  <a:lnTo>
                    <a:pt x="174083" y="1014635"/>
                  </a:lnTo>
                  <a:lnTo>
                    <a:pt x="143073" y="981163"/>
                  </a:lnTo>
                  <a:lnTo>
                    <a:pt x="114676" y="945381"/>
                  </a:lnTo>
                  <a:lnTo>
                    <a:pt x="89048" y="907443"/>
                  </a:lnTo>
                  <a:lnTo>
                    <a:pt x="66341" y="867502"/>
                  </a:lnTo>
                  <a:lnTo>
                    <a:pt x="46707" y="825711"/>
                  </a:lnTo>
                  <a:lnTo>
                    <a:pt x="30300" y="782223"/>
                  </a:lnTo>
                  <a:lnTo>
                    <a:pt x="17273" y="737191"/>
                  </a:lnTo>
                  <a:lnTo>
                    <a:pt x="7779" y="690768"/>
                  </a:lnTo>
                  <a:lnTo>
                    <a:pt x="1970" y="643106"/>
                  </a:lnTo>
                  <a:lnTo>
                    <a:pt x="0" y="59435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2337" y="1936865"/>
              <a:ext cx="191192" cy="19534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28837" y="1961197"/>
              <a:ext cx="100964" cy="10096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2337" y="2119745"/>
              <a:ext cx="191192" cy="1953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28837" y="2144077"/>
              <a:ext cx="100964" cy="10096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2337" y="2485505"/>
              <a:ext cx="191192" cy="19534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28837" y="2509837"/>
              <a:ext cx="100964" cy="10096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2337" y="2302625"/>
              <a:ext cx="191192" cy="19534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28837" y="2326957"/>
              <a:ext cx="100964" cy="10096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65217" y="1936865"/>
              <a:ext cx="191192" cy="19534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11717" y="1961197"/>
              <a:ext cx="100964" cy="10096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65217" y="2119745"/>
              <a:ext cx="191192" cy="19534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11717" y="2144077"/>
              <a:ext cx="100964" cy="100964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65217" y="2485505"/>
              <a:ext cx="191192" cy="19534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11717" y="2509837"/>
              <a:ext cx="100964" cy="10096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65217" y="2302625"/>
              <a:ext cx="191192" cy="19534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11717" y="2326957"/>
              <a:ext cx="100964" cy="100964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35628" y="1936865"/>
              <a:ext cx="191192" cy="19534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79357" y="1961197"/>
              <a:ext cx="100964" cy="10096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35628" y="2119745"/>
              <a:ext cx="191192" cy="195349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79357" y="2144077"/>
              <a:ext cx="100964" cy="100964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35628" y="2485505"/>
              <a:ext cx="191192" cy="195349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79357" y="2509837"/>
              <a:ext cx="100964" cy="10096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35628" y="2302625"/>
              <a:ext cx="191192" cy="195349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79357" y="2326957"/>
              <a:ext cx="100964" cy="100964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18508" y="1936865"/>
              <a:ext cx="191192" cy="195349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62237" y="1961197"/>
              <a:ext cx="100964" cy="100964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18508" y="2119745"/>
              <a:ext cx="191192" cy="195349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62237" y="2144077"/>
              <a:ext cx="100964" cy="100964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18508" y="2485505"/>
              <a:ext cx="191192" cy="195349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62237" y="2509837"/>
              <a:ext cx="100964" cy="100964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18508" y="2302625"/>
              <a:ext cx="191192" cy="195349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62237" y="2326957"/>
              <a:ext cx="100964" cy="100964"/>
            </a:xfrm>
            <a:prstGeom prst="rect">
              <a:avLst/>
            </a:prstGeom>
          </p:spPr>
        </p:pic>
      </p:grpSp>
      <p:grpSp>
        <p:nvGrpSpPr>
          <p:cNvPr id="37" name="object 37"/>
          <p:cNvGrpSpPr/>
          <p:nvPr/>
        </p:nvGrpSpPr>
        <p:grpSpPr>
          <a:xfrm>
            <a:off x="2622991" y="3069597"/>
            <a:ext cx="1137397" cy="1137397"/>
            <a:chOff x="1093123" y="3478876"/>
            <a:chExt cx="1289050" cy="1289050"/>
          </a:xfrm>
        </p:grpSpPr>
        <p:pic>
          <p:nvPicPr>
            <p:cNvPr id="38" name="object 3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93123" y="3478876"/>
              <a:ext cx="1288472" cy="1288472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1142999" y="3505199"/>
              <a:ext cx="1188720" cy="1188720"/>
            </a:xfrm>
            <a:custGeom>
              <a:avLst/>
              <a:gdLst/>
              <a:ahLst/>
              <a:cxnLst/>
              <a:rect l="l" t="t" r="r" b="b"/>
              <a:pathLst>
                <a:path w="1188720" h="1188720">
                  <a:moveTo>
                    <a:pt x="0" y="594359"/>
                  </a:moveTo>
                  <a:lnTo>
                    <a:pt x="1970" y="545613"/>
                  </a:lnTo>
                  <a:lnTo>
                    <a:pt x="7779" y="497951"/>
                  </a:lnTo>
                  <a:lnTo>
                    <a:pt x="17273" y="451528"/>
                  </a:lnTo>
                  <a:lnTo>
                    <a:pt x="30300" y="406496"/>
                  </a:lnTo>
                  <a:lnTo>
                    <a:pt x="46707" y="363008"/>
                  </a:lnTo>
                  <a:lnTo>
                    <a:pt x="66341" y="321217"/>
                  </a:lnTo>
                  <a:lnTo>
                    <a:pt x="89048" y="281276"/>
                  </a:lnTo>
                  <a:lnTo>
                    <a:pt x="114677" y="243338"/>
                  </a:lnTo>
                  <a:lnTo>
                    <a:pt x="143073" y="207556"/>
                  </a:lnTo>
                  <a:lnTo>
                    <a:pt x="174084" y="174083"/>
                  </a:lnTo>
                  <a:lnTo>
                    <a:pt x="207556" y="143073"/>
                  </a:lnTo>
                  <a:lnTo>
                    <a:pt x="243338" y="114676"/>
                  </a:lnTo>
                  <a:lnTo>
                    <a:pt x="281276" y="89048"/>
                  </a:lnTo>
                  <a:lnTo>
                    <a:pt x="321217" y="66341"/>
                  </a:lnTo>
                  <a:lnTo>
                    <a:pt x="363008" y="46707"/>
                  </a:lnTo>
                  <a:lnTo>
                    <a:pt x="406496" y="30300"/>
                  </a:lnTo>
                  <a:lnTo>
                    <a:pt x="451528" y="17273"/>
                  </a:lnTo>
                  <a:lnTo>
                    <a:pt x="497951" y="7779"/>
                  </a:lnTo>
                  <a:lnTo>
                    <a:pt x="545613" y="1970"/>
                  </a:lnTo>
                  <a:lnTo>
                    <a:pt x="594360" y="0"/>
                  </a:lnTo>
                  <a:lnTo>
                    <a:pt x="643106" y="1970"/>
                  </a:lnTo>
                  <a:lnTo>
                    <a:pt x="690768" y="7779"/>
                  </a:lnTo>
                  <a:lnTo>
                    <a:pt x="737191" y="17273"/>
                  </a:lnTo>
                  <a:lnTo>
                    <a:pt x="782223" y="30300"/>
                  </a:lnTo>
                  <a:lnTo>
                    <a:pt x="825711" y="46707"/>
                  </a:lnTo>
                  <a:lnTo>
                    <a:pt x="867502" y="66341"/>
                  </a:lnTo>
                  <a:lnTo>
                    <a:pt x="907443" y="89048"/>
                  </a:lnTo>
                  <a:lnTo>
                    <a:pt x="945381" y="114676"/>
                  </a:lnTo>
                  <a:lnTo>
                    <a:pt x="981163" y="143073"/>
                  </a:lnTo>
                  <a:lnTo>
                    <a:pt x="1014636" y="174083"/>
                  </a:lnTo>
                  <a:lnTo>
                    <a:pt x="1045646" y="207556"/>
                  </a:lnTo>
                  <a:lnTo>
                    <a:pt x="1074043" y="243338"/>
                  </a:lnTo>
                  <a:lnTo>
                    <a:pt x="1099671" y="281276"/>
                  </a:lnTo>
                  <a:lnTo>
                    <a:pt x="1122378" y="321217"/>
                  </a:lnTo>
                  <a:lnTo>
                    <a:pt x="1142012" y="363008"/>
                  </a:lnTo>
                  <a:lnTo>
                    <a:pt x="1158419" y="406496"/>
                  </a:lnTo>
                  <a:lnTo>
                    <a:pt x="1171446" y="451528"/>
                  </a:lnTo>
                  <a:lnTo>
                    <a:pt x="1180940" y="497951"/>
                  </a:lnTo>
                  <a:lnTo>
                    <a:pt x="1186749" y="545613"/>
                  </a:lnTo>
                  <a:lnTo>
                    <a:pt x="1188720" y="594359"/>
                  </a:lnTo>
                  <a:lnTo>
                    <a:pt x="1186749" y="643106"/>
                  </a:lnTo>
                  <a:lnTo>
                    <a:pt x="1180940" y="690768"/>
                  </a:lnTo>
                  <a:lnTo>
                    <a:pt x="1171446" y="737191"/>
                  </a:lnTo>
                  <a:lnTo>
                    <a:pt x="1158419" y="782223"/>
                  </a:lnTo>
                  <a:lnTo>
                    <a:pt x="1142012" y="825711"/>
                  </a:lnTo>
                  <a:lnTo>
                    <a:pt x="1122378" y="867502"/>
                  </a:lnTo>
                  <a:lnTo>
                    <a:pt x="1099671" y="907443"/>
                  </a:lnTo>
                  <a:lnTo>
                    <a:pt x="1074043" y="945381"/>
                  </a:lnTo>
                  <a:lnTo>
                    <a:pt x="1045646" y="981163"/>
                  </a:lnTo>
                  <a:lnTo>
                    <a:pt x="1014636" y="1014635"/>
                  </a:lnTo>
                  <a:lnTo>
                    <a:pt x="981163" y="1045646"/>
                  </a:lnTo>
                  <a:lnTo>
                    <a:pt x="945381" y="1074042"/>
                  </a:lnTo>
                  <a:lnTo>
                    <a:pt x="907443" y="1099671"/>
                  </a:lnTo>
                  <a:lnTo>
                    <a:pt x="867502" y="1122378"/>
                  </a:lnTo>
                  <a:lnTo>
                    <a:pt x="825711" y="1142012"/>
                  </a:lnTo>
                  <a:lnTo>
                    <a:pt x="782223" y="1158419"/>
                  </a:lnTo>
                  <a:lnTo>
                    <a:pt x="737191" y="1171446"/>
                  </a:lnTo>
                  <a:lnTo>
                    <a:pt x="690768" y="1180940"/>
                  </a:lnTo>
                  <a:lnTo>
                    <a:pt x="643106" y="1186749"/>
                  </a:lnTo>
                  <a:lnTo>
                    <a:pt x="594360" y="1188719"/>
                  </a:lnTo>
                  <a:lnTo>
                    <a:pt x="545613" y="1186749"/>
                  </a:lnTo>
                  <a:lnTo>
                    <a:pt x="497951" y="1180940"/>
                  </a:lnTo>
                  <a:lnTo>
                    <a:pt x="451528" y="1171446"/>
                  </a:lnTo>
                  <a:lnTo>
                    <a:pt x="406496" y="1158419"/>
                  </a:lnTo>
                  <a:lnTo>
                    <a:pt x="363008" y="1142012"/>
                  </a:lnTo>
                  <a:lnTo>
                    <a:pt x="321217" y="1122378"/>
                  </a:lnTo>
                  <a:lnTo>
                    <a:pt x="281276" y="1099671"/>
                  </a:lnTo>
                  <a:lnTo>
                    <a:pt x="243338" y="1074042"/>
                  </a:lnTo>
                  <a:lnTo>
                    <a:pt x="207556" y="1045646"/>
                  </a:lnTo>
                  <a:lnTo>
                    <a:pt x="174084" y="1014635"/>
                  </a:lnTo>
                  <a:lnTo>
                    <a:pt x="143073" y="981163"/>
                  </a:lnTo>
                  <a:lnTo>
                    <a:pt x="114677" y="945381"/>
                  </a:lnTo>
                  <a:lnTo>
                    <a:pt x="89048" y="907443"/>
                  </a:lnTo>
                  <a:lnTo>
                    <a:pt x="66341" y="867502"/>
                  </a:lnTo>
                  <a:lnTo>
                    <a:pt x="46707" y="825711"/>
                  </a:lnTo>
                  <a:lnTo>
                    <a:pt x="30300" y="782223"/>
                  </a:lnTo>
                  <a:lnTo>
                    <a:pt x="17273" y="737191"/>
                  </a:lnTo>
                  <a:lnTo>
                    <a:pt x="7779" y="690768"/>
                  </a:lnTo>
                  <a:lnTo>
                    <a:pt x="1970" y="643106"/>
                  </a:lnTo>
                  <a:lnTo>
                    <a:pt x="0" y="59435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0" name="object 4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84316" y="4135581"/>
              <a:ext cx="191192" cy="191192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28737" y="4158805"/>
              <a:ext cx="100965" cy="100964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84316" y="3952701"/>
              <a:ext cx="191192" cy="191192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28737" y="3975925"/>
              <a:ext cx="100965" cy="100964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67196" y="4135581"/>
              <a:ext cx="191192" cy="191192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11617" y="4158805"/>
              <a:ext cx="100964" cy="100964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33451" y="4135581"/>
              <a:ext cx="191192" cy="191192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79257" y="4158805"/>
              <a:ext cx="100964" cy="100964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33451" y="3952701"/>
              <a:ext cx="191192" cy="191192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79257" y="3975925"/>
              <a:ext cx="100964" cy="100964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816331" y="4135581"/>
              <a:ext cx="191192" cy="191192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862137" y="4158805"/>
              <a:ext cx="100964" cy="100964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816331" y="3952701"/>
              <a:ext cx="191192" cy="191192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862137" y="3975925"/>
              <a:ext cx="100964" cy="100964"/>
            </a:xfrm>
            <a:prstGeom prst="rect">
              <a:avLst/>
            </a:prstGeom>
          </p:spPr>
        </p:pic>
      </p:grpSp>
      <p:grpSp>
        <p:nvGrpSpPr>
          <p:cNvPr id="54" name="object 54"/>
          <p:cNvGrpSpPr/>
          <p:nvPr/>
        </p:nvGrpSpPr>
        <p:grpSpPr>
          <a:xfrm>
            <a:off x="3968919" y="3069597"/>
            <a:ext cx="1137397" cy="1137397"/>
            <a:chOff x="2618508" y="3478876"/>
            <a:chExt cx="1289050" cy="1289050"/>
          </a:xfrm>
        </p:grpSpPr>
        <p:pic>
          <p:nvPicPr>
            <p:cNvPr id="55" name="object 5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618508" y="3478876"/>
              <a:ext cx="1288472" cy="1288472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2666999" y="3505199"/>
              <a:ext cx="1188720" cy="1188720"/>
            </a:xfrm>
            <a:custGeom>
              <a:avLst/>
              <a:gdLst/>
              <a:ahLst/>
              <a:cxnLst/>
              <a:rect l="l" t="t" r="r" b="b"/>
              <a:pathLst>
                <a:path w="1188720" h="1188720">
                  <a:moveTo>
                    <a:pt x="0" y="594359"/>
                  </a:moveTo>
                  <a:lnTo>
                    <a:pt x="1970" y="545613"/>
                  </a:lnTo>
                  <a:lnTo>
                    <a:pt x="7779" y="497951"/>
                  </a:lnTo>
                  <a:lnTo>
                    <a:pt x="17273" y="451528"/>
                  </a:lnTo>
                  <a:lnTo>
                    <a:pt x="30300" y="406496"/>
                  </a:lnTo>
                  <a:lnTo>
                    <a:pt x="46707" y="363008"/>
                  </a:lnTo>
                  <a:lnTo>
                    <a:pt x="66341" y="321217"/>
                  </a:lnTo>
                  <a:lnTo>
                    <a:pt x="89048" y="281276"/>
                  </a:lnTo>
                  <a:lnTo>
                    <a:pt x="114676" y="243338"/>
                  </a:lnTo>
                  <a:lnTo>
                    <a:pt x="143073" y="207556"/>
                  </a:lnTo>
                  <a:lnTo>
                    <a:pt x="174083" y="174083"/>
                  </a:lnTo>
                  <a:lnTo>
                    <a:pt x="207556" y="143073"/>
                  </a:lnTo>
                  <a:lnTo>
                    <a:pt x="243338" y="114676"/>
                  </a:lnTo>
                  <a:lnTo>
                    <a:pt x="281276" y="89048"/>
                  </a:lnTo>
                  <a:lnTo>
                    <a:pt x="321217" y="66341"/>
                  </a:lnTo>
                  <a:lnTo>
                    <a:pt x="363008" y="46707"/>
                  </a:lnTo>
                  <a:lnTo>
                    <a:pt x="406496" y="30300"/>
                  </a:lnTo>
                  <a:lnTo>
                    <a:pt x="451528" y="17273"/>
                  </a:lnTo>
                  <a:lnTo>
                    <a:pt x="497951" y="7779"/>
                  </a:lnTo>
                  <a:lnTo>
                    <a:pt x="545613" y="1970"/>
                  </a:lnTo>
                  <a:lnTo>
                    <a:pt x="594359" y="0"/>
                  </a:lnTo>
                  <a:lnTo>
                    <a:pt x="643106" y="1970"/>
                  </a:lnTo>
                  <a:lnTo>
                    <a:pt x="690768" y="7779"/>
                  </a:lnTo>
                  <a:lnTo>
                    <a:pt x="737191" y="17273"/>
                  </a:lnTo>
                  <a:lnTo>
                    <a:pt x="782223" y="30300"/>
                  </a:lnTo>
                  <a:lnTo>
                    <a:pt x="825711" y="46707"/>
                  </a:lnTo>
                  <a:lnTo>
                    <a:pt x="867502" y="66341"/>
                  </a:lnTo>
                  <a:lnTo>
                    <a:pt x="907443" y="89048"/>
                  </a:lnTo>
                  <a:lnTo>
                    <a:pt x="945381" y="114676"/>
                  </a:lnTo>
                  <a:lnTo>
                    <a:pt x="981163" y="143073"/>
                  </a:lnTo>
                  <a:lnTo>
                    <a:pt x="1014635" y="174083"/>
                  </a:lnTo>
                  <a:lnTo>
                    <a:pt x="1045646" y="207556"/>
                  </a:lnTo>
                  <a:lnTo>
                    <a:pt x="1074042" y="243338"/>
                  </a:lnTo>
                  <a:lnTo>
                    <a:pt x="1099671" y="281276"/>
                  </a:lnTo>
                  <a:lnTo>
                    <a:pt x="1122378" y="321217"/>
                  </a:lnTo>
                  <a:lnTo>
                    <a:pt x="1142012" y="363008"/>
                  </a:lnTo>
                  <a:lnTo>
                    <a:pt x="1158419" y="406496"/>
                  </a:lnTo>
                  <a:lnTo>
                    <a:pt x="1171446" y="451528"/>
                  </a:lnTo>
                  <a:lnTo>
                    <a:pt x="1180940" y="497951"/>
                  </a:lnTo>
                  <a:lnTo>
                    <a:pt x="1186749" y="545613"/>
                  </a:lnTo>
                  <a:lnTo>
                    <a:pt x="1188719" y="594359"/>
                  </a:lnTo>
                  <a:lnTo>
                    <a:pt x="1186749" y="643106"/>
                  </a:lnTo>
                  <a:lnTo>
                    <a:pt x="1180940" y="690768"/>
                  </a:lnTo>
                  <a:lnTo>
                    <a:pt x="1171446" y="737191"/>
                  </a:lnTo>
                  <a:lnTo>
                    <a:pt x="1158419" y="782223"/>
                  </a:lnTo>
                  <a:lnTo>
                    <a:pt x="1142012" y="825711"/>
                  </a:lnTo>
                  <a:lnTo>
                    <a:pt x="1122378" y="867502"/>
                  </a:lnTo>
                  <a:lnTo>
                    <a:pt x="1099671" y="907443"/>
                  </a:lnTo>
                  <a:lnTo>
                    <a:pt x="1074042" y="945381"/>
                  </a:lnTo>
                  <a:lnTo>
                    <a:pt x="1045646" y="981163"/>
                  </a:lnTo>
                  <a:lnTo>
                    <a:pt x="1014635" y="1014635"/>
                  </a:lnTo>
                  <a:lnTo>
                    <a:pt x="981163" y="1045646"/>
                  </a:lnTo>
                  <a:lnTo>
                    <a:pt x="945381" y="1074042"/>
                  </a:lnTo>
                  <a:lnTo>
                    <a:pt x="907443" y="1099671"/>
                  </a:lnTo>
                  <a:lnTo>
                    <a:pt x="867502" y="1122378"/>
                  </a:lnTo>
                  <a:lnTo>
                    <a:pt x="825711" y="1142012"/>
                  </a:lnTo>
                  <a:lnTo>
                    <a:pt x="782223" y="1158419"/>
                  </a:lnTo>
                  <a:lnTo>
                    <a:pt x="737191" y="1171446"/>
                  </a:lnTo>
                  <a:lnTo>
                    <a:pt x="690768" y="1180940"/>
                  </a:lnTo>
                  <a:lnTo>
                    <a:pt x="643106" y="1186749"/>
                  </a:lnTo>
                  <a:lnTo>
                    <a:pt x="594359" y="1188719"/>
                  </a:lnTo>
                  <a:lnTo>
                    <a:pt x="545613" y="1186749"/>
                  </a:lnTo>
                  <a:lnTo>
                    <a:pt x="497951" y="1180940"/>
                  </a:lnTo>
                  <a:lnTo>
                    <a:pt x="451528" y="1171446"/>
                  </a:lnTo>
                  <a:lnTo>
                    <a:pt x="406496" y="1158419"/>
                  </a:lnTo>
                  <a:lnTo>
                    <a:pt x="363008" y="1142012"/>
                  </a:lnTo>
                  <a:lnTo>
                    <a:pt x="321217" y="1122378"/>
                  </a:lnTo>
                  <a:lnTo>
                    <a:pt x="281276" y="1099671"/>
                  </a:lnTo>
                  <a:lnTo>
                    <a:pt x="243338" y="1074042"/>
                  </a:lnTo>
                  <a:lnTo>
                    <a:pt x="207556" y="1045646"/>
                  </a:lnTo>
                  <a:lnTo>
                    <a:pt x="174083" y="1014635"/>
                  </a:lnTo>
                  <a:lnTo>
                    <a:pt x="143073" y="981163"/>
                  </a:lnTo>
                  <a:lnTo>
                    <a:pt x="114676" y="945381"/>
                  </a:lnTo>
                  <a:lnTo>
                    <a:pt x="89048" y="907443"/>
                  </a:lnTo>
                  <a:lnTo>
                    <a:pt x="66341" y="867502"/>
                  </a:lnTo>
                  <a:lnTo>
                    <a:pt x="46707" y="825711"/>
                  </a:lnTo>
                  <a:lnTo>
                    <a:pt x="30300" y="782223"/>
                  </a:lnTo>
                  <a:lnTo>
                    <a:pt x="17273" y="737191"/>
                  </a:lnTo>
                  <a:lnTo>
                    <a:pt x="7779" y="690768"/>
                  </a:lnTo>
                  <a:lnTo>
                    <a:pt x="1970" y="643106"/>
                  </a:lnTo>
                  <a:lnTo>
                    <a:pt x="0" y="59435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7" name="object 5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009206" y="4135581"/>
              <a:ext cx="191192" cy="191192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55429" y="4158298"/>
              <a:ext cx="100964" cy="100964"/>
            </a:xfrm>
            <a:prstGeom prst="rect">
              <a:avLst/>
            </a:prstGeom>
          </p:spPr>
        </p:pic>
      </p:grpSp>
      <p:grpSp>
        <p:nvGrpSpPr>
          <p:cNvPr id="59" name="object 59"/>
          <p:cNvGrpSpPr/>
          <p:nvPr/>
        </p:nvGrpSpPr>
        <p:grpSpPr>
          <a:xfrm>
            <a:off x="2953055" y="3487677"/>
            <a:ext cx="169209" cy="169209"/>
            <a:chOff x="1467196" y="3952701"/>
            <a:chExt cx="191770" cy="191770"/>
          </a:xfrm>
        </p:grpSpPr>
        <p:pic>
          <p:nvPicPr>
            <p:cNvPr id="60" name="object 6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67196" y="3952701"/>
              <a:ext cx="191192" cy="191192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11618" y="3975925"/>
              <a:ext cx="100964" cy="100964"/>
            </a:xfrm>
            <a:prstGeom prst="rect">
              <a:avLst/>
            </a:prstGeom>
          </p:spPr>
        </p:pic>
      </p:grpSp>
      <p:grpSp>
        <p:nvGrpSpPr>
          <p:cNvPr id="62" name="object 62"/>
          <p:cNvGrpSpPr/>
          <p:nvPr/>
        </p:nvGrpSpPr>
        <p:grpSpPr>
          <a:xfrm>
            <a:off x="4313653" y="3487677"/>
            <a:ext cx="451596" cy="330574"/>
            <a:chOff x="3009206" y="3952701"/>
            <a:chExt cx="511809" cy="374650"/>
          </a:xfrm>
        </p:grpSpPr>
        <p:pic>
          <p:nvPicPr>
            <p:cNvPr id="63" name="object 6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175462" y="4135581"/>
              <a:ext cx="191192" cy="191192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21041" y="4158805"/>
              <a:ext cx="100964" cy="100964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009206" y="3956858"/>
              <a:ext cx="191192" cy="191192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55429" y="3979651"/>
              <a:ext cx="100964" cy="100964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329246" y="4135581"/>
              <a:ext cx="191192" cy="191192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75469" y="4158805"/>
              <a:ext cx="100964" cy="100964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179617" y="3952701"/>
              <a:ext cx="191192" cy="191192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23582" y="3975925"/>
              <a:ext cx="100964" cy="100964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329246" y="3952701"/>
              <a:ext cx="191192" cy="191192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75469" y="3975925"/>
              <a:ext cx="100964" cy="100964"/>
            </a:xfrm>
            <a:prstGeom prst="rect">
              <a:avLst/>
            </a:prstGeom>
          </p:spPr>
        </p:pic>
      </p:grpSp>
      <p:grpSp>
        <p:nvGrpSpPr>
          <p:cNvPr id="73" name="object 73"/>
          <p:cNvGrpSpPr/>
          <p:nvPr/>
        </p:nvGrpSpPr>
        <p:grpSpPr>
          <a:xfrm>
            <a:off x="7790329" y="1455949"/>
            <a:ext cx="1137397" cy="1137397"/>
            <a:chOff x="6949440" y="1650076"/>
            <a:chExt cx="1289050" cy="1289050"/>
          </a:xfrm>
        </p:grpSpPr>
        <p:pic>
          <p:nvPicPr>
            <p:cNvPr id="74" name="object 7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949440" y="1650076"/>
              <a:ext cx="1288472" cy="1288472"/>
            </a:xfrm>
            <a:prstGeom prst="rect">
              <a:avLst/>
            </a:prstGeom>
          </p:spPr>
        </p:pic>
        <p:sp>
          <p:nvSpPr>
            <p:cNvPr id="75" name="object 75"/>
            <p:cNvSpPr/>
            <p:nvPr/>
          </p:nvSpPr>
          <p:spPr>
            <a:xfrm>
              <a:off x="6998546" y="1676399"/>
              <a:ext cx="1188720" cy="1188720"/>
            </a:xfrm>
            <a:custGeom>
              <a:avLst/>
              <a:gdLst/>
              <a:ahLst/>
              <a:cxnLst/>
              <a:rect l="l" t="t" r="r" b="b"/>
              <a:pathLst>
                <a:path w="1188720" h="1188720">
                  <a:moveTo>
                    <a:pt x="0" y="594359"/>
                  </a:moveTo>
                  <a:lnTo>
                    <a:pt x="1970" y="545613"/>
                  </a:lnTo>
                  <a:lnTo>
                    <a:pt x="7779" y="497951"/>
                  </a:lnTo>
                  <a:lnTo>
                    <a:pt x="17273" y="451528"/>
                  </a:lnTo>
                  <a:lnTo>
                    <a:pt x="30300" y="406496"/>
                  </a:lnTo>
                  <a:lnTo>
                    <a:pt x="46707" y="363008"/>
                  </a:lnTo>
                  <a:lnTo>
                    <a:pt x="66341" y="321217"/>
                  </a:lnTo>
                  <a:lnTo>
                    <a:pt x="89048" y="281276"/>
                  </a:lnTo>
                  <a:lnTo>
                    <a:pt x="114676" y="243338"/>
                  </a:lnTo>
                  <a:lnTo>
                    <a:pt x="143073" y="207556"/>
                  </a:lnTo>
                  <a:lnTo>
                    <a:pt x="174083" y="174083"/>
                  </a:lnTo>
                  <a:lnTo>
                    <a:pt x="207556" y="143073"/>
                  </a:lnTo>
                  <a:lnTo>
                    <a:pt x="243338" y="114676"/>
                  </a:lnTo>
                  <a:lnTo>
                    <a:pt x="281276" y="89048"/>
                  </a:lnTo>
                  <a:lnTo>
                    <a:pt x="321217" y="66341"/>
                  </a:lnTo>
                  <a:lnTo>
                    <a:pt x="363008" y="46707"/>
                  </a:lnTo>
                  <a:lnTo>
                    <a:pt x="406496" y="30300"/>
                  </a:lnTo>
                  <a:lnTo>
                    <a:pt x="451528" y="17273"/>
                  </a:lnTo>
                  <a:lnTo>
                    <a:pt x="497951" y="7779"/>
                  </a:lnTo>
                  <a:lnTo>
                    <a:pt x="545613" y="1970"/>
                  </a:lnTo>
                  <a:lnTo>
                    <a:pt x="594359" y="0"/>
                  </a:lnTo>
                  <a:lnTo>
                    <a:pt x="643106" y="1970"/>
                  </a:lnTo>
                  <a:lnTo>
                    <a:pt x="690768" y="7779"/>
                  </a:lnTo>
                  <a:lnTo>
                    <a:pt x="737191" y="17273"/>
                  </a:lnTo>
                  <a:lnTo>
                    <a:pt x="782223" y="30300"/>
                  </a:lnTo>
                  <a:lnTo>
                    <a:pt x="825711" y="46707"/>
                  </a:lnTo>
                  <a:lnTo>
                    <a:pt x="867502" y="66341"/>
                  </a:lnTo>
                  <a:lnTo>
                    <a:pt x="907443" y="89048"/>
                  </a:lnTo>
                  <a:lnTo>
                    <a:pt x="945380" y="114676"/>
                  </a:lnTo>
                  <a:lnTo>
                    <a:pt x="981162" y="143073"/>
                  </a:lnTo>
                  <a:lnTo>
                    <a:pt x="1014635" y="174083"/>
                  </a:lnTo>
                  <a:lnTo>
                    <a:pt x="1045646" y="207556"/>
                  </a:lnTo>
                  <a:lnTo>
                    <a:pt x="1074042" y="243338"/>
                  </a:lnTo>
                  <a:lnTo>
                    <a:pt x="1099670" y="281276"/>
                  </a:lnTo>
                  <a:lnTo>
                    <a:pt x="1122377" y="321217"/>
                  </a:lnTo>
                  <a:lnTo>
                    <a:pt x="1142011" y="363008"/>
                  </a:lnTo>
                  <a:lnTo>
                    <a:pt x="1158418" y="406496"/>
                  </a:lnTo>
                  <a:lnTo>
                    <a:pt x="1171445" y="451528"/>
                  </a:lnTo>
                  <a:lnTo>
                    <a:pt x="1180939" y="497951"/>
                  </a:lnTo>
                  <a:lnTo>
                    <a:pt x="1186748" y="545613"/>
                  </a:lnTo>
                  <a:lnTo>
                    <a:pt x="1188718" y="594359"/>
                  </a:lnTo>
                  <a:lnTo>
                    <a:pt x="1186748" y="643106"/>
                  </a:lnTo>
                  <a:lnTo>
                    <a:pt x="1180939" y="690768"/>
                  </a:lnTo>
                  <a:lnTo>
                    <a:pt x="1171445" y="737191"/>
                  </a:lnTo>
                  <a:lnTo>
                    <a:pt x="1158418" y="782223"/>
                  </a:lnTo>
                  <a:lnTo>
                    <a:pt x="1142011" y="825711"/>
                  </a:lnTo>
                  <a:lnTo>
                    <a:pt x="1122377" y="867502"/>
                  </a:lnTo>
                  <a:lnTo>
                    <a:pt x="1099670" y="907443"/>
                  </a:lnTo>
                  <a:lnTo>
                    <a:pt x="1074042" y="945381"/>
                  </a:lnTo>
                  <a:lnTo>
                    <a:pt x="1045646" y="981163"/>
                  </a:lnTo>
                  <a:lnTo>
                    <a:pt x="1014635" y="1014635"/>
                  </a:lnTo>
                  <a:lnTo>
                    <a:pt x="981162" y="1045646"/>
                  </a:lnTo>
                  <a:lnTo>
                    <a:pt x="945380" y="1074042"/>
                  </a:lnTo>
                  <a:lnTo>
                    <a:pt x="907443" y="1099671"/>
                  </a:lnTo>
                  <a:lnTo>
                    <a:pt x="867502" y="1122378"/>
                  </a:lnTo>
                  <a:lnTo>
                    <a:pt x="825711" y="1142012"/>
                  </a:lnTo>
                  <a:lnTo>
                    <a:pt x="782223" y="1158419"/>
                  </a:lnTo>
                  <a:lnTo>
                    <a:pt x="737191" y="1171446"/>
                  </a:lnTo>
                  <a:lnTo>
                    <a:pt x="690768" y="1180940"/>
                  </a:lnTo>
                  <a:lnTo>
                    <a:pt x="643106" y="1186749"/>
                  </a:lnTo>
                  <a:lnTo>
                    <a:pt x="594359" y="1188719"/>
                  </a:lnTo>
                  <a:lnTo>
                    <a:pt x="545613" y="1186749"/>
                  </a:lnTo>
                  <a:lnTo>
                    <a:pt x="497951" y="1180940"/>
                  </a:lnTo>
                  <a:lnTo>
                    <a:pt x="451528" y="1171446"/>
                  </a:lnTo>
                  <a:lnTo>
                    <a:pt x="406496" y="1158419"/>
                  </a:lnTo>
                  <a:lnTo>
                    <a:pt x="363008" y="1142012"/>
                  </a:lnTo>
                  <a:lnTo>
                    <a:pt x="321217" y="1122378"/>
                  </a:lnTo>
                  <a:lnTo>
                    <a:pt x="281276" y="1099671"/>
                  </a:lnTo>
                  <a:lnTo>
                    <a:pt x="243338" y="1074042"/>
                  </a:lnTo>
                  <a:lnTo>
                    <a:pt x="207556" y="1045646"/>
                  </a:lnTo>
                  <a:lnTo>
                    <a:pt x="174083" y="1014635"/>
                  </a:lnTo>
                  <a:lnTo>
                    <a:pt x="143073" y="981163"/>
                  </a:lnTo>
                  <a:lnTo>
                    <a:pt x="114676" y="945381"/>
                  </a:lnTo>
                  <a:lnTo>
                    <a:pt x="89048" y="907443"/>
                  </a:lnTo>
                  <a:lnTo>
                    <a:pt x="66341" y="867502"/>
                  </a:lnTo>
                  <a:lnTo>
                    <a:pt x="46707" y="825711"/>
                  </a:lnTo>
                  <a:lnTo>
                    <a:pt x="30300" y="782223"/>
                  </a:lnTo>
                  <a:lnTo>
                    <a:pt x="17273" y="737191"/>
                  </a:lnTo>
                  <a:lnTo>
                    <a:pt x="7779" y="690768"/>
                  </a:lnTo>
                  <a:lnTo>
                    <a:pt x="1970" y="643106"/>
                  </a:lnTo>
                  <a:lnTo>
                    <a:pt x="0" y="59435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76" name="object 7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223760" y="1936865"/>
              <a:ext cx="191192" cy="195349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68103" y="1961197"/>
              <a:ext cx="100965" cy="100964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223760" y="2119745"/>
              <a:ext cx="191192" cy="195349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68103" y="2144077"/>
              <a:ext cx="100965" cy="100964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223760" y="2485505"/>
              <a:ext cx="191192" cy="195349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68103" y="2509837"/>
              <a:ext cx="100965" cy="100964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223760" y="2302625"/>
              <a:ext cx="191192" cy="195349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68103" y="2326957"/>
              <a:ext cx="100965" cy="100964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406640" y="1936865"/>
              <a:ext cx="191192" cy="195349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50984" y="1961197"/>
              <a:ext cx="100964" cy="100964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406640" y="2119745"/>
              <a:ext cx="191192" cy="195349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50984" y="2144077"/>
              <a:ext cx="100964" cy="100964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406640" y="2485505"/>
              <a:ext cx="191192" cy="195349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50984" y="2509837"/>
              <a:ext cx="100964" cy="100964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406640" y="2302625"/>
              <a:ext cx="191192" cy="195349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50984" y="2326957"/>
              <a:ext cx="100964" cy="100964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572894" y="1936865"/>
              <a:ext cx="191192" cy="195349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18624" y="1961197"/>
              <a:ext cx="100965" cy="100964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572894" y="2119745"/>
              <a:ext cx="191192" cy="195349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18624" y="2144077"/>
              <a:ext cx="100965" cy="100964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572894" y="2485505"/>
              <a:ext cx="191192" cy="195349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18624" y="2509837"/>
              <a:ext cx="100965" cy="100964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572894" y="2302625"/>
              <a:ext cx="191192" cy="195349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18624" y="2326957"/>
              <a:ext cx="100965" cy="100964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755774" y="1936865"/>
              <a:ext cx="191192" cy="195349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801503" y="1961197"/>
              <a:ext cx="100965" cy="100964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755774" y="2119745"/>
              <a:ext cx="191192" cy="195349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801503" y="2144077"/>
              <a:ext cx="100965" cy="100964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755774" y="2485505"/>
              <a:ext cx="191192" cy="195349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801503" y="2509837"/>
              <a:ext cx="100965" cy="100964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755774" y="2302625"/>
              <a:ext cx="191192" cy="195349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801503" y="2326957"/>
              <a:ext cx="100965" cy="100964"/>
            </a:xfrm>
            <a:prstGeom prst="rect">
              <a:avLst/>
            </a:prstGeom>
          </p:spPr>
        </p:pic>
      </p:grpSp>
      <p:grpSp>
        <p:nvGrpSpPr>
          <p:cNvPr id="108" name="object 108"/>
          <p:cNvGrpSpPr/>
          <p:nvPr/>
        </p:nvGrpSpPr>
        <p:grpSpPr>
          <a:xfrm>
            <a:off x="7155872" y="3069597"/>
            <a:ext cx="1140759" cy="1137397"/>
            <a:chOff x="6230388" y="3478876"/>
            <a:chExt cx="1292860" cy="1289050"/>
          </a:xfrm>
        </p:grpSpPr>
        <p:pic>
          <p:nvPicPr>
            <p:cNvPr id="109" name="object 10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6230388" y="3478876"/>
              <a:ext cx="1292628" cy="1288472"/>
            </a:xfrm>
            <a:prstGeom prst="rect">
              <a:avLst/>
            </a:prstGeom>
          </p:spPr>
        </p:pic>
        <p:sp>
          <p:nvSpPr>
            <p:cNvPr id="110" name="object 110"/>
            <p:cNvSpPr/>
            <p:nvPr/>
          </p:nvSpPr>
          <p:spPr>
            <a:xfrm>
              <a:off x="6282266" y="3505199"/>
              <a:ext cx="1188720" cy="1188720"/>
            </a:xfrm>
            <a:custGeom>
              <a:avLst/>
              <a:gdLst/>
              <a:ahLst/>
              <a:cxnLst/>
              <a:rect l="l" t="t" r="r" b="b"/>
              <a:pathLst>
                <a:path w="1188720" h="1188720">
                  <a:moveTo>
                    <a:pt x="0" y="594359"/>
                  </a:moveTo>
                  <a:lnTo>
                    <a:pt x="1970" y="545613"/>
                  </a:lnTo>
                  <a:lnTo>
                    <a:pt x="7779" y="497951"/>
                  </a:lnTo>
                  <a:lnTo>
                    <a:pt x="17273" y="451528"/>
                  </a:lnTo>
                  <a:lnTo>
                    <a:pt x="30300" y="406496"/>
                  </a:lnTo>
                  <a:lnTo>
                    <a:pt x="46707" y="363008"/>
                  </a:lnTo>
                  <a:lnTo>
                    <a:pt x="66341" y="321217"/>
                  </a:lnTo>
                  <a:lnTo>
                    <a:pt x="89049" y="281276"/>
                  </a:lnTo>
                  <a:lnTo>
                    <a:pt x="114677" y="243338"/>
                  </a:lnTo>
                  <a:lnTo>
                    <a:pt x="143073" y="207556"/>
                  </a:lnTo>
                  <a:lnTo>
                    <a:pt x="174084" y="174083"/>
                  </a:lnTo>
                  <a:lnTo>
                    <a:pt x="207557" y="143073"/>
                  </a:lnTo>
                  <a:lnTo>
                    <a:pt x="243339" y="114676"/>
                  </a:lnTo>
                  <a:lnTo>
                    <a:pt x="281277" y="89048"/>
                  </a:lnTo>
                  <a:lnTo>
                    <a:pt x="321218" y="66341"/>
                  </a:lnTo>
                  <a:lnTo>
                    <a:pt x="363009" y="46707"/>
                  </a:lnTo>
                  <a:lnTo>
                    <a:pt x="406497" y="30300"/>
                  </a:lnTo>
                  <a:lnTo>
                    <a:pt x="451529" y="17273"/>
                  </a:lnTo>
                  <a:lnTo>
                    <a:pt x="497952" y="7779"/>
                  </a:lnTo>
                  <a:lnTo>
                    <a:pt x="545614" y="1970"/>
                  </a:lnTo>
                  <a:lnTo>
                    <a:pt x="594360" y="0"/>
                  </a:lnTo>
                  <a:lnTo>
                    <a:pt x="643107" y="1970"/>
                  </a:lnTo>
                  <a:lnTo>
                    <a:pt x="690768" y="7779"/>
                  </a:lnTo>
                  <a:lnTo>
                    <a:pt x="737192" y="17273"/>
                  </a:lnTo>
                  <a:lnTo>
                    <a:pt x="782224" y="30300"/>
                  </a:lnTo>
                  <a:lnTo>
                    <a:pt x="825712" y="46707"/>
                  </a:lnTo>
                  <a:lnTo>
                    <a:pt x="867502" y="66341"/>
                  </a:lnTo>
                  <a:lnTo>
                    <a:pt x="907443" y="89048"/>
                  </a:lnTo>
                  <a:lnTo>
                    <a:pt x="945381" y="114676"/>
                  </a:lnTo>
                  <a:lnTo>
                    <a:pt x="981163" y="143073"/>
                  </a:lnTo>
                  <a:lnTo>
                    <a:pt x="1014636" y="174083"/>
                  </a:lnTo>
                  <a:lnTo>
                    <a:pt x="1045646" y="207556"/>
                  </a:lnTo>
                  <a:lnTo>
                    <a:pt x="1074042" y="243338"/>
                  </a:lnTo>
                  <a:lnTo>
                    <a:pt x="1099671" y="281276"/>
                  </a:lnTo>
                  <a:lnTo>
                    <a:pt x="1122378" y="321217"/>
                  </a:lnTo>
                  <a:lnTo>
                    <a:pt x="1142012" y="363008"/>
                  </a:lnTo>
                  <a:lnTo>
                    <a:pt x="1158419" y="406496"/>
                  </a:lnTo>
                  <a:lnTo>
                    <a:pt x="1171446" y="451528"/>
                  </a:lnTo>
                  <a:lnTo>
                    <a:pt x="1180940" y="497951"/>
                  </a:lnTo>
                  <a:lnTo>
                    <a:pt x="1186749" y="545613"/>
                  </a:lnTo>
                  <a:lnTo>
                    <a:pt x="1188719" y="594359"/>
                  </a:lnTo>
                  <a:lnTo>
                    <a:pt x="1186749" y="643106"/>
                  </a:lnTo>
                  <a:lnTo>
                    <a:pt x="1180940" y="690768"/>
                  </a:lnTo>
                  <a:lnTo>
                    <a:pt x="1171446" y="737191"/>
                  </a:lnTo>
                  <a:lnTo>
                    <a:pt x="1158419" y="782223"/>
                  </a:lnTo>
                  <a:lnTo>
                    <a:pt x="1142012" y="825711"/>
                  </a:lnTo>
                  <a:lnTo>
                    <a:pt x="1122378" y="867502"/>
                  </a:lnTo>
                  <a:lnTo>
                    <a:pt x="1099671" y="907443"/>
                  </a:lnTo>
                  <a:lnTo>
                    <a:pt x="1074042" y="945381"/>
                  </a:lnTo>
                  <a:lnTo>
                    <a:pt x="1045646" y="981163"/>
                  </a:lnTo>
                  <a:lnTo>
                    <a:pt x="1014636" y="1014635"/>
                  </a:lnTo>
                  <a:lnTo>
                    <a:pt x="981163" y="1045646"/>
                  </a:lnTo>
                  <a:lnTo>
                    <a:pt x="945381" y="1074042"/>
                  </a:lnTo>
                  <a:lnTo>
                    <a:pt x="907443" y="1099671"/>
                  </a:lnTo>
                  <a:lnTo>
                    <a:pt x="867502" y="1122378"/>
                  </a:lnTo>
                  <a:lnTo>
                    <a:pt x="825712" y="1142012"/>
                  </a:lnTo>
                  <a:lnTo>
                    <a:pt x="782224" y="1158419"/>
                  </a:lnTo>
                  <a:lnTo>
                    <a:pt x="737192" y="1171446"/>
                  </a:lnTo>
                  <a:lnTo>
                    <a:pt x="690768" y="1180940"/>
                  </a:lnTo>
                  <a:lnTo>
                    <a:pt x="643107" y="1186749"/>
                  </a:lnTo>
                  <a:lnTo>
                    <a:pt x="594360" y="1188719"/>
                  </a:lnTo>
                  <a:lnTo>
                    <a:pt x="545614" y="1186749"/>
                  </a:lnTo>
                  <a:lnTo>
                    <a:pt x="497952" y="1180940"/>
                  </a:lnTo>
                  <a:lnTo>
                    <a:pt x="451529" y="1171446"/>
                  </a:lnTo>
                  <a:lnTo>
                    <a:pt x="406497" y="1158419"/>
                  </a:lnTo>
                  <a:lnTo>
                    <a:pt x="363009" y="1142012"/>
                  </a:lnTo>
                  <a:lnTo>
                    <a:pt x="321218" y="1122378"/>
                  </a:lnTo>
                  <a:lnTo>
                    <a:pt x="281277" y="1099671"/>
                  </a:lnTo>
                  <a:lnTo>
                    <a:pt x="243339" y="1074042"/>
                  </a:lnTo>
                  <a:lnTo>
                    <a:pt x="207557" y="1045646"/>
                  </a:lnTo>
                  <a:lnTo>
                    <a:pt x="174084" y="1014635"/>
                  </a:lnTo>
                  <a:lnTo>
                    <a:pt x="143073" y="981163"/>
                  </a:lnTo>
                  <a:lnTo>
                    <a:pt x="114677" y="945381"/>
                  </a:lnTo>
                  <a:lnTo>
                    <a:pt x="89049" y="907443"/>
                  </a:lnTo>
                  <a:lnTo>
                    <a:pt x="66341" y="867502"/>
                  </a:lnTo>
                  <a:lnTo>
                    <a:pt x="46707" y="825711"/>
                  </a:lnTo>
                  <a:lnTo>
                    <a:pt x="30300" y="782223"/>
                  </a:lnTo>
                  <a:lnTo>
                    <a:pt x="17273" y="737191"/>
                  </a:lnTo>
                  <a:lnTo>
                    <a:pt x="7779" y="690768"/>
                  </a:lnTo>
                  <a:lnTo>
                    <a:pt x="1970" y="643106"/>
                  </a:lnTo>
                  <a:lnTo>
                    <a:pt x="0" y="59435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111" name="object 111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413268" y="4148050"/>
              <a:ext cx="195349" cy="191192"/>
            </a:xfrm>
            <a:prstGeom prst="rect">
              <a:avLst/>
            </a:prstGeom>
          </p:spPr>
        </p:pic>
        <p:pic>
          <p:nvPicPr>
            <p:cNvPr id="112" name="object 1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60383" y="4170997"/>
              <a:ext cx="100964" cy="100964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413268" y="3965170"/>
              <a:ext cx="195349" cy="191192"/>
            </a:xfrm>
            <a:prstGeom prst="rect">
              <a:avLst/>
            </a:prstGeom>
          </p:spPr>
        </p:pic>
        <p:pic>
          <p:nvPicPr>
            <p:cNvPr id="114" name="object 114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460383" y="3988117"/>
              <a:ext cx="100964" cy="100964"/>
            </a:xfrm>
            <a:prstGeom prst="rect">
              <a:avLst/>
            </a:prstGeom>
          </p:spPr>
        </p:pic>
        <p:pic>
          <p:nvPicPr>
            <p:cNvPr id="115" name="object 115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596148" y="4148050"/>
              <a:ext cx="195349" cy="191192"/>
            </a:xfrm>
            <a:prstGeom prst="rect">
              <a:avLst/>
            </a:prstGeom>
          </p:spPr>
        </p:pic>
        <p:pic>
          <p:nvPicPr>
            <p:cNvPr id="116" name="object 1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43263" y="4170997"/>
              <a:ext cx="100963" cy="100964"/>
            </a:xfrm>
            <a:prstGeom prst="rect">
              <a:avLst/>
            </a:prstGeom>
          </p:spPr>
        </p:pic>
        <p:pic>
          <p:nvPicPr>
            <p:cNvPr id="117" name="object 11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596148" y="3965170"/>
              <a:ext cx="195349" cy="191192"/>
            </a:xfrm>
            <a:prstGeom prst="rect">
              <a:avLst/>
            </a:prstGeom>
          </p:spPr>
        </p:pic>
        <p:pic>
          <p:nvPicPr>
            <p:cNvPr id="118" name="object 118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643263" y="3988117"/>
              <a:ext cx="100963" cy="100964"/>
            </a:xfrm>
            <a:prstGeom prst="rect">
              <a:avLst/>
            </a:prstGeom>
          </p:spPr>
        </p:pic>
        <p:pic>
          <p:nvPicPr>
            <p:cNvPr id="119" name="object 119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766559" y="4148050"/>
              <a:ext cx="191192" cy="191192"/>
            </a:xfrm>
            <a:prstGeom prst="rect">
              <a:avLst/>
            </a:prstGeom>
          </p:spPr>
        </p:pic>
        <p:pic>
          <p:nvPicPr>
            <p:cNvPr id="120" name="object 1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810902" y="4170997"/>
              <a:ext cx="100965" cy="100964"/>
            </a:xfrm>
            <a:prstGeom prst="rect">
              <a:avLst/>
            </a:prstGeom>
          </p:spPr>
        </p:pic>
        <p:pic>
          <p:nvPicPr>
            <p:cNvPr id="121" name="object 121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766559" y="3965170"/>
              <a:ext cx="191192" cy="191192"/>
            </a:xfrm>
            <a:prstGeom prst="rect">
              <a:avLst/>
            </a:prstGeom>
          </p:spPr>
        </p:pic>
        <p:pic>
          <p:nvPicPr>
            <p:cNvPr id="122" name="object 122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810902" y="3988117"/>
              <a:ext cx="100965" cy="100964"/>
            </a:xfrm>
            <a:prstGeom prst="rect">
              <a:avLst/>
            </a:prstGeom>
          </p:spPr>
        </p:pic>
        <p:pic>
          <p:nvPicPr>
            <p:cNvPr id="123" name="object 123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949439" y="4148050"/>
              <a:ext cx="191192" cy="191192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993783" y="4170997"/>
              <a:ext cx="100964" cy="100964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949439" y="3965170"/>
              <a:ext cx="191192" cy="191192"/>
            </a:xfrm>
            <a:prstGeom prst="rect">
              <a:avLst/>
            </a:prstGeom>
          </p:spPr>
        </p:pic>
        <p:pic>
          <p:nvPicPr>
            <p:cNvPr id="126" name="object 126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6993783" y="3988117"/>
              <a:ext cx="100964" cy="100964"/>
            </a:xfrm>
            <a:prstGeom prst="rect">
              <a:avLst/>
            </a:prstGeom>
          </p:spPr>
        </p:pic>
      </p:grpSp>
      <p:grpSp>
        <p:nvGrpSpPr>
          <p:cNvPr id="127" name="object 127"/>
          <p:cNvGrpSpPr/>
          <p:nvPr/>
        </p:nvGrpSpPr>
        <p:grpSpPr>
          <a:xfrm>
            <a:off x="8501801" y="3069597"/>
            <a:ext cx="1137397" cy="1137397"/>
            <a:chOff x="7755774" y="3478876"/>
            <a:chExt cx="1289050" cy="1289050"/>
          </a:xfrm>
        </p:grpSpPr>
        <p:pic>
          <p:nvPicPr>
            <p:cNvPr id="128" name="object 128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7755774" y="3478876"/>
              <a:ext cx="1288472" cy="1288472"/>
            </a:xfrm>
            <a:prstGeom prst="rect">
              <a:avLst/>
            </a:prstGeom>
          </p:spPr>
        </p:pic>
        <p:sp>
          <p:nvSpPr>
            <p:cNvPr id="129" name="object 129"/>
            <p:cNvSpPr/>
            <p:nvPr/>
          </p:nvSpPr>
          <p:spPr>
            <a:xfrm>
              <a:off x="7806265" y="3505199"/>
              <a:ext cx="1188720" cy="1188720"/>
            </a:xfrm>
            <a:custGeom>
              <a:avLst/>
              <a:gdLst/>
              <a:ahLst/>
              <a:cxnLst/>
              <a:rect l="l" t="t" r="r" b="b"/>
              <a:pathLst>
                <a:path w="1188720" h="1188720">
                  <a:moveTo>
                    <a:pt x="0" y="594359"/>
                  </a:moveTo>
                  <a:lnTo>
                    <a:pt x="1970" y="545613"/>
                  </a:lnTo>
                  <a:lnTo>
                    <a:pt x="7779" y="497951"/>
                  </a:lnTo>
                  <a:lnTo>
                    <a:pt x="17273" y="451528"/>
                  </a:lnTo>
                  <a:lnTo>
                    <a:pt x="30300" y="406496"/>
                  </a:lnTo>
                  <a:lnTo>
                    <a:pt x="46707" y="363008"/>
                  </a:lnTo>
                  <a:lnTo>
                    <a:pt x="66341" y="321217"/>
                  </a:lnTo>
                  <a:lnTo>
                    <a:pt x="89048" y="281276"/>
                  </a:lnTo>
                  <a:lnTo>
                    <a:pt x="114677" y="243338"/>
                  </a:lnTo>
                  <a:lnTo>
                    <a:pt x="143073" y="207556"/>
                  </a:lnTo>
                  <a:lnTo>
                    <a:pt x="174084" y="174083"/>
                  </a:lnTo>
                  <a:lnTo>
                    <a:pt x="207557" y="143073"/>
                  </a:lnTo>
                  <a:lnTo>
                    <a:pt x="243339" y="114676"/>
                  </a:lnTo>
                  <a:lnTo>
                    <a:pt x="281277" y="89048"/>
                  </a:lnTo>
                  <a:lnTo>
                    <a:pt x="321218" y="66341"/>
                  </a:lnTo>
                  <a:lnTo>
                    <a:pt x="363009" y="46707"/>
                  </a:lnTo>
                  <a:lnTo>
                    <a:pt x="406497" y="30300"/>
                  </a:lnTo>
                  <a:lnTo>
                    <a:pt x="451529" y="17273"/>
                  </a:lnTo>
                  <a:lnTo>
                    <a:pt x="497953" y="7779"/>
                  </a:lnTo>
                  <a:lnTo>
                    <a:pt x="545614" y="1970"/>
                  </a:lnTo>
                  <a:lnTo>
                    <a:pt x="594361" y="0"/>
                  </a:lnTo>
                  <a:lnTo>
                    <a:pt x="643108" y="1970"/>
                  </a:lnTo>
                  <a:lnTo>
                    <a:pt x="690770" y="7779"/>
                  </a:lnTo>
                  <a:lnTo>
                    <a:pt x="737193" y="17273"/>
                  </a:lnTo>
                  <a:lnTo>
                    <a:pt x="782225" y="30300"/>
                  </a:lnTo>
                  <a:lnTo>
                    <a:pt x="825713" y="46707"/>
                  </a:lnTo>
                  <a:lnTo>
                    <a:pt x="867504" y="66341"/>
                  </a:lnTo>
                  <a:lnTo>
                    <a:pt x="907445" y="89048"/>
                  </a:lnTo>
                  <a:lnTo>
                    <a:pt x="945382" y="114676"/>
                  </a:lnTo>
                  <a:lnTo>
                    <a:pt x="981164" y="143073"/>
                  </a:lnTo>
                  <a:lnTo>
                    <a:pt x="1014637" y="174083"/>
                  </a:lnTo>
                  <a:lnTo>
                    <a:pt x="1045648" y="207556"/>
                  </a:lnTo>
                  <a:lnTo>
                    <a:pt x="1074044" y="243338"/>
                  </a:lnTo>
                  <a:lnTo>
                    <a:pt x="1099672" y="281276"/>
                  </a:lnTo>
                  <a:lnTo>
                    <a:pt x="1122379" y="321217"/>
                  </a:lnTo>
                  <a:lnTo>
                    <a:pt x="1142013" y="363008"/>
                  </a:lnTo>
                  <a:lnTo>
                    <a:pt x="1158420" y="406496"/>
                  </a:lnTo>
                  <a:lnTo>
                    <a:pt x="1171447" y="451528"/>
                  </a:lnTo>
                  <a:lnTo>
                    <a:pt x="1180941" y="497951"/>
                  </a:lnTo>
                  <a:lnTo>
                    <a:pt x="1186750" y="545613"/>
                  </a:lnTo>
                  <a:lnTo>
                    <a:pt x="1188720" y="594359"/>
                  </a:lnTo>
                  <a:lnTo>
                    <a:pt x="1186750" y="643106"/>
                  </a:lnTo>
                  <a:lnTo>
                    <a:pt x="1180941" y="690768"/>
                  </a:lnTo>
                  <a:lnTo>
                    <a:pt x="1171447" y="737191"/>
                  </a:lnTo>
                  <a:lnTo>
                    <a:pt x="1158420" y="782223"/>
                  </a:lnTo>
                  <a:lnTo>
                    <a:pt x="1142013" y="825711"/>
                  </a:lnTo>
                  <a:lnTo>
                    <a:pt x="1122379" y="867502"/>
                  </a:lnTo>
                  <a:lnTo>
                    <a:pt x="1099672" y="907443"/>
                  </a:lnTo>
                  <a:lnTo>
                    <a:pt x="1074044" y="945381"/>
                  </a:lnTo>
                  <a:lnTo>
                    <a:pt x="1045648" y="981163"/>
                  </a:lnTo>
                  <a:lnTo>
                    <a:pt x="1014637" y="1014635"/>
                  </a:lnTo>
                  <a:lnTo>
                    <a:pt x="981164" y="1045646"/>
                  </a:lnTo>
                  <a:lnTo>
                    <a:pt x="945382" y="1074042"/>
                  </a:lnTo>
                  <a:lnTo>
                    <a:pt x="907445" y="1099671"/>
                  </a:lnTo>
                  <a:lnTo>
                    <a:pt x="867504" y="1122378"/>
                  </a:lnTo>
                  <a:lnTo>
                    <a:pt x="825713" y="1142012"/>
                  </a:lnTo>
                  <a:lnTo>
                    <a:pt x="782225" y="1158419"/>
                  </a:lnTo>
                  <a:lnTo>
                    <a:pt x="737193" y="1171446"/>
                  </a:lnTo>
                  <a:lnTo>
                    <a:pt x="690770" y="1180940"/>
                  </a:lnTo>
                  <a:lnTo>
                    <a:pt x="643108" y="1186749"/>
                  </a:lnTo>
                  <a:lnTo>
                    <a:pt x="594361" y="1188719"/>
                  </a:lnTo>
                  <a:lnTo>
                    <a:pt x="545614" y="1186749"/>
                  </a:lnTo>
                  <a:lnTo>
                    <a:pt x="497953" y="1180940"/>
                  </a:lnTo>
                  <a:lnTo>
                    <a:pt x="451529" y="1171446"/>
                  </a:lnTo>
                  <a:lnTo>
                    <a:pt x="406497" y="1158419"/>
                  </a:lnTo>
                  <a:lnTo>
                    <a:pt x="363009" y="1142012"/>
                  </a:lnTo>
                  <a:lnTo>
                    <a:pt x="321218" y="1122378"/>
                  </a:lnTo>
                  <a:lnTo>
                    <a:pt x="281277" y="1099671"/>
                  </a:lnTo>
                  <a:lnTo>
                    <a:pt x="243339" y="1074042"/>
                  </a:lnTo>
                  <a:lnTo>
                    <a:pt x="207557" y="1045646"/>
                  </a:lnTo>
                  <a:lnTo>
                    <a:pt x="174084" y="1014635"/>
                  </a:lnTo>
                  <a:lnTo>
                    <a:pt x="143073" y="981163"/>
                  </a:lnTo>
                  <a:lnTo>
                    <a:pt x="114677" y="945381"/>
                  </a:lnTo>
                  <a:lnTo>
                    <a:pt x="89048" y="907443"/>
                  </a:lnTo>
                  <a:lnTo>
                    <a:pt x="66341" y="867502"/>
                  </a:lnTo>
                  <a:lnTo>
                    <a:pt x="46707" y="825711"/>
                  </a:lnTo>
                  <a:lnTo>
                    <a:pt x="30300" y="782223"/>
                  </a:lnTo>
                  <a:lnTo>
                    <a:pt x="17273" y="737191"/>
                  </a:lnTo>
                  <a:lnTo>
                    <a:pt x="7779" y="690768"/>
                  </a:lnTo>
                  <a:lnTo>
                    <a:pt x="1970" y="643106"/>
                  </a:lnTo>
                  <a:lnTo>
                    <a:pt x="0" y="59435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130" name="object 130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138160" y="4148050"/>
              <a:ext cx="191192" cy="191192"/>
            </a:xfrm>
            <a:prstGeom prst="rect">
              <a:avLst/>
            </a:prstGeom>
          </p:spPr>
        </p:pic>
        <p:pic>
          <p:nvPicPr>
            <p:cNvPr id="131" name="object 13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82503" y="4170997"/>
              <a:ext cx="100965" cy="100964"/>
            </a:xfrm>
            <a:prstGeom prst="rect">
              <a:avLst/>
            </a:prstGeom>
          </p:spPr>
        </p:pic>
        <p:pic>
          <p:nvPicPr>
            <p:cNvPr id="132" name="object 132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138160" y="3965170"/>
              <a:ext cx="191192" cy="191192"/>
            </a:xfrm>
            <a:prstGeom prst="rect">
              <a:avLst/>
            </a:prstGeom>
          </p:spPr>
        </p:pic>
        <p:pic>
          <p:nvPicPr>
            <p:cNvPr id="133" name="object 133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8182503" y="3988117"/>
              <a:ext cx="100965" cy="100964"/>
            </a:xfrm>
            <a:prstGeom prst="rect">
              <a:avLst/>
            </a:prstGeom>
          </p:spPr>
        </p:pic>
        <p:pic>
          <p:nvPicPr>
            <p:cNvPr id="134" name="object 134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304414" y="4148050"/>
              <a:ext cx="191192" cy="191192"/>
            </a:xfrm>
            <a:prstGeom prst="rect">
              <a:avLst/>
            </a:prstGeom>
          </p:spPr>
        </p:pic>
        <p:pic>
          <p:nvPicPr>
            <p:cNvPr id="135" name="object 13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350144" y="4170997"/>
              <a:ext cx="100964" cy="100964"/>
            </a:xfrm>
            <a:prstGeom prst="rect">
              <a:avLst/>
            </a:prstGeom>
          </p:spPr>
        </p:pic>
        <p:pic>
          <p:nvPicPr>
            <p:cNvPr id="136" name="object 136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304414" y="3965170"/>
              <a:ext cx="191192" cy="191192"/>
            </a:xfrm>
            <a:prstGeom prst="rect">
              <a:avLst/>
            </a:prstGeom>
          </p:spPr>
        </p:pic>
        <p:pic>
          <p:nvPicPr>
            <p:cNvPr id="137" name="object 137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8350144" y="3988117"/>
              <a:ext cx="100964" cy="100964"/>
            </a:xfrm>
            <a:prstGeom prst="rect">
              <a:avLst/>
            </a:prstGeom>
          </p:spPr>
        </p:pic>
        <p:pic>
          <p:nvPicPr>
            <p:cNvPr id="138" name="object 138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487294" y="4148050"/>
              <a:ext cx="191192" cy="191192"/>
            </a:xfrm>
            <a:prstGeom prst="rect">
              <a:avLst/>
            </a:prstGeom>
          </p:spPr>
        </p:pic>
        <p:pic>
          <p:nvPicPr>
            <p:cNvPr id="139" name="object 13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533024" y="4170997"/>
              <a:ext cx="100963" cy="100964"/>
            </a:xfrm>
            <a:prstGeom prst="rect">
              <a:avLst/>
            </a:prstGeom>
          </p:spPr>
        </p:pic>
        <p:pic>
          <p:nvPicPr>
            <p:cNvPr id="140" name="object 140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487294" y="3965170"/>
              <a:ext cx="191192" cy="191192"/>
            </a:xfrm>
            <a:prstGeom prst="rect">
              <a:avLst/>
            </a:prstGeom>
          </p:spPr>
        </p:pic>
        <p:pic>
          <p:nvPicPr>
            <p:cNvPr id="141" name="object 141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8533024" y="3988117"/>
              <a:ext cx="100963" cy="100964"/>
            </a:xfrm>
            <a:prstGeom prst="rect">
              <a:avLst/>
            </a:prstGeom>
          </p:spPr>
        </p:pic>
      </p:grpSp>
      <p:grpSp>
        <p:nvGrpSpPr>
          <p:cNvPr id="142" name="object 142"/>
          <p:cNvGrpSpPr/>
          <p:nvPr/>
        </p:nvGrpSpPr>
        <p:grpSpPr>
          <a:xfrm>
            <a:off x="3143759" y="2497485"/>
            <a:ext cx="1441637" cy="663949"/>
            <a:chOff x="1683327" y="2830483"/>
            <a:chExt cx="1633855" cy="752475"/>
          </a:xfrm>
        </p:grpSpPr>
        <p:pic>
          <p:nvPicPr>
            <p:cNvPr id="143" name="object 143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1683327" y="2830483"/>
              <a:ext cx="822960" cy="748145"/>
            </a:xfrm>
            <a:prstGeom prst="rect">
              <a:avLst/>
            </a:prstGeom>
          </p:spPr>
        </p:pic>
        <p:sp>
          <p:nvSpPr>
            <p:cNvPr id="144" name="object 144"/>
            <p:cNvSpPr/>
            <p:nvPr/>
          </p:nvSpPr>
          <p:spPr>
            <a:xfrm>
              <a:off x="1737359" y="2865119"/>
              <a:ext cx="716280" cy="640080"/>
            </a:xfrm>
            <a:custGeom>
              <a:avLst/>
              <a:gdLst/>
              <a:ahLst/>
              <a:cxnLst/>
              <a:rect l="l" t="t" r="r" b="b"/>
              <a:pathLst>
                <a:path w="716280" h="640079">
                  <a:moveTo>
                    <a:pt x="716279" y="0"/>
                  </a:moveTo>
                  <a:lnTo>
                    <a:pt x="0" y="64007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145" name="object 145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2398221" y="2830483"/>
              <a:ext cx="918556" cy="752301"/>
            </a:xfrm>
            <a:prstGeom prst="rect">
              <a:avLst/>
            </a:prstGeom>
          </p:spPr>
        </p:pic>
        <p:sp>
          <p:nvSpPr>
            <p:cNvPr id="146" name="object 146"/>
            <p:cNvSpPr/>
            <p:nvPr/>
          </p:nvSpPr>
          <p:spPr>
            <a:xfrm>
              <a:off x="2453639" y="2865119"/>
              <a:ext cx="807720" cy="640080"/>
            </a:xfrm>
            <a:custGeom>
              <a:avLst/>
              <a:gdLst/>
              <a:ahLst/>
              <a:cxnLst/>
              <a:rect l="l" t="t" r="r" b="b"/>
              <a:pathLst>
                <a:path w="807720" h="640079">
                  <a:moveTo>
                    <a:pt x="0" y="0"/>
                  </a:moveTo>
                  <a:lnTo>
                    <a:pt x="807719" y="64007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grpSp>
        <p:nvGrpSpPr>
          <p:cNvPr id="147" name="object 147"/>
          <p:cNvGrpSpPr/>
          <p:nvPr/>
        </p:nvGrpSpPr>
        <p:grpSpPr>
          <a:xfrm>
            <a:off x="7676640" y="2497485"/>
            <a:ext cx="1441637" cy="663949"/>
            <a:chOff x="6820592" y="2830483"/>
            <a:chExt cx="1633855" cy="752475"/>
          </a:xfrm>
        </p:grpSpPr>
        <p:pic>
          <p:nvPicPr>
            <p:cNvPr id="148" name="object 148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6820592" y="2830483"/>
              <a:ext cx="827116" cy="748145"/>
            </a:xfrm>
            <a:prstGeom prst="rect">
              <a:avLst/>
            </a:prstGeom>
          </p:spPr>
        </p:pic>
        <p:sp>
          <p:nvSpPr>
            <p:cNvPr id="149" name="object 149"/>
            <p:cNvSpPr/>
            <p:nvPr/>
          </p:nvSpPr>
          <p:spPr>
            <a:xfrm>
              <a:off x="6876627" y="2865119"/>
              <a:ext cx="716280" cy="640080"/>
            </a:xfrm>
            <a:custGeom>
              <a:avLst/>
              <a:gdLst/>
              <a:ahLst/>
              <a:cxnLst/>
              <a:rect l="l" t="t" r="r" b="b"/>
              <a:pathLst>
                <a:path w="716279" h="640079">
                  <a:moveTo>
                    <a:pt x="716278" y="0"/>
                  </a:moveTo>
                  <a:lnTo>
                    <a:pt x="0" y="64007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150" name="object 150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7539643" y="2830483"/>
              <a:ext cx="914400" cy="752301"/>
            </a:xfrm>
            <a:prstGeom prst="rect">
              <a:avLst/>
            </a:prstGeom>
          </p:spPr>
        </p:pic>
        <p:sp>
          <p:nvSpPr>
            <p:cNvPr id="151" name="object 151"/>
            <p:cNvSpPr/>
            <p:nvPr/>
          </p:nvSpPr>
          <p:spPr>
            <a:xfrm>
              <a:off x="7592906" y="2865119"/>
              <a:ext cx="807720" cy="640080"/>
            </a:xfrm>
            <a:custGeom>
              <a:avLst/>
              <a:gdLst/>
              <a:ahLst/>
              <a:cxnLst/>
              <a:rect l="l" t="t" r="r" b="b"/>
              <a:pathLst>
                <a:path w="807720" h="640079">
                  <a:moveTo>
                    <a:pt x="0" y="0"/>
                  </a:moveTo>
                  <a:lnTo>
                    <a:pt x="807720" y="64007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152" name="object 152"/>
          <p:cNvSpPr txBox="1"/>
          <p:nvPr/>
        </p:nvSpPr>
        <p:spPr>
          <a:xfrm>
            <a:off x="7909308" y="1128888"/>
            <a:ext cx="890307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dirty="0">
                <a:latin typeface="Times New Roman"/>
                <a:cs typeface="Times New Roman"/>
              </a:rPr>
              <a:t>Question</a:t>
            </a:r>
            <a:r>
              <a:rPr sz="1588" spc="-79" dirty="0">
                <a:latin typeface="Times New Roman"/>
                <a:cs typeface="Times New Roman"/>
              </a:rPr>
              <a:t> </a:t>
            </a:r>
            <a:r>
              <a:rPr sz="1588" spc="-44" dirty="0">
                <a:latin typeface="Times New Roman"/>
                <a:cs typeface="Times New Roman"/>
              </a:rPr>
              <a:t>2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53" name="object 153"/>
          <p:cNvSpPr txBox="1"/>
          <p:nvPr/>
        </p:nvSpPr>
        <p:spPr>
          <a:xfrm>
            <a:off x="3385868" y="1128888"/>
            <a:ext cx="890307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dirty="0">
                <a:latin typeface="Times New Roman"/>
                <a:cs typeface="Times New Roman"/>
              </a:rPr>
              <a:t>Question</a:t>
            </a:r>
            <a:r>
              <a:rPr sz="1588" spc="-79" dirty="0">
                <a:latin typeface="Times New Roman"/>
                <a:cs typeface="Times New Roman"/>
              </a:rPr>
              <a:t> </a:t>
            </a:r>
            <a:r>
              <a:rPr sz="1588" spc="-44" dirty="0">
                <a:latin typeface="Times New Roman"/>
                <a:cs typeface="Times New Roman"/>
              </a:rPr>
              <a:t>1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3072653" y="2584077"/>
            <a:ext cx="297516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3" dirty="0">
                <a:latin typeface="Times New Roman"/>
                <a:cs typeface="Times New Roman"/>
              </a:rPr>
              <a:t>Yes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55" name="object 155"/>
          <p:cNvSpPr txBox="1"/>
          <p:nvPr/>
        </p:nvSpPr>
        <p:spPr>
          <a:xfrm>
            <a:off x="4417358" y="2584077"/>
            <a:ext cx="281268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22" dirty="0">
                <a:latin typeface="Times New Roman"/>
                <a:cs typeface="Times New Roman"/>
              </a:rPr>
              <a:t>No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56" name="object 156"/>
          <p:cNvSpPr txBox="1"/>
          <p:nvPr/>
        </p:nvSpPr>
        <p:spPr>
          <a:xfrm>
            <a:off x="7607299" y="2584077"/>
            <a:ext cx="297516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3" dirty="0">
                <a:latin typeface="Times New Roman"/>
                <a:cs typeface="Times New Roman"/>
              </a:rPr>
              <a:t>Yes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57" name="object 157"/>
          <p:cNvSpPr txBox="1"/>
          <p:nvPr/>
        </p:nvSpPr>
        <p:spPr>
          <a:xfrm>
            <a:off x="8952004" y="2584077"/>
            <a:ext cx="281268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22" dirty="0">
                <a:latin typeface="Times New Roman"/>
                <a:cs typeface="Times New Roman"/>
              </a:rPr>
              <a:t>No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158" name="object 158"/>
          <p:cNvGrpSpPr/>
          <p:nvPr/>
        </p:nvGrpSpPr>
        <p:grpSpPr>
          <a:xfrm>
            <a:off x="3415144" y="3487677"/>
            <a:ext cx="169209" cy="330574"/>
            <a:chOff x="1990897" y="3952701"/>
            <a:chExt cx="191770" cy="374650"/>
          </a:xfrm>
        </p:grpSpPr>
        <p:pic>
          <p:nvPicPr>
            <p:cNvPr id="159" name="object 159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990897" y="4135581"/>
              <a:ext cx="191192" cy="191192"/>
            </a:xfrm>
            <a:prstGeom prst="rect">
              <a:avLst/>
            </a:prstGeom>
          </p:spPr>
        </p:pic>
        <p:pic>
          <p:nvPicPr>
            <p:cNvPr id="160" name="object 16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037397" y="4158805"/>
              <a:ext cx="100964" cy="100964"/>
            </a:xfrm>
            <a:prstGeom prst="rect">
              <a:avLst/>
            </a:prstGeom>
          </p:spPr>
        </p:pic>
        <p:pic>
          <p:nvPicPr>
            <p:cNvPr id="161" name="object 161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990897" y="3952701"/>
              <a:ext cx="191192" cy="191192"/>
            </a:xfrm>
            <a:prstGeom prst="rect">
              <a:avLst/>
            </a:prstGeom>
          </p:spPr>
        </p:pic>
        <p:pic>
          <p:nvPicPr>
            <p:cNvPr id="162" name="object 16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037397" y="3975925"/>
              <a:ext cx="100964" cy="100964"/>
            </a:xfrm>
            <a:prstGeom prst="rect">
              <a:avLst/>
            </a:prstGeom>
          </p:spPr>
        </p:pic>
      </p:grpSp>
      <p:grpSp>
        <p:nvGrpSpPr>
          <p:cNvPr id="163" name="object 163"/>
          <p:cNvGrpSpPr/>
          <p:nvPr/>
        </p:nvGrpSpPr>
        <p:grpSpPr>
          <a:xfrm>
            <a:off x="7951693" y="3495013"/>
            <a:ext cx="169209" cy="333935"/>
            <a:chOff x="7132319" y="3961014"/>
            <a:chExt cx="191770" cy="378460"/>
          </a:xfrm>
        </p:grpSpPr>
        <p:pic>
          <p:nvPicPr>
            <p:cNvPr id="164" name="object 164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7132319" y="4143894"/>
              <a:ext cx="191192" cy="195349"/>
            </a:xfrm>
            <a:prstGeom prst="rect">
              <a:avLst/>
            </a:prstGeom>
          </p:spPr>
        </p:pic>
        <p:pic>
          <p:nvPicPr>
            <p:cNvPr id="165" name="object 16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176664" y="4167949"/>
              <a:ext cx="100962" cy="100964"/>
            </a:xfrm>
            <a:prstGeom prst="rect">
              <a:avLst/>
            </a:prstGeom>
          </p:spPr>
        </p:pic>
        <p:pic>
          <p:nvPicPr>
            <p:cNvPr id="166" name="object 166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7132319" y="3961014"/>
              <a:ext cx="191192" cy="195349"/>
            </a:xfrm>
            <a:prstGeom prst="rect">
              <a:avLst/>
            </a:prstGeom>
          </p:spPr>
        </p:pic>
        <p:pic>
          <p:nvPicPr>
            <p:cNvPr id="167" name="object 16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176664" y="3985069"/>
              <a:ext cx="100962" cy="100964"/>
            </a:xfrm>
            <a:prstGeom prst="rect">
              <a:avLst/>
            </a:prstGeom>
          </p:spPr>
        </p:pic>
      </p:grpSp>
      <p:sp>
        <p:nvSpPr>
          <p:cNvPr id="168" name="object 168"/>
          <p:cNvSpPr txBox="1"/>
          <p:nvPr/>
        </p:nvSpPr>
        <p:spPr>
          <a:xfrm>
            <a:off x="4477123" y="1829547"/>
            <a:ext cx="384361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31" dirty="0">
                <a:latin typeface="Times New Roman"/>
                <a:cs typeface="Times New Roman"/>
              </a:rPr>
              <a:t>E=1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69" name="object 169"/>
          <p:cNvSpPr txBox="1"/>
          <p:nvPr/>
        </p:nvSpPr>
        <p:spPr>
          <a:xfrm>
            <a:off x="8989359" y="1837016"/>
            <a:ext cx="384361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31" dirty="0">
                <a:latin typeface="Times New Roman"/>
                <a:cs typeface="Times New Roman"/>
              </a:rPr>
              <a:t>E=1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70" name="object 170"/>
          <p:cNvSpPr txBox="1"/>
          <p:nvPr/>
        </p:nvSpPr>
        <p:spPr>
          <a:xfrm>
            <a:off x="2876219" y="4264959"/>
            <a:ext cx="61688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E=0.97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71" name="object 171"/>
          <p:cNvSpPr txBox="1"/>
          <p:nvPr/>
        </p:nvSpPr>
        <p:spPr>
          <a:xfrm>
            <a:off x="4250806" y="4264959"/>
            <a:ext cx="61688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E=0.92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72" name="object 172"/>
          <p:cNvSpPr txBox="1"/>
          <p:nvPr/>
        </p:nvSpPr>
        <p:spPr>
          <a:xfrm>
            <a:off x="7388452" y="4264959"/>
            <a:ext cx="61688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E=0.72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73" name="object 173"/>
          <p:cNvSpPr txBox="1"/>
          <p:nvPr/>
        </p:nvSpPr>
        <p:spPr>
          <a:xfrm>
            <a:off x="8924475" y="4264959"/>
            <a:ext cx="384361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31" dirty="0">
                <a:latin typeface="Times New Roman"/>
                <a:cs typeface="Times New Roman"/>
              </a:rPr>
              <a:t>E=0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77" name="object 177"/>
          <p:cNvSpPr txBox="1"/>
          <p:nvPr/>
        </p:nvSpPr>
        <p:spPr>
          <a:xfrm>
            <a:off x="5060576" y="4683245"/>
            <a:ext cx="2025463" cy="428326"/>
          </a:xfrm>
          <a:prstGeom prst="rect">
            <a:avLst/>
          </a:prstGeom>
        </p:spPr>
        <p:txBody>
          <a:bodyPr vert="horz" wrap="square" lIns="0" tIns="101413" rIns="0" bIns="0" rtlCol="0">
            <a:spAutoFit/>
          </a:bodyPr>
          <a:lstStyle/>
          <a:p>
            <a:pPr marL="11206">
              <a:spcBef>
                <a:spcPts val="799"/>
              </a:spcBef>
            </a:pPr>
            <a:r>
              <a:rPr sz="2118" b="1" spc="-18" dirty="0">
                <a:latin typeface="Times New Roman"/>
                <a:cs typeface="Times New Roman"/>
              </a:rPr>
              <a:t>Information</a:t>
            </a:r>
            <a:r>
              <a:rPr sz="2118" b="1" spc="-35" dirty="0">
                <a:latin typeface="Times New Roman"/>
                <a:cs typeface="Times New Roman"/>
              </a:rPr>
              <a:t> </a:t>
            </a:r>
            <a:r>
              <a:rPr sz="2118" b="1" spc="-18" dirty="0">
                <a:latin typeface="Times New Roman"/>
                <a:cs typeface="Times New Roman"/>
              </a:rPr>
              <a:t>Gain</a:t>
            </a:r>
            <a:endParaRPr sz="2118" dirty="0">
              <a:latin typeface="Times New Roman"/>
              <a:cs typeface="Times New Roman"/>
            </a:endParaRPr>
          </a:p>
        </p:txBody>
      </p:sp>
      <p:pic>
        <p:nvPicPr>
          <p:cNvPr id="178" name="Picture 177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4039810" y="5327960"/>
            <a:ext cx="4366638" cy="92972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39">
            <p14:nvContentPartPr>
              <p14:cNvPr id="174" name="Ink 173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133880" y="5892840"/>
              <a:ext cx="4178520" cy="209880"/>
            </p14:xfrm>
          </p:contentPart>
        </mc:Choice>
        <mc:Fallback xmlns="">
          <p:pic>
            <p:nvPicPr>
              <p:cNvPr id="174" name="Ink 173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2"/>
              <a:stretch>
                <a:fillRect/>
              </a:stretch>
            </p:blipFill>
            <p:spPr>
              <a:xfrm>
                <a:off x="4124520" y="5883480"/>
                <a:ext cx="4197240" cy="228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0350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25"/>
    </mc:Choice>
    <mc:Fallback xmlns="">
      <p:transition spd="slow" advTm="214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1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487215" y="513433"/>
            <a:ext cx="1661832" cy="1661832"/>
            <a:chOff x="4339243" y="581891"/>
            <a:chExt cx="1883410" cy="18834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39243" y="581891"/>
              <a:ext cx="1882832" cy="188283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389119" y="609599"/>
              <a:ext cx="1783080" cy="1783080"/>
            </a:xfrm>
            <a:custGeom>
              <a:avLst/>
              <a:gdLst/>
              <a:ahLst/>
              <a:cxnLst/>
              <a:rect l="l" t="t" r="r" b="b"/>
              <a:pathLst>
                <a:path w="1783079" h="1783080">
                  <a:moveTo>
                    <a:pt x="0" y="891539"/>
                  </a:moveTo>
                  <a:lnTo>
                    <a:pt x="1319" y="842623"/>
                  </a:lnTo>
                  <a:lnTo>
                    <a:pt x="5231" y="794396"/>
                  </a:lnTo>
                  <a:lnTo>
                    <a:pt x="11668" y="746927"/>
                  </a:lnTo>
                  <a:lnTo>
                    <a:pt x="20563" y="700283"/>
                  </a:lnTo>
                  <a:lnTo>
                    <a:pt x="31846" y="654533"/>
                  </a:lnTo>
                  <a:lnTo>
                    <a:pt x="45451" y="609744"/>
                  </a:lnTo>
                  <a:lnTo>
                    <a:pt x="61309" y="565984"/>
                  </a:lnTo>
                  <a:lnTo>
                    <a:pt x="79351" y="523322"/>
                  </a:lnTo>
                  <a:lnTo>
                    <a:pt x="99512" y="481826"/>
                  </a:lnTo>
                  <a:lnTo>
                    <a:pt x="121721" y="441562"/>
                  </a:lnTo>
                  <a:lnTo>
                    <a:pt x="145911" y="402600"/>
                  </a:lnTo>
                  <a:lnTo>
                    <a:pt x="172015" y="365008"/>
                  </a:lnTo>
                  <a:lnTo>
                    <a:pt x="199964" y="328852"/>
                  </a:lnTo>
                  <a:lnTo>
                    <a:pt x="229690" y="294202"/>
                  </a:lnTo>
                  <a:lnTo>
                    <a:pt x="261125" y="261126"/>
                  </a:lnTo>
                  <a:lnTo>
                    <a:pt x="294202" y="229690"/>
                  </a:lnTo>
                  <a:lnTo>
                    <a:pt x="328852" y="199964"/>
                  </a:lnTo>
                  <a:lnTo>
                    <a:pt x="365008" y="172015"/>
                  </a:lnTo>
                  <a:lnTo>
                    <a:pt x="402600" y="145911"/>
                  </a:lnTo>
                  <a:lnTo>
                    <a:pt x="441562" y="121721"/>
                  </a:lnTo>
                  <a:lnTo>
                    <a:pt x="481825" y="99512"/>
                  </a:lnTo>
                  <a:lnTo>
                    <a:pt x="523322" y="79352"/>
                  </a:lnTo>
                  <a:lnTo>
                    <a:pt x="565984" y="61309"/>
                  </a:lnTo>
                  <a:lnTo>
                    <a:pt x="609744" y="45451"/>
                  </a:lnTo>
                  <a:lnTo>
                    <a:pt x="654533" y="31846"/>
                  </a:lnTo>
                  <a:lnTo>
                    <a:pt x="700283" y="20563"/>
                  </a:lnTo>
                  <a:lnTo>
                    <a:pt x="746927" y="11668"/>
                  </a:lnTo>
                  <a:lnTo>
                    <a:pt x="794396" y="5231"/>
                  </a:lnTo>
                  <a:lnTo>
                    <a:pt x="842623" y="1319"/>
                  </a:lnTo>
                  <a:lnTo>
                    <a:pt x="891539" y="0"/>
                  </a:lnTo>
                  <a:lnTo>
                    <a:pt x="940456" y="1319"/>
                  </a:lnTo>
                  <a:lnTo>
                    <a:pt x="988683" y="5231"/>
                  </a:lnTo>
                  <a:lnTo>
                    <a:pt x="1036152" y="11668"/>
                  </a:lnTo>
                  <a:lnTo>
                    <a:pt x="1082796" y="20563"/>
                  </a:lnTo>
                  <a:lnTo>
                    <a:pt x="1128546" y="31846"/>
                  </a:lnTo>
                  <a:lnTo>
                    <a:pt x="1173335" y="45451"/>
                  </a:lnTo>
                  <a:lnTo>
                    <a:pt x="1217095" y="61309"/>
                  </a:lnTo>
                  <a:lnTo>
                    <a:pt x="1259757" y="79352"/>
                  </a:lnTo>
                  <a:lnTo>
                    <a:pt x="1301253" y="99512"/>
                  </a:lnTo>
                  <a:lnTo>
                    <a:pt x="1341517" y="121721"/>
                  </a:lnTo>
                  <a:lnTo>
                    <a:pt x="1380479" y="145911"/>
                  </a:lnTo>
                  <a:lnTo>
                    <a:pt x="1418071" y="172015"/>
                  </a:lnTo>
                  <a:lnTo>
                    <a:pt x="1454227" y="199964"/>
                  </a:lnTo>
                  <a:lnTo>
                    <a:pt x="1488877" y="229690"/>
                  </a:lnTo>
                  <a:lnTo>
                    <a:pt x="1521953" y="261126"/>
                  </a:lnTo>
                  <a:lnTo>
                    <a:pt x="1553389" y="294202"/>
                  </a:lnTo>
                  <a:lnTo>
                    <a:pt x="1583115" y="328852"/>
                  </a:lnTo>
                  <a:lnTo>
                    <a:pt x="1611064" y="365008"/>
                  </a:lnTo>
                  <a:lnTo>
                    <a:pt x="1637168" y="402600"/>
                  </a:lnTo>
                  <a:lnTo>
                    <a:pt x="1661358" y="441562"/>
                  </a:lnTo>
                  <a:lnTo>
                    <a:pt x="1683567" y="481826"/>
                  </a:lnTo>
                  <a:lnTo>
                    <a:pt x="1703727" y="523322"/>
                  </a:lnTo>
                  <a:lnTo>
                    <a:pt x="1721770" y="565984"/>
                  </a:lnTo>
                  <a:lnTo>
                    <a:pt x="1737628" y="609744"/>
                  </a:lnTo>
                  <a:lnTo>
                    <a:pt x="1751233" y="654533"/>
                  </a:lnTo>
                  <a:lnTo>
                    <a:pt x="1762516" y="700283"/>
                  </a:lnTo>
                  <a:lnTo>
                    <a:pt x="1771411" y="746927"/>
                  </a:lnTo>
                  <a:lnTo>
                    <a:pt x="1777848" y="794396"/>
                  </a:lnTo>
                  <a:lnTo>
                    <a:pt x="1781760" y="842623"/>
                  </a:lnTo>
                  <a:lnTo>
                    <a:pt x="1783079" y="891539"/>
                  </a:lnTo>
                  <a:lnTo>
                    <a:pt x="1781760" y="940456"/>
                  </a:lnTo>
                  <a:lnTo>
                    <a:pt x="1777848" y="988683"/>
                  </a:lnTo>
                  <a:lnTo>
                    <a:pt x="1771411" y="1036152"/>
                  </a:lnTo>
                  <a:lnTo>
                    <a:pt x="1762516" y="1082796"/>
                  </a:lnTo>
                  <a:lnTo>
                    <a:pt x="1751233" y="1128546"/>
                  </a:lnTo>
                  <a:lnTo>
                    <a:pt x="1737628" y="1173335"/>
                  </a:lnTo>
                  <a:lnTo>
                    <a:pt x="1721770" y="1217095"/>
                  </a:lnTo>
                  <a:lnTo>
                    <a:pt x="1703727" y="1259757"/>
                  </a:lnTo>
                  <a:lnTo>
                    <a:pt x="1683567" y="1301253"/>
                  </a:lnTo>
                  <a:lnTo>
                    <a:pt x="1661358" y="1341517"/>
                  </a:lnTo>
                  <a:lnTo>
                    <a:pt x="1637168" y="1380479"/>
                  </a:lnTo>
                  <a:lnTo>
                    <a:pt x="1611064" y="1418071"/>
                  </a:lnTo>
                  <a:lnTo>
                    <a:pt x="1583115" y="1454227"/>
                  </a:lnTo>
                  <a:lnTo>
                    <a:pt x="1553389" y="1488877"/>
                  </a:lnTo>
                  <a:lnTo>
                    <a:pt x="1521953" y="1521953"/>
                  </a:lnTo>
                  <a:lnTo>
                    <a:pt x="1488877" y="1553389"/>
                  </a:lnTo>
                  <a:lnTo>
                    <a:pt x="1454227" y="1583115"/>
                  </a:lnTo>
                  <a:lnTo>
                    <a:pt x="1418071" y="1611064"/>
                  </a:lnTo>
                  <a:lnTo>
                    <a:pt x="1380479" y="1637168"/>
                  </a:lnTo>
                  <a:lnTo>
                    <a:pt x="1341517" y="1661358"/>
                  </a:lnTo>
                  <a:lnTo>
                    <a:pt x="1301253" y="1683567"/>
                  </a:lnTo>
                  <a:lnTo>
                    <a:pt x="1259757" y="1703727"/>
                  </a:lnTo>
                  <a:lnTo>
                    <a:pt x="1217095" y="1721770"/>
                  </a:lnTo>
                  <a:lnTo>
                    <a:pt x="1173335" y="1737628"/>
                  </a:lnTo>
                  <a:lnTo>
                    <a:pt x="1128546" y="1751233"/>
                  </a:lnTo>
                  <a:lnTo>
                    <a:pt x="1082796" y="1762516"/>
                  </a:lnTo>
                  <a:lnTo>
                    <a:pt x="1036152" y="1771411"/>
                  </a:lnTo>
                  <a:lnTo>
                    <a:pt x="988683" y="1777848"/>
                  </a:lnTo>
                  <a:lnTo>
                    <a:pt x="940456" y="1781760"/>
                  </a:lnTo>
                  <a:lnTo>
                    <a:pt x="891539" y="1783079"/>
                  </a:lnTo>
                  <a:lnTo>
                    <a:pt x="842623" y="1781760"/>
                  </a:lnTo>
                  <a:lnTo>
                    <a:pt x="794396" y="1777848"/>
                  </a:lnTo>
                  <a:lnTo>
                    <a:pt x="746927" y="1771411"/>
                  </a:lnTo>
                  <a:lnTo>
                    <a:pt x="700283" y="1762516"/>
                  </a:lnTo>
                  <a:lnTo>
                    <a:pt x="654533" y="1751233"/>
                  </a:lnTo>
                  <a:lnTo>
                    <a:pt x="609744" y="1737628"/>
                  </a:lnTo>
                  <a:lnTo>
                    <a:pt x="565984" y="1721770"/>
                  </a:lnTo>
                  <a:lnTo>
                    <a:pt x="523322" y="1703727"/>
                  </a:lnTo>
                  <a:lnTo>
                    <a:pt x="481825" y="1683567"/>
                  </a:lnTo>
                  <a:lnTo>
                    <a:pt x="441562" y="1661358"/>
                  </a:lnTo>
                  <a:lnTo>
                    <a:pt x="402600" y="1637168"/>
                  </a:lnTo>
                  <a:lnTo>
                    <a:pt x="365008" y="1611064"/>
                  </a:lnTo>
                  <a:lnTo>
                    <a:pt x="328852" y="1583115"/>
                  </a:lnTo>
                  <a:lnTo>
                    <a:pt x="294202" y="1553389"/>
                  </a:lnTo>
                  <a:lnTo>
                    <a:pt x="261125" y="1521953"/>
                  </a:lnTo>
                  <a:lnTo>
                    <a:pt x="229690" y="1488877"/>
                  </a:lnTo>
                  <a:lnTo>
                    <a:pt x="199964" y="1454227"/>
                  </a:lnTo>
                  <a:lnTo>
                    <a:pt x="172015" y="1418071"/>
                  </a:lnTo>
                  <a:lnTo>
                    <a:pt x="145911" y="1380479"/>
                  </a:lnTo>
                  <a:lnTo>
                    <a:pt x="121721" y="1341517"/>
                  </a:lnTo>
                  <a:lnTo>
                    <a:pt x="99512" y="1301253"/>
                  </a:lnTo>
                  <a:lnTo>
                    <a:pt x="79351" y="1259757"/>
                  </a:lnTo>
                  <a:lnTo>
                    <a:pt x="61309" y="1217095"/>
                  </a:lnTo>
                  <a:lnTo>
                    <a:pt x="45451" y="1173335"/>
                  </a:lnTo>
                  <a:lnTo>
                    <a:pt x="31846" y="1128546"/>
                  </a:lnTo>
                  <a:lnTo>
                    <a:pt x="20563" y="1082796"/>
                  </a:lnTo>
                  <a:lnTo>
                    <a:pt x="11668" y="1036152"/>
                  </a:lnTo>
                  <a:lnTo>
                    <a:pt x="5231" y="988683"/>
                  </a:lnTo>
                  <a:lnTo>
                    <a:pt x="1319" y="940456"/>
                  </a:lnTo>
                  <a:lnTo>
                    <a:pt x="0" y="89153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018309"/>
              <a:ext cx="236912" cy="23691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039177"/>
              <a:ext cx="146684" cy="14668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292628"/>
              <a:ext cx="236912" cy="23691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95837" y="1313497"/>
              <a:ext cx="146684" cy="14668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841269"/>
              <a:ext cx="236912" cy="23691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862137"/>
              <a:ext cx="146684" cy="14668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566949"/>
              <a:ext cx="236912" cy="23691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587817"/>
              <a:ext cx="146684" cy="14668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018309"/>
              <a:ext cx="236912" cy="23691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0157" y="1039177"/>
              <a:ext cx="146684" cy="14668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292628"/>
              <a:ext cx="236912" cy="23691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70157" y="1313497"/>
              <a:ext cx="146684" cy="14668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841269"/>
              <a:ext cx="236912" cy="23691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070157" y="1862137"/>
              <a:ext cx="146684" cy="14668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566949"/>
              <a:ext cx="236912" cy="236912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0157" y="1587817"/>
              <a:ext cx="146684" cy="146684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292628"/>
              <a:ext cx="241069" cy="23691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21617" y="1313497"/>
              <a:ext cx="146684" cy="14668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841269"/>
              <a:ext cx="241069" cy="236912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21617" y="1862137"/>
              <a:ext cx="146684" cy="146684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566949"/>
              <a:ext cx="241069" cy="236912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21617" y="1587817"/>
              <a:ext cx="146684" cy="14668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292628"/>
              <a:ext cx="241069" cy="236912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595937" y="1313497"/>
              <a:ext cx="146684" cy="146685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841269"/>
              <a:ext cx="241069" cy="236912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95937" y="1862137"/>
              <a:ext cx="146684" cy="146684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566949"/>
              <a:ext cx="241069" cy="236912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95937" y="1587817"/>
              <a:ext cx="146684" cy="146684"/>
            </a:xfrm>
            <a:prstGeom prst="rect">
              <a:avLst/>
            </a:prstGeom>
          </p:spPr>
        </p:pic>
      </p:grpSp>
      <p:grpSp>
        <p:nvGrpSpPr>
          <p:cNvPr id="33" name="object 33"/>
          <p:cNvGrpSpPr/>
          <p:nvPr/>
        </p:nvGrpSpPr>
        <p:grpSpPr>
          <a:xfrm>
            <a:off x="5784272" y="2394799"/>
            <a:ext cx="1074644" cy="539563"/>
            <a:chOff x="4675908" y="2714105"/>
            <a:chExt cx="1217930" cy="611505"/>
          </a:xfrm>
        </p:grpSpPr>
        <p:pic>
          <p:nvPicPr>
            <p:cNvPr id="34" name="object 3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675908" y="2714105"/>
              <a:ext cx="1217814" cy="610985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987636" y="2838796"/>
              <a:ext cx="586047" cy="382385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4724399" y="2743199"/>
              <a:ext cx="1117600" cy="508000"/>
            </a:xfrm>
            <a:custGeom>
              <a:avLst/>
              <a:gdLst/>
              <a:ahLst/>
              <a:cxnLst/>
              <a:rect l="l" t="t" r="r" b="b"/>
              <a:pathLst>
                <a:path w="1117600" h="508000">
                  <a:moveTo>
                    <a:pt x="0" y="0"/>
                  </a:moveTo>
                  <a:lnTo>
                    <a:pt x="1117599" y="0"/>
                  </a:lnTo>
                  <a:lnTo>
                    <a:pt x="1117599" y="507999"/>
                  </a:lnTo>
                  <a:lnTo>
                    <a:pt x="0" y="507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6096890" y="2512359"/>
            <a:ext cx="451037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35" dirty="0">
                <a:latin typeface="Times New Roman"/>
                <a:cs typeface="Times New Roman"/>
              </a:rPr>
              <a:t>Wind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4372331" y="2838552"/>
            <a:ext cx="3968563" cy="2585757"/>
            <a:chOff x="3075708" y="3217025"/>
            <a:chExt cx="4497705" cy="2930525"/>
          </a:xfrm>
        </p:grpSpPr>
        <p:pic>
          <p:nvPicPr>
            <p:cNvPr id="39" name="object 3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782291" y="3217025"/>
              <a:ext cx="1554480" cy="1504603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3837432" y="3251199"/>
              <a:ext cx="1445895" cy="1397000"/>
            </a:xfrm>
            <a:custGeom>
              <a:avLst/>
              <a:gdLst/>
              <a:ahLst/>
              <a:cxnLst/>
              <a:rect l="l" t="t" r="r" b="b"/>
              <a:pathLst>
                <a:path w="1445895" h="1397000">
                  <a:moveTo>
                    <a:pt x="1445767" y="0"/>
                  </a:moveTo>
                  <a:lnTo>
                    <a:pt x="0" y="139699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1" name="object 4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228705" y="3217025"/>
              <a:ext cx="1633451" cy="1504603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283200" y="3251199"/>
              <a:ext cx="1526540" cy="1397000"/>
            </a:xfrm>
            <a:custGeom>
              <a:avLst/>
              <a:gdLst/>
              <a:ahLst/>
              <a:cxnLst/>
              <a:rect l="l" t="t" r="r" b="b"/>
              <a:pathLst>
                <a:path w="1526540" h="1397000">
                  <a:moveTo>
                    <a:pt x="0" y="0"/>
                  </a:moveTo>
                  <a:lnTo>
                    <a:pt x="1526031" y="139699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3" name="object 4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009157" y="3855176"/>
              <a:ext cx="451150" cy="359410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6086775" y="3821062"/>
              <a:ext cx="471170" cy="513080"/>
            </a:xfrm>
            <a:custGeom>
              <a:avLst/>
              <a:gdLst/>
              <a:ahLst/>
              <a:cxnLst/>
              <a:rect l="l" t="t" r="r" b="b"/>
              <a:pathLst>
                <a:path w="471170" h="513079">
                  <a:moveTo>
                    <a:pt x="332621" y="438150"/>
                  </a:moveTo>
                  <a:lnTo>
                    <a:pt x="312291" y="458469"/>
                  </a:lnTo>
                  <a:lnTo>
                    <a:pt x="313443" y="463550"/>
                  </a:lnTo>
                  <a:lnTo>
                    <a:pt x="316137" y="469900"/>
                  </a:lnTo>
                  <a:lnTo>
                    <a:pt x="318712" y="474979"/>
                  </a:lnTo>
                  <a:lnTo>
                    <a:pt x="322399" y="481329"/>
                  </a:lnTo>
                  <a:lnTo>
                    <a:pt x="327197" y="486409"/>
                  </a:lnTo>
                  <a:lnTo>
                    <a:pt x="333107" y="492759"/>
                  </a:lnTo>
                  <a:lnTo>
                    <a:pt x="339006" y="497839"/>
                  </a:lnTo>
                  <a:lnTo>
                    <a:pt x="344986" y="502919"/>
                  </a:lnTo>
                  <a:lnTo>
                    <a:pt x="351045" y="505459"/>
                  </a:lnTo>
                  <a:lnTo>
                    <a:pt x="357183" y="509269"/>
                  </a:lnTo>
                  <a:lnTo>
                    <a:pt x="365422" y="511809"/>
                  </a:lnTo>
                  <a:lnTo>
                    <a:pt x="372790" y="513079"/>
                  </a:lnTo>
                  <a:lnTo>
                    <a:pt x="385790" y="511809"/>
                  </a:lnTo>
                  <a:lnTo>
                    <a:pt x="391115" y="509269"/>
                  </a:lnTo>
                  <a:lnTo>
                    <a:pt x="393523" y="506729"/>
                  </a:lnTo>
                  <a:lnTo>
                    <a:pt x="368052" y="506729"/>
                  </a:lnTo>
                  <a:lnTo>
                    <a:pt x="361894" y="505459"/>
                  </a:lnTo>
                  <a:lnTo>
                    <a:pt x="327761" y="478789"/>
                  </a:lnTo>
                  <a:lnTo>
                    <a:pt x="322760" y="459739"/>
                  </a:lnTo>
                  <a:lnTo>
                    <a:pt x="324239" y="454659"/>
                  </a:lnTo>
                  <a:lnTo>
                    <a:pt x="331873" y="447039"/>
                  </a:lnTo>
                  <a:lnTo>
                    <a:pt x="337040" y="444500"/>
                  </a:lnTo>
                  <a:lnTo>
                    <a:pt x="356604" y="444500"/>
                  </a:lnTo>
                  <a:lnTo>
                    <a:pt x="355434" y="443229"/>
                  </a:lnTo>
                  <a:lnTo>
                    <a:pt x="353359" y="443229"/>
                  </a:lnTo>
                  <a:lnTo>
                    <a:pt x="340260" y="439419"/>
                  </a:lnTo>
                  <a:lnTo>
                    <a:pt x="332621" y="438150"/>
                  </a:lnTo>
                  <a:close/>
                </a:path>
                <a:path w="471170" h="513079">
                  <a:moveTo>
                    <a:pt x="360058" y="414019"/>
                  </a:moveTo>
                  <a:lnTo>
                    <a:pt x="356069" y="414019"/>
                  </a:lnTo>
                  <a:lnTo>
                    <a:pt x="354587" y="415289"/>
                  </a:lnTo>
                  <a:lnTo>
                    <a:pt x="351754" y="417829"/>
                  </a:lnTo>
                  <a:lnTo>
                    <a:pt x="350930" y="420369"/>
                  </a:lnTo>
                  <a:lnTo>
                    <a:pt x="350620" y="424179"/>
                  </a:lnTo>
                  <a:lnTo>
                    <a:pt x="351332" y="429259"/>
                  </a:lnTo>
                  <a:lnTo>
                    <a:pt x="352915" y="435609"/>
                  </a:lnTo>
                  <a:lnTo>
                    <a:pt x="355034" y="440689"/>
                  </a:lnTo>
                  <a:lnTo>
                    <a:pt x="356265" y="443229"/>
                  </a:lnTo>
                  <a:lnTo>
                    <a:pt x="356604" y="444500"/>
                  </a:lnTo>
                  <a:lnTo>
                    <a:pt x="337040" y="444500"/>
                  </a:lnTo>
                  <a:lnTo>
                    <a:pt x="351614" y="445769"/>
                  </a:lnTo>
                  <a:lnTo>
                    <a:pt x="358611" y="448309"/>
                  </a:lnTo>
                  <a:lnTo>
                    <a:pt x="366434" y="455929"/>
                  </a:lnTo>
                  <a:lnTo>
                    <a:pt x="371615" y="462279"/>
                  </a:lnTo>
                  <a:lnTo>
                    <a:pt x="379940" y="471169"/>
                  </a:lnTo>
                  <a:lnTo>
                    <a:pt x="382898" y="474979"/>
                  </a:lnTo>
                  <a:lnTo>
                    <a:pt x="385005" y="477519"/>
                  </a:lnTo>
                  <a:lnTo>
                    <a:pt x="386262" y="478789"/>
                  </a:lnTo>
                  <a:lnTo>
                    <a:pt x="388061" y="482600"/>
                  </a:lnTo>
                  <a:lnTo>
                    <a:pt x="389176" y="485139"/>
                  </a:lnTo>
                  <a:lnTo>
                    <a:pt x="390038" y="490219"/>
                  </a:lnTo>
                  <a:lnTo>
                    <a:pt x="389881" y="492759"/>
                  </a:lnTo>
                  <a:lnTo>
                    <a:pt x="388391" y="497839"/>
                  </a:lnTo>
                  <a:lnTo>
                    <a:pt x="387203" y="499109"/>
                  </a:lnTo>
                  <a:lnTo>
                    <a:pt x="382930" y="504189"/>
                  </a:lnTo>
                  <a:lnTo>
                    <a:pt x="378896" y="505459"/>
                  </a:lnTo>
                  <a:lnTo>
                    <a:pt x="368052" y="506729"/>
                  </a:lnTo>
                  <a:lnTo>
                    <a:pt x="393523" y="506729"/>
                  </a:lnTo>
                  <a:lnTo>
                    <a:pt x="398339" y="501650"/>
                  </a:lnTo>
                  <a:lnTo>
                    <a:pt x="400451" y="497839"/>
                  </a:lnTo>
                  <a:lnTo>
                    <a:pt x="402748" y="488950"/>
                  </a:lnTo>
                  <a:lnTo>
                    <a:pt x="402347" y="483869"/>
                  </a:lnTo>
                  <a:lnTo>
                    <a:pt x="398444" y="473709"/>
                  </a:lnTo>
                  <a:lnTo>
                    <a:pt x="394482" y="468629"/>
                  </a:lnTo>
                  <a:lnTo>
                    <a:pt x="388510" y="462279"/>
                  </a:lnTo>
                  <a:lnTo>
                    <a:pt x="379206" y="452119"/>
                  </a:lnTo>
                  <a:lnTo>
                    <a:pt x="372030" y="443229"/>
                  </a:lnTo>
                  <a:lnTo>
                    <a:pt x="366981" y="436879"/>
                  </a:lnTo>
                  <a:lnTo>
                    <a:pt x="364059" y="430529"/>
                  </a:lnTo>
                  <a:lnTo>
                    <a:pt x="363153" y="426719"/>
                  </a:lnTo>
                  <a:lnTo>
                    <a:pt x="363242" y="425450"/>
                  </a:lnTo>
                  <a:lnTo>
                    <a:pt x="365353" y="422909"/>
                  </a:lnTo>
                  <a:lnTo>
                    <a:pt x="387239" y="422909"/>
                  </a:lnTo>
                  <a:lnTo>
                    <a:pt x="386896" y="421639"/>
                  </a:lnTo>
                  <a:lnTo>
                    <a:pt x="379832" y="421639"/>
                  </a:lnTo>
                  <a:lnTo>
                    <a:pt x="376554" y="420369"/>
                  </a:lnTo>
                  <a:lnTo>
                    <a:pt x="372637" y="419100"/>
                  </a:lnTo>
                  <a:lnTo>
                    <a:pt x="363518" y="415289"/>
                  </a:lnTo>
                  <a:lnTo>
                    <a:pt x="360058" y="414019"/>
                  </a:lnTo>
                  <a:close/>
                </a:path>
                <a:path w="471170" h="513079">
                  <a:moveTo>
                    <a:pt x="387239" y="422909"/>
                  </a:moveTo>
                  <a:lnTo>
                    <a:pt x="370607" y="422909"/>
                  </a:lnTo>
                  <a:lnTo>
                    <a:pt x="377088" y="424179"/>
                  </a:lnTo>
                  <a:lnTo>
                    <a:pt x="382785" y="427989"/>
                  </a:lnTo>
                  <a:lnTo>
                    <a:pt x="387697" y="431800"/>
                  </a:lnTo>
                  <a:lnTo>
                    <a:pt x="394727" y="439419"/>
                  </a:lnTo>
                  <a:lnTo>
                    <a:pt x="400062" y="441959"/>
                  </a:lnTo>
                  <a:lnTo>
                    <a:pt x="412686" y="445769"/>
                  </a:lnTo>
                  <a:lnTo>
                    <a:pt x="419008" y="445769"/>
                  </a:lnTo>
                  <a:lnTo>
                    <a:pt x="431675" y="441959"/>
                  </a:lnTo>
                  <a:lnTo>
                    <a:pt x="436667" y="439419"/>
                  </a:lnTo>
                  <a:lnTo>
                    <a:pt x="437886" y="438150"/>
                  </a:lnTo>
                  <a:lnTo>
                    <a:pt x="402635" y="438150"/>
                  </a:lnTo>
                  <a:lnTo>
                    <a:pt x="397031" y="435609"/>
                  </a:lnTo>
                  <a:lnTo>
                    <a:pt x="389738" y="429259"/>
                  </a:lnTo>
                  <a:lnTo>
                    <a:pt x="387926" y="425450"/>
                  </a:lnTo>
                  <a:lnTo>
                    <a:pt x="387239" y="422909"/>
                  </a:lnTo>
                  <a:close/>
                </a:path>
                <a:path w="471170" h="513079">
                  <a:moveTo>
                    <a:pt x="433438" y="381000"/>
                  </a:moveTo>
                  <a:lnTo>
                    <a:pt x="423462" y="381000"/>
                  </a:lnTo>
                  <a:lnTo>
                    <a:pt x="429092" y="382269"/>
                  </a:lnTo>
                  <a:lnTo>
                    <a:pt x="438815" y="391159"/>
                  </a:lnTo>
                  <a:lnTo>
                    <a:pt x="440903" y="397509"/>
                  </a:lnTo>
                  <a:lnTo>
                    <a:pt x="440068" y="411479"/>
                  </a:lnTo>
                  <a:lnTo>
                    <a:pt x="436355" y="417829"/>
                  </a:lnTo>
                  <a:lnTo>
                    <a:pt x="422386" y="433069"/>
                  </a:lnTo>
                  <a:lnTo>
                    <a:pt x="415653" y="436879"/>
                  </a:lnTo>
                  <a:lnTo>
                    <a:pt x="402635" y="438150"/>
                  </a:lnTo>
                  <a:lnTo>
                    <a:pt x="437886" y="438150"/>
                  </a:lnTo>
                  <a:lnTo>
                    <a:pt x="443976" y="431800"/>
                  </a:lnTo>
                  <a:lnTo>
                    <a:pt x="446867" y="426719"/>
                  </a:lnTo>
                  <a:lnTo>
                    <a:pt x="448991" y="420369"/>
                  </a:lnTo>
                  <a:lnTo>
                    <a:pt x="459391" y="420369"/>
                  </a:lnTo>
                  <a:lnTo>
                    <a:pt x="457813" y="419100"/>
                  </a:lnTo>
                  <a:lnTo>
                    <a:pt x="455383" y="416559"/>
                  </a:lnTo>
                  <a:lnTo>
                    <a:pt x="453392" y="415289"/>
                  </a:lnTo>
                  <a:lnTo>
                    <a:pt x="452554" y="414019"/>
                  </a:lnTo>
                  <a:lnTo>
                    <a:pt x="451951" y="412750"/>
                  </a:lnTo>
                  <a:lnTo>
                    <a:pt x="451727" y="412750"/>
                  </a:lnTo>
                  <a:lnTo>
                    <a:pt x="451184" y="410209"/>
                  </a:lnTo>
                  <a:lnTo>
                    <a:pt x="450320" y="407669"/>
                  </a:lnTo>
                  <a:lnTo>
                    <a:pt x="448991" y="401319"/>
                  </a:lnTo>
                  <a:lnTo>
                    <a:pt x="447723" y="397509"/>
                  </a:lnTo>
                  <a:lnTo>
                    <a:pt x="446516" y="396239"/>
                  </a:lnTo>
                  <a:lnTo>
                    <a:pt x="444482" y="392429"/>
                  </a:lnTo>
                  <a:lnTo>
                    <a:pt x="441660" y="388619"/>
                  </a:lnTo>
                  <a:lnTo>
                    <a:pt x="438053" y="384809"/>
                  </a:lnTo>
                  <a:lnTo>
                    <a:pt x="433438" y="381000"/>
                  </a:lnTo>
                  <a:close/>
                </a:path>
                <a:path w="471170" h="513079">
                  <a:moveTo>
                    <a:pt x="459391" y="420369"/>
                  </a:moveTo>
                  <a:lnTo>
                    <a:pt x="450413" y="420369"/>
                  </a:lnTo>
                  <a:lnTo>
                    <a:pt x="451435" y="421639"/>
                  </a:lnTo>
                  <a:lnTo>
                    <a:pt x="453128" y="424179"/>
                  </a:lnTo>
                  <a:lnTo>
                    <a:pt x="458386" y="433069"/>
                  </a:lnTo>
                  <a:lnTo>
                    <a:pt x="460455" y="435609"/>
                  </a:lnTo>
                  <a:lnTo>
                    <a:pt x="462823" y="438150"/>
                  </a:lnTo>
                  <a:lnTo>
                    <a:pt x="466216" y="438150"/>
                  </a:lnTo>
                  <a:lnTo>
                    <a:pt x="469347" y="434339"/>
                  </a:lnTo>
                  <a:lnTo>
                    <a:pt x="470688" y="433069"/>
                  </a:lnTo>
                  <a:lnTo>
                    <a:pt x="465701" y="425450"/>
                  </a:lnTo>
                  <a:lnTo>
                    <a:pt x="459391" y="420369"/>
                  </a:lnTo>
                  <a:close/>
                </a:path>
                <a:path w="471170" h="513079">
                  <a:moveTo>
                    <a:pt x="411330" y="373379"/>
                  </a:moveTo>
                  <a:lnTo>
                    <a:pt x="378017" y="398779"/>
                  </a:lnTo>
                  <a:lnTo>
                    <a:pt x="377187" y="407669"/>
                  </a:lnTo>
                  <a:lnTo>
                    <a:pt x="378540" y="416559"/>
                  </a:lnTo>
                  <a:lnTo>
                    <a:pt x="379167" y="419100"/>
                  </a:lnTo>
                  <a:lnTo>
                    <a:pt x="379597" y="420369"/>
                  </a:lnTo>
                  <a:lnTo>
                    <a:pt x="379832" y="421639"/>
                  </a:lnTo>
                  <a:lnTo>
                    <a:pt x="386896" y="421639"/>
                  </a:lnTo>
                  <a:lnTo>
                    <a:pt x="385866" y="417829"/>
                  </a:lnTo>
                  <a:lnTo>
                    <a:pt x="386170" y="414019"/>
                  </a:lnTo>
                  <a:lnTo>
                    <a:pt x="411210" y="382269"/>
                  </a:lnTo>
                  <a:lnTo>
                    <a:pt x="423462" y="381000"/>
                  </a:lnTo>
                  <a:lnTo>
                    <a:pt x="433438" y="381000"/>
                  </a:lnTo>
                  <a:lnTo>
                    <a:pt x="431899" y="379729"/>
                  </a:lnTo>
                  <a:lnTo>
                    <a:pt x="425394" y="375919"/>
                  </a:lnTo>
                  <a:lnTo>
                    <a:pt x="411330" y="373379"/>
                  </a:lnTo>
                  <a:close/>
                </a:path>
                <a:path w="471170" h="513079">
                  <a:moveTo>
                    <a:pt x="309302" y="381000"/>
                  </a:moveTo>
                  <a:lnTo>
                    <a:pt x="305305" y="381000"/>
                  </a:lnTo>
                  <a:lnTo>
                    <a:pt x="304001" y="383539"/>
                  </a:lnTo>
                  <a:lnTo>
                    <a:pt x="307148" y="387350"/>
                  </a:lnTo>
                  <a:lnTo>
                    <a:pt x="310719" y="389889"/>
                  </a:lnTo>
                  <a:lnTo>
                    <a:pt x="314716" y="393700"/>
                  </a:lnTo>
                  <a:lnTo>
                    <a:pt x="325499" y="403859"/>
                  </a:lnTo>
                  <a:lnTo>
                    <a:pt x="336052" y="414019"/>
                  </a:lnTo>
                  <a:lnTo>
                    <a:pt x="337595" y="415289"/>
                  </a:lnTo>
                  <a:lnTo>
                    <a:pt x="339483" y="415289"/>
                  </a:lnTo>
                  <a:lnTo>
                    <a:pt x="340606" y="414019"/>
                  </a:lnTo>
                  <a:lnTo>
                    <a:pt x="340674" y="411479"/>
                  </a:lnTo>
                  <a:lnTo>
                    <a:pt x="338472" y="407669"/>
                  </a:lnTo>
                  <a:lnTo>
                    <a:pt x="333997" y="402589"/>
                  </a:lnTo>
                  <a:lnTo>
                    <a:pt x="333540" y="400050"/>
                  </a:lnTo>
                  <a:lnTo>
                    <a:pt x="333512" y="398779"/>
                  </a:lnTo>
                  <a:lnTo>
                    <a:pt x="333913" y="398779"/>
                  </a:lnTo>
                  <a:lnTo>
                    <a:pt x="334570" y="397509"/>
                  </a:lnTo>
                  <a:lnTo>
                    <a:pt x="336701" y="394969"/>
                  </a:lnTo>
                  <a:lnTo>
                    <a:pt x="342571" y="388619"/>
                  </a:lnTo>
                  <a:lnTo>
                    <a:pt x="320211" y="388619"/>
                  </a:lnTo>
                  <a:lnTo>
                    <a:pt x="319074" y="387350"/>
                  </a:lnTo>
                  <a:lnTo>
                    <a:pt x="317482" y="387350"/>
                  </a:lnTo>
                  <a:lnTo>
                    <a:pt x="316254" y="386079"/>
                  </a:lnTo>
                  <a:lnTo>
                    <a:pt x="314595" y="384809"/>
                  </a:lnTo>
                  <a:lnTo>
                    <a:pt x="311755" y="382269"/>
                  </a:lnTo>
                  <a:lnTo>
                    <a:pt x="309302" y="381000"/>
                  </a:lnTo>
                  <a:close/>
                </a:path>
                <a:path w="471170" h="513079">
                  <a:moveTo>
                    <a:pt x="358366" y="311150"/>
                  </a:moveTo>
                  <a:lnTo>
                    <a:pt x="333936" y="311150"/>
                  </a:lnTo>
                  <a:lnTo>
                    <a:pt x="339547" y="312419"/>
                  </a:lnTo>
                  <a:lnTo>
                    <a:pt x="349463" y="314959"/>
                  </a:lnTo>
                  <a:lnTo>
                    <a:pt x="353744" y="317500"/>
                  </a:lnTo>
                  <a:lnTo>
                    <a:pt x="362023" y="326389"/>
                  </a:lnTo>
                  <a:lnTo>
                    <a:pt x="364506" y="330200"/>
                  </a:lnTo>
                  <a:lnTo>
                    <a:pt x="365078" y="341629"/>
                  </a:lnTo>
                  <a:lnTo>
                    <a:pt x="361915" y="347979"/>
                  </a:lnTo>
                  <a:lnTo>
                    <a:pt x="355305" y="354329"/>
                  </a:lnTo>
                  <a:lnTo>
                    <a:pt x="348994" y="360679"/>
                  </a:lnTo>
                  <a:lnTo>
                    <a:pt x="344996" y="364489"/>
                  </a:lnTo>
                  <a:lnTo>
                    <a:pt x="338672" y="372109"/>
                  </a:lnTo>
                  <a:lnTo>
                    <a:pt x="333685" y="377189"/>
                  </a:lnTo>
                  <a:lnTo>
                    <a:pt x="330034" y="381000"/>
                  </a:lnTo>
                  <a:lnTo>
                    <a:pt x="327719" y="383539"/>
                  </a:lnTo>
                  <a:lnTo>
                    <a:pt x="326749" y="384809"/>
                  </a:lnTo>
                  <a:lnTo>
                    <a:pt x="326085" y="386079"/>
                  </a:lnTo>
                  <a:lnTo>
                    <a:pt x="324907" y="387350"/>
                  </a:lnTo>
                  <a:lnTo>
                    <a:pt x="323560" y="387350"/>
                  </a:lnTo>
                  <a:lnTo>
                    <a:pt x="321684" y="388619"/>
                  </a:lnTo>
                  <a:lnTo>
                    <a:pt x="342571" y="388619"/>
                  </a:lnTo>
                  <a:lnTo>
                    <a:pt x="344619" y="386079"/>
                  </a:lnTo>
                  <a:lnTo>
                    <a:pt x="349350" y="382269"/>
                  </a:lnTo>
                  <a:lnTo>
                    <a:pt x="361321" y="369569"/>
                  </a:lnTo>
                  <a:lnTo>
                    <a:pt x="367500" y="361950"/>
                  </a:lnTo>
                  <a:lnTo>
                    <a:pt x="372367" y="356869"/>
                  </a:lnTo>
                  <a:lnTo>
                    <a:pt x="375923" y="351789"/>
                  </a:lnTo>
                  <a:lnTo>
                    <a:pt x="378167" y="349250"/>
                  </a:lnTo>
                  <a:lnTo>
                    <a:pt x="380284" y="344169"/>
                  </a:lnTo>
                  <a:lnTo>
                    <a:pt x="362411" y="313689"/>
                  </a:lnTo>
                  <a:lnTo>
                    <a:pt x="358366" y="311150"/>
                  </a:lnTo>
                  <a:close/>
                </a:path>
                <a:path w="471170" h="513079">
                  <a:moveTo>
                    <a:pt x="262919" y="337819"/>
                  </a:moveTo>
                  <a:lnTo>
                    <a:pt x="259802" y="337819"/>
                  </a:lnTo>
                  <a:lnTo>
                    <a:pt x="259444" y="339089"/>
                  </a:lnTo>
                  <a:lnTo>
                    <a:pt x="258610" y="340359"/>
                  </a:lnTo>
                  <a:lnTo>
                    <a:pt x="268239" y="349250"/>
                  </a:lnTo>
                  <a:lnTo>
                    <a:pt x="285421" y="365759"/>
                  </a:lnTo>
                  <a:lnTo>
                    <a:pt x="293847" y="373379"/>
                  </a:lnTo>
                  <a:lnTo>
                    <a:pt x="295506" y="372109"/>
                  </a:lnTo>
                  <a:lnTo>
                    <a:pt x="295917" y="370839"/>
                  </a:lnTo>
                  <a:lnTo>
                    <a:pt x="295718" y="369569"/>
                  </a:lnTo>
                  <a:lnTo>
                    <a:pt x="294906" y="368300"/>
                  </a:lnTo>
                  <a:lnTo>
                    <a:pt x="294468" y="368300"/>
                  </a:lnTo>
                  <a:lnTo>
                    <a:pt x="293632" y="367029"/>
                  </a:lnTo>
                  <a:lnTo>
                    <a:pt x="291166" y="361950"/>
                  </a:lnTo>
                  <a:lnTo>
                    <a:pt x="290032" y="360679"/>
                  </a:lnTo>
                  <a:lnTo>
                    <a:pt x="287963" y="358139"/>
                  </a:lnTo>
                  <a:lnTo>
                    <a:pt x="287435" y="356869"/>
                  </a:lnTo>
                  <a:lnTo>
                    <a:pt x="287454" y="355600"/>
                  </a:lnTo>
                  <a:lnTo>
                    <a:pt x="287830" y="354329"/>
                  </a:lnTo>
                  <a:lnTo>
                    <a:pt x="290272" y="350519"/>
                  </a:lnTo>
                  <a:lnTo>
                    <a:pt x="295573" y="345439"/>
                  </a:lnTo>
                  <a:lnTo>
                    <a:pt x="273215" y="345439"/>
                  </a:lnTo>
                  <a:lnTo>
                    <a:pt x="270649" y="344169"/>
                  </a:lnTo>
                  <a:lnTo>
                    <a:pt x="266810" y="340359"/>
                  </a:lnTo>
                  <a:lnTo>
                    <a:pt x="264782" y="339089"/>
                  </a:lnTo>
                  <a:lnTo>
                    <a:pt x="262919" y="337819"/>
                  </a:lnTo>
                  <a:close/>
                </a:path>
                <a:path w="471170" h="513079">
                  <a:moveTo>
                    <a:pt x="312853" y="288289"/>
                  </a:moveTo>
                  <a:lnTo>
                    <a:pt x="310092" y="290829"/>
                  </a:lnTo>
                  <a:lnTo>
                    <a:pt x="313446" y="295909"/>
                  </a:lnTo>
                  <a:lnTo>
                    <a:pt x="315127" y="299719"/>
                  </a:lnTo>
                  <a:lnTo>
                    <a:pt x="286711" y="335279"/>
                  </a:lnTo>
                  <a:lnTo>
                    <a:pt x="285117" y="336550"/>
                  </a:lnTo>
                  <a:lnTo>
                    <a:pt x="279754" y="341629"/>
                  </a:lnTo>
                  <a:lnTo>
                    <a:pt x="277540" y="344169"/>
                  </a:lnTo>
                  <a:lnTo>
                    <a:pt x="275790" y="345439"/>
                  </a:lnTo>
                  <a:lnTo>
                    <a:pt x="295573" y="345439"/>
                  </a:lnTo>
                  <a:lnTo>
                    <a:pt x="304445" y="335279"/>
                  </a:lnTo>
                  <a:lnTo>
                    <a:pt x="321202" y="317500"/>
                  </a:lnTo>
                  <a:lnTo>
                    <a:pt x="322945" y="316229"/>
                  </a:lnTo>
                  <a:lnTo>
                    <a:pt x="325103" y="313689"/>
                  </a:lnTo>
                  <a:lnTo>
                    <a:pt x="327672" y="311150"/>
                  </a:lnTo>
                  <a:lnTo>
                    <a:pt x="358366" y="311150"/>
                  </a:lnTo>
                  <a:lnTo>
                    <a:pt x="348616" y="307339"/>
                  </a:lnTo>
                  <a:lnTo>
                    <a:pt x="343397" y="307339"/>
                  </a:lnTo>
                  <a:lnTo>
                    <a:pt x="336353" y="306069"/>
                  </a:lnTo>
                  <a:lnTo>
                    <a:pt x="334021" y="306069"/>
                  </a:lnTo>
                  <a:lnTo>
                    <a:pt x="335342" y="303529"/>
                  </a:lnTo>
                  <a:lnTo>
                    <a:pt x="341522" y="297179"/>
                  </a:lnTo>
                  <a:lnTo>
                    <a:pt x="343180" y="295909"/>
                  </a:lnTo>
                  <a:lnTo>
                    <a:pt x="345460" y="293369"/>
                  </a:lnTo>
                  <a:lnTo>
                    <a:pt x="331064" y="293369"/>
                  </a:lnTo>
                  <a:lnTo>
                    <a:pt x="325743" y="292100"/>
                  </a:lnTo>
                  <a:lnTo>
                    <a:pt x="322041" y="292100"/>
                  </a:lnTo>
                  <a:lnTo>
                    <a:pt x="317746" y="290829"/>
                  </a:lnTo>
                  <a:lnTo>
                    <a:pt x="312853" y="288289"/>
                  </a:lnTo>
                  <a:close/>
                </a:path>
                <a:path w="471170" h="513079">
                  <a:moveTo>
                    <a:pt x="251167" y="215900"/>
                  </a:moveTo>
                  <a:lnTo>
                    <a:pt x="232967" y="215900"/>
                  </a:lnTo>
                  <a:lnTo>
                    <a:pt x="227075" y="217169"/>
                  </a:lnTo>
                  <a:lnTo>
                    <a:pt x="216060" y="223519"/>
                  </a:lnTo>
                  <a:lnTo>
                    <a:pt x="211560" y="226059"/>
                  </a:lnTo>
                  <a:lnTo>
                    <a:pt x="208072" y="229869"/>
                  </a:lnTo>
                  <a:lnTo>
                    <a:pt x="201761" y="236219"/>
                  </a:lnTo>
                  <a:lnTo>
                    <a:pt x="197730" y="243839"/>
                  </a:lnTo>
                  <a:lnTo>
                    <a:pt x="194226" y="260350"/>
                  </a:lnTo>
                  <a:lnTo>
                    <a:pt x="194298" y="267969"/>
                  </a:lnTo>
                  <a:lnTo>
                    <a:pt x="196193" y="274319"/>
                  </a:lnTo>
                  <a:lnTo>
                    <a:pt x="198513" y="280669"/>
                  </a:lnTo>
                  <a:lnTo>
                    <a:pt x="201599" y="287019"/>
                  </a:lnTo>
                  <a:lnTo>
                    <a:pt x="205451" y="293369"/>
                  </a:lnTo>
                  <a:lnTo>
                    <a:pt x="210069" y="297179"/>
                  </a:lnTo>
                  <a:lnTo>
                    <a:pt x="218429" y="304800"/>
                  </a:lnTo>
                  <a:lnTo>
                    <a:pt x="227295" y="309879"/>
                  </a:lnTo>
                  <a:lnTo>
                    <a:pt x="236668" y="312419"/>
                  </a:lnTo>
                  <a:lnTo>
                    <a:pt x="246548" y="313689"/>
                  </a:lnTo>
                  <a:lnTo>
                    <a:pt x="256183" y="312419"/>
                  </a:lnTo>
                  <a:lnTo>
                    <a:pt x="264825" y="309879"/>
                  </a:lnTo>
                  <a:lnTo>
                    <a:pt x="272472" y="306069"/>
                  </a:lnTo>
                  <a:lnTo>
                    <a:pt x="274135" y="304800"/>
                  </a:lnTo>
                  <a:lnTo>
                    <a:pt x="234657" y="304800"/>
                  </a:lnTo>
                  <a:lnTo>
                    <a:pt x="222850" y="302259"/>
                  </a:lnTo>
                  <a:lnTo>
                    <a:pt x="204329" y="271779"/>
                  </a:lnTo>
                  <a:lnTo>
                    <a:pt x="205433" y="265429"/>
                  </a:lnTo>
                  <a:lnTo>
                    <a:pt x="230862" y="232409"/>
                  </a:lnTo>
                  <a:lnTo>
                    <a:pt x="241940" y="227329"/>
                  </a:lnTo>
                  <a:lnTo>
                    <a:pt x="249016" y="224789"/>
                  </a:lnTo>
                  <a:lnTo>
                    <a:pt x="270297" y="224789"/>
                  </a:lnTo>
                  <a:lnTo>
                    <a:pt x="263251" y="219709"/>
                  </a:lnTo>
                  <a:lnTo>
                    <a:pt x="251167" y="215900"/>
                  </a:lnTo>
                  <a:close/>
                </a:path>
                <a:path w="471170" h="513079">
                  <a:moveTo>
                    <a:pt x="270297" y="224789"/>
                  </a:moveTo>
                  <a:lnTo>
                    <a:pt x="255195" y="224789"/>
                  </a:lnTo>
                  <a:lnTo>
                    <a:pt x="265762" y="228600"/>
                  </a:lnTo>
                  <a:lnTo>
                    <a:pt x="270183" y="231139"/>
                  </a:lnTo>
                  <a:lnTo>
                    <a:pt x="278646" y="238759"/>
                  </a:lnTo>
                  <a:lnTo>
                    <a:pt x="281598" y="243839"/>
                  </a:lnTo>
                  <a:lnTo>
                    <a:pt x="283592" y="256539"/>
                  </a:lnTo>
                  <a:lnTo>
                    <a:pt x="282323" y="262889"/>
                  </a:lnTo>
                  <a:lnTo>
                    <a:pt x="254878" y="298450"/>
                  </a:lnTo>
                  <a:lnTo>
                    <a:pt x="234657" y="304800"/>
                  </a:lnTo>
                  <a:lnTo>
                    <a:pt x="274135" y="304800"/>
                  </a:lnTo>
                  <a:lnTo>
                    <a:pt x="292703" y="265429"/>
                  </a:lnTo>
                  <a:lnTo>
                    <a:pt x="291640" y="256539"/>
                  </a:lnTo>
                  <a:lnTo>
                    <a:pt x="288726" y="247650"/>
                  </a:lnTo>
                  <a:lnTo>
                    <a:pt x="283960" y="238759"/>
                  </a:lnTo>
                  <a:lnTo>
                    <a:pt x="277343" y="231139"/>
                  </a:lnTo>
                  <a:lnTo>
                    <a:pt x="270297" y="224789"/>
                  </a:lnTo>
                  <a:close/>
                </a:path>
                <a:path w="471170" h="513079">
                  <a:moveTo>
                    <a:pt x="342727" y="289559"/>
                  </a:moveTo>
                  <a:lnTo>
                    <a:pt x="336726" y="292100"/>
                  </a:lnTo>
                  <a:lnTo>
                    <a:pt x="331064" y="293369"/>
                  </a:lnTo>
                  <a:lnTo>
                    <a:pt x="345460" y="293369"/>
                  </a:lnTo>
                  <a:lnTo>
                    <a:pt x="342727" y="289559"/>
                  </a:lnTo>
                  <a:close/>
                </a:path>
                <a:path w="471170" h="513079">
                  <a:moveTo>
                    <a:pt x="121762" y="205739"/>
                  </a:moveTo>
                  <a:lnTo>
                    <a:pt x="119373" y="205739"/>
                  </a:lnTo>
                  <a:lnTo>
                    <a:pt x="118671" y="208279"/>
                  </a:lnTo>
                  <a:lnTo>
                    <a:pt x="132551" y="220979"/>
                  </a:lnTo>
                  <a:lnTo>
                    <a:pt x="137308" y="224789"/>
                  </a:lnTo>
                  <a:lnTo>
                    <a:pt x="145544" y="232409"/>
                  </a:lnTo>
                  <a:lnTo>
                    <a:pt x="150545" y="236219"/>
                  </a:lnTo>
                  <a:lnTo>
                    <a:pt x="153859" y="240029"/>
                  </a:lnTo>
                  <a:lnTo>
                    <a:pt x="162664" y="248919"/>
                  </a:lnTo>
                  <a:lnTo>
                    <a:pt x="164226" y="248919"/>
                  </a:lnTo>
                  <a:lnTo>
                    <a:pt x="165040" y="247650"/>
                  </a:lnTo>
                  <a:lnTo>
                    <a:pt x="165180" y="246379"/>
                  </a:lnTo>
                  <a:lnTo>
                    <a:pt x="164951" y="246379"/>
                  </a:lnTo>
                  <a:lnTo>
                    <a:pt x="164607" y="245109"/>
                  </a:lnTo>
                  <a:lnTo>
                    <a:pt x="163302" y="242569"/>
                  </a:lnTo>
                  <a:lnTo>
                    <a:pt x="161039" y="240029"/>
                  </a:lnTo>
                  <a:lnTo>
                    <a:pt x="160717" y="240029"/>
                  </a:lnTo>
                  <a:lnTo>
                    <a:pt x="159503" y="238759"/>
                  </a:lnTo>
                  <a:lnTo>
                    <a:pt x="158634" y="237489"/>
                  </a:lnTo>
                  <a:lnTo>
                    <a:pt x="155529" y="233679"/>
                  </a:lnTo>
                  <a:lnTo>
                    <a:pt x="150185" y="227329"/>
                  </a:lnTo>
                  <a:lnTo>
                    <a:pt x="149843" y="226059"/>
                  </a:lnTo>
                  <a:lnTo>
                    <a:pt x="149894" y="224789"/>
                  </a:lnTo>
                  <a:lnTo>
                    <a:pt x="150143" y="224789"/>
                  </a:lnTo>
                  <a:lnTo>
                    <a:pt x="151067" y="222250"/>
                  </a:lnTo>
                  <a:lnTo>
                    <a:pt x="152667" y="220979"/>
                  </a:lnTo>
                  <a:lnTo>
                    <a:pt x="158528" y="214629"/>
                  </a:lnTo>
                  <a:lnTo>
                    <a:pt x="135393" y="214629"/>
                  </a:lnTo>
                  <a:lnTo>
                    <a:pt x="127487" y="209550"/>
                  </a:lnTo>
                  <a:lnTo>
                    <a:pt x="121762" y="205739"/>
                  </a:lnTo>
                  <a:close/>
                </a:path>
                <a:path w="471170" h="513079">
                  <a:moveTo>
                    <a:pt x="173128" y="154939"/>
                  </a:moveTo>
                  <a:lnTo>
                    <a:pt x="170517" y="156209"/>
                  </a:lnTo>
                  <a:lnTo>
                    <a:pt x="171176" y="158750"/>
                  </a:lnTo>
                  <a:lnTo>
                    <a:pt x="172288" y="160019"/>
                  </a:lnTo>
                  <a:lnTo>
                    <a:pt x="173852" y="162559"/>
                  </a:lnTo>
                  <a:lnTo>
                    <a:pt x="176550" y="165100"/>
                  </a:lnTo>
                  <a:lnTo>
                    <a:pt x="177911" y="167639"/>
                  </a:lnTo>
                  <a:lnTo>
                    <a:pt x="177966" y="170179"/>
                  </a:lnTo>
                  <a:lnTo>
                    <a:pt x="176728" y="172719"/>
                  </a:lnTo>
                  <a:lnTo>
                    <a:pt x="174226" y="176529"/>
                  </a:lnTo>
                  <a:lnTo>
                    <a:pt x="170934" y="180339"/>
                  </a:lnTo>
                  <a:lnTo>
                    <a:pt x="164813" y="186689"/>
                  </a:lnTo>
                  <a:lnTo>
                    <a:pt x="155862" y="195579"/>
                  </a:lnTo>
                  <a:lnTo>
                    <a:pt x="140770" y="212089"/>
                  </a:lnTo>
                  <a:lnTo>
                    <a:pt x="138616" y="213359"/>
                  </a:lnTo>
                  <a:lnTo>
                    <a:pt x="136936" y="214629"/>
                  </a:lnTo>
                  <a:lnTo>
                    <a:pt x="158528" y="214629"/>
                  </a:lnTo>
                  <a:lnTo>
                    <a:pt x="167905" y="204469"/>
                  </a:lnTo>
                  <a:lnTo>
                    <a:pt x="180332" y="190500"/>
                  </a:lnTo>
                  <a:lnTo>
                    <a:pt x="182554" y="187959"/>
                  </a:lnTo>
                  <a:lnTo>
                    <a:pt x="185821" y="186689"/>
                  </a:lnTo>
                  <a:lnTo>
                    <a:pt x="190132" y="185419"/>
                  </a:lnTo>
                  <a:lnTo>
                    <a:pt x="195812" y="184150"/>
                  </a:lnTo>
                  <a:lnTo>
                    <a:pt x="199979" y="182879"/>
                  </a:lnTo>
                  <a:lnTo>
                    <a:pt x="227365" y="182879"/>
                  </a:lnTo>
                  <a:lnTo>
                    <a:pt x="224548" y="180339"/>
                  </a:lnTo>
                  <a:lnTo>
                    <a:pt x="189444" y="180339"/>
                  </a:lnTo>
                  <a:lnTo>
                    <a:pt x="190000" y="179069"/>
                  </a:lnTo>
                  <a:lnTo>
                    <a:pt x="190738" y="179069"/>
                  </a:lnTo>
                  <a:lnTo>
                    <a:pt x="192126" y="177800"/>
                  </a:lnTo>
                  <a:lnTo>
                    <a:pt x="200919" y="167639"/>
                  </a:lnTo>
                  <a:lnTo>
                    <a:pt x="206438" y="162559"/>
                  </a:lnTo>
                  <a:lnTo>
                    <a:pt x="207932" y="160019"/>
                  </a:lnTo>
                  <a:lnTo>
                    <a:pt x="190169" y="160019"/>
                  </a:lnTo>
                  <a:lnTo>
                    <a:pt x="186649" y="158750"/>
                  </a:lnTo>
                  <a:lnTo>
                    <a:pt x="180968" y="157479"/>
                  </a:lnTo>
                  <a:lnTo>
                    <a:pt x="173128" y="154939"/>
                  </a:lnTo>
                  <a:close/>
                </a:path>
                <a:path w="471170" h="513079">
                  <a:moveTo>
                    <a:pt x="227365" y="182879"/>
                  </a:moveTo>
                  <a:lnTo>
                    <a:pt x="203692" y="182879"/>
                  </a:lnTo>
                  <a:lnTo>
                    <a:pt x="204980" y="184150"/>
                  </a:lnTo>
                  <a:lnTo>
                    <a:pt x="207308" y="186689"/>
                  </a:lnTo>
                  <a:lnTo>
                    <a:pt x="208540" y="187959"/>
                  </a:lnTo>
                  <a:lnTo>
                    <a:pt x="211842" y="195579"/>
                  </a:lnTo>
                  <a:lnTo>
                    <a:pt x="213100" y="196850"/>
                  </a:lnTo>
                  <a:lnTo>
                    <a:pt x="215864" y="199389"/>
                  </a:lnTo>
                  <a:lnTo>
                    <a:pt x="218186" y="200659"/>
                  </a:lnTo>
                  <a:lnTo>
                    <a:pt x="224899" y="200659"/>
                  </a:lnTo>
                  <a:lnTo>
                    <a:pt x="228860" y="195579"/>
                  </a:lnTo>
                  <a:lnTo>
                    <a:pt x="229965" y="193039"/>
                  </a:lnTo>
                  <a:lnTo>
                    <a:pt x="229966" y="186689"/>
                  </a:lnTo>
                  <a:lnTo>
                    <a:pt x="228773" y="184150"/>
                  </a:lnTo>
                  <a:lnTo>
                    <a:pt x="227365" y="182879"/>
                  </a:lnTo>
                  <a:close/>
                </a:path>
                <a:path w="471170" h="513079">
                  <a:moveTo>
                    <a:pt x="166681" y="100329"/>
                  </a:moveTo>
                  <a:lnTo>
                    <a:pt x="165388" y="100329"/>
                  </a:lnTo>
                  <a:lnTo>
                    <a:pt x="163267" y="101600"/>
                  </a:lnTo>
                  <a:lnTo>
                    <a:pt x="156288" y="104139"/>
                  </a:lnTo>
                  <a:lnTo>
                    <a:pt x="153443" y="105409"/>
                  </a:lnTo>
                  <a:lnTo>
                    <a:pt x="151785" y="106679"/>
                  </a:lnTo>
                  <a:lnTo>
                    <a:pt x="148616" y="106679"/>
                  </a:lnTo>
                  <a:lnTo>
                    <a:pt x="145334" y="107950"/>
                  </a:lnTo>
                  <a:lnTo>
                    <a:pt x="127073" y="107950"/>
                  </a:lnTo>
                  <a:lnTo>
                    <a:pt x="127798" y="109219"/>
                  </a:lnTo>
                  <a:lnTo>
                    <a:pt x="134693" y="115569"/>
                  </a:lnTo>
                  <a:lnTo>
                    <a:pt x="136004" y="116839"/>
                  </a:lnTo>
                  <a:lnTo>
                    <a:pt x="134669" y="118109"/>
                  </a:lnTo>
                  <a:lnTo>
                    <a:pt x="133280" y="119379"/>
                  </a:lnTo>
                  <a:lnTo>
                    <a:pt x="128744" y="124459"/>
                  </a:lnTo>
                  <a:lnTo>
                    <a:pt x="120476" y="133350"/>
                  </a:lnTo>
                  <a:lnTo>
                    <a:pt x="102755" y="151129"/>
                  </a:lnTo>
                  <a:lnTo>
                    <a:pt x="95643" y="158750"/>
                  </a:lnTo>
                  <a:lnTo>
                    <a:pt x="91353" y="163829"/>
                  </a:lnTo>
                  <a:lnTo>
                    <a:pt x="88422" y="168909"/>
                  </a:lnTo>
                  <a:lnTo>
                    <a:pt x="88065" y="172719"/>
                  </a:lnTo>
                  <a:lnTo>
                    <a:pt x="89568" y="180339"/>
                  </a:lnTo>
                  <a:lnTo>
                    <a:pt x="117353" y="199389"/>
                  </a:lnTo>
                  <a:lnTo>
                    <a:pt x="122086" y="199389"/>
                  </a:lnTo>
                  <a:lnTo>
                    <a:pt x="122704" y="198119"/>
                  </a:lnTo>
                  <a:lnTo>
                    <a:pt x="123388" y="198119"/>
                  </a:lnTo>
                  <a:lnTo>
                    <a:pt x="123350" y="196850"/>
                  </a:lnTo>
                  <a:lnTo>
                    <a:pt x="123094" y="195579"/>
                  </a:lnTo>
                  <a:lnTo>
                    <a:pt x="121862" y="194309"/>
                  </a:lnTo>
                  <a:lnTo>
                    <a:pt x="118393" y="194309"/>
                  </a:lnTo>
                  <a:lnTo>
                    <a:pt x="115928" y="193039"/>
                  </a:lnTo>
                  <a:lnTo>
                    <a:pt x="109701" y="189229"/>
                  </a:lnTo>
                  <a:lnTo>
                    <a:pt x="106606" y="187959"/>
                  </a:lnTo>
                  <a:lnTo>
                    <a:pt x="102337" y="184150"/>
                  </a:lnTo>
                  <a:lnTo>
                    <a:pt x="101103" y="180339"/>
                  </a:lnTo>
                  <a:lnTo>
                    <a:pt x="101484" y="177800"/>
                  </a:lnTo>
                  <a:lnTo>
                    <a:pt x="101762" y="173989"/>
                  </a:lnTo>
                  <a:lnTo>
                    <a:pt x="104581" y="170179"/>
                  </a:lnTo>
                  <a:lnTo>
                    <a:pt x="109942" y="163829"/>
                  </a:lnTo>
                  <a:lnTo>
                    <a:pt x="130517" y="142239"/>
                  </a:lnTo>
                  <a:lnTo>
                    <a:pt x="141874" y="130809"/>
                  </a:lnTo>
                  <a:lnTo>
                    <a:pt x="143576" y="128269"/>
                  </a:lnTo>
                  <a:lnTo>
                    <a:pt x="145287" y="127000"/>
                  </a:lnTo>
                  <a:lnTo>
                    <a:pt x="160077" y="127000"/>
                  </a:lnTo>
                  <a:lnTo>
                    <a:pt x="155854" y="123189"/>
                  </a:lnTo>
                  <a:lnTo>
                    <a:pt x="154151" y="121919"/>
                  </a:lnTo>
                  <a:lnTo>
                    <a:pt x="152525" y="120650"/>
                  </a:lnTo>
                  <a:lnTo>
                    <a:pt x="162121" y="110489"/>
                  </a:lnTo>
                  <a:lnTo>
                    <a:pt x="169091" y="102869"/>
                  </a:lnTo>
                  <a:lnTo>
                    <a:pt x="166681" y="100329"/>
                  </a:lnTo>
                  <a:close/>
                </a:path>
                <a:path w="471170" h="513079">
                  <a:moveTo>
                    <a:pt x="214704" y="177800"/>
                  </a:moveTo>
                  <a:lnTo>
                    <a:pt x="200878" y="177800"/>
                  </a:lnTo>
                  <a:lnTo>
                    <a:pt x="189444" y="180339"/>
                  </a:lnTo>
                  <a:lnTo>
                    <a:pt x="224548" y="180339"/>
                  </a:lnTo>
                  <a:lnTo>
                    <a:pt x="220652" y="179069"/>
                  </a:lnTo>
                  <a:lnTo>
                    <a:pt x="214704" y="177800"/>
                  </a:lnTo>
                  <a:close/>
                </a:path>
                <a:path w="471170" h="513079">
                  <a:moveTo>
                    <a:pt x="206085" y="156209"/>
                  </a:moveTo>
                  <a:lnTo>
                    <a:pt x="200464" y="158750"/>
                  </a:lnTo>
                  <a:lnTo>
                    <a:pt x="195160" y="160019"/>
                  </a:lnTo>
                  <a:lnTo>
                    <a:pt x="207932" y="160019"/>
                  </a:lnTo>
                  <a:lnTo>
                    <a:pt x="208680" y="158750"/>
                  </a:lnTo>
                  <a:lnTo>
                    <a:pt x="206085" y="156209"/>
                  </a:lnTo>
                  <a:close/>
                </a:path>
                <a:path w="471170" h="513079">
                  <a:moveTo>
                    <a:pt x="160077" y="127000"/>
                  </a:moveTo>
                  <a:lnTo>
                    <a:pt x="147012" y="127000"/>
                  </a:lnTo>
                  <a:lnTo>
                    <a:pt x="155120" y="133350"/>
                  </a:lnTo>
                  <a:lnTo>
                    <a:pt x="168219" y="144779"/>
                  </a:lnTo>
                  <a:lnTo>
                    <a:pt x="169614" y="146050"/>
                  </a:lnTo>
                  <a:lnTo>
                    <a:pt x="171338" y="146050"/>
                  </a:lnTo>
                  <a:lnTo>
                    <a:pt x="172524" y="144779"/>
                  </a:lnTo>
                  <a:lnTo>
                    <a:pt x="173770" y="143509"/>
                  </a:lnTo>
                  <a:lnTo>
                    <a:pt x="174514" y="142239"/>
                  </a:lnTo>
                  <a:lnTo>
                    <a:pt x="175404" y="140969"/>
                  </a:lnTo>
                  <a:lnTo>
                    <a:pt x="171636" y="137159"/>
                  </a:lnTo>
                  <a:lnTo>
                    <a:pt x="168175" y="134619"/>
                  </a:lnTo>
                  <a:lnTo>
                    <a:pt x="165627" y="132079"/>
                  </a:lnTo>
                  <a:lnTo>
                    <a:pt x="162892" y="129539"/>
                  </a:lnTo>
                  <a:lnTo>
                    <a:pt x="160077" y="127000"/>
                  </a:lnTo>
                  <a:close/>
                </a:path>
                <a:path w="471170" h="513079">
                  <a:moveTo>
                    <a:pt x="25744" y="60959"/>
                  </a:moveTo>
                  <a:lnTo>
                    <a:pt x="23924" y="60959"/>
                  </a:lnTo>
                  <a:lnTo>
                    <a:pt x="22326" y="62229"/>
                  </a:lnTo>
                  <a:lnTo>
                    <a:pt x="19806" y="64769"/>
                  </a:lnTo>
                  <a:lnTo>
                    <a:pt x="15848" y="68579"/>
                  </a:lnTo>
                  <a:lnTo>
                    <a:pt x="10474" y="73659"/>
                  </a:lnTo>
                  <a:lnTo>
                    <a:pt x="2706" y="80009"/>
                  </a:lnTo>
                  <a:lnTo>
                    <a:pt x="1935" y="81279"/>
                  </a:lnTo>
                  <a:lnTo>
                    <a:pt x="444" y="82550"/>
                  </a:lnTo>
                  <a:lnTo>
                    <a:pt x="0" y="83819"/>
                  </a:lnTo>
                  <a:lnTo>
                    <a:pt x="72" y="87629"/>
                  </a:lnTo>
                  <a:lnTo>
                    <a:pt x="21536" y="119379"/>
                  </a:lnTo>
                  <a:lnTo>
                    <a:pt x="27710" y="124459"/>
                  </a:lnTo>
                  <a:lnTo>
                    <a:pt x="33725" y="129539"/>
                  </a:lnTo>
                  <a:lnTo>
                    <a:pt x="39583" y="132079"/>
                  </a:lnTo>
                  <a:lnTo>
                    <a:pt x="45284" y="134619"/>
                  </a:lnTo>
                  <a:lnTo>
                    <a:pt x="52778" y="137159"/>
                  </a:lnTo>
                  <a:lnTo>
                    <a:pt x="60431" y="137159"/>
                  </a:lnTo>
                  <a:lnTo>
                    <a:pt x="76056" y="132079"/>
                  </a:lnTo>
                  <a:lnTo>
                    <a:pt x="82710" y="128269"/>
                  </a:lnTo>
                  <a:lnTo>
                    <a:pt x="48722" y="128269"/>
                  </a:lnTo>
                  <a:lnTo>
                    <a:pt x="38155" y="124459"/>
                  </a:lnTo>
                  <a:lnTo>
                    <a:pt x="17927" y="92709"/>
                  </a:lnTo>
                  <a:lnTo>
                    <a:pt x="18091" y="85089"/>
                  </a:lnTo>
                  <a:lnTo>
                    <a:pt x="19436" y="77469"/>
                  </a:lnTo>
                  <a:lnTo>
                    <a:pt x="21962" y="71119"/>
                  </a:lnTo>
                  <a:lnTo>
                    <a:pt x="25669" y="66039"/>
                  </a:lnTo>
                  <a:lnTo>
                    <a:pt x="26489" y="64769"/>
                  </a:lnTo>
                  <a:lnTo>
                    <a:pt x="26922" y="63500"/>
                  </a:lnTo>
                  <a:lnTo>
                    <a:pt x="27010" y="62229"/>
                  </a:lnTo>
                  <a:lnTo>
                    <a:pt x="26795" y="62229"/>
                  </a:lnTo>
                  <a:lnTo>
                    <a:pt x="25744" y="60959"/>
                  </a:lnTo>
                  <a:close/>
                </a:path>
                <a:path w="471170" h="513079">
                  <a:moveTo>
                    <a:pt x="99890" y="0"/>
                  </a:moveTo>
                  <a:lnTo>
                    <a:pt x="66245" y="19050"/>
                  </a:lnTo>
                  <a:lnTo>
                    <a:pt x="63077" y="38100"/>
                  </a:lnTo>
                  <a:lnTo>
                    <a:pt x="64157" y="45719"/>
                  </a:lnTo>
                  <a:lnTo>
                    <a:pt x="65045" y="49529"/>
                  </a:lnTo>
                  <a:lnTo>
                    <a:pt x="66668" y="55879"/>
                  </a:lnTo>
                  <a:lnTo>
                    <a:pt x="69027" y="63500"/>
                  </a:lnTo>
                  <a:lnTo>
                    <a:pt x="72123" y="73659"/>
                  </a:lnTo>
                  <a:lnTo>
                    <a:pt x="75117" y="82550"/>
                  </a:lnTo>
                  <a:lnTo>
                    <a:pt x="77173" y="91439"/>
                  </a:lnTo>
                  <a:lnTo>
                    <a:pt x="78289" y="97789"/>
                  </a:lnTo>
                  <a:lnTo>
                    <a:pt x="78401" y="104139"/>
                  </a:lnTo>
                  <a:lnTo>
                    <a:pt x="78077" y="110489"/>
                  </a:lnTo>
                  <a:lnTo>
                    <a:pt x="75798" y="115569"/>
                  </a:lnTo>
                  <a:lnTo>
                    <a:pt x="68595" y="123189"/>
                  </a:lnTo>
                  <a:lnTo>
                    <a:pt x="64458" y="125729"/>
                  </a:lnTo>
                  <a:lnTo>
                    <a:pt x="53982" y="128269"/>
                  </a:lnTo>
                  <a:lnTo>
                    <a:pt x="82710" y="128269"/>
                  </a:lnTo>
                  <a:lnTo>
                    <a:pt x="92570" y="118109"/>
                  </a:lnTo>
                  <a:lnTo>
                    <a:pt x="95584" y="113029"/>
                  </a:lnTo>
                  <a:lnTo>
                    <a:pt x="98908" y="101600"/>
                  </a:lnTo>
                  <a:lnTo>
                    <a:pt x="99232" y="96519"/>
                  </a:lnTo>
                  <a:lnTo>
                    <a:pt x="98220" y="90169"/>
                  </a:lnTo>
                  <a:lnTo>
                    <a:pt x="97155" y="83819"/>
                  </a:lnTo>
                  <a:lnTo>
                    <a:pt x="95478" y="77469"/>
                  </a:lnTo>
                  <a:lnTo>
                    <a:pt x="93189" y="69850"/>
                  </a:lnTo>
                  <a:lnTo>
                    <a:pt x="86579" y="49529"/>
                  </a:lnTo>
                  <a:lnTo>
                    <a:pt x="83941" y="40639"/>
                  </a:lnTo>
                  <a:lnTo>
                    <a:pt x="82374" y="33019"/>
                  </a:lnTo>
                  <a:lnTo>
                    <a:pt x="82002" y="29209"/>
                  </a:lnTo>
                  <a:lnTo>
                    <a:pt x="81928" y="22859"/>
                  </a:lnTo>
                  <a:lnTo>
                    <a:pt x="83632" y="17779"/>
                  </a:lnTo>
                  <a:lnTo>
                    <a:pt x="91372" y="10159"/>
                  </a:lnTo>
                  <a:lnTo>
                    <a:pt x="97175" y="7619"/>
                  </a:lnTo>
                  <a:lnTo>
                    <a:pt x="121633" y="7619"/>
                  </a:lnTo>
                  <a:lnTo>
                    <a:pt x="115847" y="3809"/>
                  </a:lnTo>
                  <a:lnTo>
                    <a:pt x="107957" y="1269"/>
                  </a:lnTo>
                  <a:lnTo>
                    <a:pt x="99890" y="0"/>
                  </a:lnTo>
                  <a:close/>
                </a:path>
                <a:path w="471170" h="513079">
                  <a:moveTo>
                    <a:pt x="138548" y="106679"/>
                  </a:moveTo>
                  <a:lnTo>
                    <a:pt x="126152" y="106679"/>
                  </a:lnTo>
                  <a:lnTo>
                    <a:pt x="126478" y="107950"/>
                  </a:lnTo>
                  <a:lnTo>
                    <a:pt x="145334" y="107950"/>
                  </a:lnTo>
                  <a:lnTo>
                    <a:pt x="138548" y="106679"/>
                  </a:lnTo>
                  <a:close/>
                </a:path>
                <a:path w="471170" h="513079">
                  <a:moveTo>
                    <a:pt x="129335" y="104139"/>
                  </a:moveTo>
                  <a:lnTo>
                    <a:pt x="127123" y="104139"/>
                  </a:lnTo>
                  <a:lnTo>
                    <a:pt x="126192" y="105409"/>
                  </a:lnTo>
                  <a:lnTo>
                    <a:pt x="126046" y="106679"/>
                  </a:lnTo>
                  <a:lnTo>
                    <a:pt x="135877" y="106679"/>
                  </a:lnTo>
                  <a:lnTo>
                    <a:pt x="133931" y="105409"/>
                  </a:lnTo>
                  <a:lnTo>
                    <a:pt x="131123" y="105409"/>
                  </a:lnTo>
                  <a:lnTo>
                    <a:pt x="129335" y="104139"/>
                  </a:lnTo>
                  <a:close/>
                </a:path>
                <a:path w="471170" h="513079">
                  <a:moveTo>
                    <a:pt x="121633" y="7619"/>
                  </a:moveTo>
                  <a:lnTo>
                    <a:pt x="111611" y="7619"/>
                  </a:lnTo>
                  <a:lnTo>
                    <a:pt x="118277" y="11429"/>
                  </a:lnTo>
                  <a:lnTo>
                    <a:pt x="130293" y="22859"/>
                  </a:lnTo>
                  <a:lnTo>
                    <a:pt x="133637" y="29209"/>
                  </a:lnTo>
                  <a:lnTo>
                    <a:pt x="134423" y="36829"/>
                  </a:lnTo>
                  <a:lnTo>
                    <a:pt x="134420" y="41909"/>
                  </a:lnTo>
                  <a:lnTo>
                    <a:pt x="133232" y="48259"/>
                  </a:lnTo>
                  <a:lnTo>
                    <a:pt x="130857" y="54609"/>
                  </a:lnTo>
                  <a:lnTo>
                    <a:pt x="127295" y="60959"/>
                  </a:lnTo>
                  <a:lnTo>
                    <a:pt x="127854" y="62229"/>
                  </a:lnTo>
                  <a:lnTo>
                    <a:pt x="128173" y="62229"/>
                  </a:lnTo>
                  <a:lnTo>
                    <a:pt x="128673" y="63500"/>
                  </a:lnTo>
                  <a:lnTo>
                    <a:pt x="129355" y="63500"/>
                  </a:lnTo>
                  <a:lnTo>
                    <a:pt x="130341" y="62229"/>
                  </a:lnTo>
                  <a:lnTo>
                    <a:pt x="132360" y="60959"/>
                  </a:lnTo>
                  <a:lnTo>
                    <a:pt x="135411" y="57150"/>
                  </a:lnTo>
                  <a:lnTo>
                    <a:pt x="142626" y="50800"/>
                  </a:lnTo>
                  <a:lnTo>
                    <a:pt x="143142" y="49529"/>
                  </a:lnTo>
                  <a:lnTo>
                    <a:pt x="144889" y="48259"/>
                  </a:lnTo>
                  <a:lnTo>
                    <a:pt x="147866" y="44450"/>
                  </a:lnTo>
                  <a:lnTo>
                    <a:pt x="146921" y="39369"/>
                  </a:lnTo>
                  <a:lnTo>
                    <a:pt x="145463" y="34289"/>
                  </a:lnTo>
                  <a:lnTo>
                    <a:pt x="123562" y="8889"/>
                  </a:lnTo>
                  <a:lnTo>
                    <a:pt x="121633" y="761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5" name="object 45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075708" y="4621875"/>
              <a:ext cx="1525385" cy="1525385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3124199" y="46481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7" name="object 4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441468" y="5025043"/>
              <a:ext cx="236912" cy="241069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85197" y="5049837"/>
              <a:ext cx="146684" cy="146684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441468" y="5299362"/>
              <a:ext cx="236912" cy="241069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85197" y="5324156"/>
              <a:ext cx="146684" cy="146684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715788" y="5025043"/>
              <a:ext cx="236912" cy="241069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761041" y="5049837"/>
              <a:ext cx="146684" cy="146684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715788" y="5299362"/>
              <a:ext cx="236912" cy="241069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761041" y="5324156"/>
              <a:ext cx="146684" cy="146684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715788" y="5573683"/>
              <a:ext cx="236912" cy="241069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761041" y="5598477"/>
              <a:ext cx="146684" cy="146684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990108" y="5025043"/>
              <a:ext cx="236912" cy="241069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035361" y="5049837"/>
              <a:ext cx="146684" cy="146684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990108" y="5299362"/>
              <a:ext cx="236912" cy="241069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035361" y="5324156"/>
              <a:ext cx="146684" cy="146684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990108" y="5573683"/>
              <a:ext cx="236912" cy="241069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035361" y="5598477"/>
              <a:ext cx="146684" cy="146684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047508" y="4621875"/>
              <a:ext cx="1525385" cy="1525385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6095999" y="46481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65" name="object 6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575366" y="5029199"/>
              <a:ext cx="236912" cy="236912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19556" y="5051869"/>
              <a:ext cx="146684" cy="146684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575366" y="5303519"/>
              <a:ext cx="236912" cy="236912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19556" y="5326189"/>
              <a:ext cx="146684" cy="146684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575366" y="5577839"/>
              <a:ext cx="236912" cy="236912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19556" y="5600509"/>
              <a:ext cx="146684" cy="146684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849687" y="5029199"/>
              <a:ext cx="236912" cy="236912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93876" y="5051869"/>
              <a:ext cx="146684" cy="146684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849687" y="5303519"/>
              <a:ext cx="236912" cy="236912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93876" y="5326189"/>
              <a:ext cx="146684" cy="146684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849687" y="5577839"/>
              <a:ext cx="236912" cy="236912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93876" y="5600509"/>
              <a:ext cx="146684" cy="146684"/>
            </a:xfrm>
            <a:prstGeom prst="rect">
              <a:avLst/>
            </a:prstGeom>
          </p:spPr>
        </p:pic>
      </p:grpSp>
      <p:sp>
        <p:nvSpPr>
          <p:cNvPr id="77" name="object 77"/>
          <p:cNvSpPr txBox="1"/>
          <p:nvPr/>
        </p:nvSpPr>
        <p:spPr>
          <a:xfrm>
            <a:off x="4709985" y="5993922"/>
            <a:ext cx="1787899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3" dirty="0">
                <a:latin typeface="Calibri"/>
                <a:cs typeface="Calibri"/>
              </a:rPr>
              <a:t> </a:t>
            </a:r>
            <a:r>
              <a:rPr sz="1588" i="1" spc="141" dirty="0">
                <a:latin typeface="Calibri"/>
                <a:cs typeface="Calibri"/>
              </a:rPr>
              <a:t>Wind</a:t>
            </a:r>
            <a:r>
              <a:rPr sz="1588" spc="141" dirty="0">
                <a:latin typeface="Calibri"/>
                <a:cs typeface="Calibri"/>
              </a:rPr>
              <a:t>)</a:t>
            </a:r>
            <a:r>
              <a:rPr sz="1588" spc="88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93" dirty="0">
                <a:latin typeface="Calibri"/>
                <a:cs typeface="Calibri"/>
              </a:rPr>
              <a:t> </a:t>
            </a:r>
            <a:r>
              <a:rPr sz="1588" spc="-18" dirty="0">
                <a:latin typeface="Calibri"/>
                <a:cs typeface="Calibri"/>
              </a:rPr>
              <a:t>0</a:t>
            </a:r>
            <a:r>
              <a:rPr sz="1588" i="1" spc="-18" dirty="0">
                <a:latin typeface="Calibri"/>
                <a:cs typeface="Calibri"/>
              </a:rPr>
              <a:t>.</a:t>
            </a:r>
            <a:r>
              <a:rPr sz="1588" spc="-18" dirty="0">
                <a:latin typeface="Calibri"/>
                <a:cs typeface="Calibri"/>
              </a:rPr>
              <a:t>048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5762064" y="4601136"/>
            <a:ext cx="71157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E=0.811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8518712" y="4601136"/>
            <a:ext cx="384361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31" dirty="0">
                <a:latin typeface="Times New Roman"/>
                <a:cs typeface="Times New Roman"/>
              </a:rPr>
              <a:t>E=1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7375712" y="1104901"/>
            <a:ext cx="71157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E=0.954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4711548" y="5552005"/>
            <a:ext cx="1988484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7" dirty="0">
                <a:latin typeface="Calibri"/>
                <a:cs typeface="Calibri"/>
              </a:rPr>
              <a:t> </a:t>
            </a:r>
            <a:r>
              <a:rPr sz="1588" i="1" spc="141" dirty="0">
                <a:latin typeface="Calibri"/>
                <a:cs typeface="Calibri"/>
              </a:rPr>
              <a:t>Wind</a:t>
            </a:r>
            <a:r>
              <a:rPr sz="1588" spc="141" dirty="0">
                <a:latin typeface="Calibri"/>
                <a:cs typeface="Calibri"/>
              </a:rPr>
              <a:t>)</a:t>
            </a:r>
            <a:r>
              <a:rPr sz="1588" spc="75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79" dirty="0">
                <a:latin typeface="Calibri"/>
                <a:cs typeface="Calibri"/>
              </a:rPr>
              <a:t> </a:t>
            </a:r>
            <a:r>
              <a:rPr sz="1588" dirty="0">
                <a:latin typeface="Calibri"/>
                <a:cs typeface="Calibri"/>
              </a:rPr>
              <a:t>0</a:t>
            </a:r>
            <a:r>
              <a:rPr sz="1588" i="1" dirty="0">
                <a:latin typeface="Calibri"/>
                <a:cs typeface="Calibri"/>
              </a:rPr>
              <a:t>.</a:t>
            </a:r>
            <a:r>
              <a:rPr sz="1588" dirty="0">
                <a:latin typeface="Calibri"/>
                <a:cs typeface="Calibri"/>
              </a:rPr>
              <a:t>954</a:t>
            </a:r>
            <a:r>
              <a:rPr sz="1588" spc="-9" dirty="0">
                <a:latin typeface="Calibri"/>
                <a:cs typeface="Calibri"/>
              </a:rPr>
              <a:t> </a:t>
            </a:r>
            <a:r>
              <a:rPr sz="1588" i="1" spc="-101" dirty="0">
                <a:latin typeface="Calibri"/>
                <a:cs typeface="Calibri"/>
              </a:rPr>
              <a:t>—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82" name="object 82"/>
          <p:cNvSpPr/>
          <p:nvPr/>
        </p:nvSpPr>
        <p:spPr>
          <a:xfrm>
            <a:off x="6757521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4">
                <a:moveTo>
                  <a:pt x="0" y="0"/>
                </a:moveTo>
                <a:lnTo>
                  <a:pt x="227754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83" name="object 83"/>
          <p:cNvSpPr txBox="1"/>
          <p:nvPr/>
        </p:nvSpPr>
        <p:spPr>
          <a:xfrm>
            <a:off x="6746317" y="5689850"/>
            <a:ext cx="223557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spc="-22" dirty="0">
                <a:latin typeface="Calibri"/>
                <a:cs typeface="Calibri"/>
              </a:rPr>
              <a:t>14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84" name="object 84"/>
          <p:cNvSpPr/>
          <p:nvPr/>
        </p:nvSpPr>
        <p:spPr>
          <a:xfrm>
            <a:off x="7710038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5">
                <a:moveTo>
                  <a:pt x="0" y="0"/>
                </a:moveTo>
                <a:lnTo>
                  <a:pt x="227754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85" name="object 85"/>
          <p:cNvSpPr txBox="1"/>
          <p:nvPr/>
        </p:nvSpPr>
        <p:spPr>
          <a:xfrm>
            <a:off x="7698833" y="5689850"/>
            <a:ext cx="223557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spc="-22" dirty="0">
                <a:latin typeface="Calibri"/>
                <a:cs typeface="Calibri"/>
              </a:rPr>
              <a:t>14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6796541" y="5416054"/>
            <a:ext cx="1250576" cy="394904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lnSpc>
                <a:spcPts val="1487"/>
              </a:lnSpc>
              <a:spcBef>
                <a:spcPts val="79"/>
              </a:spcBef>
              <a:tabLst>
                <a:tab pos="963197" algn="l"/>
              </a:tabLst>
            </a:pPr>
            <a:r>
              <a:rPr sz="1588" spc="-44" dirty="0">
                <a:latin typeface="Calibri"/>
                <a:cs typeface="Calibri"/>
              </a:rPr>
              <a:t>8</a:t>
            </a:r>
            <a:r>
              <a:rPr sz="1588" dirty="0">
                <a:latin typeface="Calibri"/>
                <a:cs typeface="Calibri"/>
              </a:rPr>
              <a:t>	</a:t>
            </a:r>
            <a:r>
              <a:rPr sz="1588" spc="-44" dirty="0">
                <a:latin typeface="Calibri"/>
                <a:cs typeface="Calibri"/>
              </a:rPr>
              <a:t>6</a:t>
            </a:r>
            <a:endParaRPr sz="1588">
              <a:latin typeface="Calibri"/>
              <a:cs typeface="Calibri"/>
            </a:endParaRPr>
          </a:p>
          <a:p>
            <a:pPr marL="186028">
              <a:lnSpc>
                <a:spcPts val="1487"/>
              </a:lnSpc>
              <a:tabLst>
                <a:tab pos="1138018" algn="l"/>
              </a:tabLst>
            </a:pPr>
            <a:r>
              <a:rPr sz="1588" dirty="0">
                <a:latin typeface="Calibri"/>
                <a:cs typeface="Calibri"/>
              </a:rPr>
              <a:t>0</a:t>
            </a:r>
            <a:r>
              <a:rPr sz="1588" i="1" dirty="0">
                <a:latin typeface="Calibri"/>
                <a:cs typeface="Calibri"/>
              </a:rPr>
              <a:t>.</a:t>
            </a:r>
            <a:r>
              <a:rPr sz="1588" dirty="0">
                <a:latin typeface="Calibri"/>
                <a:cs typeface="Calibri"/>
              </a:rPr>
              <a:t>811</a:t>
            </a:r>
            <a:r>
              <a:rPr sz="1588" spc="-40" dirty="0">
                <a:latin typeface="Calibri"/>
                <a:cs typeface="Calibri"/>
              </a:rPr>
              <a:t> </a:t>
            </a:r>
            <a:r>
              <a:rPr sz="1588" i="1" spc="-44" dirty="0">
                <a:latin typeface="Calibri"/>
                <a:cs typeface="Calibri"/>
              </a:rPr>
              <a:t>—</a:t>
            </a:r>
            <a:r>
              <a:rPr sz="1588" i="1" dirty="0">
                <a:latin typeface="Calibri"/>
                <a:cs typeface="Calibri"/>
              </a:rPr>
              <a:t>	</a:t>
            </a:r>
            <a:r>
              <a:rPr sz="1588" spc="-44" dirty="0">
                <a:latin typeface="Calibri"/>
                <a:cs typeface="Calibri"/>
              </a:rPr>
              <a:t>1</a:t>
            </a:r>
            <a:endParaRPr sz="1588">
              <a:latin typeface="Calibri"/>
              <a:cs typeface="Calibri"/>
            </a:endParaRP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22">
            <p14:nvContentPartPr>
              <p14:cNvPr id="87" name="Ink 86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591080" y="412920"/>
              <a:ext cx="6407640" cy="5867640"/>
            </p14:xfrm>
          </p:contentPart>
        </mc:Choice>
        <mc:Fallback xmlns="">
          <p:pic>
            <p:nvPicPr>
              <p:cNvPr id="87" name="Ink 86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4581720" y="403560"/>
                <a:ext cx="6426360" cy="5886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7533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301"/>
    </mc:Choice>
    <mc:Fallback xmlns="">
      <p:transition spd="slow" advTm="693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8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487215" y="513433"/>
            <a:ext cx="1661832" cy="1661832"/>
            <a:chOff x="4339243" y="581891"/>
            <a:chExt cx="1883410" cy="18834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39243" y="581891"/>
              <a:ext cx="1882832" cy="188283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389119" y="609599"/>
              <a:ext cx="1783080" cy="1783080"/>
            </a:xfrm>
            <a:custGeom>
              <a:avLst/>
              <a:gdLst/>
              <a:ahLst/>
              <a:cxnLst/>
              <a:rect l="l" t="t" r="r" b="b"/>
              <a:pathLst>
                <a:path w="1783079" h="1783080">
                  <a:moveTo>
                    <a:pt x="0" y="891539"/>
                  </a:moveTo>
                  <a:lnTo>
                    <a:pt x="1319" y="842623"/>
                  </a:lnTo>
                  <a:lnTo>
                    <a:pt x="5231" y="794396"/>
                  </a:lnTo>
                  <a:lnTo>
                    <a:pt x="11668" y="746927"/>
                  </a:lnTo>
                  <a:lnTo>
                    <a:pt x="20563" y="700283"/>
                  </a:lnTo>
                  <a:lnTo>
                    <a:pt x="31846" y="654533"/>
                  </a:lnTo>
                  <a:lnTo>
                    <a:pt x="45451" y="609744"/>
                  </a:lnTo>
                  <a:lnTo>
                    <a:pt x="61309" y="565984"/>
                  </a:lnTo>
                  <a:lnTo>
                    <a:pt x="79351" y="523322"/>
                  </a:lnTo>
                  <a:lnTo>
                    <a:pt x="99512" y="481826"/>
                  </a:lnTo>
                  <a:lnTo>
                    <a:pt x="121721" y="441562"/>
                  </a:lnTo>
                  <a:lnTo>
                    <a:pt x="145911" y="402600"/>
                  </a:lnTo>
                  <a:lnTo>
                    <a:pt x="172015" y="365008"/>
                  </a:lnTo>
                  <a:lnTo>
                    <a:pt x="199964" y="328852"/>
                  </a:lnTo>
                  <a:lnTo>
                    <a:pt x="229690" y="294202"/>
                  </a:lnTo>
                  <a:lnTo>
                    <a:pt x="261125" y="261126"/>
                  </a:lnTo>
                  <a:lnTo>
                    <a:pt x="294202" y="229690"/>
                  </a:lnTo>
                  <a:lnTo>
                    <a:pt x="328852" y="199964"/>
                  </a:lnTo>
                  <a:lnTo>
                    <a:pt x="365008" y="172015"/>
                  </a:lnTo>
                  <a:lnTo>
                    <a:pt x="402600" y="145911"/>
                  </a:lnTo>
                  <a:lnTo>
                    <a:pt x="441562" y="121721"/>
                  </a:lnTo>
                  <a:lnTo>
                    <a:pt x="481825" y="99512"/>
                  </a:lnTo>
                  <a:lnTo>
                    <a:pt x="523322" y="79352"/>
                  </a:lnTo>
                  <a:lnTo>
                    <a:pt x="565984" y="61309"/>
                  </a:lnTo>
                  <a:lnTo>
                    <a:pt x="609744" y="45451"/>
                  </a:lnTo>
                  <a:lnTo>
                    <a:pt x="654533" y="31846"/>
                  </a:lnTo>
                  <a:lnTo>
                    <a:pt x="700283" y="20563"/>
                  </a:lnTo>
                  <a:lnTo>
                    <a:pt x="746927" y="11668"/>
                  </a:lnTo>
                  <a:lnTo>
                    <a:pt x="794396" y="5231"/>
                  </a:lnTo>
                  <a:lnTo>
                    <a:pt x="842623" y="1319"/>
                  </a:lnTo>
                  <a:lnTo>
                    <a:pt x="891539" y="0"/>
                  </a:lnTo>
                  <a:lnTo>
                    <a:pt x="940456" y="1319"/>
                  </a:lnTo>
                  <a:lnTo>
                    <a:pt x="988683" y="5231"/>
                  </a:lnTo>
                  <a:lnTo>
                    <a:pt x="1036152" y="11668"/>
                  </a:lnTo>
                  <a:lnTo>
                    <a:pt x="1082796" y="20563"/>
                  </a:lnTo>
                  <a:lnTo>
                    <a:pt x="1128546" y="31846"/>
                  </a:lnTo>
                  <a:lnTo>
                    <a:pt x="1173335" y="45451"/>
                  </a:lnTo>
                  <a:lnTo>
                    <a:pt x="1217095" y="61309"/>
                  </a:lnTo>
                  <a:lnTo>
                    <a:pt x="1259757" y="79352"/>
                  </a:lnTo>
                  <a:lnTo>
                    <a:pt x="1301253" y="99512"/>
                  </a:lnTo>
                  <a:lnTo>
                    <a:pt x="1341517" y="121721"/>
                  </a:lnTo>
                  <a:lnTo>
                    <a:pt x="1380479" y="145911"/>
                  </a:lnTo>
                  <a:lnTo>
                    <a:pt x="1418071" y="172015"/>
                  </a:lnTo>
                  <a:lnTo>
                    <a:pt x="1454227" y="199964"/>
                  </a:lnTo>
                  <a:lnTo>
                    <a:pt x="1488877" y="229690"/>
                  </a:lnTo>
                  <a:lnTo>
                    <a:pt x="1521953" y="261126"/>
                  </a:lnTo>
                  <a:lnTo>
                    <a:pt x="1553389" y="294202"/>
                  </a:lnTo>
                  <a:lnTo>
                    <a:pt x="1583115" y="328852"/>
                  </a:lnTo>
                  <a:lnTo>
                    <a:pt x="1611064" y="365008"/>
                  </a:lnTo>
                  <a:lnTo>
                    <a:pt x="1637168" y="402600"/>
                  </a:lnTo>
                  <a:lnTo>
                    <a:pt x="1661358" y="441562"/>
                  </a:lnTo>
                  <a:lnTo>
                    <a:pt x="1683567" y="481826"/>
                  </a:lnTo>
                  <a:lnTo>
                    <a:pt x="1703727" y="523322"/>
                  </a:lnTo>
                  <a:lnTo>
                    <a:pt x="1721770" y="565984"/>
                  </a:lnTo>
                  <a:lnTo>
                    <a:pt x="1737628" y="609744"/>
                  </a:lnTo>
                  <a:lnTo>
                    <a:pt x="1751233" y="654533"/>
                  </a:lnTo>
                  <a:lnTo>
                    <a:pt x="1762516" y="700283"/>
                  </a:lnTo>
                  <a:lnTo>
                    <a:pt x="1771411" y="746927"/>
                  </a:lnTo>
                  <a:lnTo>
                    <a:pt x="1777848" y="794396"/>
                  </a:lnTo>
                  <a:lnTo>
                    <a:pt x="1781760" y="842623"/>
                  </a:lnTo>
                  <a:lnTo>
                    <a:pt x="1783079" y="891539"/>
                  </a:lnTo>
                  <a:lnTo>
                    <a:pt x="1781760" y="940456"/>
                  </a:lnTo>
                  <a:lnTo>
                    <a:pt x="1777848" y="988683"/>
                  </a:lnTo>
                  <a:lnTo>
                    <a:pt x="1771411" y="1036152"/>
                  </a:lnTo>
                  <a:lnTo>
                    <a:pt x="1762516" y="1082796"/>
                  </a:lnTo>
                  <a:lnTo>
                    <a:pt x="1751233" y="1128546"/>
                  </a:lnTo>
                  <a:lnTo>
                    <a:pt x="1737628" y="1173335"/>
                  </a:lnTo>
                  <a:lnTo>
                    <a:pt x="1721770" y="1217095"/>
                  </a:lnTo>
                  <a:lnTo>
                    <a:pt x="1703727" y="1259757"/>
                  </a:lnTo>
                  <a:lnTo>
                    <a:pt x="1683567" y="1301253"/>
                  </a:lnTo>
                  <a:lnTo>
                    <a:pt x="1661358" y="1341517"/>
                  </a:lnTo>
                  <a:lnTo>
                    <a:pt x="1637168" y="1380479"/>
                  </a:lnTo>
                  <a:lnTo>
                    <a:pt x="1611064" y="1418071"/>
                  </a:lnTo>
                  <a:lnTo>
                    <a:pt x="1583115" y="1454227"/>
                  </a:lnTo>
                  <a:lnTo>
                    <a:pt x="1553389" y="1488877"/>
                  </a:lnTo>
                  <a:lnTo>
                    <a:pt x="1521953" y="1521953"/>
                  </a:lnTo>
                  <a:lnTo>
                    <a:pt x="1488877" y="1553389"/>
                  </a:lnTo>
                  <a:lnTo>
                    <a:pt x="1454227" y="1583115"/>
                  </a:lnTo>
                  <a:lnTo>
                    <a:pt x="1418071" y="1611064"/>
                  </a:lnTo>
                  <a:lnTo>
                    <a:pt x="1380479" y="1637168"/>
                  </a:lnTo>
                  <a:lnTo>
                    <a:pt x="1341517" y="1661358"/>
                  </a:lnTo>
                  <a:lnTo>
                    <a:pt x="1301253" y="1683567"/>
                  </a:lnTo>
                  <a:lnTo>
                    <a:pt x="1259757" y="1703727"/>
                  </a:lnTo>
                  <a:lnTo>
                    <a:pt x="1217095" y="1721770"/>
                  </a:lnTo>
                  <a:lnTo>
                    <a:pt x="1173335" y="1737628"/>
                  </a:lnTo>
                  <a:lnTo>
                    <a:pt x="1128546" y="1751233"/>
                  </a:lnTo>
                  <a:lnTo>
                    <a:pt x="1082796" y="1762516"/>
                  </a:lnTo>
                  <a:lnTo>
                    <a:pt x="1036152" y="1771411"/>
                  </a:lnTo>
                  <a:lnTo>
                    <a:pt x="988683" y="1777848"/>
                  </a:lnTo>
                  <a:lnTo>
                    <a:pt x="940456" y="1781760"/>
                  </a:lnTo>
                  <a:lnTo>
                    <a:pt x="891539" y="1783079"/>
                  </a:lnTo>
                  <a:lnTo>
                    <a:pt x="842623" y="1781760"/>
                  </a:lnTo>
                  <a:lnTo>
                    <a:pt x="794396" y="1777848"/>
                  </a:lnTo>
                  <a:lnTo>
                    <a:pt x="746927" y="1771411"/>
                  </a:lnTo>
                  <a:lnTo>
                    <a:pt x="700283" y="1762516"/>
                  </a:lnTo>
                  <a:lnTo>
                    <a:pt x="654533" y="1751233"/>
                  </a:lnTo>
                  <a:lnTo>
                    <a:pt x="609744" y="1737628"/>
                  </a:lnTo>
                  <a:lnTo>
                    <a:pt x="565984" y="1721770"/>
                  </a:lnTo>
                  <a:lnTo>
                    <a:pt x="523322" y="1703727"/>
                  </a:lnTo>
                  <a:lnTo>
                    <a:pt x="481825" y="1683567"/>
                  </a:lnTo>
                  <a:lnTo>
                    <a:pt x="441562" y="1661358"/>
                  </a:lnTo>
                  <a:lnTo>
                    <a:pt x="402600" y="1637168"/>
                  </a:lnTo>
                  <a:lnTo>
                    <a:pt x="365008" y="1611064"/>
                  </a:lnTo>
                  <a:lnTo>
                    <a:pt x="328852" y="1583115"/>
                  </a:lnTo>
                  <a:lnTo>
                    <a:pt x="294202" y="1553389"/>
                  </a:lnTo>
                  <a:lnTo>
                    <a:pt x="261125" y="1521953"/>
                  </a:lnTo>
                  <a:lnTo>
                    <a:pt x="229690" y="1488877"/>
                  </a:lnTo>
                  <a:lnTo>
                    <a:pt x="199964" y="1454227"/>
                  </a:lnTo>
                  <a:lnTo>
                    <a:pt x="172015" y="1418071"/>
                  </a:lnTo>
                  <a:lnTo>
                    <a:pt x="145911" y="1380479"/>
                  </a:lnTo>
                  <a:lnTo>
                    <a:pt x="121721" y="1341517"/>
                  </a:lnTo>
                  <a:lnTo>
                    <a:pt x="99512" y="1301253"/>
                  </a:lnTo>
                  <a:lnTo>
                    <a:pt x="79351" y="1259757"/>
                  </a:lnTo>
                  <a:lnTo>
                    <a:pt x="61309" y="1217095"/>
                  </a:lnTo>
                  <a:lnTo>
                    <a:pt x="45451" y="1173335"/>
                  </a:lnTo>
                  <a:lnTo>
                    <a:pt x="31846" y="1128546"/>
                  </a:lnTo>
                  <a:lnTo>
                    <a:pt x="20563" y="1082796"/>
                  </a:lnTo>
                  <a:lnTo>
                    <a:pt x="11668" y="1036152"/>
                  </a:lnTo>
                  <a:lnTo>
                    <a:pt x="5231" y="988683"/>
                  </a:lnTo>
                  <a:lnTo>
                    <a:pt x="1319" y="940456"/>
                  </a:lnTo>
                  <a:lnTo>
                    <a:pt x="0" y="89153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018309"/>
              <a:ext cx="236912" cy="23691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039177"/>
              <a:ext cx="146684" cy="14668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292628"/>
              <a:ext cx="236912" cy="23691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95837" y="1313497"/>
              <a:ext cx="146684" cy="14668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841269"/>
              <a:ext cx="236912" cy="23691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862137"/>
              <a:ext cx="146684" cy="14668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566949"/>
              <a:ext cx="236912" cy="23691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587817"/>
              <a:ext cx="146684" cy="14668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018309"/>
              <a:ext cx="236912" cy="23691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0157" y="1039177"/>
              <a:ext cx="146684" cy="14668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292628"/>
              <a:ext cx="236912" cy="23691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70157" y="1313497"/>
              <a:ext cx="146684" cy="14668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841269"/>
              <a:ext cx="236912" cy="23691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070157" y="1862137"/>
              <a:ext cx="146684" cy="14668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566949"/>
              <a:ext cx="236912" cy="236912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0157" y="1587817"/>
              <a:ext cx="146684" cy="146684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292628"/>
              <a:ext cx="241069" cy="23691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21617" y="1313497"/>
              <a:ext cx="146684" cy="14668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841269"/>
              <a:ext cx="241069" cy="236912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21617" y="1862137"/>
              <a:ext cx="146684" cy="146684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566949"/>
              <a:ext cx="241069" cy="236912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21617" y="1587817"/>
              <a:ext cx="146684" cy="14668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292628"/>
              <a:ext cx="241069" cy="236912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595937" y="1313497"/>
              <a:ext cx="146684" cy="146685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841269"/>
              <a:ext cx="241069" cy="236912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95937" y="1862137"/>
              <a:ext cx="146684" cy="146684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566949"/>
              <a:ext cx="241069" cy="236912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95937" y="1587817"/>
              <a:ext cx="146684" cy="146684"/>
            </a:xfrm>
            <a:prstGeom prst="rect">
              <a:avLst/>
            </a:prstGeom>
          </p:spPr>
        </p:pic>
      </p:grpSp>
      <p:grpSp>
        <p:nvGrpSpPr>
          <p:cNvPr id="33" name="object 33"/>
          <p:cNvGrpSpPr/>
          <p:nvPr/>
        </p:nvGrpSpPr>
        <p:grpSpPr>
          <a:xfrm>
            <a:off x="5784272" y="2394799"/>
            <a:ext cx="1074644" cy="539563"/>
            <a:chOff x="4675908" y="2714105"/>
            <a:chExt cx="1217930" cy="611505"/>
          </a:xfrm>
        </p:grpSpPr>
        <p:pic>
          <p:nvPicPr>
            <p:cNvPr id="34" name="object 3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675908" y="2714105"/>
              <a:ext cx="1217814" cy="610985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808912" y="2838796"/>
              <a:ext cx="955963" cy="382385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4724399" y="2743199"/>
              <a:ext cx="1117600" cy="508000"/>
            </a:xfrm>
            <a:custGeom>
              <a:avLst/>
              <a:gdLst/>
              <a:ahLst/>
              <a:cxnLst/>
              <a:rect l="l" t="t" r="r" b="b"/>
              <a:pathLst>
                <a:path w="1117600" h="508000">
                  <a:moveTo>
                    <a:pt x="0" y="0"/>
                  </a:moveTo>
                  <a:lnTo>
                    <a:pt x="1117599" y="0"/>
                  </a:lnTo>
                  <a:lnTo>
                    <a:pt x="1117599" y="507999"/>
                  </a:lnTo>
                  <a:lnTo>
                    <a:pt x="0" y="507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5939307" y="2512359"/>
            <a:ext cx="767043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31" dirty="0">
                <a:latin typeface="Times New Roman"/>
                <a:cs typeface="Times New Roman"/>
              </a:rPr>
              <a:t>Humidity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4372331" y="2838552"/>
            <a:ext cx="3968563" cy="2585757"/>
            <a:chOff x="3075708" y="3217025"/>
            <a:chExt cx="4497705" cy="2930525"/>
          </a:xfrm>
        </p:grpSpPr>
        <p:pic>
          <p:nvPicPr>
            <p:cNvPr id="39" name="object 3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782291" y="3217025"/>
              <a:ext cx="1554480" cy="1504603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3837432" y="3251199"/>
              <a:ext cx="1445895" cy="1397000"/>
            </a:xfrm>
            <a:custGeom>
              <a:avLst/>
              <a:gdLst/>
              <a:ahLst/>
              <a:cxnLst/>
              <a:rect l="l" t="t" r="r" b="b"/>
              <a:pathLst>
                <a:path w="1445895" h="1397000">
                  <a:moveTo>
                    <a:pt x="1445767" y="0"/>
                  </a:moveTo>
                  <a:lnTo>
                    <a:pt x="0" y="139699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1" name="object 4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228705" y="3217025"/>
              <a:ext cx="1633451" cy="1504603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036923" y="3892797"/>
              <a:ext cx="397637" cy="364489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270500" y="3238499"/>
              <a:ext cx="1551431" cy="1422399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075708" y="4621875"/>
              <a:ext cx="1525385" cy="1525385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3124199" y="46481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6" name="object 4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047508" y="4621875"/>
              <a:ext cx="1525385" cy="1525385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6095999" y="46481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7375712" y="1104901"/>
            <a:ext cx="71157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E=0.954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5762064" y="4601136"/>
            <a:ext cx="71157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E=0.985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8518712" y="4601136"/>
            <a:ext cx="71157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E=0.592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4708460" y="5993922"/>
            <a:ext cx="2171700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28" dirty="0">
                <a:latin typeface="Calibri"/>
                <a:cs typeface="Calibri"/>
              </a:rPr>
              <a:t>G</a:t>
            </a:r>
            <a:r>
              <a:rPr sz="1588" spc="128" dirty="0">
                <a:latin typeface="Tahoma"/>
                <a:cs typeface="Tahoma"/>
              </a:rPr>
              <a:t>(</a:t>
            </a:r>
            <a:r>
              <a:rPr sz="1588" i="1" spc="128" dirty="0">
                <a:latin typeface="Calibri"/>
                <a:cs typeface="Calibri"/>
              </a:rPr>
              <a:t>S,</a:t>
            </a:r>
            <a:r>
              <a:rPr sz="1588" i="1" spc="-88" dirty="0">
                <a:latin typeface="Calibri"/>
                <a:cs typeface="Calibri"/>
              </a:rPr>
              <a:t> </a:t>
            </a:r>
            <a:r>
              <a:rPr sz="1588" i="1" spc="128" dirty="0">
                <a:latin typeface="Calibri"/>
                <a:cs typeface="Calibri"/>
              </a:rPr>
              <a:t>Humidity</a:t>
            </a:r>
            <a:r>
              <a:rPr sz="1588" spc="128" dirty="0">
                <a:latin typeface="Tahoma"/>
                <a:cs typeface="Tahoma"/>
              </a:rPr>
              <a:t>)</a:t>
            </a:r>
            <a:r>
              <a:rPr sz="1588" spc="-44" dirty="0">
                <a:latin typeface="Tahoma"/>
                <a:cs typeface="Tahoma"/>
              </a:rPr>
              <a:t> </a:t>
            </a:r>
            <a:r>
              <a:rPr sz="1588" spc="66" dirty="0">
                <a:latin typeface="Tahoma"/>
                <a:cs typeface="Tahoma"/>
              </a:rPr>
              <a:t>=</a:t>
            </a:r>
            <a:r>
              <a:rPr sz="1588" spc="-40" dirty="0">
                <a:latin typeface="Tahoma"/>
                <a:cs typeface="Tahoma"/>
              </a:rPr>
              <a:t> 0</a:t>
            </a:r>
            <a:r>
              <a:rPr sz="1588" i="1" spc="-40" dirty="0">
                <a:latin typeface="Calibri"/>
                <a:cs typeface="Calibri"/>
              </a:rPr>
              <a:t>.</a:t>
            </a:r>
            <a:r>
              <a:rPr sz="1588" spc="-40" dirty="0">
                <a:latin typeface="Tahoma"/>
                <a:cs typeface="Tahoma"/>
              </a:rPr>
              <a:t>151</a:t>
            </a:r>
            <a:endParaRPr sz="1588">
              <a:latin typeface="Tahoma"/>
              <a:cs typeface="Tahoma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4703963" y="5552005"/>
            <a:ext cx="2372846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7" dirty="0">
                <a:latin typeface="Calibri"/>
                <a:cs typeface="Calibri"/>
              </a:rPr>
              <a:t> </a:t>
            </a:r>
            <a:r>
              <a:rPr sz="1588" i="1" spc="141" dirty="0">
                <a:latin typeface="Calibri"/>
                <a:cs typeface="Calibri"/>
              </a:rPr>
              <a:t>Humidity</a:t>
            </a:r>
            <a:r>
              <a:rPr sz="1588" spc="141" dirty="0">
                <a:latin typeface="Calibri"/>
                <a:cs typeface="Calibri"/>
              </a:rPr>
              <a:t>)</a:t>
            </a:r>
            <a:r>
              <a:rPr sz="1588" spc="84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79" dirty="0">
                <a:latin typeface="Calibri"/>
                <a:cs typeface="Calibri"/>
              </a:rPr>
              <a:t> </a:t>
            </a:r>
            <a:r>
              <a:rPr sz="1588" dirty="0">
                <a:latin typeface="Calibri"/>
                <a:cs typeface="Calibri"/>
              </a:rPr>
              <a:t>0</a:t>
            </a:r>
            <a:r>
              <a:rPr sz="1588" i="1" dirty="0">
                <a:latin typeface="Calibri"/>
                <a:cs typeface="Calibri"/>
              </a:rPr>
              <a:t>.</a:t>
            </a:r>
            <a:r>
              <a:rPr sz="1588" dirty="0">
                <a:latin typeface="Calibri"/>
                <a:cs typeface="Calibri"/>
              </a:rPr>
              <a:t>954</a:t>
            </a:r>
            <a:r>
              <a:rPr sz="1588" spc="-4" dirty="0">
                <a:latin typeface="Calibri"/>
                <a:cs typeface="Calibri"/>
              </a:rPr>
              <a:t> </a:t>
            </a:r>
            <a:r>
              <a:rPr sz="1588" i="1" spc="-88" dirty="0">
                <a:latin typeface="Calibri"/>
                <a:cs typeface="Calibri"/>
              </a:rPr>
              <a:t>—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7133986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4">
                <a:moveTo>
                  <a:pt x="0" y="0"/>
                </a:moveTo>
                <a:lnTo>
                  <a:pt x="227753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54" name="object 54"/>
          <p:cNvSpPr txBox="1"/>
          <p:nvPr/>
        </p:nvSpPr>
        <p:spPr>
          <a:xfrm>
            <a:off x="7122781" y="5689850"/>
            <a:ext cx="223557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spc="-22" dirty="0">
                <a:latin typeface="Calibri"/>
                <a:cs typeface="Calibri"/>
              </a:rPr>
              <a:t>14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8086502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5">
                <a:moveTo>
                  <a:pt x="0" y="0"/>
                </a:moveTo>
                <a:lnTo>
                  <a:pt x="227754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56" name="object 56"/>
          <p:cNvSpPr txBox="1"/>
          <p:nvPr/>
        </p:nvSpPr>
        <p:spPr>
          <a:xfrm>
            <a:off x="8075296" y="5689850"/>
            <a:ext cx="223557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spc="-22" dirty="0">
                <a:latin typeface="Calibri"/>
                <a:cs typeface="Calibri"/>
              </a:rPr>
              <a:t>14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7173025" y="5416054"/>
            <a:ext cx="1607483" cy="394904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lnSpc>
                <a:spcPts val="1487"/>
              </a:lnSpc>
              <a:spcBef>
                <a:spcPts val="79"/>
              </a:spcBef>
              <a:tabLst>
                <a:tab pos="963197" algn="l"/>
              </a:tabLst>
            </a:pPr>
            <a:r>
              <a:rPr sz="1588" spc="-44" dirty="0">
                <a:latin typeface="Calibri"/>
                <a:cs typeface="Calibri"/>
              </a:rPr>
              <a:t>7</a:t>
            </a:r>
            <a:r>
              <a:rPr sz="1588" dirty="0">
                <a:latin typeface="Calibri"/>
                <a:cs typeface="Calibri"/>
              </a:rPr>
              <a:t>	</a:t>
            </a:r>
            <a:r>
              <a:rPr sz="1588" spc="-44" dirty="0">
                <a:latin typeface="Calibri"/>
                <a:cs typeface="Calibri"/>
              </a:rPr>
              <a:t>7</a:t>
            </a:r>
            <a:endParaRPr sz="1588">
              <a:latin typeface="Calibri"/>
              <a:cs typeface="Calibri"/>
            </a:endParaRPr>
          </a:p>
          <a:p>
            <a:pPr marL="186028">
              <a:lnSpc>
                <a:spcPts val="1487"/>
              </a:lnSpc>
              <a:tabLst>
                <a:tab pos="1138018" algn="l"/>
              </a:tabLst>
            </a:pPr>
            <a:r>
              <a:rPr sz="1588" dirty="0">
                <a:latin typeface="Calibri"/>
                <a:cs typeface="Calibri"/>
              </a:rPr>
              <a:t>0</a:t>
            </a:r>
            <a:r>
              <a:rPr sz="1588" i="1" dirty="0">
                <a:latin typeface="Calibri"/>
                <a:cs typeface="Calibri"/>
              </a:rPr>
              <a:t>.</a:t>
            </a:r>
            <a:r>
              <a:rPr sz="1588" dirty="0">
                <a:latin typeface="Calibri"/>
                <a:cs typeface="Calibri"/>
              </a:rPr>
              <a:t>985</a:t>
            </a:r>
            <a:r>
              <a:rPr sz="1588" spc="-35" dirty="0">
                <a:latin typeface="Calibri"/>
                <a:cs typeface="Calibri"/>
              </a:rPr>
              <a:t> </a:t>
            </a:r>
            <a:r>
              <a:rPr sz="1588" i="1" spc="-44" dirty="0">
                <a:latin typeface="Calibri"/>
                <a:cs typeface="Calibri"/>
              </a:rPr>
              <a:t>—</a:t>
            </a:r>
            <a:r>
              <a:rPr sz="1588" i="1" dirty="0">
                <a:latin typeface="Calibri"/>
                <a:cs typeface="Calibri"/>
              </a:rPr>
              <a:t>	</a:t>
            </a:r>
            <a:r>
              <a:rPr sz="1588" spc="-18" dirty="0">
                <a:latin typeface="Calibri"/>
                <a:cs typeface="Calibri"/>
              </a:rPr>
              <a:t>0</a:t>
            </a:r>
            <a:r>
              <a:rPr sz="1588" i="1" spc="-18" dirty="0">
                <a:latin typeface="Calibri"/>
                <a:cs typeface="Calibri"/>
              </a:rPr>
              <a:t>.</a:t>
            </a:r>
            <a:r>
              <a:rPr sz="1588" spc="-18" dirty="0">
                <a:latin typeface="Calibri"/>
                <a:cs typeface="Calibri"/>
              </a:rPr>
              <a:t>592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2249173" y="816803"/>
            <a:ext cx="1787899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3" dirty="0">
                <a:latin typeface="Calibri"/>
                <a:cs typeface="Calibri"/>
              </a:rPr>
              <a:t> </a:t>
            </a:r>
            <a:r>
              <a:rPr sz="1588" i="1" spc="141" dirty="0">
                <a:latin typeface="Calibri"/>
                <a:cs typeface="Calibri"/>
              </a:rPr>
              <a:t>Wind</a:t>
            </a:r>
            <a:r>
              <a:rPr sz="1588" spc="141" dirty="0">
                <a:latin typeface="Calibri"/>
                <a:cs typeface="Calibri"/>
              </a:rPr>
              <a:t>)</a:t>
            </a:r>
            <a:r>
              <a:rPr sz="1588" spc="88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93" dirty="0">
                <a:latin typeface="Calibri"/>
                <a:cs typeface="Calibri"/>
              </a:rPr>
              <a:t> </a:t>
            </a:r>
            <a:r>
              <a:rPr sz="1588" spc="-18" dirty="0">
                <a:latin typeface="Calibri"/>
                <a:cs typeface="Calibri"/>
              </a:rPr>
              <a:t>0</a:t>
            </a:r>
            <a:r>
              <a:rPr sz="1588" i="1" spc="-18" dirty="0">
                <a:latin typeface="Calibri"/>
                <a:cs typeface="Calibri"/>
              </a:rPr>
              <a:t>.</a:t>
            </a:r>
            <a:r>
              <a:rPr sz="1588" spc="-18" dirty="0">
                <a:latin typeface="Calibri"/>
                <a:cs typeface="Calibri"/>
              </a:rPr>
              <a:t>048</a:t>
            </a:r>
            <a:endParaRPr sz="1588">
              <a:latin typeface="Calibri"/>
              <a:cs typeface="Calibri"/>
            </a:endParaRPr>
          </a:p>
        </p:txBody>
      </p:sp>
      <p:grpSp>
        <p:nvGrpSpPr>
          <p:cNvPr id="59" name="object 59"/>
          <p:cNvGrpSpPr/>
          <p:nvPr/>
        </p:nvGrpSpPr>
        <p:grpSpPr>
          <a:xfrm>
            <a:off x="4695062" y="4422859"/>
            <a:ext cx="3323104" cy="697006"/>
            <a:chOff x="3441469" y="5012574"/>
            <a:chExt cx="3766185" cy="789940"/>
          </a:xfrm>
        </p:grpSpPr>
        <p:pic>
          <p:nvPicPr>
            <p:cNvPr id="60" name="object 6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441469" y="5012574"/>
              <a:ext cx="236912" cy="241069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487737" y="5037137"/>
              <a:ext cx="146684" cy="146684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441469" y="5286894"/>
              <a:ext cx="236912" cy="241069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87737" y="5311457"/>
              <a:ext cx="146684" cy="146684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715789" y="5012574"/>
              <a:ext cx="236912" cy="241069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762057" y="5037137"/>
              <a:ext cx="146684" cy="146684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715789" y="5286894"/>
              <a:ext cx="236912" cy="241069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62057" y="5311457"/>
              <a:ext cx="146684" cy="146684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969326" y="5012574"/>
              <a:ext cx="236912" cy="241069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013517" y="5037137"/>
              <a:ext cx="146684" cy="146684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969326" y="5561214"/>
              <a:ext cx="236912" cy="241069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013517" y="5585777"/>
              <a:ext cx="146684" cy="146684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969326" y="5286894"/>
              <a:ext cx="236912" cy="241069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013517" y="5311457"/>
              <a:ext cx="146684" cy="146684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442363" y="5012574"/>
              <a:ext cx="236912" cy="241069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6487477" y="5037137"/>
              <a:ext cx="146684" cy="146684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442363" y="5561214"/>
              <a:ext cx="236912" cy="241069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487477" y="5585777"/>
              <a:ext cx="146684" cy="146684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442363" y="5286894"/>
              <a:ext cx="236912" cy="241069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487477" y="5311457"/>
              <a:ext cx="146684" cy="146684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716683" y="5012574"/>
              <a:ext cx="236912" cy="241069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6761797" y="5037137"/>
              <a:ext cx="146684" cy="146684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716683" y="5561214"/>
              <a:ext cx="236912" cy="241069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761797" y="5585777"/>
              <a:ext cx="146684" cy="146684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716683" y="5286894"/>
              <a:ext cx="236912" cy="241069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761797" y="5311457"/>
              <a:ext cx="146684" cy="146684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966065" y="5012574"/>
              <a:ext cx="241069" cy="241069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7013257" y="5037137"/>
              <a:ext cx="146684" cy="146684"/>
            </a:xfrm>
            <a:prstGeom prst="rect">
              <a:avLst/>
            </a:prstGeom>
          </p:spPr>
        </p:pic>
      </p:grp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26">
            <p14:nvContentPartPr>
              <p14:cNvPr id="88" name="Ink 87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692600" y="1263600"/>
              <a:ext cx="4578840" cy="5010480"/>
            </p14:xfrm>
          </p:contentPart>
        </mc:Choice>
        <mc:Fallback xmlns="">
          <p:pic>
            <p:nvPicPr>
              <p:cNvPr id="88" name="Ink 87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683240" y="1254240"/>
                <a:ext cx="4597560" cy="5029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8442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148"/>
    </mc:Choice>
    <mc:Fallback xmlns="">
      <p:transition spd="slow" advTm="471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487215" y="513433"/>
            <a:ext cx="1661832" cy="1661832"/>
            <a:chOff x="4339243" y="581891"/>
            <a:chExt cx="1883410" cy="18834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39243" y="581891"/>
              <a:ext cx="1882832" cy="188283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389119" y="609599"/>
              <a:ext cx="1783080" cy="1783080"/>
            </a:xfrm>
            <a:custGeom>
              <a:avLst/>
              <a:gdLst/>
              <a:ahLst/>
              <a:cxnLst/>
              <a:rect l="l" t="t" r="r" b="b"/>
              <a:pathLst>
                <a:path w="1783079" h="1783080">
                  <a:moveTo>
                    <a:pt x="0" y="891539"/>
                  </a:moveTo>
                  <a:lnTo>
                    <a:pt x="1319" y="842623"/>
                  </a:lnTo>
                  <a:lnTo>
                    <a:pt x="5231" y="794396"/>
                  </a:lnTo>
                  <a:lnTo>
                    <a:pt x="11668" y="746927"/>
                  </a:lnTo>
                  <a:lnTo>
                    <a:pt x="20563" y="700283"/>
                  </a:lnTo>
                  <a:lnTo>
                    <a:pt x="31846" y="654533"/>
                  </a:lnTo>
                  <a:lnTo>
                    <a:pt x="45451" y="609744"/>
                  </a:lnTo>
                  <a:lnTo>
                    <a:pt x="61309" y="565984"/>
                  </a:lnTo>
                  <a:lnTo>
                    <a:pt x="79351" y="523322"/>
                  </a:lnTo>
                  <a:lnTo>
                    <a:pt x="99512" y="481826"/>
                  </a:lnTo>
                  <a:lnTo>
                    <a:pt x="121721" y="441562"/>
                  </a:lnTo>
                  <a:lnTo>
                    <a:pt x="145911" y="402600"/>
                  </a:lnTo>
                  <a:lnTo>
                    <a:pt x="172015" y="365008"/>
                  </a:lnTo>
                  <a:lnTo>
                    <a:pt x="199964" y="328852"/>
                  </a:lnTo>
                  <a:lnTo>
                    <a:pt x="229690" y="294202"/>
                  </a:lnTo>
                  <a:lnTo>
                    <a:pt x="261125" y="261126"/>
                  </a:lnTo>
                  <a:lnTo>
                    <a:pt x="294202" y="229690"/>
                  </a:lnTo>
                  <a:lnTo>
                    <a:pt x="328852" y="199964"/>
                  </a:lnTo>
                  <a:lnTo>
                    <a:pt x="365008" y="172015"/>
                  </a:lnTo>
                  <a:lnTo>
                    <a:pt x="402600" y="145911"/>
                  </a:lnTo>
                  <a:lnTo>
                    <a:pt x="441562" y="121721"/>
                  </a:lnTo>
                  <a:lnTo>
                    <a:pt x="481825" y="99512"/>
                  </a:lnTo>
                  <a:lnTo>
                    <a:pt x="523322" y="79352"/>
                  </a:lnTo>
                  <a:lnTo>
                    <a:pt x="565984" y="61309"/>
                  </a:lnTo>
                  <a:lnTo>
                    <a:pt x="609744" y="45451"/>
                  </a:lnTo>
                  <a:lnTo>
                    <a:pt x="654533" y="31846"/>
                  </a:lnTo>
                  <a:lnTo>
                    <a:pt x="700283" y="20563"/>
                  </a:lnTo>
                  <a:lnTo>
                    <a:pt x="746927" y="11668"/>
                  </a:lnTo>
                  <a:lnTo>
                    <a:pt x="794396" y="5231"/>
                  </a:lnTo>
                  <a:lnTo>
                    <a:pt x="842623" y="1319"/>
                  </a:lnTo>
                  <a:lnTo>
                    <a:pt x="891539" y="0"/>
                  </a:lnTo>
                  <a:lnTo>
                    <a:pt x="940456" y="1319"/>
                  </a:lnTo>
                  <a:lnTo>
                    <a:pt x="988683" y="5231"/>
                  </a:lnTo>
                  <a:lnTo>
                    <a:pt x="1036152" y="11668"/>
                  </a:lnTo>
                  <a:lnTo>
                    <a:pt x="1082796" y="20563"/>
                  </a:lnTo>
                  <a:lnTo>
                    <a:pt x="1128546" y="31846"/>
                  </a:lnTo>
                  <a:lnTo>
                    <a:pt x="1173335" y="45451"/>
                  </a:lnTo>
                  <a:lnTo>
                    <a:pt x="1217095" y="61309"/>
                  </a:lnTo>
                  <a:lnTo>
                    <a:pt x="1259757" y="79352"/>
                  </a:lnTo>
                  <a:lnTo>
                    <a:pt x="1301253" y="99512"/>
                  </a:lnTo>
                  <a:lnTo>
                    <a:pt x="1341517" y="121721"/>
                  </a:lnTo>
                  <a:lnTo>
                    <a:pt x="1380479" y="145911"/>
                  </a:lnTo>
                  <a:lnTo>
                    <a:pt x="1418071" y="172015"/>
                  </a:lnTo>
                  <a:lnTo>
                    <a:pt x="1454227" y="199964"/>
                  </a:lnTo>
                  <a:lnTo>
                    <a:pt x="1488877" y="229690"/>
                  </a:lnTo>
                  <a:lnTo>
                    <a:pt x="1521953" y="261126"/>
                  </a:lnTo>
                  <a:lnTo>
                    <a:pt x="1553389" y="294202"/>
                  </a:lnTo>
                  <a:lnTo>
                    <a:pt x="1583115" y="328852"/>
                  </a:lnTo>
                  <a:lnTo>
                    <a:pt x="1611064" y="365008"/>
                  </a:lnTo>
                  <a:lnTo>
                    <a:pt x="1637168" y="402600"/>
                  </a:lnTo>
                  <a:lnTo>
                    <a:pt x="1661358" y="441562"/>
                  </a:lnTo>
                  <a:lnTo>
                    <a:pt x="1683567" y="481826"/>
                  </a:lnTo>
                  <a:lnTo>
                    <a:pt x="1703727" y="523322"/>
                  </a:lnTo>
                  <a:lnTo>
                    <a:pt x="1721770" y="565984"/>
                  </a:lnTo>
                  <a:lnTo>
                    <a:pt x="1737628" y="609744"/>
                  </a:lnTo>
                  <a:lnTo>
                    <a:pt x="1751233" y="654533"/>
                  </a:lnTo>
                  <a:lnTo>
                    <a:pt x="1762516" y="700283"/>
                  </a:lnTo>
                  <a:lnTo>
                    <a:pt x="1771411" y="746927"/>
                  </a:lnTo>
                  <a:lnTo>
                    <a:pt x="1777848" y="794396"/>
                  </a:lnTo>
                  <a:lnTo>
                    <a:pt x="1781760" y="842623"/>
                  </a:lnTo>
                  <a:lnTo>
                    <a:pt x="1783079" y="891539"/>
                  </a:lnTo>
                  <a:lnTo>
                    <a:pt x="1781760" y="940456"/>
                  </a:lnTo>
                  <a:lnTo>
                    <a:pt x="1777848" y="988683"/>
                  </a:lnTo>
                  <a:lnTo>
                    <a:pt x="1771411" y="1036152"/>
                  </a:lnTo>
                  <a:lnTo>
                    <a:pt x="1762516" y="1082796"/>
                  </a:lnTo>
                  <a:lnTo>
                    <a:pt x="1751233" y="1128546"/>
                  </a:lnTo>
                  <a:lnTo>
                    <a:pt x="1737628" y="1173335"/>
                  </a:lnTo>
                  <a:lnTo>
                    <a:pt x="1721770" y="1217095"/>
                  </a:lnTo>
                  <a:lnTo>
                    <a:pt x="1703727" y="1259757"/>
                  </a:lnTo>
                  <a:lnTo>
                    <a:pt x="1683567" y="1301253"/>
                  </a:lnTo>
                  <a:lnTo>
                    <a:pt x="1661358" y="1341517"/>
                  </a:lnTo>
                  <a:lnTo>
                    <a:pt x="1637168" y="1380479"/>
                  </a:lnTo>
                  <a:lnTo>
                    <a:pt x="1611064" y="1418071"/>
                  </a:lnTo>
                  <a:lnTo>
                    <a:pt x="1583115" y="1454227"/>
                  </a:lnTo>
                  <a:lnTo>
                    <a:pt x="1553389" y="1488877"/>
                  </a:lnTo>
                  <a:lnTo>
                    <a:pt x="1521953" y="1521953"/>
                  </a:lnTo>
                  <a:lnTo>
                    <a:pt x="1488877" y="1553389"/>
                  </a:lnTo>
                  <a:lnTo>
                    <a:pt x="1454227" y="1583115"/>
                  </a:lnTo>
                  <a:lnTo>
                    <a:pt x="1418071" y="1611064"/>
                  </a:lnTo>
                  <a:lnTo>
                    <a:pt x="1380479" y="1637168"/>
                  </a:lnTo>
                  <a:lnTo>
                    <a:pt x="1341517" y="1661358"/>
                  </a:lnTo>
                  <a:lnTo>
                    <a:pt x="1301253" y="1683567"/>
                  </a:lnTo>
                  <a:lnTo>
                    <a:pt x="1259757" y="1703727"/>
                  </a:lnTo>
                  <a:lnTo>
                    <a:pt x="1217095" y="1721770"/>
                  </a:lnTo>
                  <a:lnTo>
                    <a:pt x="1173335" y="1737628"/>
                  </a:lnTo>
                  <a:lnTo>
                    <a:pt x="1128546" y="1751233"/>
                  </a:lnTo>
                  <a:lnTo>
                    <a:pt x="1082796" y="1762516"/>
                  </a:lnTo>
                  <a:lnTo>
                    <a:pt x="1036152" y="1771411"/>
                  </a:lnTo>
                  <a:lnTo>
                    <a:pt x="988683" y="1777848"/>
                  </a:lnTo>
                  <a:lnTo>
                    <a:pt x="940456" y="1781760"/>
                  </a:lnTo>
                  <a:lnTo>
                    <a:pt x="891539" y="1783079"/>
                  </a:lnTo>
                  <a:lnTo>
                    <a:pt x="842623" y="1781760"/>
                  </a:lnTo>
                  <a:lnTo>
                    <a:pt x="794396" y="1777848"/>
                  </a:lnTo>
                  <a:lnTo>
                    <a:pt x="746927" y="1771411"/>
                  </a:lnTo>
                  <a:lnTo>
                    <a:pt x="700283" y="1762516"/>
                  </a:lnTo>
                  <a:lnTo>
                    <a:pt x="654533" y="1751233"/>
                  </a:lnTo>
                  <a:lnTo>
                    <a:pt x="609744" y="1737628"/>
                  </a:lnTo>
                  <a:lnTo>
                    <a:pt x="565984" y="1721770"/>
                  </a:lnTo>
                  <a:lnTo>
                    <a:pt x="523322" y="1703727"/>
                  </a:lnTo>
                  <a:lnTo>
                    <a:pt x="481825" y="1683567"/>
                  </a:lnTo>
                  <a:lnTo>
                    <a:pt x="441562" y="1661358"/>
                  </a:lnTo>
                  <a:lnTo>
                    <a:pt x="402600" y="1637168"/>
                  </a:lnTo>
                  <a:lnTo>
                    <a:pt x="365008" y="1611064"/>
                  </a:lnTo>
                  <a:lnTo>
                    <a:pt x="328852" y="1583115"/>
                  </a:lnTo>
                  <a:lnTo>
                    <a:pt x="294202" y="1553389"/>
                  </a:lnTo>
                  <a:lnTo>
                    <a:pt x="261125" y="1521953"/>
                  </a:lnTo>
                  <a:lnTo>
                    <a:pt x="229690" y="1488877"/>
                  </a:lnTo>
                  <a:lnTo>
                    <a:pt x="199964" y="1454227"/>
                  </a:lnTo>
                  <a:lnTo>
                    <a:pt x="172015" y="1418071"/>
                  </a:lnTo>
                  <a:lnTo>
                    <a:pt x="145911" y="1380479"/>
                  </a:lnTo>
                  <a:lnTo>
                    <a:pt x="121721" y="1341517"/>
                  </a:lnTo>
                  <a:lnTo>
                    <a:pt x="99512" y="1301253"/>
                  </a:lnTo>
                  <a:lnTo>
                    <a:pt x="79351" y="1259757"/>
                  </a:lnTo>
                  <a:lnTo>
                    <a:pt x="61309" y="1217095"/>
                  </a:lnTo>
                  <a:lnTo>
                    <a:pt x="45451" y="1173335"/>
                  </a:lnTo>
                  <a:lnTo>
                    <a:pt x="31846" y="1128546"/>
                  </a:lnTo>
                  <a:lnTo>
                    <a:pt x="20563" y="1082796"/>
                  </a:lnTo>
                  <a:lnTo>
                    <a:pt x="11668" y="1036152"/>
                  </a:lnTo>
                  <a:lnTo>
                    <a:pt x="5231" y="988683"/>
                  </a:lnTo>
                  <a:lnTo>
                    <a:pt x="1319" y="940456"/>
                  </a:lnTo>
                  <a:lnTo>
                    <a:pt x="0" y="89153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018309"/>
              <a:ext cx="236912" cy="23691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039177"/>
              <a:ext cx="146684" cy="14668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292628"/>
              <a:ext cx="236912" cy="23691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95837" y="1313497"/>
              <a:ext cx="146684" cy="14668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841269"/>
              <a:ext cx="236912" cy="23691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862137"/>
              <a:ext cx="146684" cy="14668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566949"/>
              <a:ext cx="236912" cy="23691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587817"/>
              <a:ext cx="146684" cy="14668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018309"/>
              <a:ext cx="236912" cy="23691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0157" y="1039177"/>
              <a:ext cx="146684" cy="14668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292628"/>
              <a:ext cx="236912" cy="23691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70157" y="1313497"/>
              <a:ext cx="146684" cy="14668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841269"/>
              <a:ext cx="236912" cy="23691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070157" y="1862137"/>
              <a:ext cx="146684" cy="14668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566949"/>
              <a:ext cx="236912" cy="236912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0157" y="1587817"/>
              <a:ext cx="146684" cy="146684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292628"/>
              <a:ext cx="241069" cy="23691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21617" y="1313497"/>
              <a:ext cx="146684" cy="14668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841269"/>
              <a:ext cx="241069" cy="236912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21617" y="1862137"/>
              <a:ext cx="146684" cy="146684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566949"/>
              <a:ext cx="241069" cy="236912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21617" y="1587817"/>
              <a:ext cx="146684" cy="14668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292628"/>
              <a:ext cx="241069" cy="236912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595937" y="1313497"/>
              <a:ext cx="146684" cy="146685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841269"/>
              <a:ext cx="241069" cy="236912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95937" y="1862137"/>
              <a:ext cx="146684" cy="146684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566949"/>
              <a:ext cx="241069" cy="236912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95937" y="1587817"/>
              <a:ext cx="146684" cy="146684"/>
            </a:xfrm>
            <a:prstGeom prst="rect">
              <a:avLst/>
            </a:prstGeom>
          </p:spPr>
        </p:pic>
      </p:grpSp>
      <p:grpSp>
        <p:nvGrpSpPr>
          <p:cNvPr id="33" name="object 33"/>
          <p:cNvGrpSpPr/>
          <p:nvPr/>
        </p:nvGrpSpPr>
        <p:grpSpPr>
          <a:xfrm>
            <a:off x="5784272" y="2464479"/>
            <a:ext cx="1074644" cy="535641"/>
            <a:chOff x="4675908" y="2793076"/>
            <a:chExt cx="1217930" cy="607060"/>
          </a:xfrm>
        </p:grpSpPr>
        <p:pic>
          <p:nvPicPr>
            <p:cNvPr id="34" name="object 3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675908" y="2793076"/>
              <a:ext cx="1217814" cy="606828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975167" y="2913611"/>
              <a:ext cx="610985" cy="382385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4724399" y="2819399"/>
              <a:ext cx="1117600" cy="508000"/>
            </a:xfrm>
            <a:custGeom>
              <a:avLst/>
              <a:gdLst/>
              <a:ahLst/>
              <a:cxnLst/>
              <a:rect l="l" t="t" r="r" b="b"/>
              <a:pathLst>
                <a:path w="1117600" h="508000">
                  <a:moveTo>
                    <a:pt x="0" y="0"/>
                  </a:moveTo>
                  <a:lnTo>
                    <a:pt x="1117599" y="0"/>
                  </a:lnTo>
                  <a:lnTo>
                    <a:pt x="1117599" y="507999"/>
                  </a:lnTo>
                  <a:lnTo>
                    <a:pt x="0" y="507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5831261" y="2579594"/>
            <a:ext cx="977713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263352">
              <a:spcBef>
                <a:spcPts val="88"/>
              </a:spcBef>
            </a:pPr>
            <a:r>
              <a:rPr sz="1588" spc="-18" dirty="0">
                <a:latin typeface="Times New Roman"/>
                <a:cs typeface="Times New Roman"/>
              </a:rPr>
              <a:t>Temp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3653526" y="2904565"/>
            <a:ext cx="2721349" cy="1265704"/>
            <a:chOff x="2261062" y="3291840"/>
            <a:chExt cx="3084195" cy="1434465"/>
          </a:xfrm>
        </p:grpSpPr>
        <p:pic>
          <p:nvPicPr>
            <p:cNvPr id="39" name="object 3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61062" y="3291840"/>
              <a:ext cx="3071552" cy="1433945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2313432" y="3327399"/>
              <a:ext cx="2969895" cy="1320800"/>
            </a:xfrm>
            <a:custGeom>
              <a:avLst/>
              <a:gdLst/>
              <a:ahLst/>
              <a:cxnLst/>
              <a:rect l="l" t="t" r="r" b="b"/>
              <a:pathLst>
                <a:path w="2969895" h="1320800">
                  <a:moveTo>
                    <a:pt x="2969767" y="0"/>
                  </a:moveTo>
                  <a:lnTo>
                    <a:pt x="0" y="132079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1" name="object 4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224548" y="3300153"/>
              <a:ext cx="120534" cy="1413163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283199" y="3327399"/>
              <a:ext cx="2540" cy="1320800"/>
            </a:xfrm>
            <a:custGeom>
              <a:avLst/>
              <a:gdLst/>
              <a:ahLst/>
              <a:cxnLst/>
              <a:rect l="l" t="t" r="r" b="b"/>
              <a:pathLst>
                <a:path w="2539" h="1320800">
                  <a:moveTo>
                    <a:pt x="0" y="0"/>
                  </a:moveTo>
                  <a:lnTo>
                    <a:pt x="2031" y="132079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43" name="object 43"/>
            <p:cNvSpPr/>
            <p:nvPr/>
          </p:nvSpPr>
          <p:spPr>
            <a:xfrm>
              <a:off x="3420242" y="3762961"/>
              <a:ext cx="371475" cy="237490"/>
            </a:xfrm>
            <a:custGeom>
              <a:avLst/>
              <a:gdLst/>
              <a:ahLst/>
              <a:cxnLst/>
              <a:rect l="l" t="t" r="r" b="b"/>
              <a:pathLst>
                <a:path w="371475" h="237489">
                  <a:moveTo>
                    <a:pt x="50873" y="78739"/>
                  </a:moveTo>
                  <a:lnTo>
                    <a:pt x="43463" y="82550"/>
                  </a:lnTo>
                  <a:lnTo>
                    <a:pt x="37959" y="86360"/>
                  </a:lnTo>
                  <a:lnTo>
                    <a:pt x="27034" y="91439"/>
                  </a:lnTo>
                  <a:lnTo>
                    <a:pt x="19991" y="95250"/>
                  </a:lnTo>
                  <a:lnTo>
                    <a:pt x="13233" y="99060"/>
                  </a:lnTo>
                  <a:lnTo>
                    <a:pt x="2773" y="104139"/>
                  </a:lnTo>
                  <a:lnTo>
                    <a:pt x="18808" y="104139"/>
                  </a:lnTo>
                  <a:lnTo>
                    <a:pt x="20236" y="106679"/>
                  </a:lnTo>
                  <a:lnTo>
                    <a:pt x="21955" y="109219"/>
                  </a:lnTo>
                  <a:lnTo>
                    <a:pt x="25598" y="116839"/>
                  </a:lnTo>
                  <a:lnTo>
                    <a:pt x="27152" y="120650"/>
                  </a:lnTo>
                  <a:lnTo>
                    <a:pt x="31531" y="130810"/>
                  </a:lnTo>
                  <a:lnTo>
                    <a:pt x="33656" y="135889"/>
                  </a:lnTo>
                  <a:lnTo>
                    <a:pt x="48849" y="168910"/>
                  </a:lnTo>
                  <a:lnTo>
                    <a:pt x="54484" y="181610"/>
                  </a:lnTo>
                  <a:lnTo>
                    <a:pt x="56403" y="185419"/>
                  </a:lnTo>
                  <a:lnTo>
                    <a:pt x="58018" y="189229"/>
                  </a:lnTo>
                  <a:lnTo>
                    <a:pt x="62120" y="198119"/>
                  </a:lnTo>
                  <a:lnTo>
                    <a:pt x="70937" y="220979"/>
                  </a:lnTo>
                  <a:lnTo>
                    <a:pt x="70451" y="222250"/>
                  </a:lnTo>
                  <a:lnTo>
                    <a:pt x="68510" y="224789"/>
                  </a:lnTo>
                  <a:lnTo>
                    <a:pt x="65787" y="227329"/>
                  </a:lnTo>
                  <a:lnTo>
                    <a:pt x="61313" y="229869"/>
                  </a:lnTo>
                  <a:lnTo>
                    <a:pt x="58454" y="231139"/>
                  </a:lnTo>
                  <a:lnTo>
                    <a:pt x="56180" y="233679"/>
                  </a:lnTo>
                  <a:lnTo>
                    <a:pt x="54491" y="236219"/>
                  </a:lnTo>
                  <a:lnTo>
                    <a:pt x="55416" y="237489"/>
                  </a:lnTo>
                  <a:lnTo>
                    <a:pt x="56691" y="237489"/>
                  </a:lnTo>
                  <a:lnTo>
                    <a:pt x="58216" y="236219"/>
                  </a:lnTo>
                  <a:lnTo>
                    <a:pt x="69244" y="231139"/>
                  </a:lnTo>
                  <a:lnTo>
                    <a:pt x="76018" y="227329"/>
                  </a:lnTo>
                  <a:lnTo>
                    <a:pt x="82871" y="224789"/>
                  </a:lnTo>
                  <a:lnTo>
                    <a:pt x="85841" y="223519"/>
                  </a:lnTo>
                  <a:lnTo>
                    <a:pt x="94475" y="219710"/>
                  </a:lnTo>
                  <a:lnTo>
                    <a:pt x="98823" y="217169"/>
                  </a:lnTo>
                  <a:lnTo>
                    <a:pt x="102271" y="215900"/>
                  </a:lnTo>
                  <a:lnTo>
                    <a:pt x="104453" y="214629"/>
                  </a:lnTo>
                  <a:lnTo>
                    <a:pt x="107431" y="213360"/>
                  </a:lnTo>
                  <a:lnTo>
                    <a:pt x="91098" y="213360"/>
                  </a:lnTo>
                  <a:lnTo>
                    <a:pt x="90039" y="212089"/>
                  </a:lnTo>
                  <a:lnTo>
                    <a:pt x="89042" y="210819"/>
                  </a:lnTo>
                  <a:lnTo>
                    <a:pt x="86953" y="208279"/>
                  </a:lnTo>
                  <a:lnTo>
                    <a:pt x="83753" y="201929"/>
                  </a:lnTo>
                  <a:lnTo>
                    <a:pt x="78718" y="191769"/>
                  </a:lnTo>
                  <a:lnTo>
                    <a:pt x="77840" y="189229"/>
                  </a:lnTo>
                  <a:lnTo>
                    <a:pt x="68925" y="168910"/>
                  </a:lnTo>
                  <a:lnTo>
                    <a:pt x="68389" y="168910"/>
                  </a:lnTo>
                  <a:lnTo>
                    <a:pt x="64985" y="161289"/>
                  </a:lnTo>
                  <a:lnTo>
                    <a:pt x="64230" y="160019"/>
                  </a:lnTo>
                  <a:lnTo>
                    <a:pt x="63996" y="158750"/>
                  </a:lnTo>
                  <a:lnTo>
                    <a:pt x="64573" y="156210"/>
                  </a:lnTo>
                  <a:lnTo>
                    <a:pt x="65490" y="156210"/>
                  </a:lnTo>
                  <a:lnTo>
                    <a:pt x="67036" y="154939"/>
                  </a:lnTo>
                  <a:lnTo>
                    <a:pt x="72137" y="152400"/>
                  </a:lnTo>
                  <a:lnTo>
                    <a:pt x="73718" y="152400"/>
                  </a:lnTo>
                  <a:lnTo>
                    <a:pt x="75686" y="151129"/>
                  </a:lnTo>
                  <a:lnTo>
                    <a:pt x="77929" y="149860"/>
                  </a:lnTo>
                  <a:lnTo>
                    <a:pt x="60915" y="149860"/>
                  </a:lnTo>
                  <a:lnTo>
                    <a:pt x="56051" y="140969"/>
                  </a:lnTo>
                  <a:lnTo>
                    <a:pt x="51780" y="132079"/>
                  </a:lnTo>
                  <a:lnTo>
                    <a:pt x="47631" y="123189"/>
                  </a:lnTo>
                  <a:lnTo>
                    <a:pt x="43605" y="115569"/>
                  </a:lnTo>
                  <a:lnTo>
                    <a:pt x="39701" y="106679"/>
                  </a:lnTo>
                  <a:lnTo>
                    <a:pt x="36917" y="101600"/>
                  </a:lnTo>
                  <a:lnTo>
                    <a:pt x="35980" y="96519"/>
                  </a:lnTo>
                  <a:lnTo>
                    <a:pt x="37795" y="92710"/>
                  </a:lnTo>
                  <a:lnTo>
                    <a:pt x="42499" y="88900"/>
                  </a:lnTo>
                  <a:lnTo>
                    <a:pt x="50998" y="83819"/>
                  </a:lnTo>
                  <a:lnTo>
                    <a:pt x="52078" y="83819"/>
                  </a:lnTo>
                  <a:lnTo>
                    <a:pt x="52329" y="82550"/>
                  </a:lnTo>
                  <a:lnTo>
                    <a:pt x="52230" y="81279"/>
                  </a:lnTo>
                  <a:lnTo>
                    <a:pt x="51645" y="80010"/>
                  </a:lnTo>
                  <a:lnTo>
                    <a:pt x="51301" y="80010"/>
                  </a:lnTo>
                  <a:lnTo>
                    <a:pt x="50873" y="78739"/>
                  </a:lnTo>
                  <a:close/>
                </a:path>
                <a:path w="371475" h="237489">
                  <a:moveTo>
                    <a:pt x="110262" y="210819"/>
                  </a:moveTo>
                  <a:lnTo>
                    <a:pt x="104457" y="210819"/>
                  </a:lnTo>
                  <a:lnTo>
                    <a:pt x="101051" y="212089"/>
                  </a:lnTo>
                  <a:lnTo>
                    <a:pt x="95957" y="213360"/>
                  </a:lnTo>
                  <a:lnTo>
                    <a:pt x="109352" y="213360"/>
                  </a:lnTo>
                  <a:lnTo>
                    <a:pt x="109842" y="212089"/>
                  </a:lnTo>
                  <a:lnTo>
                    <a:pt x="110257" y="212089"/>
                  </a:lnTo>
                  <a:lnTo>
                    <a:pt x="110262" y="210819"/>
                  </a:lnTo>
                  <a:close/>
                </a:path>
                <a:path w="371475" h="237489">
                  <a:moveTo>
                    <a:pt x="157096" y="121919"/>
                  </a:moveTo>
                  <a:lnTo>
                    <a:pt x="137745" y="121919"/>
                  </a:lnTo>
                  <a:lnTo>
                    <a:pt x="145445" y="137160"/>
                  </a:lnTo>
                  <a:lnTo>
                    <a:pt x="148220" y="143510"/>
                  </a:lnTo>
                  <a:lnTo>
                    <a:pt x="150682" y="148589"/>
                  </a:lnTo>
                  <a:lnTo>
                    <a:pt x="160517" y="170179"/>
                  </a:lnTo>
                  <a:lnTo>
                    <a:pt x="161627" y="172719"/>
                  </a:lnTo>
                  <a:lnTo>
                    <a:pt x="161827" y="173989"/>
                  </a:lnTo>
                  <a:lnTo>
                    <a:pt x="160012" y="179069"/>
                  </a:lnTo>
                  <a:lnTo>
                    <a:pt x="157850" y="181610"/>
                  </a:lnTo>
                  <a:lnTo>
                    <a:pt x="150327" y="185419"/>
                  </a:lnTo>
                  <a:lnTo>
                    <a:pt x="147410" y="187960"/>
                  </a:lnTo>
                  <a:lnTo>
                    <a:pt x="145878" y="190500"/>
                  </a:lnTo>
                  <a:lnTo>
                    <a:pt x="146119" y="191769"/>
                  </a:lnTo>
                  <a:lnTo>
                    <a:pt x="146349" y="191769"/>
                  </a:lnTo>
                  <a:lnTo>
                    <a:pt x="146756" y="193039"/>
                  </a:lnTo>
                  <a:lnTo>
                    <a:pt x="147121" y="193039"/>
                  </a:lnTo>
                  <a:lnTo>
                    <a:pt x="147664" y="194310"/>
                  </a:lnTo>
                  <a:lnTo>
                    <a:pt x="155498" y="189229"/>
                  </a:lnTo>
                  <a:lnTo>
                    <a:pt x="160701" y="185419"/>
                  </a:lnTo>
                  <a:lnTo>
                    <a:pt x="165842" y="182879"/>
                  </a:lnTo>
                  <a:lnTo>
                    <a:pt x="170298" y="180339"/>
                  </a:lnTo>
                  <a:lnTo>
                    <a:pt x="176639" y="177800"/>
                  </a:lnTo>
                  <a:lnTo>
                    <a:pt x="194767" y="170179"/>
                  </a:lnTo>
                  <a:lnTo>
                    <a:pt x="200775" y="168910"/>
                  </a:lnTo>
                  <a:lnTo>
                    <a:pt x="201849" y="168910"/>
                  </a:lnTo>
                  <a:lnTo>
                    <a:pt x="202187" y="167639"/>
                  </a:lnTo>
                  <a:lnTo>
                    <a:pt x="180576" y="167639"/>
                  </a:lnTo>
                  <a:lnTo>
                    <a:pt x="177998" y="165100"/>
                  </a:lnTo>
                  <a:lnTo>
                    <a:pt x="176057" y="162560"/>
                  </a:lnTo>
                  <a:lnTo>
                    <a:pt x="173903" y="157479"/>
                  </a:lnTo>
                  <a:lnTo>
                    <a:pt x="167587" y="143510"/>
                  </a:lnTo>
                  <a:lnTo>
                    <a:pt x="164092" y="137160"/>
                  </a:lnTo>
                  <a:lnTo>
                    <a:pt x="161569" y="132079"/>
                  </a:lnTo>
                  <a:lnTo>
                    <a:pt x="160017" y="128269"/>
                  </a:lnTo>
                  <a:lnTo>
                    <a:pt x="157096" y="121919"/>
                  </a:lnTo>
                  <a:close/>
                </a:path>
                <a:path w="371475" h="237489">
                  <a:moveTo>
                    <a:pt x="201976" y="165100"/>
                  </a:moveTo>
                  <a:lnTo>
                    <a:pt x="196286" y="165100"/>
                  </a:lnTo>
                  <a:lnTo>
                    <a:pt x="191763" y="166369"/>
                  </a:lnTo>
                  <a:lnTo>
                    <a:pt x="182703" y="167639"/>
                  </a:lnTo>
                  <a:lnTo>
                    <a:pt x="202645" y="167639"/>
                  </a:lnTo>
                  <a:lnTo>
                    <a:pt x="202384" y="166369"/>
                  </a:lnTo>
                  <a:lnTo>
                    <a:pt x="201976" y="165100"/>
                  </a:lnTo>
                  <a:close/>
                </a:path>
                <a:path w="371475" h="237489">
                  <a:moveTo>
                    <a:pt x="128518" y="60960"/>
                  </a:moveTo>
                  <a:lnTo>
                    <a:pt x="107638" y="60960"/>
                  </a:lnTo>
                  <a:lnTo>
                    <a:pt x="108473" y="62229"/>
                  </a:lnTo>
                  <a:lnTo>
                    <a:pt x="110632" y="64769"/>
                  </a:lnTo>
                  <a:lnTo>
                    <a:pt x="113786" y="71119"/>
                  </a:lnTo>
                  <a:lnTo>
                    <a:pt x="118742" y="81279"/>
                  </a:lnTo>
                  <a:lnTo>
                    <a:pt x="122596" y="90169"/>
                  </a:lnTo>
                  <a:lnTo>
                    <a:pt x="126440" y="97789"/>
                  </a:lnTo>
                  <a:lnTo>
                    <a:pt x="134095" y="115569"/>
                  </a:lnTo>
                  <a:lnTo>
                    <a:pt x="133517" y="115569"/>
                  </a:lnTo>
                  <a:lnTo>
                    <a:pt x="131664" y="116839"/>
                  </a:lnTo>
                  <a:lnTo>
                    <a:pt x="128535" y="118110"/>
                  </a:lnTo>
                  <a:lnTo>
                    <a:pt x="78229" y="143510"/>
                  </a:lnTo>
                  <a:lnTo>
                    <a:pt x="74502" y="144779"/>
                  </a:lnTo>
                  <a:lnTo>
                    <a:pt x="65906" y="148589"/>
                  </a:lnTo>
                  <a:lnTo>
                    <a:pt x="61377" y="149860"/>
                  </a:lnTo>
                  <a:lnTo>
                    <a:pt x="77929" y="149860"/>
                  </a:lnTo>
                  <a:lnTo>
                    <a:pt x="82415" y="147319"/>
                  </a:lnTo>
                  <a:lnTo>
                    <a:pt x="87213" y="146050"/>
                  </a:lnTo>
                  <a:lnTo>
                    <a:pt x="97664" y="140969"/>
                  </a:lnTo>
                  <a:lnTo>
                    <a:pt x="101085" y="139700"/>
                  </a:lnTo>
                  <a:lnTo>
                    <a:pt x="104313" y="138429"/>
                  </a:lnTo>
                  <a:lnTo>
                    <a:pt x="106687" y="137160"/>
                  </a:lnTo>
                  <a:lnTo>
                    <a:pt x="109821" y="134619"/>
                  </a:lnTo>
                  <a:lnTo>
                    <a:pt x="128233" y="125729"/>
                  </a:lnTo>
                  <a:lnTo>
                    <a:pt x="133624" y="123189"/>
                  </a:lnTo>
                  <a:lnTo>
                    <a:pt x="136472" y="121919"/>
                  </a:lnTo>
                  <a:lnTo>
                    <a:pt x="157096" y="121919"/>
                  </a:lnTo>
                  <a:lnTo>
                    <a:pt x="152424" y="111760"/>
                  </a:lnTo>
                  <a:lnTo>
                    <a:pt x="144056" y="93979"/>
                  </a:lnTo>
                  <a:lnTo>
                    <a:pt x="139838" y="85089"/>
                  </a:lnTo>
                  <a:lnTo>
                    <a:pt x="136316" y="77469"/>
                  </a:lnTo>
                  <a:lnTo>
                    <a:pt x="130503" y="66039"/>
                  </a:lnTo>
                  <a:lnTo>
                    <a:pt x="128518" y="60960"/>
                  </a:lnTo>
                  <a:close/>
                </a:path>
                <a:path w="371475" h="237489">
                  <a:moveTo>
                    <a:pt x="241454" y="50800"/>
                  </a:moveTo>
                  <a:lnTo>
                    <a:pt x="222620" y="55879"/>
                  </a:lnTo>
                  <a:lnTo>
                    <a:pt x="213812" y="60960"/>
                  </a:lnTo>
                  <a:lnTo>
                    <a:pt x="207012" y="64769"/>
                  </a:lnTo>
                  <a:lnTo>
                    <a:pt x="191604" y="99060"/>
                  </a:lnTo>
                  <a:lnTo>
                    <a:pt x="192571" y="110489"/>
                  </a:lnTo>
                  <a:lnTo>
                    <a:pt x="219428" y="144779"/>
                  </a:lnTo>
                  <a:lnTo>
                    <a:pt x="226463" y="147319"/>
                  </a:lnTo>
                  <a:lnTo>
                    <a:pt x="247295" y="147319"/>
                  </a:lnTo>
                  <a:lnTo>
                    <a:pt x="253864" y="146050"/>
                  </a:lnTo>
                  <a:lnTo>
                    <a:pt x="260223" y="143510"/>
                  </a:lnTo>
                  <a:lnTo>
                    <a:pt x="262088" y="142239"/>
                  </a:lnTo>
                  <a:lnTo>
                    <a:pt x="246703" y="142239"/>
                  </a:lnTo>
                  <a:lnTo>
                    <a:pt x="240376" y="140969"/>
                  </a:lnTo>
                  <a:lnTo>
                    <a:pt x="209251" y="106679"/>
                  </a:lnTo>
                  <a:lnTo>
                    <a:pt x="205592" y="90169"/>
                  </a:lnTo>
                  <a:lnTo>
                    <a:pt x="205717" y="83819"/>
                  </a:lnTo>
                  <a:lnTo>
                    <a:pt x="229850" y="57150"/>
                  </a:lnTo>
                  <a:lnTo>
                    <a:pt x="266045" y="57150"/>
                  </a:lnTo>
                  <a:lnTo>
                    <a:pt x="260224" y="54610"/>
                  </a:lnTo>
                  <a:lnTo>
                    <a:pt x="250847" y="52069"/>
                  </a:lnTo>
                  <a:lnTo>
                    <a:pt x="241454" y="50800"/>
                  </a:lnTo>
                  <a:close/>
                </a:path>
                <a:path w="371475" h="237489">
                  <a:moveTo>
                    <a:pt x="266045" y="57150"/>
                  </a:moveTo>
                  <a:lnTo>
                    <a:pt x="236009" y="57150"/>
                  </a:lnTo>
                  <a:lnTo>
                    <a:pt x="248372" y="59689"/>
                  </a:lnTo>
                  <a:lnTo>
                    <a:pt x="254189" y="63500"/>
                  </a:lnTo>
                  <a:lnTo>
                    <a:pt x="277192" y="101600"/>
                  </a:lnTo>
                  <a:lnTo>
                    <a:pt x="277260" y="116839"/>
                  </a:lnTo>
                  <a:lnTo>
                    <a:pt x="275549" y="121919"/>
                  </a:lnTo>
                  <a:lnTo>
                    <a:pt x="246703" y="142239"/>
                  </a:lnTo>
                  <a:lnTo>
                    <a:pt x="262088" y="142239"/>
                  </a:lnTo>
                  <a:lnTo>
                    <a:pt x="290524" y="105410"/>
                  </a:lnTo>
                  <a:lnTo>
                    <a:pt x="291382" y="96519"/>
                  </a:lnTo>
                  <a:lnTo>
                    <a:pt x="290377" y="87629"/>
                  </a:lnTo>
                  <a:lnTo>
                    <a:pt x="287510" y="80010"/>
                  </a:lnTo>
                  <a:lnTo>
                    <a:pt x="282599" y="71119"/>
                  </a:lnTo>
                  <a:lnTo>
                    <a:pt x="276414" y="63500"/>
                  </a:lnTo>
                  <a:lnTo>
                    <a:pt x="268956" y="58419"/>
                  </a:lnTo>
                  <a:lnTo>
                    <a:pt x="266045" y="57150"/>
                  </a:lnTo>
                  <a:close/>
                </a:path>
                <a:path w="371475" h="237489">
                  <a:moveTo>
                    <a:pt x="16118" y="104139"/>
                  </a:moveTo>
                  <a:lnTo>
                    <a:pt x="1557" y="104139"/>
                  </a:lnTo>
                  <a:lnTo>
                    <a:pt x="0" y="105410"/>
                  </a:lnTo>
                  <a:lnTo>
                    <a:pt x="308" y="105410"/>
                  </a:lnTo>
                  <a:lnTo>
                    <a:pt x="599" y="106679"/>
                  </a:lnTo>
                  <a:lnTo>
                    <a:pt x="1112" y="107950"/>
                  </a:lnTo>
                  <a:lnTo>
                    <a:pt x="1588" y="107950"/>
                  </a:lnTo>
                  <a:lnTo>
                    <a:pt x="2303" y="109219"/>
                  </a:lnTo>
                  <a:lnTo>
                    <a:pt x="3615" y="109219"/>
                  </a:lnTo>
                  <a:lnTo>
                    <a:pt x="5924" y="107950"/>
                  </a:lnTo>
                  <a:lnTo>
                    <a:pt x="13510" y="105410"/>
                  </a:lnTo>
                  <a:lnTo>
                    <a:pt x="16118" y="104139"/>
                  </a:lnTo>
                  <a:close/>
                </a:path>
                <a:path w="371475" h="237489">
                  <a:moveTo>
                    <a:pt x="314345" y="35560"/>
                  </a:moveTo>
                  <a:lnTo>
                    <a:pt x="299121" y="35560"/>
                  </a:lnTo>
                  <a:lnTo>
                    <a:pt x="300147" y="38100"/>
                  </a:lnTo>
                  <a:lnTo>
                    <a:pt x="301106" y="39369"/>
                  </a:lnTo>
                  <a:lnTo>
                    <a:pt x="303905" y="45719"/>
                  </a:lnTo>
                  <a:lnTo>
                    <a:pt x="309163" y="57150"/>
                  </a:lnTo>
                  <a:lnTo>
                    <a:pt x="319496" y="80010"/>
                  </a:lnTo>
                  <a:lnTo>
                    <a:pt x="323885" y="88900"/>
                  </a:lnTo>
                  <a:lnTo>
                    <a:pt x="327138" y="95250"/>
                  </a:lnTo>
                  <a:lnTo>
                    <a:pt x="331370" y="99060"/>
                  </a:lnTo>
                  <a:lnTo>
                    <a:pt x="334341" y="101600"/>
                  </a:lnTo>
                  <a:lnTo>
                    <a:pt x="341995" y="102869"/>
                  </a:lnTo>
                  <a:lnTo>
                    <a:pt x="346106" y="101600"/>
                  </a:lnTo>
                  <a:lnTo>
                    <a:pt x="356722" y="96519"/>
                  </a:lnTo>
                  <a:lnTo>
                    <a:pt x="361369" y="93979"/>
                  </a:lnTo>
                  <a:lnTo>
                    <a:pt x="363826" y="91439"/>
                  </a:lnTo>
                  <a:lnTo>
                    <a:pt x="346453" y="91439"/>
                  </a:lnTo>
                  <a:lnTo>
                    <a:pt x="340631" y="88900"/>
                  </a:lnTo>
                  <a:lnTo>
                    <a:pt x="337515" y="85089"/>
                  </a:lnTo>
                  <a:lnTo>
                    <a:pt x="334206" y="77469"/>
                  </a:lnTo>
                  <a:lnTo>
                    <a:pt x="321807" y="50800"/>
                  </a:lnTo>
                  <a:lnTo>
                    <a:pt x="314345" y="35560"/>
                  </a:lnTo>
                  <a:close/>
                </a:path>
                <a:path w="371475" h="237489">
                  <a:moveTo>
                    <a:pt x="369147" y="76200"/>
                  </a:moveTo>
                  <a:lnTo>
                    <a:pt x="368564" y="76200"/>
                  </a:lnTo>
                  <a:lnTo>
                    <a:pt x="367023" y="77469"/>
                  </a:lnTo>
                  <a:lnTo>
                    <a:pt x="365381" y="80010"/>
                  </a:lnTo>
                  <a:lnTo>
                    <a:pt x="363886" y="82550"/>
                  </a:lnTo>
                  <a:lnTo>
                    <a:pt x="358118" y="87629"/>
                  </a:lnTo>
                  <a:lnTo>
                    <a:pt x="355018" y="88900"/>
                  </a:lnTo>
                  <a:lnTo>
                    <a:pt x="349680" y="91439"/>
                  </a:lnTo>
                  <a:lnTo>
                    <a:pt x="363826" y="91439"/>
                  </a:lnTo>
                  <a:lnTo>
                    <a:pt x="367512" y="87629"/>
                  </a:lnTo>
                  <a:lnTo>
                    <a:pt x="369759" y="83819"/>
                  </a:lnTo>
                  <a:lnTo>
                    <a:pt x="371181" y="78739"/>
                  </a:lnTo>
                  <a:lnTo>
                    <a:pt x="370949" y="77469"/>
                  </a:lnTo>
                  <a:lnTo>
                    <a:pt x="370246" y="77469"/>
                  </a:lnTo>
                  <a:lnTo>
                    <a:pt x="369147" y="76200"/>
                  </a:lnTo>
                  <a:close/>
                </a:path>
                <a:path w="371475" h="237489">
                  <a:moveTo>
                    <a:pt x="138851" y="38100"/>
                  </a:moveTo>
                  <a:lnTo>
                    <a:pt x="129899" y="43179"/>
                  </a:lnTo>
                  <a:lnTo>
                    <a:pt x="123440" y="46989"/>
                  </a:lnTo>
                  <a:lnTo>
                    <a:pt x="113286" y="52069"/>
                  </a:lnTo>
                  <a:lnTo>
                    <a:pt x="100797" y="57150"/>
                  </a:lnTo>
                  <a:lnTo>
                    <a:pt x="93967" y="59689"/>
                  </a:lnTo>
                  <a:lnTo>
                    <a:pt x="93361" y="59689"/>
                  </a:lnTo>
                  <a:lnTo>
                    <a:pt x="91998" y="60960"/>
                  </a:lnTo>
                  <a:lnTo>
                    <a:pt x="89879" y="62229"/>
                  </a:lnTo>
                  <a:lnTo>
                    <a:pt x="90512" y="63500"/>
                  </a:lnTo>
                  <a:lnTo>
                    <a:pt x="91246" y="64769"/>
                  </a:lnTo>
                  <a:lnTo>
                    <a:pt x="92081" y="66039"/>
                  </a:lnTo>
                  <a:lnTo>
                    <a:pt x="93184" y="66039"/>
                  </a:lnTo>
                  <a:lnTo>
                    <a:pt x="94338" y="64769"/>
                  </a:lnTo>
                  <a:lnTo>
                    <a:pt x="95544" y="64769"/>
                  </a:lnTo>
                  <a:lnTo>
                    <a:pt x="102535" y="62229"/>
                  </a:lnTo>
                  <a:lnTo>
                    <a:pt x="106279" y="60960"/>
                  </a:lnTo>
                  <a:lnTo>
                    <a:pt x="128071" y="60960"/>
                  </a:lnTo>
                  <a:lnTo>
                    <a:pt x="127690" y="59689"/>
                  </a:lnTo>
                  <a:lnTo>
                    <a:pt x="126010" y="55879"/>
                  </a:lnTo>
                  <a:lnTo>
                    <a:pt x="125747" y="54610"/>
                  </a:lnTo>
                  <a:lnTo>
                    <a:pt x="126580" y="52069"/>
                  </a:lnTo>
                  <a:lnTo>
                    <a:pt x="127845" y="50800"/>
                  </a:lnTo>
                  <a:lnTo>
                    <a:pt x="129589" y="49529"/>
                  </a:lnTo>
                  <a:lnTo>
                    <a:pt x="131813" y="48260"/>
                  </a:lnTo>
                  <a:lnTo>
                    <a:pt x="135253" y="46989"/>
                  </a:lnTo>
                  <a:lnTo>
                    <a:pt x="138015" y="44450"/>
                  </a:lnTo>
                  <a:lnTo>
                    <a:pt x="140101" y="43179"/>
                  </a:lnTo>
                  <a:lnTo>
                    <a:pt x="139851" y="41910"/>
                  </a:lnTo>
                  <a:lnTo>
                    <a:pt x="139434" y="40639"/>
                  </a:lnTo>
                  <a:lnTo>
                    <a:pt x="138851" y="38100"/>
                  </a:lnTo>
                  <a:close/>
                </a:path>
                <a:path w="371475" h="237489">
                  <a:moveTo>
                    <a:pt x="298011" y="0"/>
                  </a:moveTo>
                  <a:lnTo>
                    <a:pt x="294857" y="1269"/>
                  </a:lnTo>
                  <a:lnTo>
                    <a:pt x="294976" y="5079"/>
                  </a:lnTo>
                  <a:lnTo>
                    <a:pt x="295506" y="12700"/>
                  </a:lnTo>
                  <a:lnTo>
                    <a:pt x="295573" y="16510"/>
                  </a:lnTo>
                  <a:lnTo>
                    <a:pt x="295405" y="17779"/>
                  </a:lnTo>
                  <a:lnTo>
                    <a:pt x="294974" y="21589"/>
                  </a:lnTo>
                  <a:lnTo>
                    <a:pt x="294091" y="24129"/>
                  </a:lnTo>
                  <a:lnTo>
                    <a:pt x="291424" y="30479"/>
                  </a:lnTo>
                  <a:lnTo>
                    <a:pt x="290065" y="33019"/>
                  </a:lnTo>
                  <a:lnTo>
                    <a:pt x="288682" y="34289"/>
                  </a:lnTo>
                  <a:lnTo>
                    <a:pt x="286637" y="36829"/>
                  </a:lnTo>
                  <a:lnTo>
                    <a:pt x="285480" y="38100"/>
                  </a:lnTo>
                  <a:lnTo>
                    <a:pt x="284937" y="39369"/>
                  </a:lnTo>
                  <a:lnTo>
                    <a:pt x="284982" y="40639"/>
                  </a:lnTo>
                  <a:lnTo>
                    <a:pt x="285558" y="41910"/>
                  </a:lnTo>
                  <a:lnTo>
                    <a:pt x="288358" y="41910"/>
                  </a:lnTo>
                  <a:lnTo>
                    <a:pt x="289128" y="40639"/>
                  </a:lnTo>
                  <a:lnTo>
                    <a:pt x="297348" y="36829"/>
                  </a:lnTo>
                  <a:lnTo>
                    <a:pt x="299121" y="35560"/>
                  </a:lnTo>
                  <a:lnTo>
                    <a:pt x="314345" y="35560"/>
                  </a:lnTo>
                  <a:lnTo>
                    <a:pt x="313296" y="33019"/>
                  </a:lnTo>
                  <a:lnTo>
                    <a:pt x="312646" y="31750"/>
                  </a:lnTo>
                  <a:lnTo>
                    <a:pt x="312395" y="29210"/>
                  </a:lnTo>
                  <a:lnTo>
                    <a:pt x="314149" y="27939"/>
                  </a:lnTo>
                  <a:lnTo>
                    <a:pt x="327198" y="21589"/>
                  </a:lnTo>
                  <a:lnTo>
                    <a:pt x="308535" y="21589"/>
                  </a:lnTo>
                  <a:lnTo>
                    <a:pt x="302911" y="10160"/>
                  </a:lnTo>
                  <a:lnTo>
                    <a:pt x="298011" y="0"/>
                  </a:lnTo>
                  <a:close/>
                </a:path>
                <a:path w="371475" h="237489">
                  <a:moveTo>
                    <a:pt x="337178" y="8889"/>
                  </a:moveTo>
                  <a:lnTo>
                    <a:pt x="336423" y="8889"/>
                  </a:lnTo>
                  <a:lnTo>
                    <a:pt x="331569" y="10160"/>
                  </a:lnTo>
                  <a:lnTo>
                    <a:pt x="327240" y="12700"/>
                  </a:lnTo>
                  <a:lnTo>
                    <a:pt x="324197" y="13969"/>
                  </a:lnTo>
                  <a:lnTo>
                    <a:pt x="321066" y="15239"/>
                  </a:lnTo>
                  <a:lnTo>
                    <a:pt x="316177" y="17779"/>
                  </a:lnTo>
                  <a:lnTo>
                    <a:pt x="312840" y="20319"/>
                  </a:lnTo>
                  <a:lnTo>
                    <a:pt x="310711" y="21589"/>
                  </a:lnTo>
                  <a:lnTo>
                    <a:pt x="327198" y="21589"/>
                  </a:lnTo>
                  <a:lnTo>
                    <a:pt x="337638" y="16510"/>
                  </a:lnTo>
                  <a:lnTo>
                    <a:pt x="339383" y="15239"/>
                  </a:lnTo>
                  <a:lnTo>
                    <a:pt x="338509" y="12700"/>
                  </a:lnTo>
                  <a:lnTo>
                    <a:pt x="337739" y="10160"/>
                  </a:lnTo>
                  <a:lnTo>
                    <a:pt x="337178" y="888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6077102" y="3334512"/>
            <a:ext cx="230832" cy="383801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1206">
              <a:lnSpc>
                <a:spcPts val="1774"/>
              </a:lnSpc>
            </a:pPr>
            <a:r>
              <a:rPr sz="1588" spc="-57" dirty="0">
                <a:latin typeface="Times New Roman"/>
                <a:cs typeface="Times New Roman"/>
              </a:rPr>
              <a:t>Mild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45" name="object 45"/>
          <p:cNvGrpSpPr/>
          <p:nvPr/>
        </p:nvGrpSpPr>
        <p:grpSpPr>
          <a:xfrm>
            <a:off x="3026403" y="4078126"/>
            <a:ext cx="6322919" cy="1415863"/>
            <a:chOff x="1550323" y="4621875"/>
            <a:chExt cx="7165975" cy="1604645"/>
          </a:xfrm>
        </p:grpSpPr>
        <p:pic>
          <p:nvPicPr>
            <p:cNvPr id="46" name="object 4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550323" y="4621875"/>
              <a:ext cx="1525385" cy="1525385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1600199" y="46481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8" name="object 4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007523" y="5124796"/>
              <a:ext cx="236912" cy="236912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052637" y="5146356"/>
              <a:ext cx="146684" cy="146684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007523" y="5399116"/>
              <a:ext cx="236912" cy="236912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52637" y="5420676"/>
              <a:ext cx="146684" cy="146684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281843" y="5120639"/>
              <a:ext cx="236912" cy="236912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26957" y="5143308"/>
              <a:ext cx="146684" cy="146684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281843" y="5394959"/>
              <a:ext cx="236912" cy="236912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326957" y="5417628"/>
              <a:ext cx="146684" cy="146684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522123" y="4621875"/>
              <a:ext cx="1525385" cy="1525385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4571999" y="46481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8" name="object 5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904508" y="5120639"/>
              <a:ext cx="236912" cy="236912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48237" y="5143308"/>
              <a:ext cx="146684" cy="146684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904508" y="5394959"/>
              <a:ext cx="236912" cy="236912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948237" y="5417628"/>
              <a:ext cx="146684" cy="146684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178828" y="5120639"/>
              <a:ext cx="236912" cy="236912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222557" y="5143308"/>
              <a:ext cx="146684" cy="146684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178828" y="5394959"/>
              <a:ext cx="236912" cy="236912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222557" y="5417628"/>
              <a:ext cx="146684" cy="146684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7190508" y="4696689"/>
              <a:ext cx="1525385" cy="1529542"/>
            </a:xfrm>
            <a:prstGeom prst="rect">
              <a:avLst/>
            </a:prstGeom>
          </p:spPr>
        </p:pic>
        <p:sp>
          <p:nvSpPr>
            <p:cNvPr id="67" name="object 67"/>
            <p:cNvSpPr/>
            <p:nvPr/>
          </p:nvSpPr>
          <p:spPr>
            <a:xfrm>
              <a:off x="7238999" y="47243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68" name="object 68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7996843" y="5120639"/>
              <a:ext cx="236912" cy="236912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041956" y="5143308"/>
              <a:ext cx="146684" cy="146684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7996843" y="5394959"/>
              <a:ext cx="236912" cy="236912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8041956" y="5417628"/>
              <a:ext cx="146684" cy="146684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722523" y="5120639"/>
              <a:ext cx="236912" cy="236912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767636" y="5143308"/>
              <a:ext cx="146684" cy="146684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722523" y="5394959"/>
              <a:ext cx="236912" cy="236912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767636" y="5417628"/>
              <a:ext cx="146684" cy="146684"/>
            </a:xfrm>
            <a:prstGeom prst="rect">
              <a:avLst/>
            </a:prstGeom>
          </p:spPr>
        </p:pic>
      </p:grpSp>
      <p:sp>
        <p:nvSpPr>
          <p:cNvPr id="76" name="object 76"/>
          <p:cNvSpPr txBox="1"/>
          <p:nvPr/>
        </p:nvSpPr>
        <p:spPr>
          <a:xfrm>
            <a:off x="7375712" y="1104900"/>
            <a:ext cx="71157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E=0.954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4417358" y="4601135"/>
            <a:ext cx="384361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31" dirty="0">
                <a:latin typeface="Times New Roman"/>
                <a:cs typeface="Times New Roman"/>
              </a:rPr>
              <a:t>E=1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6972300" y="4601135"/>
            <a:ext cx="61688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E=0.92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9392771" y="4601135"/>
            <a:ext cx="61688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E=0.81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80" name="object 80"/>
          <p:cNvGrpSpPr/>
          <p:nvPr/>
        </p:nvGrpSpPr>
        <p:grpSpPr>
          <a:xfrm>
            <a:off x="6275700" y="2904565"/>
            <a:ext cx="2446244" cy="2065244"/>
            <a:chOff x="5232860" y="3291840"/>
            <a:chExt cx="2772410" cy="2340610"/>
          </a:xfrm>
        </p:grpSpPr>
        <p:pic>
          <p:nvPicPr>
            <p:cNvPr id="81" name="object 81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5232860" y="3291840"/>
              <a:ext cx="2772294" cy="1508760"/>
            </a:xfrm>
            <a:prstGeom prst="rect">
              <a:avLst/>
            </a:prstGeom>
          </p:spPr>
        </p:pic>
        <p:sp>
          <p:nvSpPr>
            <p:cNvPr id="82" name="object 82"/>
            <p:cNvSpPr/>
            <p:nvPr/>
          </p:nvSpPr>
          <p:spPr>
            <a:xfrm>
              <a:off x="5283200" y="3327399"/>
              <a:ext cx="2669540" cy="1397000"/>
            </a:xfrm>
            <a:custGeom>
              <a:avLst/>
              <a:gdLst/>
              <a:ahLst/>
              <a:cxnLst/>
              <a:rect l="l" t="t" r="r" b="b"/>
              <a:pathLst>
                <a:path w="2669540" h="1397000">
                  <a:moveTo>
                    <a:pt x="0" y="0"/>
                  </a:moveTo>
                  <a:lnTo>
                    <a:pt x="2669031" y="139699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83" name="object 83"/>
            <p:cNvSpPr/>
            <p:nvPr/>
          </p:nvSpPr>
          <p:spPr>
            <a:xfrm>
              <a:off x="6471903" y="3769147"/>
              <a:ext cx="402590" cy="302260"/>
            </a:xfrm>
            <a:custGeom>
              <a:avLst/>
              <a:gdLst/>
              <a:ahLst/>
              <a:cxnLst/>
              <a:rect l="l" t="t" r="r" b="b"/>
              <a:pathLst>
                <a:path w="402590" h="302260">
                  <a:moveTo>
                    <a:pt x="162918" y="106100"/>
                  </a:moveTo>
                  <a:lnTo>
                    <a:pt x="127342" y="126212"/>
                  </a:lnTo>
                  <a:lnTo>
                    <a:pt x="119113" y="155608"/>
                  </a:lnTo>
                  <a:lnTo>
                    <a:pt x="119552" y="163615"/>
                  </a:lnTo>
                  <a:lnTo>
                    <a:pt x="144713" y="195751"/>
                  </a:lnTo>
                  <a:lnTo>
                    <a:pt x="174187" y="202765"/>
                  </a:lnTo>
                  <a:lnTo>
                    <a:pt x="183974" y="201105"/>
                  </a:lnTo>
                  <a:lnTo>
                    <a:pt x="193060" y="197798"/>
                  </a:lnTo>
                  <a:lnTo>
                    <a:pt x="195503" y="196339"/>
                  </a:lnTo>
                  <a:lnTo>
                    <a:pt x="158118" y="196339"/>
                  </a:lnTo>
                  <a:lnTo>
                    <a:pt x="152594" y="195079"/>
                  </a:lnTo>
                  <a:lnTo>
                    <a:pt x="139553" y="188017"/>
                  </a:lnTo>
                  <a:lnTo>
                    <a:pt x="134475" y="181315"/>
                  </a:lnTo>
                  <a:lnTo>
                    <a:pt x="132378" y="172276"/>
                  </a:lnTo>
                  <a:lnTo>
                    <a:pt x="131607" y="165231"/>
                  </a:lnTo>
                  <a:lnTo>
                    <a:pt x="132436" y="157650"/>
                  </a:lnTo>
                  <a:lnTo>
                    <a:pt x="152213" y="122564"/>
                  </a:lnTo>
                  <a:lnTo>
                    <a:pt x="168970" y="113008"/>
                  </a:lnTo>
                  <a:lnTo>
                    <a:pt x="190183" y="113008"/>
                  </a:lnTo>
                  <a:lnTo>
                    <a:pt x="183662" y="109475"/>
                  </a:lnTo>
                  <a:lnTo>
                    <a:pt x="175663" y="106918"/>
                  </a:lnTo>
                  <a:lnTo>
                    <a:pt x="162918" y="106100"/>
                  </a:lnTo>
                  <a:close/>
                </a:path>
                <a:path w="402590" h="302260">
                  <a:moveTo>
                    <a:pt x="190183" y="113008"/>
                  </a:moveTo>
                  <a:lnTo>
                    <a:pt x="168970" y="113008"/>
                  </a:lnTo>
                  <a:lnTo>
                    <a:pt x="180141" y="113818"/>
                  </a:lnTo>
                  <a:lnTo>
                    <a:pt x="185097" y="115192"/>
                  </a:lnTo>
                  <a:lnTo>
                    <a:pt x="205373" y="143786"/>
                  </a:lnTo>
                  <a:lnTo>
                    <a:pt x="202377" y="159373"/>
                  </a:lnTo>
                  <a:lnTo>
                    <a:pt x="176270" y="193683"/>
                  </a:lnTo>
                  <a:lnTo>
                    <a:pt x="158118" y="196339"/>
                  </a:lnTo>
                  <a:lnTo>
                    <a:pt x="195503" y="196339"/>
                  </a:lnTo>
                  <a:lnTo>
                    <a:pt x="217812" y="162071"/>
                  </a:lnTo>
                  <a:lnTo>
                    <a:pt x="217882" y="152760"/>
                  </a:lnTo>
                  <a:lnTo>
                    <a:pt x="216068" y="143253"/>
                  </a:lnTo>
                  <a:lnTo>
                    <a:pt x="212512" y="134228"/>
                  </a:lnTo>
                  <a:lnTo>
                    <a:pt x="207353" y="126363"/>
                  </a:lnTo>
                  <a:lnTo>
                    <a:pt x="200590" y="119658"/>
                  </a:lnTo>
                  <a:lnTo>
                    <a:pt x="192223" y="114113"/>
                  </a:lnTo>
                  <a:lnTo>
                    <a:pt x="190183" y="113008"/>
                  </a:lnTo>
                  <a:close/>
                </a:path>
                <a:path w="402590" h="302260">
                  <a:moveTo>
                    <a:pt x="77569" y="0"/>
                  </a:moveTo>
                  <a:lnTo>
                    <a:pt x="37906" y="11261"/>
                  </a:lnTo>
                  <a:lnTo>
                    <a:pt x="10252" y="40835"/>
                  </a:lnTo>
                  <a:lnTo>
                    <a:pt x="0" y="76560"/>
                  </a:lnTo>
                  <a:lnTo>
                    <a:pt x="345" y="84749"/>
                  </a:lnTo>
                  <a:lnTo>
                    <a:pt x="20683" y="124035"/>
                  </a:lnTo>
                  <a:lnTo>
                    <a:pt x="56395" y="147600"/>
                  </a:lnTo>
                  <a:lnTo>
                    <a:pt x="81831" y="155934"/>
                  </a:lnTo>
                  <a:lnTo>
                    <a:pt x="83352" y="156250"/>
                  </a:lnTo>
                  <a:lnTo>
                    <a:pt x="84540" y="156555"/>
                  </a:lnTo>
                  <a:lnTo>
                    <a:pt x="87627" y="153454"/>
                  </a:lnTo>
                  <a:lnTo>
                    <a:pt x="91710" y="149198"/>
                  </a:lnTo>
                  <a:lnTo>
                    <a:pt x="97086" y="143464"/>
                  </a:lnTo>
                  <a:lnTo>
                    <a:pt x="70548" y="143464"/>
                  </a:lnTo>
                  <a:lnTo>
                    <a:pt x="65728" y="142944"/>
                  </a:lnTo>
                  <a:lnTo>
                    <a:pt x="60205" y="141726"/>
                  </a:lnTo>
                  <a:lnTo>
                    <a:pt x="57986" y="141286"/>
                  </a:lnTo>
                  <a:lnTo>
                    <a:pt x="54082" y="139975"/>
                  </a:lnTo>
                  <a:lnTo>
                    <a:pt x="21181" y="111180"/>
                  </a:lnTo>
                  <a:lnTo>
                    <a:pt x="17673" y="88460"/>
                  </a:lnTo>
                  <a:lnTo>
                    <a:pt x="18829" y="79655"/>
                  </a:lnTo>
                  <a:lnTo>
                    <a:pt x="34016" y="43039"/>
                  </a:lnTo>
                  <a:lnTo>
                    <a:pt x="67182" y="13065"/>
                  </a:lnTo>
                  <a:lnTo>
                    <a:pt x="86006" y="8558"/>
                  </a:lnTo>
                  <a:lnTo>
                    <a:pt x="111484" y="8558"/>
                  </a:lnTo>
                  <a:lnTo>
                    <a:pt x="107592" y="6711"/>
                  </a:lnTo>
                  <a:lnTo>
                    <a:pt x="101950" y="4368"/>
                  </a:lnTo>
                  <a:lnTo>
                    <a:pt x="97019" y="2699"/>
                  </a:lnTo>
                  <a:lnTo>
                    <a:pt x="90536" y="1194"/>
                  </a:lnTo>
                  <a:lnTo>
                    <a:pt x="84047" y="293"/>
                  </a:lnTo>
                  <a:lnTo>
                    <a:pt x="77569" y="0"/>
                  </a:lnTo>
                  <a:close/>
                </a:path>
                <a:path w="402590" h="302260">
                  <a:moveTo>
                    <a:pt x="102097" y="132622"/>
                  </a:moveTo>
                  <a:lnTo>
                    <a:pt x="70548" y="143464"/>
                  </a:lnTo>
                  <a:lnTo>
                    <a:pt x="97086" y="143464"/>
                  </a:lnTo>
                  <a:lnTo>
                    <a:pt x="102862" y="137219"/>
                  </a:lnTo>
                  <a:lnTo>
                    <a:pt x="103225" y="136715"/>
                  </a:lnTo>
                  <a:lnTo>
                    <a:pt x="103789" y="135820"/>
                  </a:lnTo>
                  <a:lnTo>
                    <a:pt x="104703" y="134289"/>
                  </a:lnTo>
                  <a:lnTo>
                    <a:pt x="104247" y="133532"/>
                  </a:lnTo>
                  <a:lnTo>
                    <a:pt x="103851" y="133064"/>
                  </a:lnTo>
                  <a:lnTo>
                    <a:pt x="103516" y="132882"/>
                  </a:lnTo>
                  <a:lnTo>
                    <a:pt x="102097" y="132622"/>
                  </a:lnTo>
                  <a:close/>
                </a:path>
                <a:path w="402590" h="302260">
                  <a:moveTo>
                    <a:pt x="111484" y="8558"/>
                  </a:moveTo>
                  <a:lnTo>
                    <a:pt x="86006" y="8558"/>
                  </a:lnTo>
                  <a:lnTo>
                    <a:pt x="92690" y="8564"/>
                  </a:lnTo>
                  <a:lnTo>
                    <a:pt x="99709" y="9733"/>
                  </a:lnTo>
                  <a:lnTo>
                    <a:pt x="132594" y="33359"/>
                  </a:lnTo>
                  <a:lnTo>
                    <a:pt x="137056" y="51544"/>
                  </a:lnTo>
                  <a:lnTo>
                    <a:pt x="136528" y="58219"/>
                  </a:lnTo>
                  <a:lnTo>
                    <a:pt x="137179" y="58738"/>
                  </a:lnTo>
                  <a:lnTo>
                    <a:pt x="137699" y="59104"/>
                  </a:lnTo>
                  <a:lnTo>
                    <a:pt x="138549" y="59565"/>
                  </a:lnTo>
                  <a:lnTo>
                    <a:pt x="139291" y="59839"/>
                  </a:lnTo>
                  <a:lnTo>
                    <a:pt x="140313" y="60142"/>
                  </a:lnTo>
                  <a:lnTo>
                    <a:pt x="142123" y="57040"/>
                  </a:lnTo>
                  <a:lnTo>
                    <a:pt x="145542" y="50727"/>
                  </a:lnTo>
                  <a:lnTo>
                    <a:pt x="147933" y="45372"/>
                  </a:lnTo>
                  <a:lnTo>
                    <a:pt x="149859" y="39933"/>
                  </a:lnTo>
                  <a:lnTo>
                    <a:pt x="148680" y="36957"/>
                  </a:lnTo>
                  <a:lnTo>
                    <a:pt x="113949" y="9728"/>
                  </a:lnTo>
                  <a:lnTo>
                    <a:pt x="111484" y="8558"/>
                  </a:lnTo>
                  <a:close/>
                </a:path>
                <a:path w="402590" h="302260">
                  <a:moveTo>
                    <a:pt x="305226" y="274825"/>
                  </a:moveTo>
                  <a:lnTo>
                    <a:pt x="304035" y="274979"/>
                  </a:lnTo>
                  <a:lnTo>
                    <a:pt x="303550" y="275361"/>
                  </a:lnTo>
                  <a:lnTo>
                    <a:pt x="302842" y="276668"/>
                  </a:lnTo>
                  <a:lnTo>
                    <a:pt x="302779" y="277255"/>
                  </a:lnTo>
                  <a:lnTo>
                    <a:pt x="303253" y="278575"/>
                  </a:lnTo>
                  <a:lnTo>
                    <a:pt x="303930" y="279209"/>
                  </a:lnTo>
                  <a:lnTo>
                    <a:pt x="305017" y="279711"/>
                  </a:lnTo>
                  <a:lnTo>
                    <a:pt x="322004" y="287872"/>
                  </a:lnTo>
                  <a:lnTo>
                    <a:pt x="344359" y="301019"/>
                  </a:lnTo>
                  <a:lnTo>
                    <a:pt x="345606" y="301694"/>
                  </a:lnTo>
                  <a:lnTo>
                    <a:pt x="346231" y="301837"/>
                  </a:lnTo>
                  <a:lnTo>
                    <a:pt x="347148" y="301553"/>
                  </a:lnTo>
                  <a:lnTo>
                    <a:pt x="347577" y="301115"/>
                  </a:lnTo>
                  <a:lnTo>
                    <a:pt x="348338" y="299708"/>
                  </a:lnTo>
                  <a:lnTo>
                    <a:pt x="348336" y="299100"/>
                  </a:lnTo>
                  <a:lnTo>
                    <a:pt x="347968" y="298554"/>
                  </a:lnTo>
                  <a:lnTo>
                    <a:pt x="347511" y="297713"/>
                  </a:lnTo>
                  <a:lnTo>
                    <a:pt x="345434" y="295996"/>
                  </a:lnTo>
                  <a:lnTo>
                    <a:pt x="338044" y="290807"/>
                  </a:lnTo>
                  <a:lnTo>
                    <a:pt x="336130" y="288712"/>
                  </a:lnTo>
                  <a:lnTo>
                    <a:pt x="336001" y="287117"/>
                  </a:lnTo>
                  <a:lnTo>
                    <a:pt x="335884" y="285952"/>
                  </a:lnTo>
                  <a:lnTo>
                    <a:pt x="337813" y="281701"/>
                  </a:lnTo>
                  <a:lnTo>
                    <a:pt x="338976" y="279553"/>
                  </a:lnTo>
                  <a:lnTo>
                    <a:pt x="320069" y="279553"/>
                  </a:lnTo>
                  <a:lnTo>
                    <a:pt x="317273" y="278822"/>
                  </a:lnTo>
                  <a:lnTo>
                    <a:pt x="307874" y="275593"/>
                  </a:lnTo>
                  <a:lnTo>
                    <a:pt x="305226" y="274825"/>
                  </a:lnTo>
                  <a:close/>
                </a:path>
                <a:path w="402590" h="302260">
                  <a:moveTo>
                    <a:pt x="373562" y="156171"/>
                  </a:moveTo>
                  <a:lnTo>
                    <a:pt x="372365" y="158383"/>
                  </a:lnTo>
                  <a:lnTo>
                    <a:pt x="373320" y="159747"/>
                  </a:lnTo>
                  <a:lnTo>
                    <a:pt x="375471" y="162468"/>
                  </a:lnTo>
                  <a:lnTo>
                    <a:pt x="377926" y="165456"/>
                  </a:lnTo>
                  <a:lnTo>
                    <a:pt x="379750" y="167715"/>
                  </a:lnTo>
                  <a:lnTo>
                    <a:pt x="380747" y="169545"/>
                  </a:lnTo>
                  <a:lnTo>
                    <a:pt x="381086" y="172354"/>
                  </a:lnTo>
                  <a:lnTo>
                    <a:pt x="380550" y="174200"/>
                  </a:lnTo>
                  <a:lnTo>
                    <a:pt x="379309" y="176491"/>
                  </a:lnTo>
                  <a:lnTo>
                    <a:pt x="372794" y="187817"/>
                  </a:lnTo>
                  <a:lnTo>
                    <a:pt x="360241" y="211234"/>
                  </a:lnTo>
                  <a:lnTo>
                    <a:pt x="347292" y="234438"/>
                  </a:lnTo>
                  <a:lnTo>
                    <a:pt x="335163" y="257067"/>
                  </a:lnTo>
                  <a:lnTo>
                    <a:pt x="329243" y="267996"/>
                  </a:lnTo>
                  <a:lnTo>
                    <a:pt x="325513" y="274568"/>
                  </a:lnTo>
                  <a:lnTo>
                    <a:pt x="322855" y="278377"/>
                  </a:lnTo>
                  <a:lnTo>
                    <a:pt x="321849" y="279250"/>
                  </a:lnTo>
                  <a:lnTo>
                    <a:pt x="320069" y="279553"/>
                  </a:lnTo>
                  <a:lnTo>
                    <a:pt x="338976" y="279553"/>
                  </a:lnTo>
                  <a:lnTo>
                    <a:pt x="347055" y="264636"/>
                  </a:lnTo>
                  <a:lnTo>
                    <a:pt x="353640" y="252897"/>
                  </a:lnTo>
                  <a:lnTo>
                    <a:pt x="364586" y="232989"/>
                  </a:lnTo>
                  <a:lnTo>
                    <a:pt x="379891" y="204910"/>
                  </a:lnTo>
                  <a:lnTo>
                    <a:pt x="402483" y="163256"/>
                  </a:lnTo>
                  <a:lnTo>
                    <a:pt x="397844" y="160743"/>
                  </a:lnTo>
                  <a:lnTo>
                    <a:pt x="384506" y="158356"/>
                  </a:lnTo>
                  <a:lnTo>
                    <a:pt x="380654" y="157615"/>
                  </a:lnTo>
                  <a:lnTo>
                    <a:pt x="378076" y="157059"/>
                  </a:lnTo>
                  <a:lnTo>
                    <a:pt x="375712" y="156578"/>
                  </a:lnTo>
                  <a:lnTo>
                    <a:pt x="373562" y="156171"/>
                  </a:lnTo>
                  <a:close/>
                </a:path>
                <a:path w="402590" h="302260">
                  <a:moveTo>
                    <a:pt x="265485" y="161650"/>
                  </a:moveTo>
                  <a:lnTo>
                    <a:pt x="229909" y="181763"/>
                  </a:lnTo>
                  <a:lnTo>
                    <a:pt x="221685" y="211234"/>
                  </a:lnTo>
                  <a:lnTo>
                    <a:pt x="222119" y="219165"/>
                  </a:lnTo>
                  <a:lnTo>
                    <a:pt x="247280" y="251301"/>
                  </a:lnTo>
                  <a:lnTo>
                    <a:pt x="276755" y="258315"/>
                  </a:lnTo>
                  <a:lnTo>
                    <a:pt x="286542" y="256655"/>
                  </a:lnTo>
                  <a:lnTo>
                    <a:pt x="295628" y="253349"/>
                  </a:lnTo>
                  <a:lnTo>
                    <a:pt x="298072" y="251889"/>
                  </a:lnTo>
                  <a:lnTo>
                    <a:pt x="260686" y="251889"/>
                  </a:lnTo>
                  <a:lnTo>
                    <a:pt x="255160" y="250629"/>
                  </a:lnTo>
                  <a:lnTo>
                    <a:pt x="242120" y="243567"/>
                  </a:lnTo>
                  <a:lnTo>
                    <a:pt x="237041" y="236865"/>
                  </a:lnTo>
                  <a:lnTo>
                    <a:pt x="234944" y="227827"/>
                  </a:lnTo>
                  <a:lnTo>
                    <a:pt x="234173" y="220782"/>
                  </a:lnTo>
                  <a:lnTo>
                    <a:pt x="235003" y="213201"/>
                  </a:lnTo>
                  <a:lnTo>
                    <a:pt x="254780" y="178114"/>
                  </a:lnTo>
                  <a:lnTo>
                    <a:pt x="271538" y="168559"/>
                  </a:lnTo>
                  <a:lnTo>
                    <a:pt x="292753" y="168559"/>
                  </a:lnTo>
                  <a:lnTo>
                    <a:pt x="286228" y="165026"/>
                  </a:lnTo>
                  <a:lnTo>
                    <a:pt x="278230" y="162468"/>
                  </a:lnTo>
                  <a:lnTo>
                    <a:pt x="265485" y="161650"/>
                  </a:lnTo>
                  <a:close/>
                </a:path>
                <a:path w="402590" h="302260">
                  <a:moveTo>
                    <a:pt x="292753" y="168559"/>
                  </a:moveTo>
                  <a:lnTo>
                    <a:pt x="271538" y="168559"/>
                  </a:lnTo>
                  <a:lnTo>
                    <a:pt x="282709" y="169369"/>
                  </a:lnTo>
                  <a:lnTo>
                    <a:pt x="287665" y="170742"/>
                  </a:lnTo>
                  <a:lnTo>
                    <a:pt x="297952" y="176315"/>
                  </a:lnTo>
                  <a:lnTo>
                    <a:pt x="302232" y="180809"/>
                  </a:lnTo>
                  <a:lnTo>
                    <a:pt x="307433" y="192332"/>
                  </a:lnTo>
                  <a:lnTo>
                    <a:pt x="307976" y="199155"/>
                  </a:lnTo>
                  <a:lnTo>
                    <a:pt x="304943" y="214924"/>
                  </a:lnTo>
                  <a:lnTo>
                    <a:pt x="278838" y="249235"/>
                  </a:lnTo>
                  <a:lnTo>
                    <a:pt x="260686" y="251889"/>
                  </a:lnTo>
                  <a:lnTo>
                    <a:pt x="298072" y="251889"/>
                  </a:lnTo>
                  <a:lnTo>
                    <a:pt x="320379" y="217621"/>
                  </a:lnTo>
                  <a:lnTo>
                    <a:pt x="320449" y="208310"/>
                  </a:lnTo>
                  <a:lnTo>
                    <a:pt x="318636" y="198803"/>
                  </a:lnTo>
                  <a:lnTo>
                    <a:pt x="315079" y="189778"/>
                  </a:lnTo>
                  <a:lnTo>
                    <a:pt x="309920" y="181913"/>
                  </a:lnTo>
                  <a:lnTo>
                    <a:pt x="303157" y="175208"/>
                  </a:lnTo>
                  <a:lnTo>
                    <a:pt x="294791" y="169663"/>
                  </a:lnTo>
                  <a:lnTo>
                    <a:pt x="292753" y="16855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84" name="object 8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453148" y="5120639"/>
              <a:ext cx="236912" cy="236912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96876" y="5143309"/>
              <a:ext cx="146684" cy="146684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453148" y="5394959"/>
              <a:ext cx="236912" cy="236912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496876" y="5417629"/>
              <a:ext cx="146684" cy="146684"/>
            </a:xfrm>
            <a:prstGeom prst="rect">
              <a:avLst/>
            </a:prstGeom>
          </p:spPr>
        </p:pic>
      </p:grpSp>
      <p:sp>
        <p:nvSpPr>
          <p:cNvPr id="88" name="object 88"/>
          <p:cNvSpPr txBox="1"/>
          <p:nvPr/>
        </p:nvSpPr>
        <p:spPr>
          <a:xfrm>
            <a:off x="2249173" y="816803"/>
            <a:ext cx="1787899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3" dirty="0">
                <a:latin typeface="Calibri"/>
                <a:cs typeface="Calibri"/>
              </a:rPr>
              <a:t> </a:t>
            </a:r>
            <a:r>
              <a:rPr sz="1588" i="1" spc="141" dirty="0">
                <a:latin typeface="Calibri"/>
                <a:cs typeface="Calibri"/>
              </a:rPr>
              <a:t>Wind</a:t>
            </a:r>
            <a:r>
              <a:rPr sz="1588" spc="141" dirty="0">
                <a:latin typeface="Calibri"/>
                <a:cs typeface="Calibri"/>
              </a:rPr>
              <a:t>)</a:t>
            </a:r>
            <a:r>
              <a:rPr sz="1588" spc="88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93" dirty="0">
                <a:latin typeface="Calibri"/>
                <a:cs typeface="Calibri"/>
              </a:rPr>
              <a:t> </a:t>
            </a:r>
            <a:r>
              <a:rPr sz="1588" spc="-18" dirty="0">
                <a:latin typeface="Calibri"/>
                <a:cs typeface="Calibri"/>
              </a:rPr>
              <a:t>0</a:t>
            </a:r>
            <a:r>
              <a:rPr sz="1588" i="1" spc="-18" dirty="0">
                <a:latin typeface="Calibri"/>
                <a:cs typeface="Calibri"/>
              </a:rPr>
              <a:t>.</a:t>
            </a:r>
            <a:r>
              <a:rPr sz="1588" spc="-18" dirty="0">
                <a:latin typeface="Calibri"/>
                <a:cs typeface="Calibri"/>
              </a:rPr>
              <a:t>048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2247649" y="1209010"/>
            <a:ext cx="2171700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28" dirty="0">
                <a:latin typeface="Calibri"/>
                <a:cs typeface="Calibri"/>
              </a:rPr>
              <a:t>G</a:t>
            </a:r>
            <a:r>
              <a:rPr sz="1588" spc="128" dirty="0">
                <a:latin typeface="Tahoma"/>
                <a:cs typeface="Tahoma"/>
              </a:rPr>
              <a:t>(</a:t>
            </a:r>
            <a:r>
              <a:rPr sz="1588" i="1" spc="128" dirty="0">
                <a:latin typeface="Calibri"/>
                <a:cs typeface="Calibri"/>
              </a:rPr>
              <a:t>S,</a:t>
            </a:r>
            <a:r>
              <a:rPr sz="1588" i="1" spc="-88" dirty="0">
                <a:latin typeface="Calibri"/>
                <a:cs typeface="Calibri"/>
              </a:rPr>
              <a:t> </a:t>
            </a:r>
            <a:r>
              <a:rPr sz="1588" i="1" spc="128" dirty="0">
                <a:latin typeface="Calibri"/>
                <a:cs typeface="Calibri"/>
              </a:rPr>
              <a:t>Humidity</a:t>
            </a:r>
            <a:r>
              <a:rPr sz="1588" spc="128" dirty="0">
                <a:latin typeface="Tahoma"/>
                <a:cs typeface="Tahoma"/>
              </a:rPr>
              <a:t>)</a:t>
            </a:r>
            <a:r>
              <a:rPr sz="1588" spc="-44" dirty="0">
                <a:latin typeface="Tahoma"/>
                <a:cs typeface="Tahoma"/>
              </a:rPr>
              <a:t> </a:t>
            </a:r>
            <a:r>
              <a:rPr sz="1588" spc="66" dirty="0">
                <a:latin typeface="Tahoma"/>
                <a:cs typeface="Tahoma"/>
              </a:rPr>
              <a:t>=</a:t>
            </a:r>
            <a:r>
              <a:rPr sz="1588" spc="-40" dirty="0">
                <a:latin typeface="Tahoma"/>
                <a:cs typeface="Tahoma"/>
              </a:rPr>
              <a:t> 0</a:t>
            </a:r>
            <a:r>
              <a:rPr sz="1588" i="1" spc="-40" dirty="0">
                <a:latin typeface="Calibri"/>
                <a:cs typeface="Calibri"/>
              </a:rPr>
              <a:t>.</a:t>
            </a:r>
            <a:r>
              <a:rPr sz="1588" spc="-40" dirty="0">
                <a:latin typeface="Tahoma"/>
                <a:cs typeface="Tahoma"/>
              </a:rPr>
              <a:t>151</a:t>
            </a:r>
            <a:endParaRPr sz="1588">
              <a:latin typeface="Tahoma"/>
              <a:cs typeface="Tahoma"/>
            </a:endParaRPr>
          </a:p>
        </p:txBody>
      </p:sp>
      <p:sp>
        <p:nvSpPr>
          <p:cNvPr id="90" name="object 90"/>
          <p:cNvSpPr/>
          <p:nvPr/>
        </p:nvSpPr>
        <p:spPr>
          <a:xfrm>
            <a:off x="6758157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4">
                <a:moveTo>
                  <a:pt x="0" y="0"/>
                </a:moveTo>
                <a:lnTo>
                  <a:pt x="227753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91" name="object 91"/>
          <p:cNvSpPr/>
          <p:nvPr/>
        </p:nvSpPr>
        <p:spPr>
          <a:xfrm>
            <a:off x="7353433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5">
                <a:moveTo>
                  <a:pt x="0" y="0"/>
                </a:moveTo>
                <a:lnTo>
                  <a:pt x="227753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92" name="object 92"/>
          <p:cNvSpPr/>
          <p:nvPr/>
        </p:nvSpPr>
        <p:spPr>
          <a:xfrm>
            <a:off x="8205478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5">
                <a:moveTo>
                  <a:pt x="0" y="0"/>
                </a:moveTo>
                <a:lnTo>
                  <a:pt x="227754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93" name="object 93"/>
          <p:cNvSpPr txBox="1"/>
          <p:nvPr/>
        </p:nvSpPr>
        <p:spPr>
          <a:xfrm>
            <a:off x="8194272" y="5689850"/>
            <a:ext cx="223557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spc="-22" dirty="0">
                <a:latin typeface="Calibri"/>
                <a:cs typeface="Calibri"/>
              </a:rPr>
              <a:t>14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4663063" y="5552005"/>
            <a:ext cx="4158503" cy="394904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56032">
              <a:lnSpc>
                <a:spcPts val="1496"/>
              </a:lnSpc>
              <a:spcBef>
                <a:spcPts val="79"/>
              </a:spcBef>
              <a:tabLst>
                <a:tab pos="2144920" algn="l"/>
                <a:tab pos="2740545" algn="l"/>
                <a:tab pos="3592237" algn="l"/>
              </a:tabLst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7" dirty="0">
                <a:latin typeface="Calibri"/>
                <a:cs typeface="Calibri"/>
              </a:rPr>
              <a:t> </a:t>
            </a:r>
            <a:r>
              <a:rPr sz="1588" i="1" spc="110" dirty="0">
                <a:latin typeface="Calibri"/>
                <a:cs typeface="Calibri"/>
              </a:rPr>
              <a:t>Temp</a:t>
            </a:r>
            <a:r>
              <a:rPr sz="1588" spc="110" dirty="0">
                <a:latin typeface="Calibri"/>
                <a:cs typeface="Calibri"/>
              </a:rPr>
              <a:t>)</a:t>
            </a:r>
            <a:r>
              <a:rPr sz="1588" spc="75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79" dirty="0">
                <a:latin typeface="Calibri"/>
                <a:cs typeface="Calibri"/>
              </a:rPr>
              <a:t> </a:t>
            </a:r>
            <a:r>
              <a:rPr sz="1588" dirty="0">
                <a:latin typeface="Calibri"/>
                <a:cs typeface="Calibri"/>
              </a:rPr>
              <a:t>0</a:t>
            </a:r>
            <a:r>
              <a:rPr sz="1588" i="1" dirty="0">
                <a:latin typeface="Calibri"/>
                <a:cs typeface="Calibri"/>
              </a:rPr>
              <a:t>.</a:t>
            </a:r>
            <a:r>
              <a:rPr sz="1588" dirty="0">
                <a:latin typeface="Calibri"/>
                <a:cs typeface="Calibri"/>
              </a:rPr>
              <a:t>954</a:t>
            </a:r>
            <a:r>
              <a:rPr sz="1588" spc="-13" dirty="0">
                <a:latin typeface="Calibri"/>
                <a:cs typeface="Calibri"/>
              </a:rPr>
              <a:t> </a:t>
            </a:r>
            <a:r>
              <a:rPr sz="1588" i="1" spc="-44" dirty="0">
                <a:latin typeface="Calibri"/>
                <a:cs typeface="Calibri"/>
              </a:rPr>
              <a:t>—</a:t>
            </a:r>
            <a:r>
              <a:rPr sz="1588" i="1" dirty="0">
                <a:latin typeface="Calibri"/>
                <a:cs typeface="Calibri"/>
              </a:rPr>
              <a:t>	</a:t>
            </a:r>
            <a:r>
              <a:rPr sz="2382" baseline="37037" dirty="0">
                <a:latin typeface="Calibri"/>
                <a:cs typeface="Calibri"/>
              </a:rPr>
              <a:t>4</a:t>
            </a:r>
            <a:r>
              <a:rPr sz="2382" spc="304" baseline="37037" dirty="0">
                <a:latin typeface="Calibri"/>
                <a:cs typeface="Calibri"/>
              </a:rPr>
              <a:t> </a:t>
            </a:r>
            <a:r>
              <a:rPr sz="1588" dirty="0">
                <a:latin typeface="Calibri"/>
                <a:cs typeface="Calibri"/>
              </a:rPr>
              <a:t>1</a:t>
            </a:r>
            <a:r>
              <a:rPr sz="1588" spc="-22" dirty="0">
                <a:latin typeface="Calibri"/>
                <a:cs typeface="Calibri"/>
              </a:rPr>
              <a:t> </a:t>
            </a:r>
            <a:r>
              <a:rPr sz="1588" i="1" spc="-44" dirty="0">
                <a:latin typeface="Calibri"/>
                <a:cs typeface="Calibri"/>
              </a:rPr>
              <a:t>—</a:t>
            </a:r>
            <a:r>
              <a:rPr sz="1588" i="1" dirty="0">
                <a:latin typeface="Calibri"/>
                <a:cs typeface="Calibri"/>
              </a:rPr>
              <a:t>	</a:t>
            </a:r>
            <a:r>
              <a:rPr sz="2382" baseline="37037" dirty="0">
                <a:latin typeface="Calibri"/>
                <a:cs typeface="Calibri"/>
              </a:rPr>
              <a:t>6</a:t>
            </a:r>
            <a:r>
              <a:rPr sz="2382" spc="311" baseline="37037" dirty="0">
                <a:latin typeface="Calibri"/>
                <a:cs typeface="Calibri"/>
              </a:rPr>
              <a:t> </a:t>
            </a:r>
            <a:r>
              <a:rPr sz="1588" dirty="0">
                <a:latin typeface="Calibri"/>
                <a:cs typeface="Calibri"/>
              </a:rPr>
              <a:t>0</a:t>
            </a:r>
            <a:r>
              <a:rPr sz="1588" i="1" dirty="0">
                <a:latin typeface="Calibri"/>
                <a:cs typeface="Calibri"/>
              </a:rPr>
              <a:t>.</a:t>
            </a:r>
            <a:r>
              <a:rPr sz="1588" dirty="0">
                <a:latin typeface="Calibri"/>
                <a:cs typeface="Calibri"/>
              </a:rPr>
              <a:t>92</a:t>
            </a:r>
            <a:r>
              <a:rPr sz="1588" spc="-18" dirty="0">
                <a:latin typeface="Calibri"/>
                <a:cs typeface="Calibri"/>
              </a:rPr>
              <a:t> </a:t>
            </a:r>
            <a:r>
              <a:rPr sz="1588" i="1" spc="-44" dirty="0">
                <a:latin typeface="Calibri"/>
                <a:cs typeface="Calibri"/>
              </a:rPr>
              <a:t>—</a:t>
            </a:r>
            <a:r>
              <a:rPr sz="1588" i="1" dirty="0">
                <a:latin typeface="Calibri"/>
                <a:cs typeface="Calibri"/>
              </a:rPr>
              <a:t>	</a:t>
            </a:r>
            <a:r>
              <a:rPr sz="2382" baseline="37037" dirty="0">
                <a:latin typeface="Calibri"/>
                <a:cs typeface="Calibri"/>
              </a:rPr>
              <a:t>4</a:t>
            </a:r>
            <a:r>
              <a:rPr sz="2382" spc="311" baseline="37037" dirty="0">
                <a:latin typeface="Calibri"/>
                <a:cs typeface="Calibri"/>
              </a:rPr>
              <a:t> </a:t>
            </a:r>
            <a:r>
              <a:rPr sz="1588" spc="-18" dirty="0">
                <a:latin typeface="Calibri"/>
                <a:cs typeface="Calibri"/>
              </a:rPr>
              <a:t>0</a:t>
            </a:r>
            <a:r>
              <a:rPr sz="1588" i="1" spc="-18" dirty="0">
                <a:latin typeface="Calibri"/>
                <a:cs typeface="Calibri"/>
              </a:rPr>
              <a:t>.</a:t>
            </a:r>
            <a:r>
              <a:rPr sz="1588" spc="-18" dirty="0">
                <a:latin typeface="Calibri"/>
                <a:cs typeface="Calibri"/>
              </a:rPr>
              <a:t>81</a:t>
            </a:r>
            <a:endParaRPr sz="1588">
              <a:latin typeface="Calibri"/>
              <a:cs typeface="Calibri"/>
            </a:endParaRPr>
          </a:p>
          <a:p>
            <a:pPr marL="2095051">
              <a:lnSpc>
                <a:spcPts val="1496"/>
              </a:lnSpc>
              <a:tabLst>
                <a:tab pos="2690116" algn="l"/>
              </a:tabLst>
            </a:pPr>
            <a:r>
              <a:rPr sz="1588" spc="-22" dirty="0">
                <a:latin typeface="Calibri"/>
                <a:cs typeface="Calibri"/>
              </a:rPr>
              <a:t>14</a:t>
            </a:r>
            <a:r>
              <a:rPr sz="1588" dirty="0">
                <a:latin typeface="Calibri"/>
                <a:cs typeface="Calibri"/>
              </a:rPr>
              <a:t>	</a:t>
            </a:r>
            <a:r>
              <a:rPr sz="1588" spc="-22" dirty="0">
                <a:latin typeface="Calibri"/>
                <a:cs typeface="Calibri"/>
              </a:rPr>
              <a:t>14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4707826" y="5993922"/>
            <a:ext cx="1791821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3" dirty="0">
                <a:latin typeface="Calibri"/>
                <a:cs typeface="Calibri"/>
              </a:rPr>
              <a:t> </a:t>
            </a:r>
            <a:r>
              <a:rPr sz="1588" i="1" spc="110" dirty="0">
                <a:latin typeface="Calibri"/>
                <a:cs typeface="Calibri"/>
              </a:rPr>
              <a:t>Temp</a:t>
            </a:r>
            <a:r>
              <a:rPr sz="1588" spc="110" dirty="0">
                <a:latin typeface="Calibri"/>
                <a:cs typeface="Calibri"/>
              </a:rPr>
              <a:t>)</a:t>
            </a:r>
            <a:r>
              <a:rPr sz="1588" spc="88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88" dirty="0">
                <a:latin typeface="Calibri"/>
                <a:cs typeface="Calibri"/>
              </a:rPr>
              <a:t> </a:t>
            </a:r>
            <a:r>
              <a:rPr sz="1588" spc="-9" dirty="0">
                <a:latin typeface="Calibri"/>
                <a:cs typeface="Calibri"/>
              </a:rPr>
              <a:t>0</a:t>
            </a:r>
            <a:r>
              <a:rPr sz="1588" i="1" spc="-9" dirty="0">
                <a:latin typeface="Calibri"/>
                <a:cs typeface="Calibri"/>
              </a:rPr>
              <a:t>.</a:t>
            </a:r>
            <a:r>
              <a:rPr sz="1588" spc="-9" dirty="0">
                <a:latin typeface="Calibri"/>
                <a:cs typeface="Calibri"/>
              </a:rPr>
              <a:t>042</a:t>
            </a:r>
            <a:endParaRPr sz="1588">
              <a:latin typeface="Calibri"/>
              <a:cs typeface="Calibri"/>
            </a:endParaRP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28">
            <p14:nvContentPartPr>
              <p14:cNvPr id="96" name="Ink 95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37040" y="1054080"/>
              <a:ext cx="6782040" cy="5194800"/>
            </p14:xfrm>
          </p:contentPart>
        </mc:Choice>
        <mc:Fallback xmlns="">
          <p:pic>
            <p:nvPicPr>
              <p:cNvPr id="96" name="Ink 95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3127680" y="1044720"/>
                <a:ext cx="6800760" cy="5213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5822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269"/>
    </mc:Choice>
    <mc:Fallback xmlns="">
      <p:transition spd="slow" advTm="44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487215" y="513433"/>
            <a:ext cx="1661832" cy="1661832"/>
            <a:chOff x="4339243" y="581891"/>
            <a:chExt cx="1883410" cy="18834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39243" y="581891"/>
              <a:ext cx="1882832" cy="188283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389119" y="609599"/>
              <a:ext cx="1783080" cy="1783080"/>
            </a:xfrm>
            <a:custGeom>
              <a:avLst/>
              <a:gdLst/>
              <a:ahLst/>
              <a:cxnLst/>
              <a:rect l="l" t="t" r="r" b="b"/>
              <a:pathLst>
                <a:path w="1783079" h="1783080">
                  <a:moveTo>
                    <a:pt x="0" y="891539"/>
                  </a:moveTo>
                  <a:lnTo>
                    <a:pt x="1319" y="842623"/>
                  </a:lnTo>
                  <a:lnTo>
                    <a:pt x="5231" y="794396"/>
                  </a:lnTo>
                  <a:lnTo>
                    <a:pt x="11668" y="746927"/>
                  </a:lnTo>
                  <a:lnTo>
                    <a:pt x="20563" y="700283"/>
                  </a:lnTo>
                  <a:lnTo>
                    <a:pt x="31846" y="654533"/>
                  </a:lnTo>
                  <a:lnTo>
                    <a:pt x="45451" y="609744"/>
                  </a:lnTo>
                  <a:lnTo>
                    <a:pt x="61309" y="565984"/>
                  </a:lnTo>
                  <a:lnTo>
                    <a:pt x="79351" y="523322"/>
                  </a:lnTo>
                  <a:lnTo>
                    <a:pt x="99512" y="481826"/>
                  </a:lnTo>
                  <a:lnTo>
                    <a:pt x="121721" y="441562"/>
                  </a:lnTo>
                  <a:lnTo>
                    <a:pt x="145911" y="402600"/>
                  </a:lnTo>
                  <a:lnTo>
                    <a:pt x="172015" y="365008"/>
                  </a:lnTo>
                  <a:lnTo>
                    <a:pt x="199964" y="328852"/>
                  </a:lnTo>
                  <a:lnTo>
                    <a:pt x="229690" y="294202"/>
                  </a:lnTo>
                  <a:lnTo>
                    <a:pt x="261125" y="261126"/>
                  </a:lnTo>
                  <a:lnTo>
                    <a:pt x="294202" y="229690"/>
                  </a:lnTo>
                  <a:lnTo>
                    <a:pt x="328852" y="199964"/>
                  </a:lnTo>
                  <a:lnTo>
                    <a:pt x="365008" y="172015"/>
                  </a:lnTo>
                  <a:lnTo>
                    <a:pt x="402600" y="145911"/>
                  </a:lnTo>
                  <a:lnTo>
                    <a:pt x="441562" y="121721"/>
                  </a:lnTo>
                  <a:lnTo>
                    <a:pt x="481825" y="99512"/>
                  </a:lnTo>
                  <a:lnTo>
                    <a:pt x="523322" y="79352"/>
                  </a:lnTo>
                  <a:lnTo>
                    <a:pt x="565984" y="61309"/>
                  </a:lnTo>
                  <a:lnTo>
                    <a:pt x="609744" y="45451"/>
                  </a:lnTo>
                  <a:lnTo>
                    <a:pt x="654533" y="31846"/>
                  </a:lnTo>
                  <a:lnTo>
                    <a:pt x="700283" y="20563"/>
                  </a:lnTo>
                  <a:lnTo>
                    <a:pt x="746927" y="11668"/>
                  </a:lnTo>
                  <a:lnTo>
                    <a:pt x="794396" y="5231"/>
                  </a:lnTo>
                  <a:lnTo>
                    <a:pt x="842623" y="1319"/>
                  </a:lnTo>
                  <a:lnTo>
                    <a:pt x="891539" y="0"/>
                  </a:lnTo>
                  <a:lnTo>
                    <a:pt x="940456" y="1319"/>
                  </a:lnTo>
                  <a:lnTo>
                    <a:pt x="988683" y="5231"/>
                  </a:lnTo>
                  <a:lnTo>
                    <a:pt x="1036152" y="11668"/>
                  </a:lnTo>
                  <a:lnTo>
                    <a:pt x="1082796" y="20563"/>
                  </a:lnTo>
                  <a:lnTo>
                    <a:pt x="1128546" y="31846"/>
                  </a:lnTo>
                  <a:lnTo>
                    <a:pt x="1173335" y="45451"/>
                  </a:lnTo>
                  <a:lnTo>
                    <a:pt x="1217095" y="61309"/>
                  </a:lnTo>
                  <a:lnTo>
                    <a:pt x="1259757" y="79352"/>
                  </a:lnTo>
                  <a:lnTo>
                    <a:pt x="1301253" y="99512"/>
                  </a:lnTo>
                  <a:lnTo>
                    <a:pt x="1341517" y="121721"/>
                  </a:lnTo>
                  <a:lnTo>
                    <a:pt x="1380479" y="145911"/>
                  </a:lnTo>
                  <a:lnTo>
                    <a:pt x="1418071" y="172015"/>
                  </a:lnTo>
                  <a:lnTo>
                    <a:pt x="1454227" y="199964"/>
                  </a:lnTo>
                  <a:lnTo>
                    <a:pt x="1488877" y="229690"/>
                  </a:lnTo>
                  <a:lnTo>
                    <a:pt x="1521953" y="261126"/>
                  </a:lnTo>
                  <a:lnTo>
                    <a:pt x="1553389" y="294202"/>
                  </a:lnTo>
                  <a:lnTo>
                    <a:pt x="1583115" y="328852"/>
                  </a:lnTo>
                  <a:lnTo>
                    <a:pt x="1611064" y="365008"/>
                  </a:lnTo>
                  <a:lnTo>
                    <a:pt x="1637168" y="402600"/>
                  </a:lnTo>
                  <a:lnTo>
                    <a:pt x="1661358" y="441562"/>
                  </a:lnTo>
                  <a:lnTo>
                    <a:pt x="1683567" y="481826"/>
                  </a:lnTo>
                  <a:lnTo>
                    <a:pt x="1703727" y="523322"/>
                  </a:lnTo>
                  <a:lnTo>
                    <a:pt x="1721770" y="565984"/>
                  </a:lnTo>
                  <a:lnTo>
                    <a:pt x="1737628" y="609744"/>
                  </a:lnTo>
                  <a:lnTo>
                    <a:pt x="1751233" y="654533"/>
                  </a:lnTo>
                  <a:lnTo>
                    <a:pt x="1762516" y="700283"/>
                  </a:lnTo>
                  <a:lnTo>
                    <a:pt x="1771411" y="746927"/>
                  </a:lnTo>
                  <a:lnTo>
                    <a:pt x="1777848" y="794396"/>
                  </a:lnTo>
                  <a:lnTo>
                    <a:pt x="1781760" y="842623"/>
                  </a:lnTo>
                  <a:lnTo>
                    <a:pt x="1783079" y="891539"/>
                  </a:lnTo>
                  <a:lnTo>
                    <a:pt x="1781760" y="940456"/>
                  </a:lnTo>
                  <a:lnTo>
                    <a:pt x="1777848" y="988683"/>
                  </a:lnTo>
                  <a:lnTo>
                    <a:pt x="1771411" y="1036152"/>
                  </a:lnTo>
                  <a:lnTo>
                    <a:pt x="1762516" y="1082796"/>
                  </a:lnTo>
                  <a:lnTo>
                    <a:pt x="1751233" y="1128546"/>
                  </a:lnTo>
                  <a:lnTo>
                    <a:pt x="1737628" y="1173335"/>
                  </a:lnTo>
                  <a:lnTo>
                    <a:pt x="1721770" y="1217095"/>
                  </a:lnTo>
                  <a:lnTo>
                    <a:pt x="1703727" y="1259757"/>
                  </a:lnTo>
                  <a:lnTo>
                    <a:pt x="1683567" y="1301253"/>
                  </a:lnTo>
                  <a:lnTo>
                    <a:pt x="1661358" y="1341517"/>
                  </a:lnTo>
                  <a:lnTo>
                    <a:pt x="1637168" y="1380479"/>
                  </a:lnTo>
                  <a:lnTo>
                    <a:pt x="1611064" y="1418071"/>
                  </a:lnTo>
                  <a:lnTo>
                    <a:pt x="1583115" y="1454227"/>
                  </a:lnTo>
                  <a:lnTo>
                    <a:pt x="1553389" y="1488877"/>
                  </a:lnTo>
                  <a:lnTo>
                    <a:pt x="1521953" y="1521953"/>
                  </a:lnTo>
                  <a:lnTo>
                    <a:pt x="1488877" y="1553389"/>
                  </a:lnTo>
                  <a:lnTo>
                    <a:pt x="1454227" y="1583115"/>
                  </a:lnTo>
                  <a:lnTo>
                    <a:pt x="1418071" y="1611064"/>
                  </a:lnTo>
                  <a:lnTo>
                    <a:pt x="1380479" y="1637168"/>
                  </a:lnTo>
                  <a:lnTo>
                    <a:pt x="1341517" y="1661358"/>
                  </a:lnTo>
                  <a:lnTo>
                    <a:pt x="1301253" y="1683567"/>
                  </a:lnTo>
                  <a:lnTo>
                    <a:pt x="1259757" y="1703727"/>
                  </a:lnTo>
                  <a:lnTo>
                    <a:pt x="1217095" y="1721770"/>
                  </a:lnTo>
                  <a:lnTo>
                    <a:pt x="1173335" y="1737628"/>
                  </a:lnTo>
                  <a:lnTo>
                    <a:pt x="1128546" y="1751233"/>
                  </a:lnTo>
                  <a:lnTo>
                    <a:pt x="1082796" y="1762516"/>
                  </a:lnTo>
                  <a:lnTo>
                    <a:pt x="1036152" y="1771411"/>
                  </a:lnTo>
                  <a:lnTo>
                    <a:pt x="988683" y="1777848"/>
                  </a:lnTo>
                  <a:lnTo>
                    <a:pt x="940456" y="1781760"/>
                  </a:lnTo>
                  <a:lnTo>
                    <a:pt x="891539" y="1783079"/>
                  </a:lnTo>
                  <a:lnTo>
                    <a:pt x="842623" y="1781760"/>
                  </a:lnTo>
                  <a:lnTo>
                    <a:pt x="794396" y="1777848"/>
                  </a:lnTo>
                  <a:lnTo>
                    <a:pt x="746927" y="1771411"/>
                  </a:lnTo>
                  <a:lnTo>
                    <a:pt x="700283" y="1762516"/>
                  </a:lnTo>
                  <a:lnTo>
                    <a:pt x="654533" y="1751233"/>
                  </a:lnTo>
                  <a:lnTo>
                    <a:pt x="609744" y="1737628"/>
                  </a:lnTo>
                  <a:lnTo>
                    <a:pt x="565984" y="1721770"/>
                  </a:lnTo>
                  <a:lnTo>
                    <a:pt x="523322" y="1703727"/>
                  </a:lnTo>
                  <a:lnTo>
                    <a:pt x="481825" y="1683567"/>
                  </a:lnTo>
                  <a:lnTo>
                    <a:pt x="441562" y="1661358"/>
                  </a:lnTo>
                  <a:lnTo>
                    <a:pt x="402600" y="1637168"/>
                  </a:lnTo>
                  <a:lnTo>
                    <a:pt x="365008" y="1611064"/>
                  </a:lnTo>
                  <a:lnTo>
                    <a:pt x="328852" y="1583115"/>
                  </a:lnTo>
                  <a:lnTo>
                    <a:pt x="294202" y="1553389"/>
                  </a:lnTo>
                  <a:lnTo>
                    <a:pt x="261125" y="1521953"/>
                  </a:lnTo>
                  <a:lnTo>
                    <a:pt x="229690" y="1488877"/>
                  </a:lnTo>
                  <a:lnTo>
                    <a:pt x="199964" y="1454227"/>
                  </a:lnTo>
                  <a:lnTo>
                    <a:pt x="172015" y="1418071"/>
                  </a:lnTo>
                  <a:lnTo>
                    <a:pt x="145911" y="1380479"/>
                  </a:lnTo>
                  <a:lnTo>
                    <a:pt x="121721" y="1341517"/>
                  </a:lnTo>
                  <a:lnTo>
                    <a:pt x="99512" y="1301253"/>
                  </a:lnTo>
                  <a:lnTo>
                    <a:pt x="79351" y="1259757"/>
                  </a:lnTo>
                  <a:lnTo>
                    <a:pt x="61309" y="1217095"/>
                  </a:lnTo>
                  <a:lnTo>
                    <a:pt x="45451" y="1173335"/>
                  </a:lnTo>
                  <a:lnTo>
                    <a:pt x="31846" y="1128546"/>
                  </a:lnTo>
                  <a:lnTo>
                    <a:pt x="20563" y="1082796"/>
                  </a:lnTo>
                  <a:lnTo>
                    <a:pt x="11668" y="1036152"/>
                  </a:lnTo>
                  <a:lnTo>
                    <a:pt x="5231" y="988683"/>
                  </a:lnTo>
                  <a:lnTo>
                    <a:pt x="1319" y="940456"/>
                  </a:lnTo>
                  <a:lnTo>
                    <a:pt x="0" y="89153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018309"/>
              <a:ext cx="236912" cy="23691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039177"/>
              <a:ext cx="146684" cy="14668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292628"/>
              <a:ext cx="236912" cy="23691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95837" y="1313497"/>
              <a:ext cx="146684" cy="14668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841269"/>
              <a:ext cx="236912" cy="23691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862137"/>
              <a:ext cx="146684" cy="14668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566949"/>
              <a:ext cx="236912" cy="23691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587817"/>
              <a:ext cx="146684" cy="14668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018309"/>
              <a:ext cx="236912" cy="23691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0157" y="1039177"/>
              <a:ext cx="146684" cy="14668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292628"/>
              <a:ext cx="236912" cy="23691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70157" y="1313497"/>
              <a:ext cx="146684" cy="14668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841269"/>
              <a:ext cx="236912" cy="23691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070157" y="1862137"/>
              <a:ext cx="146684" cy="14668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566949"/>
              <a:ext cx="236912" cy="236912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0157" y="1587817"/>
              <a:ext cx="146684" cy="146684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292628"/>
              <a:ext cx="241069" cy="23691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21617" y="1313497"/>
              <a:ext cx="146684" cy="14668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841269"/>
              <a:ext cx="241069" cy="236912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21617" y="1862137"/>
              <a:ext cx="146684" cy="146684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566949"/>
              <a:ext cx="241069" cy="236912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21617" y="1587817"/>
              <a:ext cx="146684" cy="14668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292628"/>
              <a:ext cx="241069" cy="236912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595937" y="1313497"/>
              <a:ext cx="146684" cy="146685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841269"/>
              <a:ext cx="241069" cy="236912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95937" y="1862137"/>
              <a:ext cx="146684" cy="146684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566949"/>
              <a:ext cx="241069" cy="236912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95937" y="1587817"/>
              <a:ext cx="146684" cy="146684"/>
            </a:xfrm>
            <a:prstGeom prst="rect">
              <a:avLst/>
            </a:prstGeom>
          </p:spPr>
        </p:pic>
      </p:grpSp>
      <p:grpSp>
        <p:nvGrpSpPr>
          <p:cNvPr id="33" name="object 33"/>
          <p:cNvGrpSpPr/>
          <p:nvPr/>
        </p:nvGrpSpPr>
        <p:grpSpPr>
          <a:xfrm>
            <a:off x="5784272" y="2464479"/>
            <a:ext cx="1074644" cy="535641"/>
            <a:chOff x="4675908" y="2793076"/>
            <a:chExt cx="1217930" cy="607060"/>
          </a:xfrm>
        </p:grpSpPr>
        <p:pic>
          <p:nvPicPr>
            <p:cNvPr id="34" name="object 3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675908" y="2793076"/>
              <a:ext cx="1217814" cy="606828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846319" y="2913611"/>
              <a:ext cx="864523" cy="382385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4724399" y="2819399"/>
              <a:ext cx="1117600" cy="508000"/>
            </a:xfrm>
            <a:custGeom>
              <a:avLst/>
              <a:gdLst/>
              <a:ahLst/>
              <a:cxnLst/>
              <a:rect l="l" t="t" r="r" b="b"/>
              <a:pathLst>
                <a:path w="1117600" h="508000">
                  <a:moveTo>
                    <a:pt x="0" y="0"/>
                  </a:moveTo>
                  <a:lnTo>
                    <a:pt x="1117599" y="0"/>
                  </a:lnTo>
                  <a:lnTo>
                    <a:pt x="1117599" y="507999"/>
                  </a:lnTo>
                  <a:lnTo>
                    <a:pt x="0" y="507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5831261" y="2579594"/>
            <a:ext cx="977713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59692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Outlook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3653526" y="2904565"/>
            <a:ext cx="2721349" cy="1265704"/>
            <a:chOff x="2261062" y="3291840"/>
            <a:chExt cx="3084195" cy="1434465"/>
          </a:xfrm>
        </p:grpSpPr>
        <p:pic>
          <p:nvPicPr>
            <p:cNvPr id="39" name="object 3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61062" y="3291840"/>
              <a:ext cx="3071552" cy="1433945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2313432" y="3327399"/>
              <a:ext cx="2969895" cy="1320800"/>
            </a:xfrm>
            <a:custGeom>
              <a:avLst/>
              <a:gdLst/>
              <a:ahLst/>
              <a:cxnLst/>
              <a:rect l="l" t="t" r="r" b="b"/>
              <a:pathLst>
                <a:path w="2969895" h="1320800">
                  <a:moveTo>
                    <a:pt x="2969767" y="0"/>
                  </a:moveTo>
                  <a:lnTo>
                    <a:pt x="0" y="132079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1" name="object 4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224548" y="3300153"/>
              <a:ext cx="120534" cy="1413163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283199" y="3327399"/>
              <a:ext cx="2540" cy="1320800"/>
            </a:xfrm>
            <a:custGeom>
              <a:avLst/>
              <a:gdLst/>
              <a:ahLst/>
              <a:cxnLst/>
              <a:rect l="l" t="t" r="r" b="b"/>
              <a:pathLst>
                <a:path w="2539" h="1320800">
                  <a:moveTo>
                    <a:pt x="0" y="0"/>
                  </a:moveTo>
                  <a:lnTo>
                    <a:pt x="2031" y="132079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3" name="object 4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431137" y="3686968"/>
              <a:ext cx="503565" cy="304800"/>
            </a:xfrm>
            <a:prstGeom prst="rect">
              <a:avLst/>
            </a:prstGeom>
          </p:spPr>
        </p:pic>
      </p:grpSp>
      <p:sp>
        <p:nvSpPr>
          <p:cNvPr id="44" name="object 44"/>
          <p:cNvSpPr txBox="1"/>
          <p:nvPr/>
        </p:nvSpPr>
        <p:spPr>
          <a:xfrm>
            <a:off x="6077102" y="3334512"/>
            <a:ext cx="230832" cy="720538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1206">
              <a:lnSpc>
                <a:spcPts val="1774"/>
              </a:lnSpc>
            </a:pPr>
            <a:r>
              <a:rPr sz="1588" spc="-22" dirty="0">
                <a:latin typeface="Times New Roman"/>
                <a:cs typeface="Times New Roman"/>
              </a:rPr>
              <a:t>Overcast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45" name="object 45"/>
          <p:cNvGrpSpPr/>
          <p:nvPr/>
        </p:nvGrpSpPr>
        <p:grpSpPr>
          <a:xfrm>
            <a:off x="3026403" y="4078126"/>
            <a:ext cx="6322919" cy="1415863"/>
            <a:chOff x="1550323" y="4621875"/>
            <a:chExt cx="7165975" cy="1604645"/>
          </a:xfrm>
        </p:grpSpPr>
        <p:pic>
          <p:nvPicPr>
            <p:cNvPr id="46" name="object 4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550323" y="4621875"/>
              <a:ext cx="1525385" cy="1525385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1600199" y="46481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8" name="object 4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878676" y="5124796"/>
              <a:ext cx="236912" cy="236912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923097" y="5146356"/>
              <a:ext cx="146684" cy="146684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152996" y="5124796"/>
              <a:ext cx="236912" cy="236912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198941" y="5146356"/>
              <a:ext cx="146684" cy="146684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152996" y="5399116"/>
              <a:ext cx="236912" cy="236912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98941" y="5420676"/>
              <a:ext cx="146684" cy="146684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427316" y="5124796"/>
              <a:ext cx="236912" cy="236912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473261" y="5146356"/>
              <a:ext cx="146684" cy="146684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427316" y="5399116"/>
              <a:ext cx="236912" cy="236912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473261" y="5420676"/>
              <a:ext cx="146684" cy="146684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522123" y="4621875"/>
              <a:ext cx="1525385" cy="1525385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4571999" y="46481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60" name="object 6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025043" y="5124796"/>
              <a:ext cx="236912" cy="236912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5070157" y="5146356"/>
              <a:ext cx="146684" cy="146684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025043" y="5399116"/>
              <a:ext cx="236912" cy="236912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0157" y="5420676"/>
              <a:ext cx="146684" cy="146684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299363" y="5124796"/>
              <a:ext cx="236912" cy="236912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344476" y="5146356"/>
              <a:ext cx="146684" cy="146684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299363" y="5399116"/>
              <a:ext cx="236912" cy="236912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44476" y="5420676"/>
              <a:ext cx="146684" cy="146684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7190508" y="4696689"/>
              <a:ext cx="1525385" cy="1529542"/>
            </a:xfrm>
            <a:prstGeom prst="rect">
              <a:avLst/>
            </a:prstGeom>
          </p:spPr>
        </p:pic>
        <p:sp>
          <p:nvSpPr>
            <p:cNvPr id="69" name="object 69"/>
            <p:cNvSpPr/>
            <p:nvPr/>
          </p:nvSpPr>
          <p:spPr>
            <a:xfrm>
              <a:off x="7238999" y="47243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70" name="object 70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813963" y="5120639"/>
              <a:ext cx="236912" cy="236912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859076" y="5143308"/>
              <a:ext cx="146684" cy="146684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813963" y="5394959"/>
              <a:ext cx="236912" cy="236912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859076" y="5417628"/>
              <a:ext cx="146684" cy="146684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7539643" y="5120639"/>
              <a:ext cx="236912" cy="236912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584756" y="5143308"/>
              <a:ext cx="146684" cy="146684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088283" y="5120639"/>
              <a:ext cx="236912" cy="236912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33396" y="5143308"/>
              <a:ext cx="146684" cy="146684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088283" y="5394959"/>
              <a:ext cx="236912" cy="236912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8133396" y="5417628"/>
              <a:ext cx="146684" cy="146684"/>
            </a:xfrm>
            <a:prstGeom prst="rect">
              <a:avLst/>
            </a:prstGeom>
          </p:spPr>
        </p:pic>
      </p:grpSp>
      <p:sp>
        <p:nvSpPr>
          <p:cNvPr id="80" name="object 80"/>
          <p:cNvSpPr txBox="1"/>
          <p:nvPr/>
        </p:nvSpPr>
        <p:spPr>
          <a:xfrm>
            <a:off x="7375712" y="1104901"/>
            <a:ext cx="71157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E=0.954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4417358" y="4601136"/>
            <a:ext cx="71157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E=0.971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6972300" y="4601136"/>
            <a:ext cx="384361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31" dirty="0">
                <a:latin typeface="Times New Roman"/>
                <a:cs typeface="Times New Roman"/>
              </a:rPr>
              <a:t>E=0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9392770" y="4601136"/>
            <a:ext cx="71157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E=0.971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84" name="object 84"/>
          <p:cNvGrpSpPr/>
          <p:nvPr/>
        </p:nvGrpSpPr>
        <p:grpSpPr>
          <a:xfrm>
            <a:off x="6275700" y="2904565"/>
            <a:ext cx="2446244" cy="1331259"/>
            <a:chOff x="5232860" y="3291840"/>
            <a:chExt cx="2772410" cy="1508760"/>
          </a:xfrm>
        </p:grpSpPr>
        <p:pic>
          <p:nvPicPr>
            <p:cNvPr id="85" name="object 85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5232860" y="3291840"/>
              <a:ext cx="2772294" cy="1508760"/>
            </a:xfrm>
            <a:prstGeom prst="rect">
              <a:avLst/>
            </a:prstGeom>
          </p:spPr>
        </p:pic>
        <p:sp>
          <p:nvSpPr>
            <p:cNvPr id="86" name="object 86"/>
            <p:cNvSpPr/>
            <p:nvPr/>
          </p:nvSpPr>
          <p:spPr>
            <a:xfrm>
              <a:off x="5283200" y="3327399"/>
              <a:ext cx="2669540" cy="1397000"/>
            </a:xfrm>
            <a:custGeom>
              <a:avLst/>
              <a:gdLst/>
              <a:ahLst/>
              <a:cxnLst/>
              <a:rect l="l" t="t" r="r" b="b"/>
              <a:pathLst>
                <a:path w="2669540" h="1397000">
                  <a:moveTo>
                    <a:pt x="0" y="0"/>
                  </a:moveTo>
                  <a:lnTo>
                    <a:pt x="2669031" y="139699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87" name="object 87"/>
            <p:cNvSpPr/>
            <p:nvPr/>
          </p:nvSpPr>
          <p:spPr>
            <a:xfrm>
              <a:off x="6444960" y="3745258"/>
              <a:ext cx="371475" cy="312420"/>
            </a:xfrm>
            <a:custGeom>
              <a:avLst/>
              <a:gdLst/>
              <a:ahLst/>
              <a:cxnLst/>
              <a:rect l="l" t="t" r="r" b="b"/>
              <a:pathLst>
                <a:path w="371475" h="312420">
                  <a:moveTo>
                    <a:pt x="312353" y="287020"/>
                  </a:moveTo>
                  <a:lnTo>
                    <a:pt x="309316" y="287020"/>
                  </a:lnTo>
                  <a:lnTo>
                    <a:pt x="308772" y="288290"/>
                  </a:lnTo>
                  <a:lnTo>
                    <a:pt x="308537" y="288290"/>
                  </a:lnTo>
                  <a:lnTo>
                    <a:pt x="333937" y="304800"/>
                  </a:lnTo>
                  <a:lnTo>
                    <a:pt x="346848" y="312420"/>
                  </a:lnTo>
                  <a:lnTo>
                    <a:pt x="349643" y="312420"/>
                  </a:lnTo>
                  <a:lnTo>
                    <a:pt x="350281" y="311150"/>
                  </a:lnTo>
                  <a:lnTo>
                    <a:pt x="351055" y="309880"/>
                  </a:lnTo>
                  <a:lnTo>
                    <a:pt x="350652" y="308610"/>
                  </a:lnTo>
                  <a:lnTo>
                    <a:pt x="347555" y="304800"/>
                  </a:lnTo>
                  <a:lnTo>
                    <a:pt x="341764" y="300990"/>
                  </a:lnTo>
                  <a:lnTo>
                    <a:pt x="340856" y="299720"/>
                  </a:lnTo>
                  <a:lnTo>
                    <a:pt x="340470" y="298450"/>
                  </a:lnTo>
                  <a:lnTo>
                    <a:pt x="340608" y="297180"/>
                  </a:lnTo>
                  <a:lnTo>
                    <a:pt x="340890" y="295910"/>
                  </a:lnTo>
                  <a:lnTo>
                    <a:pt x="342277" y="293370"/>
                  </a:lnTo>
                  <a:lnTo>
                    <a:pt x="343627" y="290830"/>
                  </a:lnTo>
                  <a:lnTo>
                    <a:pt x="320426" y="290830"/>
                  </a:lnTo>
                  <a:lnTo>
                    <a:pt x="318462" y="289560"/>
                  </a:lnTo>
                  <a:lnTo>
                    <a:pt x="315120" y="288290"/>
                  </a:lnTo>
                  <a:lnTo>
                    <a:pt x="312353" y="287020"/>
                  </a:lnTo>
                  <a:close/>
                </a:path>
                <a:path w="371475" h="312420">
                  <a:moveTo>
                    <a:pt x="358099" y="212090"/>
                  </a:moveTo>
                  <a:lnTo>
                    <a:pt x="323395" y="212090"/>
                  </a:lnTo>
                  <a:lnTo>
                    <a:pt x="333853" y="213360"/>
                  </a:lnTo>
                  <a:lnTo>
                    <a:pt x="338656" y="214630"/>
                  </a:lnTo>
                  <a:lnTo>
                    <a:pt x="348720" y="219710"/>
                  </a:lnTo>
                  <a:lnTo>
                    <a:pt x="352397" y="223520"/>
                  </a:lnTo>
                  <a:lnTo>
                    <a:pt x="355732" y="233680"/>
                  </a:lnTo>
                  <a:lnTo>
                    <a:pt x="354284" y="241300"/>
                  </a:lnTo>
                  <a:lnTo>
                    <a:pt x="349724" y="248920"/>
                  </a:lnTo>
                  <a:lnTo>
                    <a:pt x="345285" y="256540"/>
                  </a:lnTo>
                  <a:lnTo>
                    <a:pt x="342527" y="261620"/>
                  </a:lnTo>
                  <a:lnTo>
                    <a:pt x="338191" y="270510"/>
                  </a:lnTo>
                  <a:lnTo>
                    <a:pt x="334788" y="276860"/>
                  </a:lnTo>
                  <a:lnTo>
                    <a:pt x="332317" y="281940"/>
                  </a:lnTo>
                  <a:lnTo>
                    <a:pt x="330779" y="284480"/>
                  </a:lnTo>
                  <a:lnTo>
                    <a:pt x="330165" y="285750"/>
                  </a:lnTo>
                  <a:lnTo>
                    <a:pt x="329736" y="287020"/>
                  </a:lnTo>
                  <a:lnTo>
                    <a:pt x="328923" y="288290"/>
                  </a:lnTo>
                  <a:lnTo>
                    <a:pt x="327825" y="289560"/>
                  </a:lnTo>
                  <a:lnTo>
                    <a:pt x="326193" y="290830"/>
                  </a:lnTo>
                  <a:lnTo>
                    <a:pt x="343627" y="290830"/>
                  </a:lnTo>
                  <a:lnTo>
                    <a:pt x="346326" y="285750"/>
                  </a:lnTo>
                  <a:lnTo>
                    <a:pt x="347760" y="283210"/>
                  </a:lnTo>
                  <a:lnTo>
                    <a:pt x="351130" y="276860"/>
                  </a:lnTo>
                  <a:lnTo>
                    <a:pt x="359388" y="261620"/>
                  </a:lnTo>
                  <a:lnTo>
                    <a:pt x="363605" y="254000"/>
                  </a:lnTo>
                  <a:lnTo>
                    <a:pt x="366823" y="247650"/>
                  </a:lnTo>
                  <a:lnTo>
                    <a:pt x="369043" y="241300"/>
                  </a:lnTo>
                  <a:lnTo>
                    <a:pt x="370265" y="237490"/>
                  </a:lnTo>
                  <a:lnTo>
                    <a:pt x="371228" y="233680"/>
                  </a:lnTo>
                  <a:lnTo>
                    <a:pt x="370552" y="228600"/>
                  </a:lnTo>
                  <a:lnTo>
                    <a:pt x="365925" y="218440"/>
                  </a:lnTo>
                  <a:lnTo>
                    <a:pt x="362074" y="214630"/>
                  </a:lnTo>
                  <a:lnTo>
                    <a:pt x="358099" y="212090"/>
                  </a:lnTo>
                  <a:close/>
                </a:path>
                <a:path w="371475" h="312420">
                  <a:moveTo>
                    <a:pt x="260789" y="259080"/>
                  </a:moveTo>
                  <a:lnTo>
                    <a:pt x="253130" y="259080"/>
                  </a:lnTo>
                  <a:lnTo>
                    <a:pt x="252638" y="260350"/>
                  </a:lnTo>
                  <a:lnTo>
                    <a:pt x="285308" y="278130"/>
                  </a:lnTo>
                  <a:lnTo>
                    <a:pt x="295549" y="284480"/>
                  </a:lnTo>
                  <a:lnTo>
                    <a:pt x="296735" y="281940"/>
                  </a:lnTo>
                  <a:lnTo>
                    <a:pt x="296820" y="280670"/>
                  </a:lnTo>
                  <a:lnTo>
                    <a:pt x="296301" y="279400"/>
                  </a:lnTo>
                  <a:lnTo>
                    <a:pt x="295177" y="279400"/>
                  </a:lnTo>
                  <a:lnTo>
                    <a:pt x="294591" y="278130"/>
                  </a:lnTo>
                  <a:lnTo>
                    <a:pt x="293428" y="276860"/>
                  </a:lnTo>
                  <a:lnTo>
                    <a:pt x="289946" y="274320"/>
                  </a:lnTo>
                  <a:lnTo>
                    <a:pt x="288377" y="273050"/>
                  </a:lnTo>
                  <a:lnTo>
                    <a:pt x="285592" y="270510"/>
                  </a:lnTo>
                  <a:lnTo>
                    <a:pt x="284775" y="269240"/>
                  </a:lnTo>
                  <a:lnTo>
                    <a:pt x="284534" y="267970"/>
                  </a:lnTo>
                  <a:lnTo>
                    <a:pt x="284581" y="266700"/>
                  </a:lnTo>
                  <a:lnTo>
                    <a:pt x="286068" y="262890"/>
                  </a:lnTo>
                  <a:lnTo>
                    <a:pt x="286786" y="261620"/>
                  </a:lnTo>
                  <a:lnTo>
                    <a:pt x="265214" y="261620"/>
                  </a:lnTo>
                  <a:lnTo>
                    <a:pt x="260789" y="259080"/>
                  </a:lnTo>
                  <a:close/>
                </a:path>
                <a:path w="371475" h="312420">
                  <a:moveTo>
                    <a:pt x="291405" y="196850"/>
                  </a:moveTo>
                  <a:lnTo>
                    <a:pt x="289500" y="200660"/>
                  </a:lnTo>
                  <a:lnTo>
                    <a:pt x="293874" y="203200"/>
                  </a:lnTo>
                  <a:lnTo>
                    <a:pt x="296444" y="207010"/>
                  </a:lnTo>
                  <a:lnTo>
                    <a:pt x="297616" y="210820"/>
                  </a:lnTo>
                  <a:lnTo>
                    <a:pt x="296718" y="213360"/>
                  </a:lnTo>
                  <a:lnTo>
                    <a:pt x="294518" y="218440"/>
                  </a:lnTo>
                  <a:lnTo>
                    <a:pt x="278366" y="247650"/>
                  </a:lnTo>
                  <a:lnTo>
                    <a:pt x="277267" y="250190"/>
                  </a:lnTo>
                  <a:lnTo>
                    <a:pt x="276329" y="251460"/>
                  </a:lnTo>
                  <a:lnTo>
                    <a:pt x="273439" y="256540"/>
                  </a:lnTo>
                  <a:lnTo>
                    <a:pt x="271913" y="259080"/>
                  </a:lnTo>
                  <a:lnTo>
                    <a:pt x="270529" y="261620"/>
                  </a:lnTo>
                  <a:lnTo>
                    <a:pt x="286786" y="261620"/>
                  </a:lnTo>
                  <a:lnTo>
                    <a:pt x="289655" y="256540"/>
                  </a:lnTo>
                  <a:lnTo>
                    <a:pt x="295774" y="245110"/>
                  </a:lnTo>
                  <a:lnTo>
                    <a:pt x="307206" y="223520"/>
                  </a:lnTo>
                  <a:lnTo>
                    <a:pt x="308410" y="220980"/>
                  </a:lnTo>
                  <a:lnTo>
                    <a:pt x="309926" y="218440"/>
                  </a:lnTo>
                  <a:lnTo>
                    <a:pt x="311755" y="214630"/>
                  </a:lnTo>
                  <a:lnTo>
                    <a:pt x="317773" y="213360"/>
                  </a:lnTo>
                  <a:lnTo>
                    <a:pt x="323395" y="212090"/>
                  </a:lnTo>
                  <a:lnTo>
                    <a:pt x="358099" y="212090"/>
                  </a:lnTo>
                  <a:lnTo>
                    <a:pt x="354124" y="209550"/>
                  </a:lnTo>
                  <a:lnTo>
                    <a:pt x="351680" y="209550"/>
                  </a:lnTo>
                  <a:lnTo>
                    <a:pt x="349359" y="208280"/>
                  </a:lnTo>
                  <a:lnTo>
                    <a:pt x="316348" y="208280"/>
                  </a:lnTo>
                  <a:lnTo>
                    <a:pt x="317215" y="205740"/>
                  </a:lnTo>
                  <a:lnTo>
                    <a:pt x="321480" y="198120"/>
                  </a:lnTo>
                  <a:lnTo>
                    <a:pt x="296812" y="198120"/>
                  </a:lnTo>
                  <a:lnTo>
                    <a:pt x="291405" y="196850"/>
                  </a:lnTo>
                  <a:close/>
                </a:path>
                <a:path w="371475" h="312420">
                  <a:moveTo>
                    <a:pt x="256358" y="257810"/>
                  </a:moveTo>
                  <a:lnTo>
                    <a:pt x="253827" y="257810"/>
                  </a:lnTo>
                  <a:lnTo>
                    <a:pt x="253377" y="259080"/>
                  </a:lnTo>
                  <a:lnTo>
                    <a:pt x="258461" y="259080"/>
                  </a:lnTo>
                  <a:lnTo>
                    <a:pt x="256358" y="257810"/>
                  </a:lnTo>
                  <a:close/>
                </a:path>
                <a:path w="371475" h="312420">
                  <a:moveTo>
                    <a:pt x="247968" y="163830"/>
                  </a:moveTo>
                  <a:lnTo>
                    <a:pt x="246289" y="167640"/>
                  </a:lnTo>
                  <a:lnTo>
                    <a:pt x="250339" y="170180"/>
                  </a:lnTo>
                  <a:lnTo>
                    <a:pt x="252802" y="172720"/>
                  </a:lnTo>
                  <a:lnTo>
                    <a:pt x="254547" y="176530"/>
                  </a:lnTo>
                  <a:lnTo>
                    <a:pt x="254937" y="177800"/>
                  </a:lnTo>
                  <a:lnTo>
                    <a:pt x="254843" y="179070"/>
                  </a:lnTo>
                  <a:lnTo>
                    <a:pt x="254640" y="180340"/>
                  </a:lnTo>
                  <a:lnTo>
                    <a:pt x="253325" y="182880"/>
                  </a:lnTo>
                  <a:lnTo>
                    <a:pt x="242673" y="203200"/>
                  </a:lnTo>
                  <a:lnTo>
                    <a:pt x="236187" y="214630"/>
                  </a:lnTo>
                  <a:lnTo>
                    <a:pt x="231444" y="223520"/>
                  </a:lnTo>
                  <a:lnTo>
                    <a:pt x="228443" y="228600"/>
                  </a:lnTo>
                  <a:lnTo>
                    <a:pt x="226825" y="232410"/>
                  </a:lnTo>
                  <a:lnTo>
                    <a:pt x="225090" y="233680"/>
                  </a:lnTo>
                  <a:lnTo>
                    <a:pt x="223239" y="234950"/>
                  </a:lnTo>
                  <a:lnTo>
                    <a:pt x="204848" y="234950"/>
                  </a:lnTo>
                  <a:lnTo>
                    <a:pt x="206806" y="236220"/>
                  </a:lnTo>
                  <a:lnTo>
                    <a:pt x="208787" y="236220"/>
                  </a:lnTo>
                  <a:lnTo>
                    <a:pt x="225953" y="245110"/>
                  </a:lnTo>
                  <a:lnTo>
                    <a:pt x="228584" y="246380"/>
                  </a:lnTo>
                  <a:lnTo>
                    <a:pt x="237288" y="252730"/>
                  </a:lnTo>
                  <a:lnTo>
                    <a:pt x="241159" y="255270"/>
                  </a:lnTo>
                  <a:lnTo>
                    <a:pt x="244359" y="256540"/>
                  </a:lnTo>
                  <a:lnTo>
                    <a:pt x="246890" y="257810"/>
                  </a:lnTo>
                  <a:lnTo>
                    <a:pt x="247958" y="257810"/>
                  </a:lnTo>
                  <a:lnTo>
                    <a:pt x="248343" y="256540"/>
                  </a:lnTo>
                  <a:lnTo>
                    <a:pt x="248505" y="256540"/>
                  </a:lnTo>
                  <a:lnTo>
                    <a:pt x="247484" y="255270"/>
                  </a:lnTo>
                  <a:lnTo>
                    <a:pt x="245864" y="252730"/>
                  </a:lnTo>
                  <a:lnTo>
                    <a:pt x="240110" y="247650"/>
                  </a:lnTo>
                  <a:lnTo>
                    <a:pt x="238174" y="245110"/>
                  </a:lnTo>
                  <a:lnTo>
                    <a:pt x="237507" y="242570"/>
                  </a:lnTo>
                  <a:lnTo>
                    <a:pt x="238031" y="240030"/>
                  </a:lnTo>
                  <a:lnTo>
                    <a:pt x="239412" y="237490"/>
                  </a:lnTo>
                  <a:lnTo>
                    <a:pt x="255962" y="208280"/>
                  </a:lnTo>
                  <a:lnTo>
                    <a:pt x="271214" y="179070"/>
                  </a:lnTo>
                  <a:lnTo>
                    <a:pt x="274040" y="173990"/>
                  </a:lnTo>
                  <a:lnTo>
                    <a:pt x="276459" y="170180"/>
                  </a:lnTo>
                  <a:lnTo>
                    <a:pt x="277418" y="168910"/>
                  </a:lnTo>
                  <a:lnTo>
                    <a:pt x="278531" y="166370"/>
                  </a:lnTo>
                  <a:lnTo>
                    <a:pt x="255681" y="166370"/>
                  </a:lnTo>
                  <a:lnTo>
                    <a:pt x="252964" y="165100"/>
                  </a:lnTo>
                  <a:lnTo>
                    <a:pt x="247968" y="163830"/>
                  </a:lnTo>
                  <a:close/>
                </a:path>
                <a:path w="371475" h="312420">
                  <a:moveTo>
                    <a:pt x="207152" y="231140"/>
                  </a:moveTo>
                  <a:lnTo>
                    <a:pt x="204207" y="231140"/>
                  </a:lnTo>
                  <a:lnTo>
                    <a:pt x="203462" y="232410"/>
                  </a:lnTo>
                  <a:lnTo>
                    <a:pt x="203390" y="233680"/>
                  </a:lnTo>
                  <a:lnTo>
                    <a:pt x="204052" y="234950"/>
                  </a:lnTo>
                  <a:lnTo>
                    <a:pt x="220364" y="234950"/>
                  </a:lnTo>
                  <a:lnTo>
                    <a:pt x="218056" y="233680"/>
                  </a:lnTo>
                  <a:lnTo>
                    <a:pt x="210898" y="232410"/>
                  </a:lnTo>
                  <a:lnTo>
                    <a:pt x="207152" y="231140"/>
                  </a:lnTo>
                  <a:close/>
                </a:path>
                <a:path w="371475" h="312420">
                  <a:moveTo>
                    <a:pt x="195164" y="205740"/>
                  </a:moveTo>
                  <a:lnTo>
                    <a:pt x="178305" y="205740"/>
                  </a:lnTo>
                  <a:lnTo>
                    <a:pt x="176504" y="210820"/>
                  </a:lnTo>
                  <a:lnTo>
                    <a:pt x="175864" y="214630"/>
                  </a:lnTo>
                  <a:lnTo>
                    <a:pt x="177175" y="220980"/>
                  </a:lnTo>
                  <a:lnTo>
                    <a:pt x="179934" y="224790"/>
                  </a:lnTo>
                  <a:lnTo>
                    <a:pt x="187418" y="228600"/>
                  </a:lnTo>
                  <a:lnTo>
                    <a:pt x="189852" y="229870"/>
                  </a:lnTo>
                  <a:lnTo>
                    <a:pt x="191959" y="228600"/>
                  </a:lnTo>
                  <a:lnTo>
                    <a:pt x="195266" y="228600"/>
                  </a:lnTo>
                  <a:lnTo>
                    <a:pt x="198823" y="227330"/>
                  </a:lnTo>
                  <a:lnTo>
                    <a:pt x="202627" y="226060"/>
                  </a:lnTo>
                  <a:lnTo>
                    <a:pt x="205548" y="223520"/>
                  </a:lnTo>
                  <a:lnTo>
                    <a:pt x="207274" y="222250"/>
                  </a:lnTo>
                  <a:lnTo>
                    <a:pt x="197685" y="222250"/>
                  </a:lnTo>
                  <a:lnTo>
                    <a:pt x="193474" y="219710"/>
                  </a:lnTo>
                  <a:lnTo>
                    <a:pt x="192350" y="218440"/>
                  </a:lnTo>
                  <a:lnTo>
                    <a:pt x="191277" y="213360"/>
                  </a:lnTo>
                  <a:lnTo>
                    <a:pt x="191596" y="212090"/>
                  </a:lnTo>
                  <a:lnTo>
                    <a:pt x="193269" y="208280"/>
                  </a:lnTo>
                  <a:lnTo>
                    <a:pt x="195164" y="205740"/>
                  </a:lnTo>
                  <a:close/>
                </a:path>
                <a:path w="371475" h="312420">
                  <a:moveTo>
                    <a:pt x="206110" y="218440"/>
                  </a:moveTo>
                  <a:lnTo>
                    <a:pt x="205675" y="218440"/>
                  </a:lnTo>
                  <a:lnTo>
                    <a:pt x="203634" y="219710"/>
                  </a:lnTo>
                  <a:lnTo>
                    <a:pt x="200501" y="220980"/>
                  </a:lnTo>
                  <a:lnTo>
                    <a:pt x="197685" y="222250"/>
                  </a:lnTo>
                  <a:lnTo>
                    <a:pt x="207274" y="222250"/>
                  </a:lnTo>
                  <a:lnTo>
                    <a:pt x="208015" y="220980"/>
                  </a:lnTo>
                  <a:lnTo>
                    <a:pt x="208155" y="220980"/>
                  </a:lnTo>
                  <a:lnTo>
                    <a:pt x="208219" y="219710"/>
                  </a:lnTo>
                  <a:lnTo>
                    <a:pt x="206957" y="219710"/>
                  </a:lnTo>
                  <a:lnTo>
                    <a:pt x="206110" y="218440"/>
                  </a:lnTo>
                  <a:close/>
                </a:path>
                <a:path w="371475" h="312420">
                  <a:moveTo>
                    <a:pt x="182570" y="170180"/>
                  </a:moveTo>
                  <a:lnTo>
                    <a:pt x="166082" y="170180"/>
                  </a:lnTo>
                  <a:lnTo>
                    <a:pt x="158606" y="171450"/>
                  </a:lnTo>
                  <a:lnTo>
                    <a:pt x="132443" y="191770"/>
                  </a:lnTo>
                  <a:lnTo>
                    <a:pt x="134143" y="198120"/>
                  </a:lnTo>
                  <a:lnTo>
                    <a:pt x="136240" y="200660"/>
                  </a:lnTo>
                  <a:lnTo>
                    <a:pt x="144160" y="204470"/>
                  </a:lnTo>
                  <a:lnTo>
                    <a:pt x="148318" y="205740"/>
                  </a:lnTo>
                  <a:lnTo>
                    <a:pt x="152050" y="207010"/>
                  </a:lnTo>
                  <a:lnTo>
                    <a:pt x="154398" y="208280"/>
                  </a:lnTo>
                  <a:lnTo>
                    <a:pt x="163168" y="208280"/>
                  </a:lnTo>
                  <a:lnTo>
                    <a:pt x="178305" y="205740"/>
                  </a:lnTo>
                  <a:lnTo>
                    <a:pt x="195164" y="205740"/>
                  </a:lnTo>
                  <a:lnTo>
                    <a:pt x="195799" y="204470"/>
                  </a:lnTo>
                  <a:lnTo>
                    <a:pt x="196526" y="203200"/>
                  </a:lnTo>
                  <a:lnTo>
                    <a:pt x="157873" y="203200"/>
                  </a:lnTo>
                  <a:lnTo>
                    <a:pt x="153167" y="200660"/>
                  </a:lnTo>
                  <a:lnTo>
                    <a:pt x="151423" y="198120"/>
                  </a:lnTo>
                  <a:lnTo>
                    <a:pt x="149752" y="193040"/>
                  </a:lnTo>
                  <a:lnTo>
                    <a:pt x="150026" y="190500"/>
                  </a:lnTo>
                  <a:lnTo>
                    <a:pt x="183794" y="175260"/>
                  </a:lnTo>
                  <a:lnTo>
                    <a:pt x="212229" y="175260"/>
                  </a:lnTo>
                  <a:lnTo>
                    <a:pt x="214289" y="171450"/>
                  </a:lnTo>
                  <a:lnTo>
                    <a:pt x="190787" y="171450"/>
                  </a:lnTo>
                  <a:lnTo>
                    <a:pt x="182570" y="170180"/>
                  </a:lnTo>
                  <a:close/>
                </a:path>
                <a:path w="371475" h="312420">
                  <a:moveTo>
                    <a:pt x="345748" y="207010"/>
                  </a:moveTo>
                  <a:lnTo>
                    <a:pt x="317419" y="207010"/>
                  </a:lnTo>
                  <a:lnTo>
                    <a:pt x="316348" y="208280"/>
                  </a:lnTo>
                  <a:lnTo>
                    <a:pt x="349359" y="208280"/>
                  </a:lnTo>
                  <a:lnTo>
                    <a:pt x="345748" y="207010"/>
                  </a:lnTo>
                  <a:close/>
                </a:path>
                <a:path w="371475" h="312420">
                  <a:moveTo>
                    <a:pt x="331062" y="205740"/>
                  </a:moveTo>
                  <a:lnTo>
                    <a:pt x="325714" y="205740"/>
                  </a:lnTo>
                  <a:lnTo>
                    <a:pt x="318695" y="207010"/>
                  </a:lnTo>
                  <a:lnTo>
                    <a:pt x="341367" y="207010"/>
                  </a:lnTo>
                  <a:lnTo>
                    <a:pt x="331062" y="205740"/>
                  </a:lnTo>
                  <a:close/>
                </a:path>
                <a:path w="371475" h="312420">
                  <a:moveTo>
                    <a:pt x="212229" y="175260"/>
                  </a:moveTo>
                  <a:lnTo>
                    <a:pt x="189797" y="175260"/>
                  </a:lnTo>
                  <a:lnTo>
                    <a:pt x="195092" y="176530"/>
                  </a:lnTo>
                  <a:lnTo>
                    <a:pt x="193657" y="179070"/>
                  </a:lnTo>
                  <a:lnTo>
                    <a:pt x="192459" y="181610"/>
                  </a:lnTo>
                  <a:lnTo>
                    <a:pt x="189656" y="186690"/>
                  </a:lnTo>
                  <a:lnTo>
                    <a:pt x="186248" y="193040"/>
                  </a:lnTo>
                  <a:lnTo>
                    <a:pt x="181278" y="200660"/>
                  </a:lnTo>
                  <a:lnTo>
                    <a:pt x="174934" y="203200"/>
                  </a:lnTo>
                  <a:lnTo>
                    <a:pt x="196526" y="203200"/>
                  </a:lnTo>
                  <a:lnTo>
                    <a:pt x="197345" y="201930"/>
                  </a:lnTo>
                  <a:lnTo>
                    <a:pt x="203442" y="190500"/>
                  </a:lnTo>
                  <a:lnTo>
                    <a:pt x="212229" y="175260"/>
                  </a:lnTo>
                  <a:close/>
                </a:path>
                <a:path w="371475" h="312420">
                  <a:moveTo>
                    <a:pt x="320705" y="190500"/>
                  </a:moveTo>
                  <a:lnTo>
                    <a:pt x="315479" y="194310"/>
                  </a:lnTo>
                  <a:lnTo>
                    <a:pt x="310236" y="196850"/>
                  </a:lnTo>
                  <a:lnTo>
                    <a:pt x="304977" y="196850"/>
                  </a:lnTo>
                  <a:lnTo>
                    <a:pt x="301337" y="198120"/>
                  </a:lnTo>
                  <a:lnTo>
                    <a:pt x="321480" y="198120"/>
                  </a:lnTo>
                  <a:lnTo>
                    <a:pt x="322582" y="195580"/>
                  </a:lnTo>
                  <a:lnTo>
                    <a:pt x="324068" y="193040"/>
                  </a:lnTo>
                  <a:lnTo>
                    <a:pt x="320705" y="190500"/>
                  </a:lnTo>
                  <a:close/>
                </a:path>
                <a:path w="371475" h="312420">
                  <a:moveTo>
                    <a:pt x="85396" y="82550"/>
                  </a:moveTo>
                  <a:lnTo>
                    <a:pt x="70968" y="82550"/>
                  </a:lnTo>
                  <a:lnTo>
                    <a:pt x="73679" y="83820"/>
                  </a:lnTo>
                  <a:lnTo>
                    <a:pt x="84211" y="90170"/>
                  </a:lnTo>
                  <a:lnTo>
                    <a:pt x="88889" y="127000"/>
                  </a:lnTo>
                  <a:lnTo>
                    <a:pt x="89016" y="137160"/>
                  </a:lnTo>
                  <a:lnTo>
                    <a:pt x="89257" y="144780"/>
                  </a:lnTo>
                  <a:lnTo>
                    <a:pt x="89355" y="149860"/>
                  </a:lnTo>
                  <a:lnTo>
                    <a:pt x="89462" y="172720"/>
                  </a:lnTo>
                  <a:lnTo>
                    <a:pt x="90893" y="172720"/>
                  </a:lnTo>
                  <a:lnTo>
                    <a:pt x="92035" y="173990"/>
                  </a:lnTo>
                  <a:lnTo>
                    <a:pt x="101618" y="179070"/>
                  </a:lnTo>
                  <a:lnTo>
                    <a:pt x="109787" y="184150"/>
                  </a:lnTo>
                  <a:lnTo>
                    <a:pt x="117394" y="187960"/>
                  </a:lnTo>
                  <a:lnTo>
                    <a:pt x="124439" y="191770"/>
                  </a:lnTo>
                  <a:lnTo>
                    <a:pt x="124820" y="190500"/>
                  </a:lnTo>
                  <a:lnTo>
                    <a:pt x="125116" y="190500"/>
                  </a:lnTo>
                  <a:lnTo>
                    <a:pt x="125538" y="189230"/>
                  </a:lnTo>
                  <a:lnTo>
                    <a:pt x="126072" y="187960"/>
                  </a:lnTo>
                  <a:lnTo>
                    <a:pt x="107918" y="148590"/>
                  </a:lnTo>
                  <a:lnTo>
                    <a:pt x="107064" y="120650"/>
                  </a:lnTo>
                  <a:lnTo>
                    <a:pt x="106662" y="111760"/>
                  </a:lnTo>
                  <a:lnTo>
                    <a:pt x="106691" y="102870"/>
                  </a:lnTo>
                  <a:lnTo>
                    <a:pt x="106954" y="97790"/>
                  </a:lnTo>
                  <a:lnTo>
                    <a:pt x="124730" y="97790"/>
                  </a:lnTo>
                  <a:lnTo>
                    <a:pt x="134060" y="93980"/>
                  </a:lnTo>
                  <a:lnTo>
                    <a:pt x="141611" y="88900"/>
                  </a:lnTo>
                  <a:lnTo>
                    <a:pt x="104233" y="88900"/>
                  </a:lnTo>
                  <a:lnTo>
                    <a:pt x="99942" y="87630"/>
                  </a:lnTo>
                  <a:lnTo>
                    <a:pt x="95112" y="86360"/>
                  </a:lnTo>
                  <a:lnTo>
                    <a:pt x="88292" y="83820"/>
                  </a:lnTo>
                  <a:lnTo>
                    <a:pt x="85396" y="82550"/>
                  </a:lnTo>
                  <a:close/>
                </a:path>
                <a:path w="371475" h="312420">
                  <a:moveTo>
                    <a:pt x="210480" y="133350"/>
                  </a:moveTo>
                  <a:lnTo>
                    <a:pt x="195513" y="133350"/>
                  </a:lnTo>
                  <a:lnTo>
                    <a:pt x="204389" y="138430"/>
                  </a:lnTo>
                  <a:lnTo>
                    <a:pt x="206918" y="142240"/>
                  </a:lnTo>
                  <a:lnTo>
                    <a:pt x="197797" y="171450"/>
                  </a:lnTo>
                  <a:lnTo>
                    <a:pt x="214289" y="171450"/>
                  </a:lnTo>
                  <a:lnTo>
                    <a:pt x="217036" y="166370"/>
                  </a:lnTo>
                  <a:lnTo>
                    <a:pt x="220223" y="158750"/>
                  </a:lnTo>
                  <a:lnTo>
                    <a:pt x="221402" y="156210"/>
                  </a:lnTo>
                  <a:lnTo>
                    <a:pt x="221639" y="152400"/>
                  </a:lnTo>
                  <a:lnTo>
                    <a:pt x="220231" y="144780"/>
                  </a:lnTo>
                  <a:lnTo>
                    <a:pt x="218781" y="142240"/>
                  </a:lnTo>
                  <a:lnTo>
                    <a:pt x="214389" y="137160"/>
                  </a:lnTo>
                  <a:lnTo>
                    <a:pt x="210480" y="133350"/>
                  </a:lnTo>
                  <a:close/>
                </a:path>
                <a:path w="371475" h="312420">
                  <a:moveTo>
                    <a:pt x="277699" y="161290"/>
                  </a:moveTo>
                  <a:lnTo>
                    <a:pt x="276832" y="161290"/>
                  </a:lnTo>
                  <a:lnTo>
                    <a:pt x="273580" y="162560"/>
                  </a:lnTo>
                  <a:lnTo>
                    <a:pt x="270055" y="163830"/>
                  </a:lnTo>
                  <a:lnTo>
                    <a:pt x="262459" y="166370"/>
                  </a:lnTo>
                  <a:lnTo>
                    <a:pt x="278531" y="166370"/>
                  </a:lnTo>
                  <a:lnTo>
                    <a:pt x="279975" y="162560"/>
                  </a:lnTo>
                  <a:lnTo>
                    <a:pt x="278366" y="162560"/>
                  </a:lnTo>
                  <a:lnTo>
                    <a:pt x="277699" y="161290"/>
                  </a:lnTo>
                  <a:close/>
                </a:path>
                <a:path w="371475" h="312420">
                  <a:moveTo>
                    <a:pt x="2818" y="121920"/>
                  </a:moveTo>
                  <a:lnTo>
                    <a:pt x="652" y="121920"/>
                  </a:lnTo>
                  <a:lnTo>
                    <a:pt x="0" y="124460"/>
                  </a:lnTo>
                  <a:lnTo>
                    <a:pt x="1742" y="125730"/>
                  </a:lnTo>
                  <a:lnTo>
                    <a:pt x="10210" y="129540"/>
                  </a:lnTo>
                  <a:lnTo>
                    <a:pt x="23733" y="137160"/>
                  </a:lnTo>
                  <a:lnTo>
                    <a:pt x="37128" y="143510"/>
                  </a:lnTo>
                  <a:lnTo>
                    <a:pt x="42481" y="147320"/>
                  </a:lnTo>
                  <a:lnTo>
                    <a:pt x="46592" y="149860"/>
                  </a:lnTo>
                  <a:lnTo>
                    <a:pt x="53168" y="152400"/>
                  </a:lnTo>
                  <a:lnTo>
                    <a:pt x="54494" y="153670"/>
                  </a:lnTo>
                  <a:lnTo>
                    <a:pt x="57015" y="153670"/>
                  </a:lnTo>
                  <a:lnTo>
                    <a:pt x="57219" y="152400"/>
                  </a:lnTo>
                  <a:lnTo>
                    <a:pt x="57042" y="151130"/>
                  </a:lnTo>
                  <a:lnTo>
                    <a:pt x="53594" y="148590"/>
                  </a:lnTo>
                  <a:lnTo>
                    <a:pt x="48407" y="143510"/>
                  </a:lnTo>
                  <a:lnTo>
                    <a:pt x="45388" y="139700"/>
                  </a:lnTo>
                  <a:lnTo>
                    <a:pt x="43686" y="137160"/>
                  </a:lnTo>
                  <a:lnTo>
                    <a:pt x="43341" y="135890"/>
                  </a:lnTo>
                  <a:lnTo>
                    <a:pt x="43500" y="134620"/>
                  </a:lnTo>
                  <a:lnTo>
                    <a:pt x="44122" y="132080"/>
                  </a:lnTo>
                  <a:lnTo>
                    <a:pt x="44801" y="129540"/>
                  </a:lnTo>
                  <a:lnTo>
                    <a:pt x="45539" y="128270"/>
                  </a:lnTo>
                  <a:lnTo>
                    <a:pt x="18798" y="128270"/>
                  </a:lnTo>
                  <a:lnTo>
                    <a:pt x="12974" y="125730"/>
                  </a:lnTo>
                  <a:lnTo>
                    <a:pt x="2818" y="121920"/>
                  </a:lnTo>
                  <a:close/>
                </a:path>
                <a:path w="371475" h="312420">
                  <a:moveTo>
                    <a:pt x="195098" y="127000"/>
                  </a:moveTo>
                  <a:lnTo>
                    <a:pt x="180790" y="127000"/>
                  </a:lnTo>
                  <a:lnTo>
                    <a:pt x="173763" y="129540"/>
                  </a:lnTo>
                  <a:lnTo>
                    <a:pt x="159964" y="137160"/>
                  </a:lnTo>
                  <a:lnTo>
                    <a:pt x="156049" y="140970"/>
                  </a:lnTo>
                  <a:lnTo>
                    <a:pt x="154799" y="143510"/>
                  </a:lnTo>
                  <a:lnTo>
                    <a:pt x="155948" y="146050"/>
                  </a:lnTo>
                  <a:lnTo>
                    <a:pt x="157017" y="147320"/>
                  </a:lnTo>
                  <a:lnTo>
                    <a:pt x="160143" y="148590"/>
                  </a:lnTo>
                  <a:lnTo>
                    <a:pt x="166702" y="148590"/>
                  </a:lnTo>
                  <a:lnTo>
                    <a:pt x="168889" y="147320"/>
                  </a:lnTo>
                  <a:lnTo>
                    <a:pt x="170646" y="146050"/>
                  </a:lnTo>
                  <a:lnTo>
                    <a:pt x="171974" y="144780"/>
                  </a:lnTo>
                  <a:lnTo>
                    <a:pt x="176610" y="138430"/>
                  </a:lnTo>
                  <a:lnTo>
                    <a:pt x="180755" y="135890"/>
                  </a:lnTo>
                  <a:lnTo>
                    <a:pt x="184410" y="134620"/>
                  </a:lnTo>
                  <a:lnTo>
                    <a:pt x="190300" y="133350"/>
                  </a:lnTo>
                  <a:lnTo>
                    <a:pt x="210480" y="133350"/>
                  </a:lnTo>
                  <a:lnTo>
                    <a:pt x="200736" y="128270"/>
                  </a:lnTo>
                  <a:lnTo>
                    <a:pt x="195098" y="127000"/>
                  </a:lnTo>
                  <a:close/>
                </a:path>
                <a:path w="371475" h="312420">
                  <a:moveTo>
                    <a:pt x="292751" y="115570"/>
                  </a:moveTo>
                  <a:lnTo>
                    <a:pt x="290337" y="115570"/>
                  </a:lnTo>
                  <a:lnTo>
                    <a:pt x="285343" y="116840"/>
                  </a:lnTo>
                  <a:lnTo>
                    <a:pt x="283513" y="118110"/>
                  </a:lnTo>
                  <a:lnTo>
                    <a:pt x="282350" y="120650"/>
                  </a:lnTo>
                  <a:lnTo>
                    <a:pt x="280941" y="123190"/>
                  </a:lnTo>
                  <a:lnTo>
                    <a:pt x="280605" y="125730"/>
                  </a:lnTo>
                  <a:lnTo>
                    <a:pt x="282083" y="130810"/>
                  </a:lnTo>
                  <a:lnTo>
                    <a:pt x="283651" y="133350"/>
                  </a:lnTo>
                  <a:lnTo>
                    <a:pt x="288443" y="135890"/>
                  </a:lnTo>
                  <a:lnTo>
                    <a:pt x="291033" y="135890"/>
                  </a:lnTo>
                  <a:lnTo>
                    <a:pt x="296599" y="133350"/>
                  </a:lnTo>
                  <a:lnTo>
                    <a:pt x="298535" y="132080"/>
                  </a:lnTo>
                  <a:lnTo>
                    <a:pt x="300719" y="128270"/>
                  </a:lnTo>
                  <a:lnTo>
                    <a:pt x="300835" y="125730"/>
                  </a:lnTo>
                  <a:lnTo>
                    <a:pt x="299110" y="120650"/>
                  </a:lnTo>
                  <a:lnTo>
                    <a:pt x="297479" y="118110"/>
                  </a:lnTo>
                  <a:lnTo>
                    <a:pt x="292751" y="115570"/>
                  </a:lnTo>
                  <a:close/>
                </a:path>
                <a:path w="371475" h="312420">
                  <a:moveTo>
                    <a:pt x="70888" y="0"/>
                  </a:moveTo>
                  <a:lnTo>
                    <a:pt x="67642" y="0"/>
                  </a:lnTo>
                  <a:lnTo>
                    <a:pt x="67224" y="1270"/>
                  </a:lnTo>
                  <a:lnTo>
                    <a:pt x="66586" y="2540"/>
                  </a:lnTo>
                  <a:lnTo>
                    <a:pt x="67255" y="3810"/>
                  </a:lnTo>
                  <a:lnTo>
                    <a:pt x="69761" y="6350"/>
                  </a:lnTo>
                  <a:lnTo>
                    <a:pt x="79086" y="12700"/>
                  </a:lnTo>
                  <a:lnTo>
                    <a:pt x="81580" y="15240"/>
                  </a:lnTo>
                  <a:lnTo>
                    <a:pt x="82229" y="20320"/>
                  </a:lnTo>
                  <a:lnTo>
                    <a:pt x="80341" y="25400"/>
                  </a:lnTo>
                  <a:lnTo>
                    <a:pt x="76241" y="33020"/>
                  </a:lnTo>
                  <a:lnTo>
                    <a:pt x="66589" y="49530"/>
                  </a:lnTo>
                  <a:lnTo>
                    <a:pt x="53362" y="74930"/>
                  </a:lnTo>
                  <a:lnTo>
                    <a:pt x="45998" y="87630"/>
                  </a:lnTo>
                  <a:lnTo>
                    <a:pt x="39974" y="99060"/>
                  </a:lnTo>
                  <a:lnTo>
                    <a:pt x="38488" y="102870"/>
                  </a:lnTo>
                  <a:lnTo>
                    <a:pt x="36901" y="105410"/>
                  </a:lnTo>
                  <a:lnTo>
                    <a:pt x="35214" y="107950"/>
                  </a:lnTo>
                  <a:lnTo>
                    <a:pt x="29170" y="118110"/>
                  </a:lnTo>
                  <a:lnTo>
                    <a:pt x="25706" y="123190"/>
                  </a:lnTo>
                  <a:lnTo>
                    <a:pt x="24236" y="125730"/>
                  </a:lnTo>
                  <a:lnTo>
                    <a:pt x="22632" y="127000"/>
                  </a:lnTo>
                  <a:lnTo>
                    <a:pt x="21315" y="128270"/>
                  </a:lnTo>
                  <a:lnTo>
                    <a:pt x="45539" y="128270"/>
                  </a:lnTo>
                  <a:lnTo>
                    <a:pt x="67219" y="88900"/>
                  </a:lnTo>
                  <a:lnTo>
                    <a:pt x="69637" y="83820"/>
                  </a:lnTo>
                  <a:lnTo>
                    <a:pt x="70968" y="82550"/>
                  </a:lnTo>
                  <a:lnTo>
                    <a:pt x="85396" y="82550"/>
                  </a:lnTo>
                  <a:lnTo>
                    <a:pt x="82499" y="81280"/>
                  </a:lnTo>
                  <a:lnTo>
                    <a:pt x="76873" y="78740"/>
                  </a:lnTo>
                  <a:lnTo>
                    <a:pt x="88132" y="49530"/>
                  </a:lnTo>
                  <a:lnTo>
                    <a:pt x="97543" y="31750"/>
                  </a:lnTo>
                  <a:lnTo>
                    <a:pt x="98530" y="29210"/>
                  </a:lnTo>
                  <a:lnTo>
                    <a:pt x="100073" y="26670"/>
                  </a:lnTo>
                  <a:lnTo>
                    <a:pt x="102171" y="24130"/>
                  </a:lnTo>
                  <a:lnTo>
                    <a:pt x="116978" y="24130"/>
                  </a:lnTo>
                  <a:lnTo>
                    <a:pt x="114472" y="22860"/>
                  </a:lnTo>
                  <a:lnTo>
                    <a:pt x="79112" y="3810"/>
                  </a:lnTo>
                  <a:lnTo>
                    <a:pt x="77675" y="2540"/>
                  </a:lnTo>
                  <a:lnTo>
                    <a:pt x="73607" y="1270"/>
                  </a:lnTo>
                  <a:lnTo>
                    <a:pt x="70888" y="0"/>
                  </a:lnTo>
                  <a:close/>
                </a:path>
                <a:path w="371475" h="312420">
                  <a:moveTo>
                    <a:pt x="116978" y="24130"/>
                  </a:moveTo>
                  <a:lnTo>
                    <a:pt x="102171" y="24130"/>
                  </a:lnTo>
                  <a:lnTo>
                    <a:pt x="105120" y="25400"/>
                  </a:lnTo>
                  <a:lnTo>
                    <a:pt x="107488" y="26670"/>
                  </a:lnTo>
                  <a:lnTo>
                    <a:pt x="132021" y="63500"/>
                  </a:lnTo>
                  <a:lnTo>
                    <a:pt x="130902" y="68580"/>
                  </a:lnTo>
                  <a:lnTo>
                    <a:pt x="104233" y="88900"/>
                  </a:lnTo>
                  <a:lnTo>
                    <a:pt x="141611" y="88900"/>
                  </a:lnTo>
                  <a:lnTo>
                    <a:pt x="147384" y="81280"/>
                  </a:lnTo>
                  <a:lnTo>
                    <a:pt x="150817" y="74930"/>
                  </a:lnTo>
                  <a:lnTo>
                    <a:pt x="152187" y="67310"/>
                  </a:lnTo>
                  <a:lnTo>
                    <a:pt x="150803" y="53340"/>
                  </a:lnTo>
                  <a:lnTo>
                    <a:pt x="124495" y="27940"/>
                  </a:lnTo>
                  <a:lnTo>
                    <a:pt x="116978" y="2413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88" name="object 88"/>
          <p:cNvSpPr txBox="1"/>
          <p:nvPr/>
        </p:nvSpPr>
        <p:spPr>
          <a:xfrm>
            <a:off x="4708835" y="5993922"/>
            <a:ext cx="1991846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88" dirty="0">
                <a:latin typeface="Calibri"/>
                <a:cs typeface="Calibri"/>
              </a:rPr>
              <a:t> </a:t>
            </a:r>
            <a:r>
              <a:rPr sz="1588" i="1" spc="75" dirty="0">
                <a:latin typeface="Calibri"/>
                <a:cs typeface="Calibri"/>
              </a:rPr>
              <a:t>Outlook</a:t>
            </a:r>
            <a:r>
              <a:rPr sz="1588" spc="75" dirty="0">
                <a:latin typeface="Calibri"/>
                <a:cs typeface="Calibri"/>
              </a:rPr>
              <a:t>)</a:t>
            </a:r>
            <a:r>
              <a:rPr sz="1588" spc="93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93" dirty="0">
                <a:latin typeface="Calibri"/>
                <a:cs typeface="Calibri"/>
              </a:rPr>
              <a:t> </a:t>
            </a:r>
            <a:r>
              <a:rPr sz="1588" spc="-9" dirty="0">
                <a:latin typeface="Calibri"/>
                <a:cs typeface="Calibri"/>
              </a:rPr>
              <a:t>0</a:t>
            </a:r>
            <a:r>
              <a:rPr sz="1588" i="1" spc="-9" dirty="0">
                <a:latin typeface="Calibri"/>
                <a:cs typeface="Calibri"/>
              </a:rPr>
              <a:t>.</a:t>
            </a:r>
            <a:r>
              <a:rPr sz="1588" spc="-9" dirty="0">
                <a:latin typeface="Calibri"/>
                <a:cs typeface="Calibri"/>
              </a:rPr>
              <a:t>247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89" name="object 89"/>
          <p:cNvSpPr/>
          <p:nvPr/>
        </p:nvSpPr>
        <p:spPr>
          <a:xfrm>
            <a:off x="6959219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4">
                <a:moveTo>
                  <a:pt x="0" y="0"/>
                </a:moveTo>
                <a:lnTo>
                  <a:pt x="227753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90" name="object 90"/>
          <p:cNvSpPr txBox="1"/>
          <p:nvPr/>
        </p:nvSpPr>
        <p:spPr>
          <a:xfrm>
            <a:off x="6948012" y="5689850"/>
            <a:ext cx="223557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spc="-22" dirty="0">
                <a:latin typeface="Calibri"/>
                <a:cs typeface="Calibri"/>
              </a:rPr>
              <a:t>14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4686826" y="5552005"/>
            <a:ext cx="3189754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33619">
              <a:spcBef>
                <a:spcPts val="79"/>
              </a:spcBef>
              <a:tabLst>
                <a:tab pos="2322543" algn="l"/>
              </a:tabLst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7" dirty="0">
                <a:latin typeface="Calibri"/>
                <a:cs typeface="Calibri"/>
              </a:rPr>
              <a:t> </a:t>
            </a:r>
            <a:r>
              <a:rPr sz="1588" i="1" spc="75" dirty="0">
                <a:latin typeface="Calibri"/>
                <a:cs typeface="Calibri"/>
              </a:rPr>
              <a:t>Outlook</a:t>
            </a:r>
            <a:r>
              <a:rPr sz="1588" spc="75" dirty="0">
                <a:latin typeface="Calibri"/>
                <a:cs typeface="Calibri"/>
              </a:rPr>
              <a:t>)</a:t>
            </a:r>
            <a:r>
              <a:rPr sz="1588" spc="79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84" dirty="0">
                <a:latin typeface="Calibri"/>
                <a:cs typeface="Calibri"/>
              </a:rPr>
              <a:t> </a:t>
            </a:r>
            <a:r>
              <a:rPr sz="1588" dirty="0">
                <a:latin typeface="Calibri"/>
                <a:cs typeface="Calibri"/>
              </a:rPr>
              <a:t>0</a:t>
            </a:r>
            <a:r>
              <a:rPr sz="1588" i="1" dirty="0">
                <a:latin typeface="Calibri"/>
                <a:cs typeface="Calibri"/>
              </a:rPr>
              <a:t>.</a:t>
            </a:r>
            <a:r>
              <a:rPr sz="1588" dirty="0">
                <a:latin typeface="Calibri"/>
                <a:cs typeface="Calibri"/>
              </a:rPr>
              <a:t>954</a:t>
            </a:r>
            <a:r>
              <a:rPr sz="1588" spc="-4" dirty="0">
                <a:latin typeface="Calibri"/>
                <a:cs typeface="Calibri"/>
              </a:rPr>
              <a:t> </a:t>
            </a:r>
            <a:r>
              <a:rPr sz="1588" i="1" spc="-44" dirty="0">
                <a:latin typeface="Calibri"/>
                <a:cs typeface="Calibri"/>
              </a:rPr>
              <a:t>—</a:t>
            </a:r>
            <a:r>
              <a:rPr sz="1588" i="1" dirty="0">
                <a:latin typeface="Calibri"/>
                <a:cs typeface="Calibri"/>
              </a:rPr>
              <a:t>	</a:t>
            </a:r>
            <a:r>
              <a:rPr sz="2382" baseline="37037" dirty="0">
                <a:latin typeface="Calibri"/>
                <a:cs typeface="Calibri"/>
              </a:rPr>
              <a:t>5</a:t>
            </a:r>
            <a:r>
              <a:rPr sz="2382" spc="297" baseline="37037" dirty="0">
                <a:latin typeface="Calibri"/>
                <a:cs typeface="Calibri"/>
              </a:rPr>
              <a:t> </a:t>
            </a:r>
            <a:r>
              <a:rPr sz="1588" dirty="0">
                <a:latin typeface="Calibri"/>
                <a:cs typeface="Calibri"/>
              </a:rPr>
              <a:t>0</a:t>
            </a:r>
            <a:r>
              <a:rPr sz="1588" i="1" dirty="0">
                <a:latin typeface="Calibri"/>
                <a:cs typeface="Calibri"/>
              </a:rPr>
              <a:t>.</a:t>
            </a:r>
            <a:r>
              <a:rPr sz="1588" dirty="0">
                <a:latin typeface="Calibri"/>
                <a:cs typeface="Calibri"/>
              </a:rPr>
              <a:t>971</a:t>
            </a:r>
            <a:r>
              <a:rPr sz="1588" spc="-26" dirty="0">
                <a:latin typeface="Calibri"/>
                <a:cs typeface="Calibri"/>
              </a:rPr>
              <a:t> </a:t>
            </a:r>
            <a:r>
              <a:rPr sz="1588" i="1" spc="-44" dirty="0">
                <a:latin typeface="Calibri"/>
                <a:cs typeface="Calibri"/>
              </a:rPr>
              <a:t>—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92" name="object 92"/>
          <p:cNvSpPr/>
          <p:nvPr/>
        </p:nvSpPr>
        <p:spPr>
          <a:xfrm>
            <a:off x="7911733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5">
                <a:moveTo>
                  <a:pt x="0" y="0"/>
                </a:moveTo>
                <a:lnTo>
                  <a:pt x="227754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93" name="object 93"/>
          <p:cNvSpPr txBox="1"/>
          <p:nvPr/>
        </p:nvSpPr>
        <p:spPr>
          <a:xfrm>
            <a:off x="7900528" y="5689850"/>
            <a:ext cx="223557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spc="-22" dirty="0">
                <a:latin typeface="Calibri"/>
                <a:cs typeface="Calibri"/>
              </a:rPr>
              <a:t>14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94" name="object 94"/>
          <p:cNvSpPr/>
          <p:nvPr/>
        </p:nvSpPr>
        <p:spPr>
          <a:xfrm>
            <a:off x="8506986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5">
                <a:moveTo>
                  <a:pt x="0" y="0"/>
                </a:moveTo>
                <a:lnTo>
                  <a:pt x="227754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95" name="object 95"/>
          <p:cNvSpPr txBox="1"/>
          <p:nvPr/>
        </p:nvSpPr>
        <p:spPr>
          <a:xfrm>
            <a:off x="8495782" y="5689850"/>
            <a:ext cx="223557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spc="-22" dirty="0">
                <a:latin typeface="Calibri"/>
                <a:cs typeface="Calibri"/>
              </a:rPr>
              <a:t>14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7950772" y="5416054"/>
            <a:ext cx="1250576" cy="394904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lnSpc>
                <a:spcPts val="1487"/>
              </a:lnSpc>
              <a:spcBef>
                <a:spcPts val="79"/>
              </a:spcBef>
              <a:tabLst>
                <a:tab pos="606271" algn="l"/>
              </a:tabLst>
            </a:pPr>
            <a:r>
              <a:rPr sz="1588" spc="-44" dirty="0">
                <a:latin typeface="Calibri"/>
                <a:cs typeface="Calibri"/>
              </a:rPr>
              <a:t>4</a:t>
            </a:r>
            <a:r>
              <a:rPr sz="1588" dirty="0">
                <a:latin typeface="Calibri"/>
                <a:cs typeface="Calibri"/>
              </a:rPr>
              <a:t>	</a:t>
            </a:r>
            <a:r>
              <a:rPr sz="1588" spc="-44" dirty="0">
                <a:latin typeface="Calibri"/>
                <a:cs typeface="Calibri"/>
              </a:rPr>
              <a:t>5</a:t>
            </a:r>
            <a:endParaRPr sz="1588">
              <a:latin typeface="Calibri"/>
              <a:cs typeface="Calibri"/>
            </a:endParaRPr>
          </a:p>
          <a:p>
            <a:pPr marL="186028">
              <a:lnSpc>
                <a:spcPts val="1487"/>
              </a:lnSpc>
              <a:tabLst>
                <a:tab pos="781092" algn="l"/>
              </a:tabLst>
            </a:pPr>
            <a:r>
              <a:rPr sz="1588" dirty="0">
                <a:latin typeface="Calibri"/>
                <a:cs typeface="Calibri"/>
              </a:rPr>
              <a:t>0</a:t>
            </a:r>
            <a:r>
              <a:rPr sz="1588" spc="-26" dirty="0">
                <a:latin typeface="Calibri"/>
                <a:cs typeface="Calibri"/>
              </a:rPr>
              <a:t> </a:t>
            </a:r>
            <a:r>
              <a:rPr sz="1588" i="1" spc="-53" dirty="0">
                <a:latin typeface="Calibri"/>
                <a:cs typeface="Calibri"/>
              </a:rPr>
              <a:t>—</a:t>
            </a:r>
            <a:r>
              <a:rPr sz="1588" i="1" dirty="0">
                <a:latin typeface="Calibri"/>
                <a:cs typeface="Calibri"/>
              </a:rPr>
              <a:t>	</a:t>
            </a:r>
            <a:r>
              <a:rPr sz="1588" spc="-9" dirty="0">
                <a:latin typeface="Calibri"/>
                <a:cs typeface="Calibri"/>
              </a:rPr>
              <a:t>0</a:t>
            </a:r>
            <a:r>
              <a:rPr sz="1588" i="1" spc="-9" dirty="0">
                <a:latin typeface="Calibri"/>
                <a:cs typeface="Calibri"/>
              </a:rPr>
              <a:t>.</a:t>
            </a:r>
            <a:r>
              <a:rPr sz="1588" spc="-9" dirty="0">
                <a:latin typeface="Calibri"/>
                <a:cs typeface="Calibri"/>
              </a:rPr>
              <a:t>971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2249173" y="816803"/>
            <a:ext cx="1787899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3" dirty="0">
                <a:latin typeface="Calibri"/>
                <a:cs typeface="Calibri"/>
              </a:rPr>
              <a:t> </a:t>
            </a:r>
            <a:r>
              <a:rPr sz="1588" i="1" spc="141" dirty="0">
                <a:latin typeface="Calibri"/>
                <a:cs typeface="Calibri"/>
              </a:rPr>
              <a:t>Wind</a:t>
            </a:r>
            <a:r>
              <a:rPr sz="1588" spc="141" dirty="0">
                <a:latin typeface="Calibri"/>
                <a:cs typeface="Calibri"/>
              </a:rPr>
              <a:t>)</a:t>
            </a:r>
            <a:r>
              <a:rPr sz="1588" spc="88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93" dirty="0">
                <a:latin typeface="Calibri"/>
                <a:cs typeface="Calibri"/>
              </a:rPr>
              <a:t> </a:t>
            </a:r>
            <a:r>
              <a:rPr sz="1588" spc="-18" dirty="0">
                <a:latin typeface="Calibri"/>
                <a:cs typeface="Calibri"/>
              </a:rPr>
              <a:t>0</a:t>
            </a:r>
            <a:r>
              <a:rPr sz="1588" i="1" spc="-18" dirty="0">
                <a:latin typeface="Calibri"/>
                <a:cs typeface="Calibri"/>
              </a:rPr>
              <a:t>.</a:t>
            </a:r>
            <a:r>
              <a:rPr sz="1588" spc="-18" dirty="0">
                <a:latin typeface="Calibri"/>
                <a:cs typeface="Calibri"/>
              </a:rPr>
              <a:t>048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2247649" y="1209010"/>
            <a:ext cx="2171700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28" dirty="0">
                <a:latin typeface="Calibri"/>
                <a:cs typeface="Calibri"/>
              </a:rPr>
              <a:t>G</a:t>
            </a:r>
            <a:r>
              <a:rPr sz="1588" spc="128" dirty="0">
                <a:latin typeface="Tahoma"/>
                <a:cs typeface="Tahoma"/>
              </a:rPr>
              <a:t>(</a:t>
            </a:r>
            <a:r>
              <a:rPr sz="1588" i="1" spc="128" dirty="0">
                <a:latin typeface="Calibri"/>
                <a:cs typeface="Calibri"/>
              </a:rPr>
              <a:t>S,</a:t>
            </a:r>
            <a:r>
              <a:rPr sz="1588" i="1" spc="-88" dirty="0">
                <a:latin typeface="Calibri"/>
                <a:cs typeface="Calibri"/>
              </a:rPr>
              <a:t> </a:t>
            </a:r>
            <a:r>
              <a:rPr sz="1588" i="1" spc="128" dirty="0">
                <a:latin typeface="Calibri"/>
                <a:cs typeface="Calibri"/>
              </a:rPr>
              <a:t>Humidity</a:t>
            </a:r>
            <a:r>
              <a:rPr sz="1588" spc="128" dirty="0">
                <a:latin typeface="Tahoma"/>
                <a:cs typeface="Tahoma"/>
              </a:rPr>
              <a:t>)</a:t>
            </a:r>
            <a:r>
              <a:rPr sz="1588" spc="-44" dirty="0">
                <a:latin typeface="Tahoma"/>
                <a:cs typeface="Tahoma"/>
              </a:rPr>
              <a:t> </a:t>
            </a:r>
            <a:r>
              <a:rPr sz="1588" spc="66" dirty="0">
                <a:latin typeface="Tahoma"/>
                <a:cs typeface="Tahoma"/>
              </a:rPr>
              <a:t>=</a:t>
            </a:r>
            <a:r>
              <a:rPr sz="1588" spc="-40" dirty="0">
                <a:latin typeface="Tahoma"/>
                <a:cs typeface="Tahoma"/>
              </a:rPr>
              <a:t> 0</a:t>
            </a:r>
            <a:r>
              <a:rPr sz="1588" i="1" spc="-40" dirty="0">
                <a:latin typeface="Calibri"/>
                <a:cs typeface="Calibri"/>
              </a:rPr>
              <a:t>.</a:t>
            </a:r>
            <a:r>
              <a:rPr sz="1588" spc="-40" dirty="0">
                <a:latin typeface="Tahoma"/>
                <a:cs typeface="Tahoma"/>
              </a:rPr>
              <a:t>151</a:t>
            </a:r>
            <a:endParaRPr sz="1588">
              <a:latin typeface="Tahoma"/>
              <a:cs typeface="Tahoma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2247014" y="1623627"/>
            <a:ext cx="1791821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3" dirty="0">
                <a:latin typeface="Calibri"/>
                <a:cs typeface="Calibri"/>
              </a:rPr>
              <a:t> </a:t>
            </a:r>
            <a:r>
              <a:rPr sz="1588" i="1" spc="110" dirty="0">
                <a:latin typeface="Calibri"/>
                <a:cs typeface="Calibri"/>
              </a:rPr>
              <a:t>Temp</a:t>
            </a:r>
            <a:r>
              <a:rPr sz="1588" spc="110" dirty="0">
                <a:latin typeface="Calibri"/>
                <a:cs typeface="Calibri"/>
              </a:rPr>
              <a:t>)</a:t>
            </a:r>
            <a:r>
              <a:rPr sz="1588" spc="88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88" dirty="0">
                <a:latin typeface="Calibri"/>
                <a:cs typeface="Calibri"/>
              </a:rPr>
              <a:t> </a:t>
            </a:r>
            <a:r>
              <a:rPr sz="1588" spc="-9" dirty="0">
                <a:latin typeface="Calibri"/>
                <a:cs typeface="Calibri"/>
              </a:rPr>
              <a:t>0</a:t>
            </a:r>
            <a:r>
              <a:rPr sz="1588" i="1" spc="-9" dirty="0">
                <a:latin typeface="Calibri"/>
                <a:cs typeface="Calibri"/>
              </a:rPr>
              <a:t>.</a:t>
            </a:r>
            <a:r>
              <a:rPr sz="1588" spc="-9" dirty="0">
                <a:latin typeface="Calibri"/>
                <a:cs typeface="Calibri"/>
              </a:rPr>
              <a:t>042</a:t>
            </a:r>
            <a:endParaRPr sz="1588">
              <a:latin typeface="Calibri"/>
              <a:cs typeface="Calibri"/>
            </a:endParaRP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29">
            <p14:nvContentPartPr>
              <p14:cNvPr id="100" name="Ink 99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279520" y="2184480"/>
              <a:ext cx="7988760" cy="4077000"/>
            </p14:xfrm>
          </p:contentPart>
        </mc:Choice>
        <mc:Fallback xmlns="">
          <p:pic>
            <p:nvPicPr>
              <p:cNvPr id="100" name="Ink 99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2270160" y="2175120"/>
                <a:ext cx="8007480" cy="4095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8142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954"/>
    </mc:Choice>
    <mc:Fallback xmlns="">
      <p:transition spd="slow" advTm="979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1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380860" y="513433"/>
            <a:ext cx="1566022" cy="763120"/>
            <a:chOff x="4218708" y="581890"/>
            <a:chExt cx="1774825" cy="86486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18708" y="581890"/>
              <a:ext cx="1774767" cy="86452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67596" y="831273"/>
              <a:ext cx="868679" cy="38238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267200" y="609599"/>
              <a:ext cx="1676400" cy="762000"/>
            </a:xfrm>
            <a:custGeom>
              <a:avLst/>
              <a:gdLst/>
              <a:ahLst/>
              <a:cxnLst/>
              <a:rect l="l" t="t" r="r" b="b"/>
              <a:pathLst>
                <a:path w="1676400" h="762000">
                  <a:moveTo>
                    <a:pt x="0" y="0"/>
                  </a:moveTo>
                  <a:lnTo>
                    <a:pt x="1676399" y="0"/>
                  </a:lnTo>
                  <a:lnTo>
                    <a:pt x="1676399" y="761999"/>
                  </a:lnTo>
                  <a:lnTo>
                    <a:pt x="0" y="761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5823397" y="741829"/>
            <a:ext cx="684679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Outlook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3800220" y="3227294"/>
            <a:ext cx="1566022" cy="763120"/>
            <a:chOff x="2427316" y="3657599"/>
            <a:chExt cx="1774825" cy="864869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27316" y="3657599"/>
              <a:ext cx="1774767" cy="86452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38796" y="3906982"/>
              <a:ext cx="955963" cy="38238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2476502" y="3686174"/>
              <a:ext cx="1676400" cy="762000"/>
            </a:xfrm>
            <a:custGeom>
              <a:avLst/>
              <a:gdLst/>
              <a:ahLst/>
              <a:cxnLst/>
              <a:rect l="l" t="t" r="r" b="b"/>
              <a:pathLst>
                <a:path w="1676400" h="762000">
                  <a:moveTo>
                    <a:pt x="0" y="0"/>
                  </a:moveTo>
                  <a:lnTo>
                    <a:pt x="1676399" y="0"/>
                  </a:lnTo>
                  <a:lnTo>
                    <a:pt x="1676399" y="761999"/>
                  </a:lnTo>
                  <a:lnTo>
                    <a:pt x="0" y="761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4202398" y="3456454"/>
            <a:ext cx="767043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31" dirty="0">
                <a:latin typeface="Times New Roman"/>
                <a:cs typeface="Times New Roman"/>
              </a:rPr>
              <a:t>Humidity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6976170" y="3227294"/>
            <a:ext cx="1569944" cy="763120"/>
            <a:chOff x="6026726" y="3657599"/>
            <a:chExt cx="1779270" cy="864869"/>
          </a:xfrm>
        </p:grpSpPr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26726" y="3657599"/>
              <a:ext cx="1778923" cy="86452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21087" y="3906982"/>
              <a:ext cx="586047" cy="382385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6078276" y="3686174"/>
              <a:ext cx="1676400" cy="762000"/>
            </a:xfrm>
            <a:custGeom>
              <a:avLst/>
              <a:gdLst/>
              <a:ahLst/>
              <a:cxnLst/>
              <a:rect l="l" t="t" r="r" b="b"/>
              <a:pathLst>
                <a:path w="1676400" h="762000">
                  <a:moveTo>
                    <a:pt x="0" y="0"/>
                  </a:moveTo>
                  <a:lnTo>
                    <a:pt x="1676399" y="0"/>
                  </a:lnTo>
                  <a:lnTo>
                    <a:pt x="1676399" y="761999"/>
                  </a:lnTo>
                  <a:lnTo>
                    <a:pt x="0" y="761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7538017" y="3456454"/>
            <a:ext cx="451037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35" dirty="0">
                <a:latin typeface="Times New Roman"/>
                <a:cs typeface="Times New Roman"/>
              </a:rPr>
              <a:t>Wind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4907768" y="5622092"/>
            <a:ext cx="796178" cy="744631"/>
            <a:chOff x="3682537" y="6371704"/>
            <a:chExt cx="902335" cy="843915"/>
          </a:xfrm>
        </p:grpSpPr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682537" y="6371704"/>
              <a:ext cx="901930" cy="843741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3733801" y="6400799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800100" y="0"/>
                  </a:moveTo>
                  <a:lnTo>
                    <a:pt x="0" y="0"/>
                  </a:lnTo>
                  <a:lnTo>
                    <a:pt x="0" y="742949"/>
                  </a:lnTo>
                  <a:lnTo>
                    <a:pt x="800100" y="742949"/>
                  </a:lnTo>
                  <a:lnTo>
                    <a:pt x="800100" y="0"/>
                  </a:lnTo>
                  <a:close/>
                </a:path>
              </a:pathLst>
            </a:custGeom>
            <a:solidFill>
              <a:srgbClr val="4180FF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20" name="object 20"/>
            <p:cNvSpPr/>
            <p:nvPr/>
          </p:nvSpPr>
          <p:spPr>
            <a:xfrm>
              <a:off x="3733800" y="6400799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0" y="0"/>
                  </a:moveTo>
                  <a:lnTo>
                    <a:pt x="800099" y="0"/>
                  </a:lnTo>
                  <a:lnTo>
                    <a:pt x="800099" y="742949"/>
                  </a:lnTo>
                  <a:lnTo>
                    <a:pt x="0" y="74294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5159628" y="5843306"/>
            <a:ext cx="297516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3" dirty="0">
                <a:solidFill>
                  <a:srgbClr val="E0EBF6"/>
                </a:solidFill>
                <a:latin typeface="Times New Roman"/>
                <a:cs typeface="Times New Roman"/>
              </a:rPr>
              <a:t>Yes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3396808" y="5622092"/>
            <a:ext cx="792256" cy="744631"/>
            <a:chOff x="1970116" y="6371704"/>
            <a:chExt cx="897890" cy="843915"/>
          </a:xfrm>
        </p:grpSpPr>
        <p:pic>
          <p:nvPicPr>
            <p:cNvPr id="23" name="object 2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70116" y="6371704"/>
              <a:ext cx="897774" cy="843741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2019301" y="6400799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800100" y="0"/>
                  </a:moveTo>
                  <a:lnTo>
                    <a:pt x="0" y="0"/>
                  </a:lnTo>
                  <a:lnTo>
                    <a:pt x="0" y="742949"/>
                  </a:lnTo>
                  <a:lnTo>
                    <a:pt x="800100" y="742949"/>
                  </a:lnTo>
                  <a:lnTo>
                    <a:pt x="800100" y="0"/>
                  </a:lnTo>
                  <a:close/>
                </a:path>
              </a:pathLst>
            </a:custGeom>
            <a:solidFill>
              <a:srgbClr val="FF26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25" name="object 25"/>
            <p:cNvSpPr/>
            <p:nvPr/>
          </p:nvSpPr>
          <p:spPr>
            <a:xfrm>
              <a:off x="2019300" y="6400799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0" y="0"/>
                  </a:moveTo>
                  <a:lnTo>
                    <a:pt x="800099" y="0"/>
                  </a:lnTo>
                  <a:lnTo>
                    <a:pt x="800099" y="742949"/>
                  </a:lnTo>
                  <a:lnTo>
                    <a:pt x="0" y="74294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3655009" y="5843306"/>
            <a:ext cx="281268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22" dirty="0">
                <a:solidFill>
                  <a:srgbClr val="FFFFFF"/>
                </a:solidFill>
                <a:latin typeface="Times New Roman"/>
                <a:cs typeface="Times New Roman"/>
              </a:rPr>
              <a:t>No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8168070" y="5622092"/>
            <a:ext cx="796178" cy="744631"/>
            <a:chOff x="7377545" y="6371704"/>
            <a:chExt cx="902335" cy="843915"/>
          </a:xfrm>
        </p:grpSpPr>
        <p:pic>
          <p:nvPicPr>
            <p:cNvPr id="28" name="object 2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377545" y="6371704"/>
              <a:ext cx="901930" cy="843741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7429501" y="6400799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800100" y="0"/>
                  </a:moveTo>
                  <a:lnTo>
                    <a:pt x="0" y="0"/>
                  </a:lnTo>
                  <a:lnTo>
                    <a:pt x="0" y="742949"/>
                  </a:lnTo>
                  <a:lnTo>
                    <a:pt x="800100" y="742949"/>
                  </a:lnTo>
                  <a:lnTo>
                    <a:pt x="800100" y="0"/>
                  </a:lnTo>
                  <a:close/>
                </a:path>
              </a:pathLst>
            </a:custGeom>
            <a:solidFill>
              <a:srgbClr val="4180FF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30" name="object 30"/>
            <p:cNvSpPr/>
            <p:nvPr/>
          </p:nvSpPr>
          <p:spPr>
            <a:xfrm>
              <a:off x="7429501" y="6400799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0" y="0"/>
                  </a:moveTo>
                  <a:lnTo>
                    <a:pt x="800099" y="0"/>
                  </a:lnTo>
                  <a:lnTo>
                    <a:pt x="800099" y="742949"/>
                  </a:lnTo>
                  <a:lnTo>
                    <a:pt x="0" y="74294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8420541" y="5843306"/>
            <a:ext cx="297516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3" dirty="0">
                <a:solidFill>
                  <a:srgbClr val="E0EBF6"/>
                </a:solidFill>
                <a:latin typeface="Times New Roman"/>
                <a:cs typeface="Times New Roman"/>
              </a:rPr>
              <a:t>Yes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6624102" y="5622092"/>
            <a:ext cx="792256" cy="744631"/>
            <a:chOff x="5627716" y="6371704"/>
            <a:chExt cx="897890" cy="843915"/>
          </a:xfrm>
        </p:grpSpPr>
        <p:pic>
          <p:nvPicPr>
            <p:cNvPr id="33" name="object 3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627716" y="6371704"/>
              <a:ext cx="897774" cy="843741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5676901" y="6400799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800100" y="0"/>
                  </a:moveTo>
                  <a:lnTo>
                    <a:pt x="0" y="0"/>
                  </a:lnTo>
                  <a:lnTo>
                    <a:pt x="0" y="742949"/>
                  </a:lnTo>
                  <a:lnTo>
                    <a:pt x="800100" y="742949"/>
                  </a:lnTo>
                  <a:lnTo>
                    <a:pt x="800100" y="0"/>
                  </a:lnTo>
                  <a:close/>
                </a:path>
              </a:pathLst>
            </a:custGeom>
            <a:solidFill>
              <a:srgbClr val="FF26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35" name="object 35"/>
            <p:cNvSpPr/>
            <p:nvPr/>
          </p:nvSpPr>
          <p:spPr>
            <a:xfrm>
              <a:off x="5676901" y="6400799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0" y="0"/>
                  </a:moveTo>
                  <a:lnTo>
                    <a:pt x="800099" y="0"/>
                  </a:lnTo>
                  <a:lnTo>
                    <a:pt x="800099" y="742949"/>
                  </a:lnTo>
                  <a:lnTo>
                    <a:pt x="0" y="74294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6882304" y="5843306"/>
            <a:ext cx="281268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22" dirty="0">
                <a:solidFill>
                  <a:srgbClr val="FFFFFF"/>
                </a:solidFill>
                <a:latin typeface="Times New Roman"/>
                <a:cs typeface="Times New Roman"/>
              </a:rPr>
              <a:t>No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5718259" y="3245631"/>
            <a:ext cx="792256" cy="744631"/>
            <a:chOff x="4601094" y="3678381"/>
            <a:chExt cx="897890" cy="843915"/>
          </a:xfrm>
        </p:grpSpPr>
        <p:pic>
          <p:nvPicPr>
            <p:cNvPr id="38" name="object 3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601094" y="3678381"/>
              <a:ext cx="897774" cy="843741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4649527" y="3705225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800100" y="0"/>
                  </a:moveTo>
                  <a:lnTo>
                    <a:pt x="0" y="0"/>
                  </a:lnTo>
                  <a:lnTo>
                    <a:pt x="0" y="742950"/>
                  </a:lnTo>
                  <a:lnTo>
                    <a:pt x="800100" y="742950"/>
                  </a:lnTo>
                  <a:lnTo>
                    <a:pt x="800100" y="0"/>
                  </a:lnTo>
                  <a:close/>
                </a:path>
              </a:pathLst>
            </a:custGeom>
            <a:solidFill>
              <a:srgbClr val="4180FF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40" name="object 40"/>
            <p:cNvSpPr/>
            <p:nvPr/>
          </p:nvSpPr>
          <p:spPr>
            <a:xfrm>
              <a:off x="4649526" y="3705224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0" y="0"/>
                  </a:moveTo>
                  <a:lnTo>
                    <a:pt x="800099" y="0"/>
                  </a:lnTo>
                  <a:lnTo>
                    <a:pt x="800099" y="742949"/>
                  </a:lnTo>
                  <a:lnTo>
                    <a:pt x="0" y="74294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5967623" y="3464859"/>
            <a:ext cx="297516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3" dirty="0">
                <a:solidFill>
                  <a:srgbClr val="E0EBF6"/>
                </a:solidFill>
                <a:latin typeface="Times New Roman"/>
                <a:cs typeface="Times New Roman"/>
              </a:rPr>
              <a:t>Yes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3741542" y="1180895"/>
            <a:ext cx="4877921" cy="4529418"/>
            <a:chOff x="2360814" y="1338348"/>
            <a:chExt cx="5528310" cy="5133340"/>
          </a:xfrm>
        </p:grpSpPr>
        <p:pic>
          <p:nvPicPr>
            <p:cNvPr id="43" name="object 4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258588" y="1338348"/>
              <a:ext cx="1903614" cy="2423160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3314701" y="1371599"/>
              <a:ext cx="1790700" cy="2314575"/>
            </a:xfrm>
            <a:custGeom>
              <a:avLst/>
              <a:gdLst/>
              <a:ahLst/>
              <a:cxnLst/>
              <a:rect l="l" t="t" r="r" b="b"/>
              <a:pathLst>
                <a:path w="1790700" h="2314575">
                  <a:moveTo>
                    <a:pt x="1790699" y="0"/>
                  </a:moveTo>
                  <a:lnTo>
                    <a:pt x="0" y="2314574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5" name="object 4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991792" y="1346662"/>
              <a:ext cx="170410" cy="2423160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5049576" y="1371600"/>
              <a:ext cx="55880" cy="2333625"/>
            </a:xfrm>
            <a:custGeom>
              <a:avLst/>
              <a:gdLst/>
              <a:ahLst/>
              <a:cxnLst/>
              <a:rect l="l" t="t" r="r" b="b"/>
              <a:pathLst>
                <a:path w="55879" h="2333625">
                  <a:moveTo>
                    <a:pt x="55826" y="0"/>
                  </a:moveTo>
                  <a:lnTo>
                    <a:pt x="0" y="2333625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7" name="object 4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049982" y="1338348"/>
              <a:ext cx="1920239" cy="2423160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5105400" y="1371598"/>
              <a:ext cx="1811655" cy="2314575"/>
            </a:xfrm>
            <a:custGeom>
              <a:avLst/>
              <a:gdLst/>
              <a:ahLst/>
              <a:cxnLst/>
              <a:rect l="l" t="t" r="r" b="b"/>
              <a:pathLst>
                <a:path w="1811654" h="2314575">
                  <a:moveTo>
                    <a:pt x="0" y="0"/>
                  </a:moveTo>
                  <a:lnTo>
                    <a:pt x="1811074" y="2314574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9" name="object 4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258588" y="4418214"/>
              <a:ext cx="931025" cy="2053243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3314700" y="4448174"/>
              <a:ext cx="819150" cy="1952625"/>
            </a:xfrm>
            <a:custGeom>
              <a:avLst/>
              <a:gdLst/>
              <a:ahLst/>
              <a:cxnLst/>
              <a:rect l="l" t="t" r="r" b="b"/>
              <a:pathLst>
                <a:path w="819150" h="1952625">
                  <a:moveTo>
                    <a:pt x="0" y="0"/>
                  </a:moveTo>
                  <a:lnTo>
                    <a:pt x="819150" y="1952624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1" name="object 5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360814" y="4418214"/>
              <a:ext cx="1009996" cy="2053243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2419350" y="4448174"/>
              <a:ext cx="895350" cy="1952625"/>
            </a:xfrm>
            <a:custGeom>
              <a:avLst/>
              <a:gdLst/>
              <a:ahLst/>
              <a:cxnLst/>
              <a:rect l="l" t="t" r="r" b="b"/>
              <a:pathLst>
                <a:path w="895350" h="1952625">
                  <a:moveTo>
                    <a:pt x="895350" y="0"/>
                  </a:moveTo>
                  <a:lnTo>
                    <a:pt x="0" y="1952624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3" name="object 5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858000" y="4418214"/>
              <a:ext cx="1030778" cy="2053243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6916476" y="4448174"/>
              <a:ext cx="913130" cy="1952625"/>
            </a:xfrm>
            <a:custGeom>
              <a:avLst/>
              <a:gdLst/>
              <a:ahLst/>
              <a:cxnLst/>
              <a:rect l="l" t="t" r="r" b="b"/>
              <a:pathLst>
                <a:path w="913129" h="1952625">
                  <a:moveTo>
                    <a:pt x="0" y="0"/>
                  </a:moveTo>
                  <a:lnTo>
                    <a:pt x="913074" y="1952624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5" name="object 5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018414" y="4418214"/>
              <a:ext cx="955963" cy="2053243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6076951" y="4448173"/>
              <a:ext cx="840105" cy="1952625"/>
            </a:xfrm>
            <a:custGeom>
              <a:avLst/>
              <a:gdLst/>
              <a:ahLst/>
              <a:cxnLst/>
              <a:rect l="l" t="t" r="r" b="b"/>
              <a:pathLst>
                <a:path w="840104" h="1952625">
                  <a:moveTo>
                    <a:pt x="839524" y="0"/>
                  </a:moveTo>
                  <a:lnTo>
                    <a:pt x="0" y="1952624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7" name="object 5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893014" y="2266712"/>
              <a:ext cx="436893" cy="472439"/>
            </a:xfrm>
            <a:prstGeom prst="rect">
              <a:avLst/>
            </a:prstGeom>
          </p:spPr>
        </p:pic>
      </p:grpSp>
      <p:sp>
        <p:nvSpPr>
          <p:cNvPr id="58" name="object 58"/>
          <p:cNvSpPr txBox="1"/>
          <p:nvPr/>
        </p:nvSpPr>
        <p:spPr>
          <a:xfrm>
            <a:off x="5947363" y="2153622"/>
            <a:ext cx="230832" cy="720538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1206">
              <a:lnSpc>
                <a:spcPts val="1774"/>
              </a:lnSpc>
            </a:pPr>
            <a:r>
              <a:rPr sz="1588" spc="-22" dirty="0">
                <a:latin typeface="Times New Roman"/>
                <a:cs typeface="Times New Roman"/>
              </a:rPr>
              <a:t>Overcast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59" name="object 59"/>
          <p:cNvGrpSpPr/>
          <p:nvPr/>
        </p:nvGrpSpPr>
        <p:grpSpPr>
          <a:xfrm>
            <a:off x="3960596" y="2032802"/>
            <a:ext cx="4364131" cy="3153334"/>
            <a:chOff x="2609075" y="2303842"/>
            <a:chExt cx="4946015" cy="3573779"/>
          </a:xfrm>
        </p:grpSpPr>
        <p:pic>
          <p:nvPicPr>
            <p:cNvPr id="60" name="object 60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909180" y="2303842"/>
              <a:ext cx="301268" cy="397510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609075" y="5233454"/>
              <a:ext cx="306358" cy="414019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739831" y="5181915"/>
              <a:ext cx="403694" cy="695468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239142" y="5121567"/>
              <a:ext cx="395393" cy="560069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7271386" y="5109030"/>
              <a:ext cx="283211" cy="497395"/>
            </a:xfrm>
            <a:prstGeom prst="rect">
              <a:avLst/>
            </a:prstGeom>
          </p:spPr>
        </p:pic>
      </p:grp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25">
            <p14:nvContentPartPr>
              <p14:cNvPr id="65" name="Ink 64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714840" y="3314520"/>
              <a:ext cx="5886720" cy="2921400"/>
            </p14:xfrm>
          </p:contentPart>
        </mc:Choice>
        <mc:Fallback xmlns="">
          <p:pic>
            <p:nvPicPr>
              <p:cNvPr id="65" name="Ink 64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3705480" y="3305160"/>
                <a:ext cx="5905440" cy="2940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4792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283"/>
    </mc:Choice>
    <mc:Fallback xmlns="">
      <p:transition spd="slow" advTm="382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Example on 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5890" y="1686002"/>
            <a:ext cx="4641872" cy="319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If you have such a statistical table  on the left, given a new customer  with some information can you  predict whether he or she would like  to buy a computer or not.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Decision tree methods can help you to solve this problem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3" name="object 3"/>
          <p:cNvGraphicFramePr>
            <a:graphicFrameLocks noGrp="1"/>
          </p:cNvGraphicFramePr>
          <p:nvPr/>
        </p:nvGraphicFramePr>
        <p:xfrm>
          <a:off x="5713987" y="1257068"/>
          <a:ext cx="4956174" cy="456979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9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37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64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64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50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246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27578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Num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Salary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Student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Credit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28702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Buy</a:t>
                      </a:r>
                      <a:r>
                        <a:rPr sz="1200" b="1" spc="-4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Co</a:t>
                      </a:r>
                      <a:r>
                        <a:rPr sz="12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put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200" b="1" spc="-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or 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Ok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Good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128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Ok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Ok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Low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Low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Good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Low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Good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128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Low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132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Ok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Good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32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Good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6203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32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Ok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6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Good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4B6AE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4B6AE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4B6AE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4B6AE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Good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4B6AE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4B6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600520" y="882720"/>
              <a:ext cx="4477320" cy="476928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591160" y="873360"/>
                <a:ext cx="4496040" cy="478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1987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930"/>
    </mc:Choice>
    <mc:Fallback xmlns="">
      <p:transition advTm="659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Example on 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536207" y="1122358"/>
            <a:ext cx="8882960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Use the decision tree below: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Each node is an attribute, can classify the data based on the  value of the attribute.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Each node’s branch corresponding to a value of this attribute.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Each leaf node is the final decision.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1979533" y="3124358"/>
            <a:ext cx="8445434" cy="3115963"/>
            <a:chOff x="2281238" y="3505201"/>
            <a:chExt cx="8393111" cy="3357751"/>
          </a:xfrm>
        </p:grpSpPr>
        <p:sp>
          <p:nvSpPr>
            <p:cNvPr id="13" name="object 4"/>
            <p:cNvSpPr/>
            <p:nvPr/>
          </p:nvSpPr>
          <p:spPr>
            <a:xfrm>
              <a:off x="3829812" y="3505201"/>
              <a:ext cx="856615" cy="346075"/>
            </a:xfrm>
            <a:custGeom>
              <a:avLst/>
              <a:gdLst/>
              <a:ahLst/>
              <a:cxnLst/>
              <a:rect l="l" t="t" r="r" b="b"/>
              <a:pathLst>
                <a:path w="856614" h="346075">
                  <a:moveTo>
                    <a:pt x="856488" y="0"/>
                  </a:moveTo>
                  <a:lnTo>
                    <a:pt x="0" y="0"/>
                  </a:lnTo>
                  <a:lnTo>
                    <a:pt x="0" y="345948"/>
                  </a:lnTo>
                  <a:lnTo>
                    <a:pt x="856488" y="345948"/>
                  </a:lnTo>
                  <a:lnTo>
                    <a:pt x="856488" y="0"/>
                  </a:lnTo>
                  <a:close/>
                </a:path>
              </a:pathLst>
            </a:custGeom>
            <a:solidFill>
              <a:srgbClr val="66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5"/>
            <p:cNvSpPr txBox="1"/>
            <p:nvPr/>
          </p:nvSpPr>
          <p:spPr>
            <a:xfrm>
              <a:off x="3829812" y="3505212"/>
              <a:ext cx="856615" cy="288290"/>
            </a:xfrm>
            <a:prstGeom prst="rect">
              <a:avLst/>
            </a:prstGeom>
            <a:solidFill>
              <a:srgbClr val="66FFFF"/>
            </a:solidFill>
            <a:ln w="9144">
              <a:solidFill>
                <a:srgbClr val="000000"/>
              </a:solidFill>
            </a:ln>
          </p:spPr>
          <p:txBody>
            <a:bodyPr vert="horz" wrap="square" lIns="0" tIns="34925" rIns="0" bIns="0" rtlCol="0">
              <a:spAutoFit/>
            </a:bodyPr>
            <a:lstStyle/>
            <a:p>
              <a:pPr marL="91440">
                <a:spcBef>
                  <a:spcPts val="275"/>
                </a:spcBef>
              </a:pPr>
              <a:r>
                <a:rPr sz="1600" b="1" spc="-10" dirty="0">
                  <a:latin typeface="Times New Roman"/>
                  <a:cs typeface="Times New Roman"/>
                </a:rPr>
                <a:t>Age</a:t>
              </a:r>
              <a:r>
                <a:rPr sz="1600" b="1" spc="-10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grpSp>
          <p:nvGrpSpPr>
            <p:cNvPr id="15" name="object 6"/>
            <p:cNvGrpSpPr/>
            <p:nvPr/>
          </p:nvGrpSpPr>
          <p:grpSpPr>
            <a:xfrm>
              <a:off x="2662238" y="4719637"/>
              <a:ext cx="923925" cy="355600"/>
              <a:chOff x="1138237" y="4719637"/>
              <a:chExt cx="923925" cy="355600"/>
            </a:xfrm>
          </p:grpSpPr>
          <p:sp>
            <p:nvSpPr>
              <p:cNvPr id="60" name="object 7"/>
              <p:cNvSpPr/>
              <p:nvPr/>
            </p:nvSpPr>
            <p:spPr>
              <a:xfrm>
                <a:off x="1143000" y="4724400"/>
                <a:ext cx="914400" cy="346075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46075">
                    <a:moveTo>
                      <a:pt x="914400" y="0"/>
                    </a:moveTo>
                    <a:lnTo>
                      <a:pt x="0" y="0"/>
                    </a:lnTo>
                    <a:lnTo>
                      <a:pt x="0" y="345948"/>
                    </a:lnTo>
                    <a:lnTo>
                      <a:pt x="914400" y="345948"/>
                    </a:lnTo>
                    <a:lnTo>
                      <a:pt x="9144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1" name="object 8"/>
              <p:cNvSpPr/>
              <p:nvPr/>
            </p:nvSpPr>
            <p:spPr>
              <a:xfrm>
                <a:off x="1143000" y="4724400"/>
                <a:ext cx="914400" cy="346075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46075">
                    <a:moveTo>
                      <a:pt x="0" y="345948"/>
                    </a:moveTo>
                    <a:lnTo>
                      <a:pt x="914400" y="345948"/>
                    </a:lnTo>
                    <a:lnTo>
                      <a:pt x="914400" y="0"/>
                    </a:lnTo>
                    <a:lnTo>
                      <a:pt x="0" y="0"/>
                    </a:lnTo>
                    <a:lnTo>
                      <a:pt x="0" y="345948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6" name="object 9"/>
            <p:cNvSpPr txBox="1"/>
            <p:nvPr/>
          </p:nvSpPr>
          <p:spPr>
            <a:xfrm>
              <a:off x="2745739" y="4748529"/>
              <a:ext cx="90043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Stud</a:t>
              </a:r>
              <a:r>
                <a:rPr sz="1600" b="1" spc="-10" dirty="0">
                  <a:latin typeface="Times New Roman"/>
                  <a:cs typeface="Times New Roman"/>
                </a:rPr>
                <a:t>e</a:t>
              </a:r>
              <a:r>
                <a:rPr sz="1600" b="1" spc="-5" dirty="0">
                  <a:latin typeface="Times New Roman"/>
                  <a:cs typeface="Times New Roman"/>
                </a:rPr>
                <a:t>n</a:t>
              </a:r>
              <a:r>
                <a:rPr sz="1600" b="1" spc="-35" dirty="0">
                  <a:latin typeface="Times New Roman"/>
                  <a:cs typeface="Times New Roman"/>
                </a:rPr>
                <a:t>t</a:t>
              </a:r>
              <a:r>
                <a:rPr sz="1600" b="1" spc="-5" dirty="0">
                  <a:latin typeface="Microsoft JhengHei"/>
                  <a:cs typeface="Microsoft JhengHei"/>
                </a:rPr>
                <a:t>？</a:t>
              </a:r>
              <a:endParaRPr sz="1600" dirty="0">
                <a:latin typeface="Microsoft JhengHei"/>
                <a:cs typeface="Microsoft JhengHei"/>
              </a:endParaRPr>
            </a:p>
          </p:txBody>
        </p:sp>
        <p:sp>
          <p:nvSpPr>
            <p:cNvPr id="17" name="object 10"/>
            <p:cNvSpPr txBox="1"/>
            <p:nvPr/>
          </p:nvSpPr>
          <p:spPr>
            <a:xfrm>
              <a:off x="5049011" y="4724401"/>
              <a:ext cx="863600" cy="288925"/>
            </a:xfrm>
            <a:prstGeom prst="rect">
              <a:avLst/>
            </a:prstGeom>
            <a:solidFill>
              <a:srgbClr val="66FFFF"/>
            </a:solidFill>
            <a:ln w="9144">
              <a:solidFill>
                <a:srgbClr val="000000"/>
              </a:solidFill>
            </a:ln>
          </p:spPr>
          <p:txBody>
            <a:bodyPr vert="horz" wrap="square" lIns="0" tIns="36195" rIns="0" bIns="0" rtlCol="0">
              <a:spAutoFit/>
            </a:bodyPr>
            <a:lstStyle/>
            <a:p>
              <a:pPr marL="92075">
                <a:spcBef>
                  <a:spcPts val="285"/>
                </a:spcBef>
              </a:pPr>
              <a:r>
                <a:rPr sz="1600" b="1" spc="-20" dirty="0">
                  <a:latin typeface="Times New Roman"/>
                  <a:cs typeface="Times New Roman"/>
                </a:rPr>
                <a:t>Credit</a:t>
              </a:r>
              <a:r>
                <a:rPr sz="1600" b="1" spc="-20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grpSp>
          <p:nvGrpSpPr>
            <p:cNvPr id="18" name="object 11"/>
            <p:cNvGrpSpPr/>
            <p:nvPr/>
          </p:nvGrpSpPr>
          <p:grpSpPr>
            <a:xfrm>
              <a:off x="3748850" y="4698302"/>
              <a:ext cx="923925" cy="390525"/>
              <a:chOff x="2224849" y="4698301"/>
              <a:chExt cx="923925" cy="390525"/>
            </a:xfrm>
          </p:grpSpPr>
          <p:sp>
            <p:nvSpPr>
              <p:cNvPr id="58" name="object 12"/>
              <p:cNvSpPr/>
              <p:nvPr/>
            </p:nvSpPr>
            <p:spPr>
              <a:xfrm>
                <a:off x="2229611" y="4703064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457200" y="0"/>
                    </a:moveTo>
                    <a:lnTo>
                      <a:pt x="389636" y="2031"/>
                    </a:lnTo>
                    <a:lnTo>
                      <a:pt x="325119" y="8128"/>
                    </a:lnTo>
                    <a:lnTo>
                      <a:pt x="264413" y="17653"/>
                    </a:lnTo>
                    <a:lnTo>
                      <a:pt x="208280" y="30734"/>
                    </a:lnTo>
                    <a:lnTo>
                      <a:pt x="157225" y="46736"/>
                    </a:lnTo>
                    <a:lnTo>
                      <a:pt x="112140" y="65531"/>
                    </a:lnTo>
                    <a:lnTo>
                      <a:pt x="73660" y="86741"/>
                    </a:lnTo>
                    <a:lnTo>
                      <a:pt x="42544" y="110236"/>
                    </a:lnTo>
                    <a:lnTo>
                      <a:pt x="4952" y="162306"/>
                    </a:lnTo>
                    <a:lnTo>
                      <a:pt x="0" y="190500"/>
                    </a:lnTo>
                    <a:lnTo>
                      <a:pt x="4952" y="218694"/>
                    </a:lnTo>
                    <a:lnTo>
                      <a:pt x="42544" y="270763"/>
                    </a:lnTo>
                    <a:lnTo>
                      <a:pt x="73660" y="294259"/>
                    </a:lnTo>
                    <a:lnTo>
                      <a:pt x="112140" y="315468"/>
                    </a:lnTo>
                    <a:lnTo>
                      <a:pt x="157225" y="334263"/>
                    </a:lnTo>
                    <a:lnTo>
                      <a:pt x="208280" y="350266"/>
                    </a:lnTo>
                    <a:lnTo>
                      <a:pt x="264413" y="363347"/>
                    </a:lnTo>
                    <a:lnTo>
                      <a:pt x="325119" y="372872"/>
                    </a:lnTo>
                    <a:lnTo>
                      <a:pt x="389636" y="378968"/>
                    </a:lnTo>
                    <a:lnTo>
                      <a:pt x="457200" y="381000"/>
                    </a:lnTo>
                    <a:lnTo>
                      <a:pt x="524763" y="378968"/>
                    </a:lnTo>
                    <a:lnTo>
                      <a:pt x="589280" y="372872"/>
                    </a:lnTo>
                    <a:lnTo>
                      <a:pt x="649986" y="363347"/>
                    </a:lnTo>
                    <a:lnTo>
                      <a:pt x="706119" y="350266"/>
                    </a:lnTo>
                    <a:lnTo>
                      <a:pt x="757174" y="334263"/>
                    </a:lnTo>
                    <a:lnTo>
                      <a:pt x="802258" y="315468"/>
                    </a:lnTo>
                    <a:lnTo>
                      <a:pt x="840739" y="294259"/>
                    </a:lnTo>
                    <a:lnTo>
                      <a:pt x="871855" y="270763"/>
                    </a:lnTo>
                    <a:lnTo>
                      <a:pt x="909446" y="218694"/>
                    </a:lnTo>
                    <a:lnTo>
                      <a:pt x="914400" y="190500"/>
                    </a:lnTo>
                    <a:lnTo>
                      <a:pt x="909446" y="162306"/>
                    </a:lnTo>
                    <a:lnTo>
                      <a:pt x="871855" y="110236"/>
                    </a:lnTo>
                    <a:lnTo>
                      <a:pt x="840739" y="86741"/>
                    </a:lnTo>
                    <a:lnTo>
                      <a:pt x="802258" y="65531"/>
                    </a:lnTo>
                    <a:lnTo>
                      <a:pt x="757174" y="46736"/>
                    </a:lnTo>
                    <a:lnTo>
                      <a:pt x="706119" y="30734"/>
                    </a:lnTo>
                    <a:lnTo>
                      <a:pt x="649986" y="17653"/>
                    </a:lnTo>
                    <a:lnTo>
                      <a:pt x="589280" y="8128"/>
                    </a:lnTo>
                    <a:lnTo>
                      <a:pt x="524763" y="2031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9" name="object 13"/>
              <p:cNvSpPr/>
              <p:nvPr/>
            </p:nvSpPr>
            <p:spPr>
              <a:xfrm>
                <a:off x="2229611" y="4703064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0" y="190500"/>
                    </a:moveTo>
                    <a:lnTo>
                      <a:pt x="19304" y="135509"/>
                    </a:lnTo>
                    <a:lnTo>
                      <a:pt x="73660" y="86741"/>
                    </a:lnTo>
                    <a:lnTo>
                      <a:pt x="112140" y="65531"/>
                    </a:lnTo>
                    <a:lnTo>
                      <a:pt x="157225" y="46736"/>
                    </a:lnTo>
                    <a:lnTo>
                      <a:pt x="208280" y="30734"/>
                    </a:lnTo>
                    <a:lnTo>
                      <a:pt x="264413" y="17653"/>
                    </a:lnTo>
                    <a:lnTo>
                      <a:pt x="325119" y="8128"/>
                    </a:lnTo>
                    <a:lnTo>
                      <a:pt x="389636" y="2031"/>
                    </a:lnTo>
                    <a:lnTo>
                      <a:pt x="457200" y="0"/>
                    </a:lnTo>
                    <a:lnTo>
                      <a:pt x="524763" y="2031"/>
                    </a:lnTo>
                    <a:lnTo>
                      <a:pt x="589280" y="8128"/>
                    </a:lnTo>
                    <a:lnTo>
                      <a:pt x="649986" y="17653"/>
                    </a:lnTo>
                    <a:lnTo>
                      <a:pt x="706119" y="30734"/>
                    </a:lnTo>
                    <a:lnTo>
                      <a:pt x="757174" y="46736"/>
                    </a:lnTo>
                    <a:lnTo>
                      <a:pt x="802258" y="65531"/>
                    </a:lnTo>
                    <a:lnTo>
                      <a:pt x="840739" y="86741"/>
                    </a:lnTo>
                    <a:lnTo>
                      <a:pt x="871855" y="110236"/>
                    </a:lnTo>
                    <a:lnTo>
                      <a:pt x="909446" y="162306"/>
                    </a:lnTo>
                    <a:lnTo>
                      <a:pt x="914400" y="190500"/>
                    </a:lnTo>
                    <a:lnTo>
                      <a:pt x="909446" y="218694"/>
                    </a:lnTo>
                    <a:lnTo>
                      <a:pt x="871855" y="270763"/>
                    </a:lnTo>
                    <a:lnTo>
                      <a:pt x="840739" y="294259"/>
                    </a:lnTo>
                    <a:lnTo>
                      <a:pt x="802258" y="315468"/>
                    </a:lnTo>
                    <a:lnTo>
                      <a:pt x="757174" y="334263"/>
                    </a:lnTo>
                    <a:lnTo>
                      <a:pt x="706119" y="350266"/>
                    </a:lnTo>
                    <a:lnTo>
                      <a:pt x="649986" y="363347"/>
                    </a:lnTo>
                    <a:lnTo>
                      <a:pt x="589280" y="372872"/>
                    </a:lnTo>
                    <a:lnTo>
                      <a:pt x="524763" y="378968"/>
                    </a:lnTo>
                    <a:lnTo>
                      <a:pt x="457200" y="381000"/>
                    </a:lnTo>
                    <a:lnTo>
                      <a:pt x="389636" y="378968"/>
                    </a:lnTo>
                    <a:lnTo>
                      <a:pt x="325119" y="372872"/>
                    </a:lnTo>
                    <a:lnTo>
                      <a:pt x="264413" y="363347"/>
                    </a:lnTo>
                    <a:lnTo>
                      <a:pt x="208280" y="350266"/>
                    </a:lnTo>
                    <a:lnTo>
                      <a:pt x="157225" y="334263"/>
                    </a:lnTo>
                    <a:lnTo>
                      <a:pt x="112140" y="315468"/>
                    </a:lnTo>
                    <a:lnTo>
                      <a:pt x="73660" y="294259"/>
                    </a:lnTo>
                    <a:lnTo>
                      <a:pt x="42544" y="270763"/>
                    </a:lnTo>
                    <a:lnTo>
                      <a:pt x="4952" y="218694"/>
                    </a:lnTo>
                    <a:lnTo>
                      <a:pt x="0" y="19050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9" name="object 14"/>
            <p:cNvSpPr txBox="1"/>
            <p:nvPr/>
          </p:nvSpPr>
          <p:spPr>
            <a:xfrm>
              <a:off x="4062222" y="4747005"/>
              <a:ext cx="37465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sp>
          <p:nvSpPr>
            <p:cNvPr id="20" name="object 15"/>
            <p:cNvSpPr/>
            <p:nvPr/>
          </p:nvSpPr>
          <p:spPr>
            <a:xfrm>
              <a:off x="2743961" y="3810761"/>
              <a:ext cx="2590800" cy="2057400"/>
            </a:xfrm>
            <a:custGeom>
              <a:avLst/>
              <a:gdLst/>
              <a:ahLst/>
              <a:cxnLst/>
              <a:rect l="l" t="t" r="r" b="b"/>
              <a:pathLst>
                <a:path w="2590800" h="2057400">
                  <a:moveTo>
                    <a:pt x="1447800" y="0"/>
                  </a:moveTo>
                  <a:lnTo>
                    <a:pt x="381000" y="914400"/>
                  </a:lnTo>
                </a:path>
                <a:path w="2590800" h="2057400">
                  <a:moveTo>
                    <a:pt x="1447800" y="0"/>
                  </a:moveTo>
                  <a:lnTo>
                    <a:pt x="1447800" y="914400"/>
                  </a:lnTo>
                </a:path>
                <a:path w="2590800" h="2057400">
                  <a:moveTo>
                    <a:pt x="1467612" y="0"/>
                  </a:moveTo>
                  <a:lnTo>
                    <a:pt x="2590800" y="914400"/>
                  </a:lnTo>
                </a:path>
                <a:path w="2590800" h="2057400">
                  <a:moveTo>
                    <a:pt x="304800" y="1295400"/>
                  </a:moveTo>
                  <a:lnTo>
                    <a:pt x="0" y="2057400"/>
                  </a:lnTo>
                </a:path>
                <a:path w="2590800" h="2057400">
                  <a:moveTo>
                    <a:pt x="457200" y="1295400"/>
                  </a:moveTo>
                  <a:lnTo>
                    <a:pt x="914400" y="2057400"/>
                  </a:lnTo>
                </a:path>
                <a:path w="2590800" h="2057400">
                  <a:moveTo>
                    <a:pt x="2590800" y="1295400"/>
                  </a:moveTo>
                  <a:lnTo>
                    <a:pt x="2209800" y="2057400"/>
                  </a:lnTo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6"/>
            <p:cNvSpPr/>
            <p:nvPr/>
          </p:nvSpPr>
          <p:spPr>
            <a:xfrm>
              <a:off x="5487161" y="5106161"/>
              <a:ext cx="457200" cy="762000"/>
            </a:xfrm>
            <a:custGeom>
              <a:avLst/>
              <a:gdLst/>
              <a:ahLst/>
              <a:cxnLst/>
              <a:rect l="l" t="t" r="r" b="b"/>
              <a:pathLst>
                <a:path w="457200" h="762000">
                  <a:moveTo>
                    <a:pt x="0" y="0"/>
                  </a:moveTo>
                  <a:lnTo>
                    <a:pt x="457200" y="762000"/>
                  </a:lnTo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17"/>
            <p:cNvSpPr txBox="1"/>
            <p:nvPr/>
          </p:nvSpPr>
          <p:spPr>
            <a:xfrm>
              <a:off x="3202940" y="4064254"/>
              <a:ext cx="42354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285" dirty="0">
                  <a:latin typeface="Times New Roman"/>
                  <a:cs typeface="Times New Roman"/>
                </a:rPr>
                <a:t>Y</a:t>
              </a:r>
              <a:r>
                <a:rPr sz="1200" b="1" spc="-5" dirty="0">
                  <a:latin typeface="Times New Roman"/>
                  <a:cs typeface="Times New Roman"/>
                </a:rPr>
                <a:t>ou</a:t>
              </a:r>
              <a:r>
                <a:rPr sz="1200" b="1" dirty="0">
                  <a:latin typeface="Times New Roman"/>
                  <a:cs typeface="Times New Roman"/>
                </a:rPr>
                <a:t>ng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3" name="object 18"/>
            <p:cNvSpPr txBox="1"/>
            <p:nvPr/>
          </p:nvSpPr>
          <p:spPr>
            <a:xfrm>
              <a:off x="3965195" y="4216654"/>
              <a:ext cx="49212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Middle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4" name="object 19"/>
            <p:cNvSpPr txBox="1"/>
            <p:nvPr/>
          </p:nvSpPr>
          <p:spPr>
            <a:xfrm>
              <a:off x="4822698" y="4140454"/>
              <a:ext cx="27241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Old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6" name="object 20"/>
            <p:cNvSpPr txBox="1"/>
            <p:nvPr/>
          </p:nvSpPr>
          <p:spPr>
            <a:xfrm>
              <a:off x="2650337" y="5339333"/>
              <a:ext cx="18796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no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7" name="object 21"/>
            <p:cNvSpPr txBox="1"/>
            <p:nvPr/>
          </p:nvSpPr>
          <p:spPr>
            <a:xfrm>
              <a:off x="3377946" y="5331333"/>
              <a:ext cx="22669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dirty="0">
                  <a:latin typeface="Times New Roman"/>
                  <a:cs typeface="Times New Roman"/>
                </a:rPr>
                <a:t>y</a:t>
              </a:r>
              <a:r>
                <a:rPr sz="1200" b="1" spc="-20" dirty="0">
                  <a:latin typeface="Times New Roman"/>
                  <a:cs typeface="Times New Roman"/>
                </a:rPr>
                <a:t>e</a:t>
              </a:r>
              <a:r>
                <a:rPr sz="1200" b="1" spc="-5" dirty="0">
                  <a:latin typeface="Times New Roman"/>
                  <a:cs typeface="Times New Roman"/>
                </a:rPr>
                <a:t>s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8" name="object 22"/>
            <p:cNvSpPr txBox="1"/>
            <p:nvPr/>
          </p:nvSpPr>
          <p:spPr>
            <a:xfrm>
              <a:off x="4822697" y="5360670"/>
              <a:ext cx="37846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25" dirty="0">
                  <a:latin typeface="Times New Roman"/>
                  <a:cs typeface="Times New Roman"/>
                </a:rPr>
                <a:t>G</a:t>
              </a:r>
              <a:r>
                <a:rPr sz="1200" b="1" dirty="0">
                  <a:latin typeface="Times New Roman"/>
                  <a:cs typeface="Times New Roman"/>
                </a:rPr>
                <a:t>ood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9" name="object 23"/>
            <p:cNvSpPr txBox="1"/>
            <p:nvPr/>
          </p:nvSpPr>
          <p:spPr>
            <a:xfrm>
              <a:off x="5737605" y="5360670"/>
              <a:ext cx="22987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Ok</a:t>
              </a:r>
              <a:endParaRPr sz="1200">
                <a:latin typeface="Times New Roman"/>
                <a:cs typeface="Times New Roman"/>
              </a:endParaRPr>
            </a:p>
          </p:txBody>
        </p:sp>
        <p:grpSp>
          <p:nvGrpSpPr>
            <p:cNvPr id="30" name="object 24"/>
            <p:cNvGrpSpPr/>
            <p:nvPr/>
          </p:nvGrpSpPr>
          <p:grpSpPr>
            <a:xfrm>
              <a:off x="2281238" y="5841302"/>
              <a:ext cx="923925" cy="390525"/>
              <a:chOff x="757237" y="5841301"/>
              <a:chExt cx="923925" cy="390525"/>
            </a:xfrm>
          </p:grpSpPr>
          <p:sp>
            <p:nvSpPr>
              <p:cNvPr id="56" name="object 25"/>
              <p:cNvSpPr/>
              <p:nvPr/>
            </p:nvSpPr>
            <p:spPr>
              <a:xfrm>
                <a:off x="762000" y="5846064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457200" y="0"/>
                    </a:moveTo>
                    <a:lnTo>
                      <a:pt x="389636" y="2070"/>
                    </a:lnTo>
                    <a:lnTo>
                      <a:pt x="325158" y="8064"/>
                    </a:lnTo>
                    <a:lnTo>
                      <a:pt x="264452" y="17703"/>
                    </a:lnTo>
                    <a:lnTo>
                      <a:pt x="208254" y="30695"/>
                    </a:lnTo>
                    <a:lnTo>
                      <a:pt x="157238" y="46723"/>
                    </a:lnTo>
                    <a:lnTo>
                      <a:pt x="112140" y="65519"/>
                    </a:lnTo>
                    <a:lnTo>
                      <a:pt x="73659" y="86766"/>
                    </a:lnTo>
                    <a:lnTo>
                      <a:pt x="42494" y="110185"/>
                    </a:lnTo>
                    <a:lnTo>
                      <a:pt x="4953" y="162344"/>
                    </a:lnTo>
                    <a:lnTo>
                      <a:pt x="0" y="190500"/>
                    </a:lnTo>
                    <a:lnTo>
                      <a:pt x="4953" y="218643"/>
                    </a:lnTo>
                    <a:lnTo>
                      <a:pt x="42494" y="270802"/>
                    </a:lnTo>
                    <a:lnTo>
                      <a:pt x="73659" y="294220"/>
                    </a:lnTo>
                    <a:lnTo>
                      <a:pt x="112140" y="315480"/>
                    </a:lnTo>
                    <a:lnTo>
                      <a:pt x="157238" y="334276"/>
                    </a:lnTo>
                    <a:lnTo>
                      <a:pt x="208254" y="350304"/>
                    </a:lnTo>
                    <a:lnTo>
                      <a:pt x="264452" y="363296"/>
                    </a:lnTo>
                    <a:lnTo>
                      <a:pt x="325158" y="372935"/>
                    </a:lnTo>
                    <a:lnTo>
                      <a:pt x="389636" y="378929"/>
                    </a:lnTo>
                    <a:lnTo>
                      <a:pt x="457200" y="381000"/>
                    </a:lnTo>
                    <a:lnTo>
                      <a:pt x="524763" y="378929"/>
                    </a:lnTo>
                    <a:lnTo>
                      <a:pt x="589280" y="372935"/>
                    </a:lnTo>
                    <a:lnTo>
                      <a:pt x="649986" y="363296"/>
                    </a:lnTo>
                    <a:lnTo>
                      <a:pt x="706119" y="350304"/>
                    </a:lnTo>
                    <a:lnTo>
                      <a:pt x="757174" y="334276"/>
                    </a:lnTo>
                    <a:lnTo>
                      <a:pt x="802259" y="315480"/>
                    </a:lnTo>
                    <a:lnTo>
                      <a:pt x="840740" y="294220"/>
                    </a:lnTo>
                    <a:lnTo>
                      <a:pt x="871855" y="270802"/>
                    </a:lnTo>
                    <a:lnTo>
                      <a:pt x="909447" y="218643"/>
                    </a:lnTo>
                    <a:lnTo>
                      <a:pt x="914400" y="190500"/>
                    </a:lnTo>
                    <a:lnTo>
                      <a:pt x="909447" y="162344"/>
                    </a:lnTo>
                    <a:lnTo>
                      <a:pt x="871855" y="110185"/>
                    </a:lnTo>
                    <a:lnTo>
                      <a:pt x="840740" y="86766"/>
                    </a:lnTo>
                    <a:lnTo>
                      <a:pt x="802259" y="65519"/>
                    </a:lnTo>
                    <a:lnTo>
                      <a:pt x="757174" y="46723"/>
                    </a:lnTo>
                    <a:lnTo>
                      <a:pt x="706119" y="30695"/>
                    </a:lnTo>
                    <a:lnTo>
                      <a:pt x="649986" y="17703"/>
                    </a:lnTo>
                    <a:lnTo>
                      <a:pt x="589280" y="8064"/>
                    </a:lnTo>
                    <a:lnTo>
                      <a:pt x="524763" y="2070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7" name="object 26"/>
              <p:cNvSpPr/>
              <p:nvPr/>
            </p:nvSpPr>
            <p:spPr>
              <a:xfrm>
                <a:off x="762000" y="5846064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0" y="190500"/>
                    </a:moveTo>
                    <a:lnTo>
                      <a:pt x="19354" y="135483"/>
                    </a:lnTo>
                    <a:lnTo>
                      <a:pt x="73659" y="86766"/>
                    </a:lnTo>
                    <a:lnTo>
                      <a:pt x="112140" y="65519"/>
                    </a:lnTo>
                    <a:lnTo>
                      <a:pt x="157238" y="46723"/>
                    </a:lnTo>
                    <a:lnTo>
                      <a:pt x="208254" y="30695"/>
                    </a:lnTo>
                    <a:lnTo>
                      <a:pt x="264452" y="17703"/>
                    </a:lnTo>
                    <a:lnTo>
                      <a:pt x="325158" y="8064"/>
                    </a:lnTo>
                    <a:lnTo>
                      <a:pt x="389636" y="2070"/>
                    </a:lnTo>
                    <a:lnTo>
                      <a:pt x="457200" y="0"/>
                    </a:lnTo>
                    <a:lnTo>
                      <a:pt x="524763" y="2070"/>
                    </a:lnTo>
                    <a:lnTo>
                      <a:pt x="589280" y="8064"/>
                    </a:lnTo>
                    <a:lnTo>
                      <a:pt x="649986" y="17703"/>
                    </a:lnTo>
                    <a:lnTo>
                      <a:pt x="706119" y="30695"/>
                    </a:lnTo>
                    <a:lnTo>
                      <a:pt x="757174" y="46723"/>
                    </a:lnTo>
                    <a:lnTo>
                      <a:pt x="802259" y="65519"/>
                    </a:lnTo>
                    <a:lnTo>
                      <a:pt x="840740" y="86766"/>
                    </a:lnTo>
                    <a:lnTo>
                      <a:pt x="871855" y="110185"/>
                    </a:lnTo>
                    <a:lnTo>
                      <a:pt x="909447" y="162344"/>
                    </a:lnTo>
                    <a:lnTo>
                      <a:pt x="914400" y="190500"/>
                    </a:lnTo>
                    <a:lnTo>
                      <a:pt x="909447" y="218643"/>
                    </a:lnTo>
                    <a:lnTo>
                      <a:pt x="871855" y="270802"/>
                    </a:lnTo>
                    <a:lnTo>
                      <a:pt x="840740" y="294220"/>
                    </a:lnTo>
                    <a:lnTo>
                      <a:pt x="802259" y="315480"/>
                    </a:lnTo>
                    <a:lnTo>
                      <a:pt x="757174" y="334276"/>
                    </a:lnTo>
                    <a:lnTo>
                      <a:pt x="706119" y="350304"/>
                    </a:lnTo>
                    <a:lnTo>
                      <a:pt x="649986" y="363296"/>
                    </a:lnTo>
                    <a:lnTo>
                      <a:pt x="589280" y="372935"/>
                    </a:lnTo>
                    <a:lnTo>
                      <a:pt x="524763" y="378929"/>
                    </a:lnTo>
                    <a:lnTo>
                      <a:pt x="457200" y="381000"/>
                    </a:lnTo>
                    <a:lnTo>
                      <a:pt x="389636" y="378929"/>
                    </a:lnTo>
                    <a:lnTo>
                      <a:pt x="325158" y="372935"/>
                    </a:lnTo>
                    <a:lnTo>
                      <a:pt x="264452" y="363296"/>
                    </a:lnTo>
                    <a:lnTo>
                      <a:pt x="208254" y="350304"/>
                    </a:lnTo>
                    <a:lnTo>
                      <a:pt x="157238" y="334276"/>
                    </a:lnTo>
                    <a:lnTo>
                      <a:pt x="112140" y="315480"/>
                    </a:lnTo>
                    <a:lnTo>
                      <a:pt x="73659" y="294220"/>
                    </a:lnTo>
                    <a:lnTo>
                      <a:pt x="42494" y="270802"/>
                    </a:lnTo>
                    <a:lnTo>
                      <a:pt x="4953" y="218643"/>
                    </a:lnTo>
                    <a:lnTo>
                      <a:pt x="0" y="19050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1" name="object 27"/>
            <p:cNvSpPr txBox="1"/>
            <p:nvPr/>
          </p:nvSpPr>
          <p:spPr>
            <a:xfrm>
              <a:off x="2517140" y="5900115"/>
              <a:ext cx="352425" cy="513080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 marR="508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Not  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2" name="object 28"/>
            <p:cNvGrpSpPr/>
            <p:nvPr/>
          </p:nvGrpSpPr>
          <p:grpSpPr>
            <a:xfrm>
              <a:off x="5501641" y="5844541"/>
              <a:ext cx="923925" cy="390525"/>
              <a:chOff x="3977640" y="5844540"/>
              <a:chExt cx="923925" cy="390525"/>
            </a:xfrm>
          </p:grpSpPr>
          <p:sp>
            <p:nvSpPr>
              <p:cNvPr id="54" name="object 29"/>
              <p:cNvSpPr/>
              <p:nvPr/>
            </p:nvSpPr>
            <p:spPr>
              <a:xfrm>
                <a:off x="3982212" y="5849112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457200" y="0"/>
                    </a:moveTo>
                    <a:lnTo>
                      <a:pt x="389636" y="2057"/>
                    </a:lnTo>
                    <a:lnTo>
                      <a:pt x="325120" y="8064"/>
                    </a:lnTo>
                    <a:lnTo>
                      <a:pt x="264413" y="17703"/>
                    </a:lnTo>
                    <a:lnTo>
                      <a:pt x="208279" y="30683"/>
                    </a:lnTo>
                    <a:lnTo>
                      <a:pt x="157225" y="46723"/>
                    </a:lnTo>
                    <a:lnTo>
                      <a:pt x="112140" y="65519"/>
                    </a:lnTo>
                    <a:lnTo>
                      <a:pt x="73660" y="86766"/>
                    </a:lnTo>
                    <a:lnTo>
                      <a:pt x="42545" y="110185"/>
                    </a:lnTo>
                    <a:lnTo>
                      <a:pt x="4952" y="162344"/>
                    </a:lnTo>
                    <a:lnTo>
                      <a:pt x="0" y="190500"/>
                    </a:lnTo>
                    <a:lnTo>
                      <a:pt x="4952" y="218643"/>
                    </a:lnTo>
                    <a:lnTo>
                      <a:pt x="42545" y="270802"/>
                    </a:lnTo>
                    <a:lnTo>
                      <a:pt x="73660" y="294220"/>
                    </a:lnTo>
                    <a:lnTo>
                      <a:pt x="112140" y="315480"/>
                    </a:lnTo>
                    <a:lnTo>
                      <a:pt x="157225" y="334264"/>
                    </a:lnTo>
                    <a:lnTo>
                      <a:pt x="208279" y="350304"/>
                    </a:lnTo>
                    <a:lnTo>
                      <a:pt x="264413" y="363296"/>
                    </a:lnTo>
                    <a:lnTo>
                      <a:pt x="325120" y="372935"/>
                    </a:lnTo>
                    <a:lnTo>
                      <a:pt x="389636" y="378929"/>
                    </a:lnTo>
                    <a:lnTo>
                      <a:pt x="457200" y="381000"/>
                    </a:lnTo>
                    <a:lnTo>
                      <a:pt x="524763" y="378929"/>
                    </a:lnTo>
                    <a:lnTo>
                      <a:pt x="589279" y="372935"/>
                    </a:lnTo>
                    <a:lnTo>
                      <a:pt x="649986" y="363296"/>
                    </a:lnTo>
                    <a:lnTo>
                      <a:pt x="706120" y="350304"/>
                    </a:lnTo>
                    <a:lnTo>
                      <a:pt x="757174" y="334264"/>
                    </a:lnTo>
                    <a:lnTo>
                      <a:pt x="802259" y="315480"/>
                    </a:lnTo>
                    <a:lnTo>
                      <a:pt x="840739" y="294220"/>
                    </a:lnTo>
                    <a:lnTo>
                      <a:pt x="871854" y="270802"/>
                    </a:lnTo>
                    <a:lnTo>
                      <a:pt x="909447" y="218643"/>
                    </a:lnTo>
                    <a:lnTo>
                      <a:pt x="914400" y="190500"/>
                    </a:lnTo>
                    <a:lnTo>
                      <a:pt x="909447" y="162344"/>
                    </a:lnTo>
                    <a:lnTo>
                      <a:pt x="871854" y="110185"/>
                    </a:lnTo>
                    <a:lnTo>
                      <a:pt x="840739" y="86766"/>
                    </a:lnTo>
                    <a:lnTo>
                      <a:pt x="802259" y="65519"/>
                    </a:lnTo>
                    <a:lnTo>
                      <a:pt x="757174" y="46723"/>
                    </a:lnTo>
                    <a:lnTo>
                      <a:pt x="706120" y="30683"/>
                    </a:lnTo>
                    <a:lnTo>
                      <a:pt x="649986" y="17703"/>
                    </a:lnTo>
                    <a:lnTo>
                      <a:pt x="589279" y="8064"/>
                    </a:lnTo>
                    <a:lnTo>
                      <a:pt x="524763" y="2057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5" name="object 30"/>
              <p:cNvSpPr/>
              <p:nvPr/>
            </p:nvSpPr>
            <p:spPr>
              <a:xfrm>
                <a:off x="3982212" y="5849112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0" y="190500"/>
                    </a:moveTo>
                    <a:lnTo>
                      <a:pt x="19303" y="135483"/>
                    </a:lnTo>
                    <a:lnTo>
                      <a:pt x="73660" y="86766"/>
                    </a:lnTo>
                    <a:lnTo>
                      <a:pt x="112140" y="65519"/>
                    </a:lnTo>
                    <a:lnTo>
                      <a:pt x="157225" y="46723"/>
                    </a:lnTo>
                    <a:lnTo>
                      <a:pt x="208279" y="30683"/>
                    </a:lnTo>
                    <a:lnTo>
                      <a:pt x="264413" y="17703"/>
                    </a:lnTo>
                    <a:lnTo>
                      <a:pt x="325120" y="8064"/>
                    </a:lnTo>
                    <a:lnTo>
                      <a:pt x="389636" y="2057"/>
                    </a:lnTo>
                    <a:lnTo>
                      <a:pt x="457200" y="0"/>
                    </a:lnTo>
                    <a:lnTo>
                      <a:pt x="524763" y="2057"/>
                    </a:lnTo>
                    <a:lnTo>
                      <a:pt x="589279" y="8064"/>
                    </a:lnTo>
                    <a:lnTo>
                      <a:pt x="649986" y="17703"/>
                    </a:lnTo>
                    <a:lnTo>
                      <a:pt x="706120" y="30683"/>
                    </a:lnTo>
                    <a:lnTo>
                      <a:pt x="757174" y="46723"/>
                    </a:lnTo>
                    <a:lnTo>
                      <a:pt x="802259" y="65519"/>
                    </a:lnTo>
                    <a:lnTo>
                      <a:pt x="840739" y="86766"/>
                    </a:lnTo>
                    <a:lnTo>
                      <a:pt x="871854" y="110185"/>
                    </a:lnTo>
                    <a:lnTo>
                      <a:pt x="909447" y="162344"/>
                    </a:lnTo>
                    <a:lnTo>
                      <a:pt x="914400" y="190500"/>
                    </a:lnTo>
                    <a:lnTo>
                      <a:pt x="909447" y="218643"/>
                    </a:lnTo>
                    <a:lnTo>
                      <a:pt x="871854" y="270802"/>
                    </a:lnTo>
                    <a:lnTo>
                      <a:pt x="840739" y="294220"/>
                    </a:lnTo>
                    <a:lnTo>
                      <a:pt x="802259" y="315480"/>
                    </a:lnTo>
                    <a:lnTo>
                      <a:pt x="757174" y="334264"/>
                    </a:lnTo>
                    <a:lnTo>
                      <a:pt x="706120" y="350304"/>
                    </a:lnTo>
                    <a:lnTo>
                      <a:pt x="649986" y="363296"/>
                    </a:lnTo>
                    <a:lnTo>
                      <a:pt x="589279" y="372935"/>
                    </a:lnTo>
                    <a:lnTo>
                      <a:pt x="524763" y="378929"/>
                    </a:lnTo>
                    <a:lnTo>
                      <a:pt x="457200" y="381000"/>
                    </a:lnTo>
                    <a:lnTo>
                      <a:pt x="389636" y="378929"/>
                    </a:lnTo>
                    <a:lnTo>
                      <a:pt x="325120" y="372935"/>
                    </a:lnTo>
                    <a:lnTo>
                      <a:pt x="264413" y="363296"/>
                    </a:lnTo>
                    <a:lnTo>
                      <a:pt x="208279" y="350304"/>
                    </a:lnTo>
                    <a:lnTo>
                      <a:pt x="157225" y="334264"/>
                    </a:lnTo>
                    <a:lnTo>
                      <a:pt x="112140" y="315480"/>
                    </a:lnTo>
                    <a:lnTo>
                      <a:pt x="73660" y="294220"/>
                    </a:lnTo>
                    <a:lnTo>
                      <a:pt x="42545" y="270802"/>
                    </a:lnTo>
                    <a:lnTo>
                      <a:pt x="4952" y="218643"/>
                    </a:lnTo>
                    <a:lnTo>
                      <a:pt x="0" y="19050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3" name="object 31"/>
            <p:cNvSpPr txBox="1"/>
            <p:nvPr/>
          </p:nvSpPr>
          <p:spPr>
            <a:xfrm>
              <a:off x="5813805" y="5892190"/>
              <a:ext cx="37465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4" name="object 32"/>
            <p:cNvGrpSpPr/>
            <p:nvPr/>
          </p:nvGrpSpPr>
          <p:grpSpPr>
            <a:xfrm>
              <a:off x="3288602" y="5841302"/>
              <a:ext cx="923925" cy="390525"/>
              <a:chOff x="1764601" y="5841301"/>
              <a:chExt cx="923925" cy="390525"/>
            </a:xfrm>
          </p:grpSpPr>
          <p:sp>
            <p:nvSpPr>
              <p:cNvPr id="52" name="object 33"/>
              <p:cNvSpPr/>
              <p:nvPr/>
            </p:nvSpPr>
            <p:spPr>
              <a:xfrm>
                <a:off x="1769364" y="5846064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457200" y="0"/>
                    </a:moveTo>
                    <a:lnTo>
                      <a:pt x="389636" y="2070"/>
                    </a:lnTo>
                    <a:lnTo>
                      <a:pt x="325119" y="8064"/>
                    </a:lnTo>
                    <a:lnTo>
                      <a:pt x="264413" y="17703"/>
                    </a:lnTo>
                    <a:lnTo>
                      <a:pt x="208280" y="30695"/>
                    </a:lnTo>
                    <a:lnTo>
                      <a:pt x="157225" y="46723"/>
                    </a:lnTo>
                    <a:lnTo>
                      <a:pt x="112141" y="65519"/>
                    </a:lnTo>
                    <a:lnTo>
                      <a:pt x="73660" y="86766"/>
                    </a:lnTo>
                    <a:lnTo>
                      <a:pt x="42544" y="110185"/>
                    </a:lnTo>
                    <a:lnTo>
                      <a:pt x="4953" y="162344"/>
                    </a:lnTo>
                    <a:lnTo>
                      <a:pt x="0" y="190500"/>
                    </a:lnTo>
                    <a:lnTo>
                      <a:pt x="4953" y="218643"/>
                    </a:lnTo>
                    <a:lnTo>
                      <a:pt x="42544" y="270802"/>
                    </a:lnTo>
                    <a:lnTo>
                      <a:pt x="73660" y="294220"/>
                    </a:lnTo>
                    <a:lnTo>
                      <a:pt x="112141" y="315480"/>
                    </a:lnTo>
                    <a:lnTo>
                      <a:pt x="157225" y="334276"/>
                    </a:lnTo>
                    <a:lnTo>
                      <a:pt x="208280" y="350304"/>
                    </a:lnTo>
                    <a:lnTo>
                      <a:pt x="264413" y="363296"/>
                    </a:lnTo>
                    <a:lnTo>
                      <a:pt x="325119" y="372935"/>
                    </a:lnTo>
                    <a:lnTo>
                      <a:pt x="389636" y="378929"/>
                    </a:lnTo>
                    <a:lnTo>
                      <a:pt x="457200" y="381000"/>
                    </a:lnTo>
                    <a:lnTo>
                      <a:pt x="524763" y="378929"/>
                    </a:lnTo>
                    <a:lnTo>
                      <a:pt x="589280" y="372935"/>
                    </a:lnTo>
                    <a:lnTo>
                      <a:pt x="649986" y="363296"/>
                    </a:lnTo>
                    <a:lnTo>
                      <a:pt x="706119" y="350304"/>
                    </a:lnTo>
                    <a:lnTo>
                      <a:pt x="757174" y="334276"/>
                    </a:lnTo>
                    <a:lnTo>
                      <a:pt x="802259" y="315480"/>
                    </a:lnTo>
                    <a:lnTo>
                      <a:pt x="840740" y="294220"/>
                    </a:lnTo>
                    <a:lnTo>
                      <a:pt x="871855" y="270802"/>
                    </a:lnTo>
                    <a:lnTo>
                      <a:pt x="909447" y="218643"/>
                    </a:lnTo>
                    <a:lnTo>
                      <a:pt x="914400" y="190500"/>
                    </a:lnTo>
                    <a:lnTo>
                      <a:pt x="909447" y="162344"/>
                    </a:lnTo>
                    <a:lnTo>
                      <a:pt x="871855" y="110185"/>
                    </a:lnTo>
                    <a:lnTo>
                      <a:pt x="840740" y="86766"/>
                    </a:lnTo>
                    <a:lnTo>
                      <a:pt x="802259" y="65519"/>
                    </a:lnTo>
                    <a:lnTo>
                      <a:pt x="757174" y="46723"/>
                    </a:lnTo>
                    <a:lnTo>
                      <a:pt x="706119" y="30695"/>
                    </a:lnTo>
                    <a:lnTo>
                      <a:pt x="649986" y="17703"/>
                    </a:lnTo>
                    <a:lnTo>
                      <a:pt x="589280" y="8064"/>
                    </a:lnTo>
                    <a:lnTo>
                      <a:pt x="524763" y="2070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3" name="object 34"/>
              <p:cNvSpPr/>
              <p:nvPr/>
            </p:nvSpPr>
            <p:spPr>
              <a:xfrm>
                <a:off x="1769364" y="5846064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0" y="190500"/>
                    </a:moveTo>
                    <a:lnTo>
                      <a:pt x="19304" y="135483"/>
                    </a:lnTo>
                    <a:lnTo>
                      <a:pt x="73660" y="86766"/>
                    </a:lnTo>
                    <a:lnTo>
                      <a:pt x="112141" y="65519"/>
                    </a:lnTo>
                    <a:lnTo>
                      <a:pt x="157225" y="46723"/>
                    </a:lnTo>
                    <a:lnTo>
                      <a:pt x="208280" y="30695"/>
                    </a:lnTo>
                    <a:lnTo>
                      <a:pt x="264413" y="17703"/>
                    </a:lnTo>
                    <a:lnTo>
                      <a:pt x="325119" y="8064"/>
                    </a:lnTo>
                    <a:lnTo>
                      <a:pt x="389636" y="2070"/>
                    </a:lnTo>
                    <a:lnTo>
                      <a:pt x="457200" y="0"/>
                    </a:lnTo>
                    <a:lnTo>
                      <a:pt x="524763" y="2070"/>
                    </a:lnTo>
                    <a:lnTo>
                      <a:pt x="589280" y="8064"/>
                    </a:lnTo>
                    <a:lnTo>
                      <a:pt x="649986" y="17703"/>
                    </a:lnTo>
                    <a:lnTo>
                      <a:pt x="706119" y="30695"/>
                    </a:lnTo>
                    <a:lnTo>
                      <a:pt x="757174" y="46723"/>
                    </a:lnTo>
                    <a:lnTo>
                      <a:pt x="802259" y="65519"/>
                    </a:lnTo>
                    <a:lnTo>
                      <a:pt x="840740" y="86766"/>
                    </a:lnTo>
                    <a:lnTo>
                      <a:pt x="871855" y="110185"/>
                    </a:lnTo>
                    <a:lnTo>
                      <a:pt x="909447" y="162344"/>
                    </a:lnTo>
                    <a:lnTo>
                      <a:pt x="914400" y="190500"/>
                    </a:lnTo>
                    <a:lnTo>
                      <a:pt x="909447" y="218643"/>
                    </a:lnTo>
                    <a:lnTo>
                      <a:pt x="871855" y="270802"/>
                    </a:lnTo>
                    <a:lnTo>
                      <a:pt x="840740" y="294220"/>
                    </a:lnTo>
                    <a:lnTo>
                      <a:pt x="802259" y="315480"/>
                    </a:lnTo>
                    <a:lnTo>
                      <a:pt x="757174" y="334276"/>
                    </a:lnTo>
                    <a:lnTo>
                      <a:pt x="706119" y="350304"/>
                    </a:lnTo>
                    <a:lnTo>
                      <a:pt x="649986" y="363296"/>
                    </a:lnTo>
                    <a:lnTo>
                      <a:pt x="589280" y="372935"/>
                    </a:lnTo>
                    <a:lnTo>
                      <a:pt x="524763" y="378929"/>
                    </a:lnTo>
                    <a:lnTo>
                      <a:pt x="457200" y="381000"/>
                    </a:lnTo>
                    <a:lnTo>
                      <a:pt x="389636" y="378929"/>
                    </a:lnTo>
                    <a:lnTo>
                      <a:pt x="325119" y="372935"/>
                    </a:lnTo>
                    <a:lnTo>
                      <a:pt x="264413" y="363296"/>
                    </a:lnTo>
                    <a:lnTo>
                      <a:pt x="208280" y="350304"/>
                    </a:lnTo>
                    <a:lnTo>
                      <a:pt x="157225" y="334276"/>
                    </a:lnTo>
                    <a:lnTo>
                      <a:pt x="112141" y="315480"/>
                    </a:lnTo>
                    <a:lnTo>
                      <a:pt x="73660" y="294220"/>
                    </a:lnTo>
                    <a:lnTo>
                      <a:pt x="42544" y="270802"/>
                    </a:lnTo>
                    <a:lnTo>
                      <a:pt x="4953" y="218643"/>
                    </a:lnTo>
                    <a:lnTo>
                      <a:pt x="0" y="19050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5" name="object 35"/>
            <p:cNvSpPr txBox="1"/>
            <p:nvPr/>
          </p:nvSpPr>
          <p:spPr>
            <a:xfrm>
              <a:off x="3601340" y="5890666"/>
              <a:ext cx="375285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 dirty="0">
                <a:latin typeface="Times New Roman"/>
                <a:cs typeface="Times New Roman"/>
              </a:endParaRPr>
            </a:p>
          </p:txBody>
        </p:sp>
        <p:grpSp>
          <p:nvGrpSpPr>
            <p:cNvPr id="36" name="object 36"/>
            <p:cNvGrpSpPr/>
            <p:nvPr/>
          </p:nvGrpSpPr>
          <p:grpSpPr>
            <a:xfrm>
              <a:off x="4434840" y="5862829"/>
              <a:ext cx="923925" cy="390525"/>
              <a:chOff x="2910839" y="5862828"/>
              <a:chExt cx="923925" cy="390525"/>
            </a:xfrm>
          </p:grpSpPr>
          <p:sp>
            <p:nvSpPr>
              <p:cNvPr id="50" name="object 37"/>
              <p:cNvSpPr/>
              <p:nvPr/>
            </p:nvSpPr>
            <p:spPr>
              <a:xfrm>
                <a:off x="2915411" y="5867400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457200" y="0"/>
                    </a:moveTo>
                    <a:lnTo>
                      <a:pt x="389636" y="2070"/>
                    </a:lnTo>
                    <a:lnTo>
                      <a:pt x="325119" y="8064"/>
                    </a:lnTo>
                    <a:lnTo>
                      <a:pt x="264413" y="17703"/>
                    </a:lnTo>
                    <a:lnTo>
                      <a:pt x="208280" y="30695"/>
                    </a:lnTo>
                    <a:lnTo>
                      <a:pt x="157225" y="46723"/>
                    </a:lnTo>
                    <a:lnTo>
                      <a:pt x="112140" y="65519"/>
                    </a:lnTo>
                    <a:lnTo>
                      <a:pt x="73660" y="86766"/>
                    </a:lnTo>
                    <a:lnTo>
                      <a:pt x="42544" y="110185"/>
                    </a:lnTo>
                    <a:lnTo>
                      <a:pt x="4952" y="162344"/>
                    </a:lnTo>
                    <a:lnTo>
                      <a:pt x="0" y="190500"/>
                    </a:lnTo>
                    <a:lnTo>
                      <a:pt x="4952" y="218643"/>
                    </a:lnTo>
                    <a:lnTo>
                      <a:pt x="42544" y="270802"/>
                    </a:lnTo>
                    <a:lnTo>
                      <a:pt x="73660" y="294220"/>
                    </a:lnTo>
                    <a:lnTo>
                      <a:pt x="112140" y="315480"/>
                    </a:lnTo>
                    <a:lnTo>
                      <a:pt x="157225" y="334276"/>
                    </a:lnTo>
                    <a:lnTo>
                      <a:pt x="208280" y="350304"/>
                    </a:lnTo>
                    <a:lnTo>
                      <a:pt x="264413" y="363296"/>
                    </a:lnTo>
                    <a:lnTo>
                      <a:pt x="325119" y="372935"/>
                    </a:lnTo>
                    <a:lnTo>
                      <a:pt x="389636" y="378929"/>
                    </a:lnTo>
                    <a:lnTo>
                      <a:pt x="457200" y="381000"/>
                    </a:lnTo>
                    <a:lnTo>
                      <a:pt x="524763" y="378929"/>
                    </a:lnTo>
                    <a:lnTo>
                      <a:pt x="589279" y="372935"/>
                    </a:lnTo>
                    <a:lnTo>
                      <a:pt x="649986" y="363296"/>
                    </a:lnTo>
                    <a:lnTo>
                      <a:pt x="706120" y="350304"/>
                    </a:lnTo>
                    <a:lnTo>
                      <a:pt x="757174" y="334276"/>
                    </a:lnTo>
                    <a:lnTo>
                      <a:pt x="802259" y="315480"/>
                    </a:lnTo>
                    <a:lnTo>
                      <a:pt x="840739" y="294220"/>
                    </a:lnTo>
                    <a:lnTo>
                      <a:pt x="871854" y="270802"/>
                    </a:lnTo>
                    <a:lnTo>
                      <a:pt x="909447" y="218643"/>
                    </a:lnTo>
                    <a:lnTo>
                      <a:pt x="914400" y="190500"/>
                    </a:lnTo>
                    <a:lnTo>
                      <a:pt x="909447" y="162344"/>
                    </a:lnTo>
                    <a:lnTo>
                      <a:pt x="871854" y="110185"/>
                    </a:lnTo>
                    <a:lnTo>
                      <a:pt x="840739" y="86766"/>
                    </a:lnTo>
                    <a:lnTo>
                      <a:pt x="802259" y="65519"/>
                    </a:lnTo>
                    <a:lnTo>
                      <a:pt x="757174" y="46723"/>
                    </a:lnTo>
                    <a:lnTo>
                      <a:pt x="706120" y="30695"/>
                    </a:lnTo>
                    <a:lnTo>
                      <a:pt x="649986" y="17703"/>
                    </a:lnTo>
                    <a:lnTo>
                      <a:pt x="589279" y="8064"/>
                    </a:lnTo>
                    <a:lnTo>
                      <a:pt x="524763" y="2070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B4B6AE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1" name="object 38"/>
              <p:cNvSpPr/>
              <p:nvPr/>
            </p:nvSpPr>
            <p:spPr>
              <a:xfrm>
                <a:off x="2915411" y="5867400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0" y="190500"/>
                    </a:moveTo>
                    <a:lnTo>
                      <a:pt x="19304" y="135483"/>
                    </a:lnTo>
                    <a:lnTo>
                      <a:pt x="73660" y="86766"/>
                    </a:lnTo>
                    <a:lnTo>
                      <a:pt x="112140" y="65519"/>
                    </a:lnTo>
                    <a:lnTo>
                      <a:pt x="157225" y="46723"/>
                    </a:lnTo>
                    <a:lnTo>
                      <a:pt x="208280" y="30695"/>
                    </a:lnTo>
                    <a:lnTo>
                      <a:pt x="264413" y="17703"/>
                    </a:lnTo>
                    <a:lnTo>
                      <a:pt x="325119" y="8064"/>
                    </a:lnTo>
                    <a:lnTo>
                      <a:pt x="389636" y="2070"/>
                    </a:lnTo>
                    <a:lnTo>
                      <a:pt x="457200" y="0"/>
                    </a:lnTo>
                    <a:lnTo>
                      <a:pt x="524763" y="2070"/>
                    </a:lnTo>
                    <a:lnTo>
                      <a:pt x="589279" y="8064"/>
                    </a:lnTo>
                    <a:lnTo>
                      <a:pt x="649986" y="17703"/>
                    </a:lnTo>
                    <a:lnTo>
                      <a:pt x="706120" y="30695"/>
                    </a:lnTo>
                    <a:lnTo>
                      <a:pt x="757174" y="46723"/>
                    </a:lnTo>
                    <a:lnTo>
                      <a:pt x="802259" y="65519"/>
                    </a:lnTo>
                    <a:lnTo>
                      <a:pt x="840739" y="86766"/>
                    </a:lnTo>
                    <a:lnTo>
                      <a:pt x="871854" y="110185"/>
                    </a:lnTo>
                    <a:lnTo>
                      <a:pt x="909447" y="162344"/>
                    </a:lnTo>
                    <a:lnTo>
                      <a:pt x="914400" y="190500"/>
                    </a:lnTo>
                    <a:lnTo>
                      <a:pt x="909447" y="218643"/>
                    </a:lnTo>
                    <a:lnTo>
                      <a:pt x="871854" y="270802"/>
                    </a:lnTo>
                    <a:lnTo>
                      <a:pt x="840739" y="294220"/>
                    </a:lnTo>
                    <a:lnTo>
                      <a:pt x="802259" y="315480"/>
                    </a:lnTo>
                    <a:lnTo>
                      <a:pt x="757174" y="334276"/>
                    </a:lnTo>
                    <a:lnTo>
                      <a:pt x="706120" y="350304"/>
                    </a:lnTo>
                    <a:lnTo>
                      <a:pt x="649986" y="363296"/>
                    </a:lnTo>
                    <a:lnTo>
                      <a:pt x="589279" y="372935"/>
                    </a:lnTo>
                    <a:lnTo>
                      <a:pt x="524763" y="378929"/>
                    </a:lnTo>
                    <a:lnTo>
                      <a:pt x="457200" y="381000"/>
                    </a:lnTo>
                    <a:lnTo>
                      <a:pt x="389636" y="378929"/>
                    </a:lnTo>
                    <a:lnTo>
                      <a:pt x="325119" y="372935"/>
                    </a:lnTo>
                    <a:lnTo>
                      <a:pt x="264413" y="363296"/>
                    </a:lnTo>
                    <a:lnTo>
                      <a:pt x="208280" y="350304"/>
                    </a:lnTo>
                    <a:lnTo>
                      <a:pt x="157225" y="334276"/>
                    </a:lnTo>
                    <a:lnTo>
                      <a:pt x="112140" y="315480"/>
                    </a:lnTo>
                    <a:lnTo>
                      <a:pt x="73660" y="294220"/>
                    </a:lnTo>
                    <a:lnTo>
                      <a:pt x="42544" y="270802"/>
                    </a:lnTo>
                    <a:lnTo>
                      <a:pt x="4952" y="218643"/>
                    </a:lnTo>
                    <a:lnTo>
                      <a:pt x="0" y="19050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7" name="object 39"/>
            <p:cNvSpPr txBox="1"/>
            <p:nvPr/>
          </p:nvSpPr>
          <p:spPr>
            <a:xfrm>
              <a:off x="4572000" y="5943601"/>
              <a:ext cx="609600" cy="534035"/>
            </a:xfrm>
            <a:prstGeom prst="rect">
              <a:avLst/>
            </a:prstGeom>
            <a:solidFill>
              <a:srgbClr val="B4B6AE"/>
            </a:solidFill>
          </p:spPr>
          <p:txBody>
            <a:bodyPr vert="horz" wrap="square" lIns="0" tIns="35560" rIns="0" bIns="0" rtlCol="0">
              <a:spAutoFit/>
            </a:bodyPr>
            <a:lstStyle/>
            <a:p>
              <a:pPr marL="92075">
                <a:spcBef>
                  <a:spcPts val="280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Not</a:t>
              </a:r>
              <a:endParaRPr sz="1600">
                <a:latin typeface="Times New Roman"/>
                <a:cs typeface="Times New Roman"/>
              </a:endParaRPr>
            </a:p>
            <a:p>
              <a:pPr marL="92075"/>
              <a:r>
                <a:rPr sz="1600" b="1" spc="-10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8" name="object 40"/>
            <p:cNvGrpSpPr/>
            <p:nvPr/>
          </p:nvGrpSpPr>
          <p:grpSpPr>
            <a:xfrm>
              <a:off x="6015229" y="4872229"/>
              <a:ext cx="847725" cy="161925"/>
              <a:chOff x="4491228" y="4872228"/>
              <a:chExt cx="847725" cy="161925"/>
            </a:xfrm>
          </p:grpSpPr>
          <p:sp>
            <p:nvSpPr>
              <p:cNvPr id="47" name="object 41"/>
              <p:cNvSpPr/>
              <p:nvPr/>
            </p:nvSpPr>
            <p:spPr>
              <a:xfrm>
                <a:off x="4495800" y="4876800"/>
                <a:ext cx="838200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38200" h="152400">
                    <a:moveTo>
                      <a:pt x="571500" y="0"/>
                    </a:moveTo>
                    <a:lnTo>
                      <a:pt x="571500" y="38100"/>
                    </a:lnTo>
                    <a:lnTo>
                      <a:pt x="0" y="38100"/>
                    </a:lnTo>
                    <a:lnTo>
                      <a:pt x="0" y="114300"/>
                    </a:lnTo>
                    <a:lnTo>
                      <a:pt x="571500" y="114300"/>
                    </a:lnTo>
                    <a:lnTo>
                      <a:pt x="571500" y="152400"/>
                    </a:lnTo>
                    <a:lnTo>
                      <a:pt x="838200" y="76200"/>
                    </a:lnTo>
                    <a:lnTo>
                      <a:pt x="571500" y="0"/>
                    </a:lnTo>
                    <a:close/>
                  </a:path>
                </a:pathLst>
              </a:custGeom>
              <a:solidFill>
                <a:srgbClr val="CC99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9" name="object 42"/>
              <p:cNvSpPr/>
              <p:nvPr/>
            </p:nvSpPr>
            <p:spPr>
              <a:xfrm>
                <a:off x="4495800" y="4876800"/>
                <a:ext cx="838200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38200" h="152400">
                    <a:moveTo>
                      <a:pt x="0" y="38100"/>
                    </a:moveTo>
                    <a:lnTo>
                      <a:pt x="571500" y="38100"/>
                    </a:lnTo>
                    <a:lnTo>
                      <a:pt x="571500" y="0"/>
                    </a:lnTo>
                    <a:lnTo>
                      <a:pt x="838200" y="76200"/>
                    </a:lnTo>
                    <a:lnTo>
                      <a:pt x="571500" y="152400"/>
                    </a:lnTo>
                    <a:lnTo>
                      <a:pt x="571500" y="114300"/>
                    </a:lnTo>
                    <a:lnTo>
                      <a:pt x="0" y="114300"/>
                    </a:lnTo>
                    <a:lnTo>
                      <a:pt x="0" y="3810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39" name="object 43"/>
            <p:cNvGrpSpPr/>
            <p:nvPr/>
          </p:nvGrpSpPr>
          <p:grpSpPr>
            <a:xfrm>
              <a:off x="6929629" y="3881627"/>
              <a:ext cx="3590925" cy="2981325"/>
              <a:chOff x="5405628" y="3881626"/>
              <a:chExt cx="3590925" cy="2981325"/>
            </a:xfrm>
          </p:grpSpPr>
          <p:sp>
            <p:nvSpPr>
              <p:cNvPr id="45" name="object 44"/>
              <p:cNvSpPr/>
              <p:nvPr/>
            </p:nvSpPr>
            <p:spPr>
              <a:xfrm>
                <a:off x="5410200" y="3886198"/>
                <a:ext cx="3581400" cy="2971800"/>
              </a:xfrm>
              <a:custGeom>
                <a:avLst/>
                <a:gdLst/>
                <a:ahLst/>
                <a:cxnLst/>
                <a:rect l="l" t="t" r="r" b="b"/>
                <a:pathLst>
                  <a:path w="3581400" h="2971800">
                    <a:moveTo>
                      <a:pt x="3581400" y="0"/>
                    </a:moveTo>
                    <a:lnTo>
                      <a:pt x="0" y="0"/>
                    </a:lnTo>
                    <a:lnTo>
                      <a:pt x="0" y="2971799"/>
                    </a:lnTo>
                    <a:lnTo>
                      <a:pt x="3581400" y="2971799"/>
                    </a:lnTo>
                    <a:lnTo>
                      <a:pt x="3581400" y="0"/>
                    </a:lnTo>
                    <a:close/>
                  </a:path>
                </a:pathLst>
              </a:custGeom>
              <a:solidFill>
                <a:srgbClr val="00CCFF">
                  <a:alpha val="50195"/>
                </a:srgbClr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6" name="object 45"/>
              <p:cNvSpPr/>
              <p:nvPr/>
            </p:nvSpPr>
            <p:spPr>
              <a:xfrm>
                <a:off x="5410200" y="3886198"/>
                <a:ext cx="3581400" cy="2971800"/>
              </a:xfrm>
              <a:custGeom>
                <a:avLst/>
                <a:gdLst/>
                <a:ahLst/>
                <a:cxnLst/>
                <a:rect l="l" t="t" r="r" b="b"/>
                <a:pathLst>
                  <a:path w="3581400" h="2971800">
                    <a:moveTo>
                      <a:pt x="0" y="2971799"/>
                    </a:moveTo>
                    <a:lnTo>
                      <a:pt x="3581400" y="2971799"/>
                    </a:lnTo>
                    <a:lnTo>
                      <a:pt x="3581400" y="0"/>
                    </a:lnTo>
                    <a:lnTo>
                      <a:pt x="0" y="0"/>
                    </a:lnTo>
                    <a:lnTo>
                      <a:pt x="0" y="2971799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40" name="object 46"/>
            <p:cNvSpPr txBox="1"/>
            <p:nvPr/>
          </p:nvSpPr>
          <p:spPr>
            <a:xfrm>
              <a:off x="7014209" y="4391025"/>
              <a:ext cx="3088640" cy="29972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b="1" dirty="0">
                  <a:solidFill>
                    <a:srgbClr val="FF0066"/>
                  </a:solidFill>
                  <a:latin typeface="Arial"/>
                  <a:cs typeface="Arial"/>
                </a:rPr>
                <a:t>If</a:t>
              </a:r>
              <a:r>
                <a:rPr b="1" spc="-20" dirty="0">
                  <a:solidFill>
                    <a:srgbClr val="FF0066"/>
                  </a:solidFill>
                  <a:latin typeface="Arial"/>
                  <a:cs typeface="Arial"/>
                </a:rPr>
                <a:t> </a:t>
              </a:r>
              <a:r>
                <a:rPr b="1" spc="-20" dirty="0">
                  <a:latin typeface="Arial"/>
                  <a:cs typeface="Arial"/>
                </a:rPr>
                <a:t>(Age</a:t>
              </a:r>
              <a:r>
                <a:rPr b="1" spc="-20" dirty="0">
                  <a:latin typeface="Microsoft JhengHei"/>
                  <a:cs typeface="Microsoft JhengHei"/>
                </a:rPr>
                <a:t>＝</a:t>
              </a:r>
              <a:r>
                <a:rPr b="1" spc="-20" dirty="0">
                  <a:latin typeface="Arial"/>
                  <a:cs typeface="Arial"/>
                </a:rPr>
                <a:t>M)</a:t>
              </a:r>
              <a:r>
                <a:rPr b="1" spc="-20" dirty="0">
                  <a:solidFill>
                    <a:srgbClr val="FF0066"/>
                  </a:solidFill>
                  <a:latin typeface="Arial"/>
                  <a:cs typeface="Arial"/>
                </a:rPr>
                <a:t>or</a:t>
              </a:r>
              <a:r>
                <a:rPr b="1" spc="15" dirty="0">
                  <a:solidFill>
                    <a:srgbClr val="FF0066"/>
                  </a:solidFill>
                  <a:latin typeface="Arial"/>
                  <a:cs typeface="Arial"/>
                </a:rPr>
                <a:t> </a:t>
              </a:r>
              <a:r>
                <a:rPr b="1" spc="-20" dirty="0">
                  <a:latin typeface="Arial"/>
                  <a:cs typeface="Arial"/>
                </a:rPr>
                <a:t>(Age</a:t>
              </a:r>
              <a:r>
                <a:rPr b="1" spc="-20" dirty="0">
                  <a:latin typeface="Microsoft JhengHei"/>
                  <a:cs typeface="Microsoft JhengHei"/>
                </a:rPr>
                <a:t>＝</a:t>
              </a:r>
              <a:r>
                <a:rPr b="1" spc="-20" dirty="0">
                  <a:latin typeface="Arial"/>
                  <a:cs typeface="Arial"/>
                </a:rPr>
                <a:t>Old</a:t>
              </a:r>
              <a:r>
                <a:rPr b="1" spc="25" dirty="0">
                  <a:latin typeface="Arial"/>
                  <a:cs typeface="Arial"/>
                </a:rPr>
                <a:t> </a:t>
              </a:r>
              <a:r>
                <a:rPr b="1" dirty="0">
                  <a:solidFill>
                    <a:srgbClr val="FF0066"/>
                  </a:solidFill>
                  <a:latin typeface="Arial"/>
                  <a:cs typeface="Arial"/>
                </a:rPr>
                <a:t>and</a:t>
              </a:r>
              <a:endParaRPr dirty="0">
                <a:latin typeface="Arial"/>
                <a:cs typeface="Arial"/>
              </a:endParaRPr>
            </a:p>
          </p:txBody>
        </p:sp>
        <p:sp>
          <p:nvSpPr>
            <p:cNvPr id="41" name="object 47"/>
            <p:cNvSpPr txBox="1"/>
            <p:nvPr/>
          </p:nvSpPr>
          <p:spPr>
            <a:xfrm>
              <a:off x="7014209" y="4665345"/>
              <a:ext cx="2927350" cy="29972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b="1" spc="-5" dirty="0">
                  <a:latin typeface="Arial"/>
                  <a:cs typeface="Arial"/>
                </a:rPr>
                <a:t>Credit</a:t>
              </a:r>
              <a:r>
                <a:rPr b="1" spc="-5" dirty="0">
                  <a:latin typeface="Microsoft JhengHei"/>
                  <a:cs typeface="Microsoft JhengHei"/>
                </a:rPr>
                <a:t>＝</a:t>
              </a:r>
              <a:r>
                <a:rPr b="1" spc="-5" dirty="0">
                  <a:latin typeface="Arial"/>
                  <a:cs typeface="Arial"/>
                </a:rPr>
                <a:t>Ok)</a:t>
              </a:r>
              <a:r>
                <a:rPr b="1" spc="-75" dirty="0">
                  <a:latin typeface="Arial"/>
                  <a:cs typeface="Arial"/>
                </a:rPr>
                <a:t> </a:t>
              </a:r>
              <a:r>
                <a:rPr b="1" spc="-20" dirty="0">
                  <a:solidFill>
                    <a:srgbClr val="FF0066"/>
                  </a:solidFill>
                  <a:latin typeface="Arial"/>
                  <a:cs typeface="Arial"/>
                </a:rPr>
                <a:t>or</a:t>
              </a:r>
              <a:r>
                <a:rPr b="1" spc="-20" dirty="0">
                  <a:latin typeface="Arial"/>
                  <a:cs typeface="Arial"/>
                </a:rPr>
                <a:t>(Age</a:t>
              </a:r>
              <a:r>
                <a:rPr b="1" spc="-20" dirty="0">
                  <a:latin typeface="Microsoft JhengHei"/>
                  <a:cs typeface="Microsoft JhengHei"/>
                </a:rPr>
                <a:t>＝</a:t>
              </a:r>
              <a:r>
                <a:rPr b="1" spc="-20" dirty="0">
                  <a:latin typeface="Arial"/>
                  <a:cs typeface="Arial"/>
                </a:rPr>
                <a:t>Y</a:t>
              </a:r>
              <a:r>
                <a:rPr b="1" spc="10" dirty="0">
                  <a:latin typeface="Arial"/>
                  <a:cs typeface="Arial"/>
                </a:rPr>
                <a:t> </a:t>
              </a:r>
              <a:r>
                <a:rPr b="1" dirty="0">
                  <a:solidFill>
                    <a:srgbClr val="FF0066"/>
                  </a:solidFill>
                  <a:latin typeface="Arial"/>
                  <a:cs typeface="Arial"/>
                </a:rPr>
                <a:t>and</a:t>
              </a:r>
              <a:endParaRPr>
                <a:latin typeface="Arial"/>
                <a:cs typeface="Arial"/>
              </a:endParaRPr>
            </a:p>
          </p:txBody>
        </p:sp>
        <p:sp>
          <p:nvSpPr>
            <p:cNvPr id="42" name="object 48"/>
            <p:cNvSpPr txBox="1"/>
            <p:nvPr/>
          </p:nvSpPr>
          <p:spPr>
            <a:xfrm>
              <a:off x="7014210" y="4939665"/>
              <a:ext cx="3586479" cy="29972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b="1" dirty="0">
                  <a:latin typeface="Arial"/>
                  <a:cs typeface="Arial"/>
                </a:rPr>
                <a:t>Student:</a:t>
              </a:r>
              <a:r>
                <a:rPr b="1" dirty="0">
                  <a:latin typeface="Microsoft JhengHei"/>
                  <a:cs typeface="Microsoft JhengHei"/>
                </a:rPr>
                <a:t>＝</a:t>
              </a:r>
              <a:r>
                <a:rPr b="1" dirty="0">
                  <a:latin typeface="Arial"/>
                  <a:cs typeface="Arial"/>
                </a:rPr>
                <a:t>Y)</a:t>
              </a:r>
              <a:r>
                <a:rPr b="1" spc="-25" dirty="0">
                  <a:latin typeface="Arial"/>
                  <a:cs typeface="Arial"/>
                </a:rPr>
                <a:t> </a:t>
              </a:r>
              <a:r>
                <a:rPr b="1" dirty="0">
                  <a:solidFill>
                    <a:srgbClr val="FF0066"/>
                  </a:solidFill>
                  <a:latin typeface="Arial"/>
                  <a:cs typeface="Arial"/>
                </a:rPr>
                <a:t>then</a:t>
              </a:r>
              <a:r>
                <a:rPr b="1" spc="-20" dirty="0">
                  <a:solidFill>
                    <a:srgbClr val="FF0066"/>
                  </a:solidFill>
                  <a:latin typeface="Arial"/>
                  <a:cs typeface="Arial"/>
                </a:rPr>
                <a:t> </a:t>
              </a:r>
              <a:r>
                <a:rPr b="1" spc="-5" dirty="0">
                  <a:latin typeface="Arial"/>
                  <a:cs typeface="Arial"/>
                </a:rPr>
                <a:t>Buy</a:t>
              </a:r>
              <a:r>
                <a:rPr b="1" spc="-70" dirty="0">
                  <a:latin typeface="Arial"/>
                  <a:cs typeface="Arial"/>
                </a:rPr>
                <a:t> </a:t>
              </a:r>
              <a:r>
                <a:rPr b="1" spc="-5" dirty="0">
                  <a:latin typeface="Arial"/>
                  <a:cs typeface="Arial"/>
                </a:rPr>
                <a:t>Computer</a:t>
              </a:r>
              <a:endParaRPr>
                <a:latin typeface="Arial"/>
                <a:cs typeface="Arial"/>
              </a:endParaRPr>
            </a:p>
          </p:txBody>
        </p:sp>
        <p:sp>
          <p:nvSpPr>
            <p:cNvPr id="43" name="object 49"/>
            <p:cNvSpPr txBox="1"/>
            <p:nvPr/>
          </p:nvSpPr>
          <p:spPr>
            <a:xfrm>
              <a:off x="7014209" y="5488026"/>
              <a:ext cx="3660140" cy="300355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b="1" dirty="0">
                  <a:solidFill>
                    <a:srgbClr val="FF0066"/>
                  </a:solidFill>
                  <a:latin typeface="Arial"/>
                  <a:cs typeface="Arial"/>
                </a:rPr>
                <a:t>If</a:t>
              </a:r>
              <a:r>
                <a:rPr b="1" spc="-20" dirty="0">
                  <a:solidFill>
                    <a:srgbClr val="FF0066"/>
                  </a:solidFill>
                  <a:latin typeface="Arial"/>
                  <a:cs typeface="Arial"/>
                </a:rPr>
                <a:t> </a:t>
              </a:r>
              <a:r>
                <a:rPr b="1" spc="-20" dirty="0">
                  <a:latin typeface="Arial"/>
                  <a:cs typeface="Arial"/>
                </a:rPr>
                <a:t>(Age</a:t>
              </a:r>
              <a:r>
                <a:rPr b="1" spc="-20" dirty="0">
                  <a:latin typeface="Microsoft JhengHei"/>
                  <a:cs typeface="Microsoft JhengHei"/>
                </a:rPr>
                <a:t>＝</a:t>
              </a:r>
              <a:r>
                <a:rPr b="1" spc="-20" dirty="0">
                  <a:latin typeface="Arial"/>
                  <a:cs typeface="Arial"/>
                </a:rPr>
                <a:t>O</a:t>
              </a:r>
              <a:r>
                <a:rPr b="1" spc="30" dirty="0">
                  <a:latin typeface="Arial"/>
                  <a:cs typeface="Arial"/>
                </a:rPr>
                <a:t> </a:t>
              </a:r>
              <a:r>
                <a:rPr b="1" spc="-5" dirty="0">
                  <a:solidFill>
                    <a:srgbClr val="FF0066"/>
                  </a:solidFill>
                  <a:latin typeface="Arial"/>
                  <a:cs typeface="Arial"/>
                </a:rPr>
                <a:t>and</a:t>
              </a:r>
              <a:r>
                <a:rPr b="1" spc="-20" dirty="0">
                  <a:solidFill>
                    <a:srgbClr val="FF0066"/>
                  </a:solidFill>
                  <a:latin typeface="Arial"/>
                  <a:cs typeface="Arial"/>
                </a:rPr>
                <a:t> </a:t>
              </a:r>
              <a:r>
                <a:rPr b="1" spc="-5" dirty="0">
                  <a:latin typeface="Arial"/>
                  <a:cs typeface="Arial"/>
                </a:rPr>
                <a:t>Credit</a:t>
              </a:r>
              <a:r>
                <a:rPr b="1" spc="-5" dirty="0">
                  <a:latin typeface="Microsoft JhengHei"/>
                  <a:cs typeface="Microsoft JhengHei"/>
                </a:rPr>
                <a:t>＝</a:t>
              </a:r>
              <a:r>
                <a:rPr b="1" spc="-5" dirty="0">
                  <a:latin typeface="Arial"/>
                  <a:cs typeface="Arial"/>
                </a:rPr>
                <a:t>G)</a:t>
              </a:r>
              <a:r>
                <a:rPr b="1" spc="-65" dirty="0">
                  <a:latin typeface="Arial"/>
                  <a:cs typeface="Arial"/>
                </a:rPr>
                <a:t> </a:t>
              </a:r>
              <a:r>
                <a:rPr b="1" dirty="0">
                  <a:solidFill>
                    <a:srgbClr val="FF0066"/>
                  </a:solidFill>
                  <a:latin typeface="Arial"/>
                  <a:cs typeface="Arial"/>
                </a:rPr>
                <a:t>or</a:t>
              </a:r>
              <a:r>
                <a:rPr b="1" spc="20" dirty="0">
                  <a:solidFill>
                    <a:srgbClr val="FF0066"/>
                  </a:solidFill>
                  <a:latin typeface="Arial"/>
                  <a:cs typeface="Arial"/>
                </a:rPr>
                <a:t> </a:t>
              </a:r>
              <a:r>
                <a:rPr b="1" spc="-25" dirty="0">
                  <a:latin typeface="Arial"/>
                  <a:cs typeface="Arial"/>
                </a:rPr>
                <a:t>(Age</a:t>
              </a:r>
              <a:endParaRPr>
                <a:latin typeface="Arial"/>
                <a:cs typeface="Arial"/>
              </a:endParaRPr>
            </a:p>
          </p:txBody>
        </p:sp>
        <p:sp>
          <p:nvSpPr>
            <p:cNvPr id="44" name="object 50"/>
            <p:cNvSpPr txBox="1"/>
            <p:nvPr/>
          </p:nvSpPr>
          <p:spPr>
            <a:xfrm>
              <a:off x="7012686" y="5761126"/>
              <a:ext cx="2616835" cy="579120"/>
            </a:xfrm>
            <a:prstGeom prst="rect">
              <a:avLst/>
            </a:prstGeom>
          </p:spPr>
          <p:txBody>
            <a:bodyPr vert="horz" wrap="square" lIns="0" tIns="7620" rIns="0" bIns="0" rtlCol="0">
              <a:spAutoFit/>
            </a:bodyPr>
            <a:lstStyle/>
            <a:p>
              <a:pPr marL="78105" marR="5080" indent="-66040">
                <a:lnSpc>
                  <a:spcPct val="101699"/>
                </a:lnSpc>
                <a:spcBef>
                  <a:spcPts val="60"/>
                </a:spcBef>
              </a:pPr>
              <a:r>
                <a:rPr b="1" spc="5" dirty="0">
                  <a:latin typeface="Microsoft JhengHei"/>
                  <a:cs typeface="Microsoft JhengHei"/>
                </a:rPr>
                <a:t>＝</a:t>
              </a:r>
              <a:r>
                <a:rPr b="1" spc="5" dirty="0">
                  <a:latin typeface="Arial"/>
                  <a:cs typeface="Arial"/>
                </a:rPr>
                <a:t>Y </a:t>
              </a:r>
              <a:r>
                <a:rPr b="1" dirty="0">
                  <a:solidFill>
                    <a:srgbClr val="FF0066"/>
                  </a:solidFill>
                  <a:latin typeface="Arial"/>
                  <a:cs typeface="Arial"/>
                </a:rPr>
                <a:t>and </a:t>
              </a:r>
              <a:r>
                <a:rPr b="1" dirty="0">
                  <a:latin typeface="Arial"/>
                  <a:cs typeface="Arial"/>
                </a:rPr>
                <a:t>Student:</a:t>
              </a:r>
              <a:r>
                <a:rPr b="1" dirty="0">
                  <a:latin typeface="Microsoft JhengHei"/>
                  <a:cs typeface="Microsoft JhengHei"/>
                </a:rPr>
                <a:t>＝</a:t>
              </a:r>
              <a:r>
                <a:rPr b="1" dirty="0">
                  <a:latin typeface="Arial"/>
                  <a:cs typeface="Arial"/>
                </a:rPr>
                <a:t>No) </a:t>
              </a:r>
              <a:r>
                <a:rPr b="1" spc="5" dirty="0">
                  <a:latin typeface="Arial"/>
                  <a:cs typeface="Arial"/>
                </a:rPr>
                <a:t> </a:t>
              </a:r>
              <a:r>
                <a:rPr b="1" spc="-5" dirty="0">
                  <a:solidFill>
                    <a:srgbClr val="FF0066"/>
                  </a:solidFill>
                  <a:latin typeface="Arial"/>
                  <a:cs typeface="Arial"/>
                </a:rPr>
                <a:t>then</a:t>
              </a:r>
              <a:r>
                <a:rPr b="1" spc="-40" dirty="0">
                  <a:solidFill>
                    <a:srgbClr val="FF0066"/>
                  </a:solidFill>
                  <a:latin typeface="Arial"/>
                  <a:cs typeface="Arial"/>
                </a:rPr>
                <a:t> </a:t>
              </a:r>
              <a:r>
                <a:rPr b="1" spc="-5" dirty="0">
                  <a:latin typeface="Arial"/>
                  <a:cs typeface="Arial"/>
                </a:rPr>
                <a:t>Not</a:t>
              </a:r>
              <a:r>
                <a:rPr b="1" spc="-30" dirty="0">
                  <a:latin typeface="Arial"/>
                  <a:cs typeface="Arial"/>
                </a:rPr>
                <a:t> </a:t>
              </a:r>
              <a:r>
                <a:rPr b="1" dirty="0">
                  <a:latin typeface="Arial"/>
                  <a:cs typeface="Arial"/>
                </a:rPr>
                <a:t>buy</a:t>
              </a:r>
              <a:r>
                <a:rPr b="1" spc="-85" dirty="0">
                  <a:latin typeface="Arial"/>
                  <a:cs typeface="Arial"/>
                </a:rPr>
                <a:t> </a:t>
              </a:r>
              <a:r>
                <a:rPr b="1" spc="-5" dirty="0">
                  <a:latin typeface="Arial"/>
                  <a:cs typeface="Arial"/>
                </a:rPr>
                <a:t>Computer</a:t>
              </a:r>
              <a:endParaRPr>
                <a:latin typeface="Arial"/>
                <a:cs typeface="Arial"/>
              </a:endParaRPr>
            </a:p>
          </p:txBody>
        </p:sp>
      </p:grp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65160" y="2521080"/>
              <a:ext cx="5924880" cy="433080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55800" y="2511720"/>
                <a:ext cx="5943600" cy="4349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7481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975"/>
    </mc:Choice>
    <mc:Fallback xmlns="">
      <p:transition advTm="589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5"/>
            <a:ext cx="10988922" cy="51544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Definition on 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5890" y="1686002"/>
            <a:ext cx="6324757" cy="2734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Tree.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Decision Tree is a decision support tool that uses a tree-like  graph or model of decision and their possible consequences,  including chance event outcome, resource costs, and utility.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Decision tree are commonly used in decision analysis, to help  identify a strategy most likely to reach a goal.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7126358" y="2425274"/>
            <a:ext cx="4276533" cy="2931276"/>
            <a:chOff x="4872038" y="3733812"/>
            <a:chExt cx="4276533" cy="2931276"/>
          </a:xfrm>
        </p:grpSpPr>
        <p:sp>
          <p:nvSpPr>
            <p:cNvPr id="13" name="object 4"/>
            <p:cNvSpPr txBox="1"/>
            <p:nvPr/>
          </p:nvSpPr>
          <p:spPr>
            <a:xfrm>
              <a:off x="6469380" y="3733812"/>
              <a:ext cx="885825" cy="288290"/>
            </a:xfrm>
            <a:prstGeom prst="rect">
              <a:avLst/>
            </a:prstGeom>
            <a:solidFill>
              <a:srgbClr val="66FFFF"/>
            </a:solidFill>
            <a:ln w="9144">
              <a:solidFill>
                <a:srgbClr val="000000"/>
              </a:solidFill>
            </a:ln>
          </p:spPr>
          <p:txBody>
            <a:bodyPr vert="horz" wrap="square" lIns="0" tIns="35560" rIns="0" bIns="0" rtlCol="0">
              <a:spAutoFit/>
            </a:bodyPr>
            <a:lstStyle/>
            <a:p>
              <a:pPr marL="92075">
                <a:spcBef>
                  <a:spcPts val="280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Age</a:t>
              </a:r>
              <a:r>
                <a:rPr sz="1600" b="1" spc="-5" dirty="0">
                  <a:latin typeface="Microsoft JhengHei"/>
                  <a:cs typeface="Microsoft JhengHei"/>
                </a:rPr>
                <a:t>？</a:t>
              </a:r>
              <a:endParaRPr sz="1600" dirty="0">
                <a:latin typeface="Microsoft JhengHei"/>
                <a:cs typeface="Microsoft JhengHei"/>
              </a:endParaRPr>
            </a:p>
          </p:txBody>
        </p:sp>
        <p:sp>
          <p:nvSpPr>
            <p:cNvPr id="14" name="object 5"/>
            <p:cNvSpPr txBox="1"/>
            <p:nvPr/>
          </p:nvSpPr>
          <p:spPr>
            <a:xfrm>
              <a:off x="7728203" y="4933200"/>
              <a:ext cx="866140" cy="288290"/>
            </a:xfrm>
            <a:prstGeom prst="rect">
              <a:avLst/>
            </a:prstGeom>
            <a:solidFill>
              <a:srgbClr val="66FFFF"/>
            </a:solidFill>
            <a:ln w="9144">
              <a:solidFill>
                <a:srgbClr val="000000"/>
              </a:solidFill>
            </a:ln>
          </p:spPr>
          <p:txBody>
            <a:bodyPr vert="horz" wrap="square" lIns="0" tIns="35560" rIns="0" bIns="0" rtlCol="0">
              <a:spAutoFit/>
            </a:bodyPr>
            <a:lstStyle/>
            <a:p>
              <a:pPr marL="92075">
                <a:spcBef>
                  <a:spcPts val="280"/>
                </a:spcBef>
              </a:pPr>
              <a:r>
                <a:rPr sz="1600" b="1" spc="-20" dirty="0">
                  <a:latin typeface="Times New Roman"/>
                  <a:cs typeface="Times New Roman"/>
                </a:rPr>
                <a:t>Credit</a:t>
              </a:r>
              <a:r>
                <a:rPr sz="1600" b="1" spc="-20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grpSp>
          <p:nvGrpSpPr>
            <p:cNvPr id="15" name="object 6"/>
            <p:cNvGrpSpPr/>
            <p:nvPr/>
          </p:nvGrpSpPr>
          <p:grpSpPr>
            <a:xfrm>
              <a:off x="6386894" y="4907089"/>
              <a:ext cx="953135" cy="384810"/>
              <a:chOff x="4862893" y="4907089"/>
              <a:chExt cx="953135" cy="384810"/>
            </a:xfrm>
          </p:grpSpPr>
          <p:sp>
            <p:nvSpPr>
              <p:cNvPr id="47" name="object 7"/>
              <p:cNvSpPr/>
              <p:nvPr/>
            </p:nvSpPr>
            <p:spPr>
              <a:xfrm>
                <a:off x="4867655" y="4911852"/>
                <a:ext cx="943610" cy="375285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5285">
                    <a:moveTo>
                      <a:pt x="471678" y="0"/>
                    </a:moveTo>
                    <a:lnTo>
                      <a:pt x="407670" y="1650"/>
                    </a:lnTo>
                    <a:lnTo>
                      <a:pt x="346329" y="6731"/>
                    </a:lnTo>
                    <a:lnTo>
                      <a:pt x="288036" y="14731"/>
                    </a:lnTo>
                    <a:lnTo>
                      <a:pt x="233680" y="25654"/>
                    </a:lnTo>
                    <a:lnTo>
                      <a:pt x="183515" y="39116"/>
                    </a:lnTo>
                    <a:lnTo>
                      <a:pt x="138176" y="54864"/>
                    </a:lnTo>
                    <a:lnTo>
                      <a:pt x="98298" y="72898"/>
                    </a:lnTo>
                    <a:lnTo>
                      <a:pt x="64389" y="92837"/>
                    </a:lnTo>
                    <a:lnTo>
                      <a:pt x="16891" y="137668"/>
                    </a:lnTo>
                    <a:lnTo>
                      <a:pt x="0" y="187452"/>
                    </a:lnTo>
                    <a:lnTo>
                      <a:pt x="4318" y="212852"/>
                    </a:lnTo>
                    <a:lnTo>
                      <a:pt x="37084" y="260350"/>
                    </a:lnTo>
                    <a:lnTo>
                      <a:pt x="98298" y="302006"/>
                    </a:lnTo>
                    <a:lnTo>
                      <a:pt x="138176" y="320040"/>
                    </a:lnTo>
                    <a:lnTo>
                      <a:pt x="183515" y="335788"/>
                    </a:lnTo>
                    <a:lnTo>
                      <a:pt x="233680" y="349250"/>
                    </a:lnTo>
                    <a:lnTo>
                      <a:pt x="288036" y="360172"/>
                    </a:lnTo>
                    <a:lnTo>
                      <a:pt x="346329" y="368173"/>
                    </a:lnTo>
                    <a:lnTo>
                      <a:pt x="407670" y="373253"/>
                    </a:lnTo>
                    <a:lnTo>
                      <a:pt x="471678" y="374904"/>
                    </a:lnTo>
                    <a:lnTo>
                      <a:pt x="535686" y="373253"/>
                    </a:lnTo>
                    <a:lnTo>
                      <a:pt x="597027" y="368173"/>
                    </a:lnTo>
                    <a:lnTo>
                      <a:pt x="655320" y="360172"/>
                    </a:lnTo>
                    <a:lnTo>
                      <a:pt x="709676" y="349250"/>
                    </a:lnTo>
                    <a:lnTo>
                      <a:pt x="759841" y="335788"/>
                    </a:lnTo>
                    <a:lnTo>
                      <a:pt x="805180" y="320040"/>
                    </a:lnTo>
                    <a:lnTo>
                      <a:pt x="845058" y="302006"/>
                    </a:lnTo>
                    <a:lnTo>
                      <a:pt x="878967" y="282067"/>
                    </a:lnTo>
                    <a:lnTo>
                      <a:pt x="926465" y="237236"/>
                    </a:lnTo>
                    <a:lnTo>
                      <a:pt x="943356" y="187452"/>
                    </a:lnTo>
                    <a:lnTo>
                      <a:pt x="939038" y="162052"/>
                    </a:lnTo>
                    <a:lnTo>
                      <a:pt x="906272" y="114554"/>
                    </a:lnTo>
                    <a:lnTo>
                      <a:pt x="845058" y="72898"/>
                    </a:lnTo>
                    <a:lnTo>
                      <a:pt x="805180" y="54864"/>
                    </a:lnTo>
                    <a:lnTo>
                      <a:pt x="759841" y="39116"/>
                    </a:lnTo>
                    <a:lnTo>
                      <a:pt x="709676" y="25654"/>
                    </a:lnTo>
                    <a:lnTo>
                      <a:pt x="655320" y="14731"/>
                    </a:lnTo>
                    <a:lnTo>
                      <a:pt x="597027" y="6731"/>
                    </a:lnTo>
                    <a:lnTo>
                      <a:pt x="535686" y="1650"/>
                    </a:lnTo>
                    <a:lnTo>
                      <a:pt x="471678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9" name="object 8"/>
              <p:cNvSpPr/>
              <p:nvPr/>
            </p:nvSpPr>
            <p:spPr>
              <a:xfrm>
                <a:off x="4867655" y="4911852"/>
                <a:ext cx="943610" cy="375285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5285">
                    <a:moveTo>
                      <a:pt x="0" y="187452"/>
                    </a:moveTo>
                    <a:lnTo>
                      <a:pt x="16891" y="137668"/>
                    </a:lnTo>
                    <a:lnTo>
                      <a:pt x="64389" y="92837"/>
                    </a:lnTo>
                    <a:lnTo>
                      <a:pt x="98298" y="72898"/>
                    </a:lnTo>
                    <a:lnTo>
                      <a:pt x="138176" y="54864"/>
                    </a:lnTo>
                    <a:lnTo>
                      <a:pt x="183515" y="39116"/>
                    </a:lnTo>
                    <a:lnTo>
                      <a:pt x="233680" y="25654"/>
                    </a:lnTo>
                    <a:lnTo>
                      <a:pt x="288036" y="14731"/>
                    </a:lnTo>
                    <a:lnTo>
                      <a:pt x="346329" y="6731"/>
                    </a:lnTo>
                    <a:lnTo>
                      <a:pt x="407670" y="1650"/>
                    </a:lnTo>
                    <a:lnTo>
                      <a:pt x="471678" y="0"/>
                    </a:lnTo>
                    <a:lnTo>
                      <a:pt x="535686" y="1650"/>
                    </a:lnTo>
                    <a:lnTo>
                      <a:pt x="597027" y="6731"/>
                    </a:lnTo>
                    <a:lnTo>
                      <a:pt x="655320" y="14731"/>
                    </a:lnTo>
                    <a:lnTo>
                      <a:pt x="709676" y="25654"/>
                    </a:lnTo>
                    <a:lnTo>
                      <a:pt x="759841" y="39116"/>
                    </a:lnTo>
                    <a:lnTo>
                      <a:pt x="805180" y="54864"/>
                    </a:lnTo>
                    <a:lnTo>
                      <a:pt x="845058" y="72898"/>
                    </a:lnTo>
                    <a:lnTo>
                      <a:pt x="878967" y="92837"/>
                    </a:lnTo>
                    <a:lnTo>
                      <a:pt x="926465" y="137668"/>
                    </a:lnTo>
                    <a:lnTo>
                      <a:pt x="943356" y="187452"/>
                    </a:lnTo>
                    <a:lnTo>
                      <a:pt x="939038" y="212852"/>
                    </a:lnTo>
                    <a:lnTo>
                      <a:pt x="906272" y="260350"/>
                    </a:lnTo>
                    <a:lnTo>
                      <a:pt x="845058" y="302006"/>
                    </a:lnTo>
                    <a:lnTo>
                      <a:pt x="805180" y="320040"/>
                    </a:lnTo>
                    <a:lnTo>
                      <a:pt x="759841" y="335788"/>
                    </a:lnTo>
                    <a:lnTo>
                      <a:pt x="709676" y="349250"/>
                    </a:lnTo>
                    <a:lnTo>
                      <a:pt x="655320" y="360172"/>
                    </a:lnTo>
                    <a:lnTo>
                      <a:pt x="597027" y="368173"/>
                    </a:lnTo>
                    <a:lnTo>
                      <a:pt x="535686" y="373253"/>
                    </a:lnTo>
                    <a:lnTo>
                      <a:pt x="471678" y="374904"/>
                    </a:lnTo>
                    <a:lnTo>
                      <a:pt x="407670" y="373253"/>
                    </a:lnTo>
                    <a:lnTo>
                      <a:pt x="346329" y="368173"/>
                    </a:lnTo>
                    <a:lnTo>
                      <a:pt x="288036" y="360172"/>
                    </a:lnTo>
                    <a:lnTo>
                      <a:pt x="233680" y="349250"/>
                    </a:lnTo>
                    <a:lnTo>
                      <a:pt x="183515" y="335788"/>
                    </a:lnTo>
                    <a:lnTo>
                      <a:pt x="138176" y="320040"/>
                    </a:lnTo>
                    <a:lnTo>
                      <a:pt x="98298" y="302006"/>
                    </a:lnTo>
                    <a:lnTo>
                      <a:pt x="64389" y="282067"/>
                    </a:lnTo>
                    <a:lnTo>
                      <a:pt x="16891" y="237236"/>
                    </a:lnTo>
                    <a:lnTo>
                      <a:pt x="0" y="187452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6" name="object 9"/>
            <p:cNvSpPr txBox="1"/>
            <p:nvPr/>
          </p:nvSpPr>
          <p:spPr>
            <a:xfrm>
              <a:off x="6706870" y="4955285"/>
              <a:ext cx="37465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17" name="object 10"/>
            <p:cNvGrpSpPr/>
            <p:nvPr/>
          </p:nvGrpSpPr>
          <p:grpSpPr>
            <a:xfrm>
              <a:off x="5339841" y="4024630"/>
              <a:ext cx="2694940" cy="2042795"/>
              <a:chOff x="3815841" y="4024629"/>
              <a:chExt cx="2694940" cy="2042795"/>
            </a:xfrm>
          </p:grpSpPr>
          <p:sp>
            <p:nvSpPr>
              <p:cNvPr id="44" name="object 11"/>
              <p:cNvSpPr/>
              <p:nvPr/>
            </p:nvSpPr>
            <p:spPr>
              <a:xfrm>
                <a:off x="4219193" y="4034789"/>
                <a:ext cx="2281555" cy="899160"/>
              </a:xfrm>
              <a:custGeom>
                <a:avLst/>
                <a:gdLst/>
                <a:ahLst/>
                <a:cxnLst/>
                <a:rect l="l" t="t" r="r" b="b"/>
                <a:pathLst>
                  <a:path w="2281554" h="899160">
                    <a:moveTo>
                      <a:pt x="1100327" y="0"/>
                    </a:moveTo>
                    <a:lnTo>
                      <a:pt x="0" y="899160"/>
                    </a:lnTo>
                  </a:path>
                  <a:path w="2281554" h="899160">
                    <a:moveTo>
                      <a:pt x="1100327" y="0"/>
                    </a:moveTo>
                    <a:lnTo>
                      <a:pt x="1100327" y="899160"/>
                    </a:lnTo>
                  </a:path>
                  <a:path w="2281554" h="899160">
                    <a:moveTo>
                      <a:pt x="1120139" y="0"/>
                    </a:moveTo>
                    <a:lnTo>
                      <a:pt x="2281428" y="899160"/>
                    </a:lnTo>
                  </a:path>
                </a:pathLst>
              </a:custGeom>
              <a:ln w="19812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5" name="object 12"/>
              <p:cNvSpPr/>
              <p:nvPr/>
            </p:nvSpPr>
            <p:spPr>
              <a:xfrm>
                <a:off x="4296917" y="5307329"/>
                <a:ext cx="2204085" cy="749935"/>
              </a:xfrm>
              <a:custGeom>
                <a:avLst/>
                <a:gdLst/>
                <a:ahLst/>
                <a:cxnLst/>
                <a:rect l="l" t="t" r="r" b="b"/>
                <a:pathLst>
                  <a:path w="2204085" h="749935">
                    <a:moveTo>
                      <a:pt x="0" y="0"/>
                    </a:moveTo>
                    <a:lnTo>
                      <a:pt x="472440" y="749808"/>
                    </a:lnTo>
                  </a:path>
                  <a:path w="2204085" h="749935">
                    <a:moveTo>
                      <a:pt x="2203704" y="0"/>
                    </a:moveTo>
                    <a:lnTo>
                      <a:pt x="1808988" y="749808"/>
                    </a:lnTo>
                  </a:path>
                </a:pathLst>
              </a:custGeom>
              <a:ln w="1981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6" name="object 13"/>
              <p:cNvSpPr/>
              <p:nvPr/>
            </p:nvSpPr>
            <p:spPr>
              <a:xfrm>
                <a:off x="3826001" y="5307329"/>
                <a:ext cx="314325" cy="749935"/>
              </a:xfrm>
              <a:custGeom>
                <a:avLst/>
                <a:gdLst/>
                <a:ahLst/>
                <a:cxnLst/>
                <a:rect l="l" t="t" r="r" b="b"/>
                <a:pathLst>
                  <a:path w="314325" h="749935">
                    <a:moveTo>
                      <a:pt x="313944" y="0"/>
                    </a:moveTo>
                    <a:lnTo>
                      <a:pt x="0" y="749808"/>
                    </a:lnTo>
                  </a:path>
                </a:pathLst>
              </a:custGeom>
              <a:ln w="19812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8" name="object 14"/>
            <p:cNvSpPr/>
            <p:nvPr/>
          </p:nvSpPr>
          <p:spPr>
            <a:xfrm>
              <a:off x="8181593" y="5307330"/>
              <a:ext cx="471170" cy="749935"/>
            </a:xfrm>
            <a:custGeom>
              <a:avLst/>
              <a:gdLst/>
              <a:ahLst/>
              <a:cxnLst/>
              <a:rect l="l" t="t" r="r" b="b"/>
              <a:pathLst>
                <a:path w="471170" h="749935">
                  <a:moveTo>
                    <a:pt x="0" y="0"/>
                  </a:moveTo>
                  <a:lnTo>
                    <a:pt x="470915" y="749808"/>
                  </a:lnTo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5"/>
            <p:cNvSpPr txBox="1"/>
            <p:nvPr/>
          </p:nvSpPr>
          <p:spPr>
            <a:xfrm>
              <a:off x="5821808" y="4284345"/>
              <a:ext cx="42354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285" dirty="0">
                  <a:latin typeface="Times New Roman"/>
                  <a:cs typeface="Times New Roman"/>
                </a:rPr>
                <a:t>Y</a:t>
              </a:r>
              <a:r>
                <a:rPr sz="1200" b="1" spc="-5" dirty="0">
                  <a:latin typeface="Times New Roman"/>
                  <a:cs typeface="Times New Roman"/>
                </a:rPr>
                <a:t>ou</a:t>
              </a:r>
              <a:r>
                <a:rPr sz="1200" b="1" dirty="0">
                  <a:latin typeface="Times New Roman"/>
                  <a:cs typeface="Times New Roman"/>
                </a:rPr>
                <a:t>ng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0" name="object 16"/>
            <p:cNvSpPr txBox="1"/>
            <p:nvPr/>
          </p:nvSpPr>
          <p:spPr>
            <a:xfrm>
              <a:off x="5349366" y="4976240"/>
              <a:ext cx="90170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Studen</a:t>
              </a:r>
              <a:r>
                <a:rPr sz="1600" b="1" spc="-25" dirty="0">
                  <a:latin typeface="Times New Roman"/>
                  <a:cs typeface="Times New Roman"/>
                </a:rPr>
                <a:t>t</a:t>
              </a:r>
              <a:r>
                <a:rPr sz="1600" b="1" spc="-5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sp>
          <p:nvSpPr>
            <p:cNvPr id="21" name="object 17"/>
            <p:cNvSpPr txBox="1"/>
            <p:nvPr/>
          </p:nvSpPr>
          <p:spPr>
            <a:xfrm>
              <a:off x="6608446" y="4434027"/>
              <a:ext cx="49212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Middle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2" name="object 18"/>
            <p:cNvSpPr txBox="1"/>
            <p:nvPr/>
          </p:nvSpPr>
          <p:spPr>
            <a:xfrm>
              <a:off x="7493890" y="4359402"/>
              <a:ext cx="27241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Old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3" name="object 19"/>
            <p:cNvSpPr txBox="1"/>
            <p:nvPr/>
          </p:nvSpPr>
          <p:spPr>
            <a:xfrm>
              <a:off x="5251196" y="5538317"/>
              <a:ext cx="18796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no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4" name="object 20"/>
            <p:cNvSpPr txBox="1"/>
            <p:nvPr/>
          </p:nvSpPr>
          <p:spPr>
            <a:xfrm>
              <a:off x="6001892" y="5530088"/>
              <a:ext cx="22860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dirty="0">
                  <a:latin typeface="Times New Roman"/>
                  <a:cs typeface="Times New Roman"/>
                </a:rPr>
                <a:t>y</a:t>
              </a:r>
              <a:r>
                <a:rPr sz="1200" b="1" spc="-10" dirty="0">
                  <a:latin typeface="Times New Roman"/>
                  <a:cs typeface="Times New Roman"/>
                </a:rPr>
                <a:t>e</a:t>
              </a:r>
              <a:r>
                <a:rPr sz="1200" b="1" dirty="0">
                  <a:latin typeface="Times New Roman"/>
                  <a:cs typeface="Times New Roman"/>
                </a:rPr>
                <a:t>s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6" name="object 21"/>
            <p:cNvSpPr txBox="1"/>
            <p:nvPr/>
          </p:nvSpPr>
          <p:spPr>
            <a:xfrm>
              <a:off x="7493889" y="5558129"/>
              <a:ext cx="37846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25" dirty="0">
                  <a:latin typeface="Times New Roman"/>
                  <a:cs typeface="Times New Roman"/>
                </a:rPr>
                <a:t>G</a:t>
              </a:r>
              <a:r>
                <a:rPr sz="1200" b="1" dirty="0">
                  <a:latin typeface="Times New Roman"/>
                  <a:cs typeface="Times New Roman"/>
                </a:rPr>
                <a:t>ood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7" name="object 22"/>
            <p:cNvSpPr txBox="1"/>
            <p:nvPr/>
          </p:nvSpPr>
          <p:spPr>
            <a:xfrm>
              <a:off x="8437880" y="5558129"/>
              <a:ext cx="22987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Ok</a:t>
              </a:r>
              <a:endParaRPr sz="1200">
                <a:latin typeface="Times New Roman"/>
                <a:cs typeface="Times New Roman"/>
              </a:endParaRPr>
            </a:p>
          </p:txBody>
        </p:sp>
        <p:grpSp>
          <p:nvGrpSpPr>
            <p:cNvPr id="28" name="object 23"/>
            <p:cNvGrpSpPr/>
            <p:nvPr/>
          </p:nvGrpSpPr>
          <p:grpSpPr>
            <a:xfrm>
              <a:off x="4872038" y="6031802"/>
              <a:ext cx="953135" cy="382905"/>
              <a:chOff x="3348037" y="6031801"/>
              <a:chExt cx="953135" cy="382905"/>
            </a:xfrm>
          </p:grpSpPr>
          <p:sp>
            <p:nvSpPr>
              <p:cNvPr id="42" name="object 24"/>
              <p:cNvSpPr/>
              <p:nvPr/>
            </p:nvSpPr>
            <p:spPr>
              <a:xfrm>
                <a:off x="3352800" y="6036564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471677" y="0"/>
                    </a:moveTo>
                    <a:lnTo>
                      <a:pt x="407670" y="1701"/>
                    </a:lnTo>
                    <a:lnTo>
                      <a:pt x="346328" y="6667"/>
                    </a:lnTo>
                    <a:lnTo>
                      <a:pt x="288036" y="14668"/>
                    </a:lnTo>
                    <a:lnTo>
                      <a:pt x="233679" y="25488"/>
                    </a:lnTo>
                    <a:lnTo>
                      <a:pt x="183514" y="38900"/>
                    </a:lnTo>
                    <a:lnTo>
                      <a:pt x="138175" y="54673"/>
                    </a:lnTo>
                    <a:lnTo>
                      <a:pt x="98298" y="72605"/>
                    </a:lnTo>
                    <a:lnTo>
                      <a:pt x="64388" y="92456"/>
                    </a:lnTo>
                    <a:lnTo>
                      <a:pt x="16890" y="137058"/>
                    </a:lnTo>
                    <a:lnTo>
                      <a:pt x="0" y="186690"/>
                    </a:lnTo>
                    <a:lnTo>
                      <a:pt x="4317" y="212026"/>
                    </a:lnTo>
                    <a:lnTo>
                      <a:pt x="37084" y="259359"/>
                    </a:lnTo>
                    <a:lnTo>
                      <a:pt x="98298" y="300774"/>
                    </a:lnTo>
                    <a:lnTo>
                      <a:pt x="138175" y="318706"/>
                    </a:lnTo>
                    <a:lnTo>
                      <a:pt x="183514" y="334479"/>
                    </a:lnTo>
                    <a:lnTo>
                      <a:pt x="233679" y="347891"/>
                    </a:lnTo>
                    <a:lnTo>
                      <a:pt x="288036" y="358711"/>
                    </a:lnTo>
                    <a:lnTo>
                      <a:pt x="346328" y="366712"/>
                    </a:lnTo>
                    <a:lnTo>
                      <a:pt x="407670" y="371678"/>
                    </a:lnTo>
                    <a:lnTo>
                      <a:pt x="471677" y="373380"/>
                    </a:lnTo>
                    <a:lnTo>
                      <a:pt x="535686" y="371678"/>
                    </a:lnTo>
                    <a:lnTo>
                      <a:pt x="597026" y="366712"/>
                    </a:lnTo>
                    <a:lnTo>
                      <a:pt x="655320" y="358711"/>
                    </a:lnTo>
                    <a:lnTo>
                      <a:pt x="709676" y="347891"/>
                    </a:lnTo>
                    <a:lnTo>
                      <a:pt x="759840" y="334479"/>
                    </a:lnTo>
                    <a:lnTo>
                      <a:pt x="805179" y="318706"/>
                    </a:lnTo>
                    <a:lnTo>
                      <a:pt x="845058" y="300774"/>
                    </a:lnTo>
                    <a:lnTo>
                      <a:pt x="878966" y="280924"/>
                    </a:lnTo>
                    <a:lnTo>
                      <a:pt x="926464" y="236321"/>
                    </a:lnTo>
                    <a:lnTo>
                      <a:pt x="943355" y="186690"/>
                    </a:lnTo>
                    <a:lnTo>
                      <a:pt x="939038" y="161353"/>
                    </a:lnTo>
                    <a:lnTo>
                      <a:pt x="906272" y="114020"/>
                    </a:lnTo>
                    <a:lnTo>
                      <a:pt x="845058" y="72605"/>
                    </a:lnTo>
                    <a:lnTo>
                      <a:pt x="805179" y="54673"/>
                    </a:lnTo>
                    <a:lnTo>
                      <a:pt x="759840" y="38900"/>
                    </a:lnTo>
                    <a:lnTo>
                      <a:pt x="709676" y="25488"/>
                    </a:lnTo>
                    <a:lnTo>
                      <a:pt x="655320" y="14668"/>
                    </a:lnTo>
                    <a:lnTo>
                      <a:pt x="597026" y="6667"/>
                    </a:lnTo>
                    <a:lnTo>
                      <a:pt x="535686" y="1701"/>
                    </a:lnTo>
                    <a:lnTo>
                      <a:pt x="471677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3" name="object 25"/>
              <p:cNvSpPr/>
              <p:nvPr/>
            </p:nvSpPr>
            <p:spPr>
              <a:xfrm>
                <a:off x="3352800" y="6036564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0" y="186690"/>
                    </a:moveTo>
                    <a:lnTo>
                      <a:pt x="16890" y="137058"/>
                    </a:lnTo>
                    <a:lnTo>
                      <a:pt x="64388" y="92456"/>
                    </a:lnTo>
                    <a:lnTo>
                      <a:pt x="98298" y="72605"/>
                    </a:lnTo>
                    <a:lnTo>
                      <a:pt x="138175" y="54673"/>
                    </a:lnTo>
                    <a:lnTo>
                      <a:pt x="183514" y="38900"/>
                    </a:lnTo>
                    <a:lnTo>
                      <a:pt x="233679" y="25488"/>
                    </a:lnTo>
                    <a:lnTo>
                      <a:pt x="288036" y="14668"/>
                    </a:lnTo>
                    <a:lnTo>
                      <a:pt x="346328" y="6667"/>
                    </a:lnTo>
                    <a:lnTo>
                      <a:pt x="407670" y="1701"/>
                    </a:lnTo>
                    <a:lnTo>
                      <a:pt x="471677" y="0"/>
                    </a:lnTo>
                    <a:lnTo>
                      <a:pt x="535686" y="1701"/>
                    </a:lnTo>
                    <a:lnTo>
                      <a:pt x="597026" y="6667"/>
                    </a:lnTo>
                    <a:lnTo>
                      <a:pt x="655320" y="14668"/>
                    </a:lnTo>
                    <a:lnTo>
                      <a:pt x="709676" y="25488"/>
                    </a:lnTo>
                    <a:lnTo>
                      <a:pt x="759840" y="38900"/>
                    </a:lnTo>
                    <a:lnTo>
                      <a:pt x="805179" y="54673"/>
                    </a:lnTo>
                    <a:lnTo>
                      <a:pt x="845058" y="72605"/>
                    </a:lnTo>
                    <a:lnTo>
                      <a:pt x="878966" y="92456"/>
                    </a:lnTo>
                    <a:lnTo>
                      <a:pt x="926464" y="137058"/>
                    </a:lnTo>
                    <a:lnTo>
                      <a:pt x="943355" y="186690"/>
                    </a:lnTo>
                    <a:lnTo>
                      <a:pt x="939038" y="212026"/>
                    </a:lnTo>
                    <a:lnTo>
                      <a:pt x="906272" y="259359"/>
                    </a:lnTo>
                    <a:lnTo>
                      <a:pt x="845058" y="300774"/>
                    </a:lnTo>
                    <a:lnTo>
                      <a:pt x="805179" y="318706"/>
                    </a:lnTo>
                    <a:lnTo>
                      <a:pt x="759840" y="334479"/>
                    </a:lnTo>
                    <a:lnTo>
                      <a:pt x="709676" y="347891"/>
                    </a:lnTo>
                    <a:lnTo>
                      <a:pt x="655320" y="358711"/>
                    </a:lnTo>
                    <a:lnTo>
                      <a:pt x="597026" y="366712"/>
                    </a:lnTo>
                    <a:lnTo>
                      <a:pt x="535686" y="371678"/>
                    </a:lnTo>
                    <a:lnTo>
                      <a:pt x="471677" y="373380"/>
                    </a:lnTo>
                    <a:lnTo>
                      <a:pt x="407670" y="371678"/>
                    </a:lnTo>
                    <a:lnTo>
                      <a:pt x="346328" y="366712"/>
                    </a:lnTo>
                    <a:lnTo>
                      <a:pt x="288036" y="358711"/>
                    </a:lnTo>
                    <a:lnTo>
                      <a:pt x="233679" y="347891"/>
                    </a:lnTo>
                    <a:lnTo>
                      <a:pt x="183514" y="334479"/>
                    </a:lnTo>
                    <a:lnTo>
                      <a:pt x="138175" y="318706"/>
                    </a:lnTo>
                    <a:lnTo>
                      <a:pt x="98298" y="300774"/>
                    </a:lnTo>
                    <a:lnTo>
                      <a:pt x="64388" y="280924"/>
                    </a:lnTo>
                    <a:lnTo>
                      <a:pt x="16890" y="236321"/>
                    </a:lnTo>
                    <a:lnTo>
                      <a:pt x="0" y="18669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29" name="object 26"/>
            <p:cNvSpPr txBox="1"/>
            <p:nvPr/>
          </p:nvSpPr>
          <p:spPr>
            <a:xfrm>
              <a:off x="5113401" y="6088786"/>
              <a:ext cx="347980" cy="513080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 marR="508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Not  </a:t>
              </a:r>
              <a:r>
                <a:rPr sz="1600" b="1" spc="-20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0" name="object 27"/>
            <p:cNvGrpSpPr/>
            <p:nvPr/>
          </p:nvGrpSpPr>
          <p:grpSpPr>
            <a:xfrm>
              <a:off x="8196071" y="6033516"/>
              <a:ext cx="952500" cy="382905"/>
              <a:chOff x="6672071" y="6033515"/>
              <a:chExt cx="952500" cy="382905"/>
            </a:xfrm>
          </p:grpSpPr>
          <p:sp>
            <p:nvSpPr>
              <p:cNvPr id="40" name="object 28"/>
              <p:cNvSpPr/>
              <p:nvPr/>
            </p:nvSpPr>
            <p:spPr>
              <a:xfrm>
                <a:off x="6676643" y="6038087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09" h="373379">
                    <a:moveTo>
                      <a:pt x="471677" y="0"/>
                    </a:moveTo>
                    <a:lnTo>
                      <a:pt x="407670" y="1701"/>
                    </a:lnTo>
                    <a:lnTo>
                      <a:pt x="346328" y="6667"/>
                    </a:lnTo>
                    <a:lnTo>
                      <a:pt x="288035" y="14668"/>
                    </a:lnTo>
                    <a:lnTo>
                      <a:pt x="233679" y="25488"/>
                    </a:lnTo>
                    <a:lnTo>
                      <a:pt x="183514" y="38900"/>
                    </a:lnTo>
                    <a:lnTo>
                      <a:pt x="138175" y="54673"/>
                    </a:lnTo>
                    <a:lnTo>
                      <a:pt x="98298" y="72605"/>
                    </a:lnTo>
                    <a:lnTo>
                      <a:pt x="64388" y="92456"/>
                    </a:lnTo>
                    <a:lnTo>
                      <a:pt x="16890" y="137058"/>
                    </a:lnTo>
                    <a:lnTo>
                      <a:pt x="0" y="186690"/>
                    </a:lnTo>
                    <a:lnTo>
                      <a:pt x="4317" y="212026"/>
                    </a:lnTo>
                    <a:lnTo>
                      <a:pt x="37083" y="259359"/>
                    </a:lnTo>
                    <a:lnTo>
                      <a:pt x="98298" y="300774"/>
                    </a:lnTo>
                    <a:lnTo>
                      <a:pt x="138175" y="318706"/>
                    </a:lnTo>
                    <a:lnTo>
                      <a:pt x="183514" y="334479"/>
                    </a:lnTo>
                    <a:lnTo>
                      <a:pt x="233679" y="347891"/>
                    </a:lnTo>
                    <a:lnTo>
                      <a:pt x="288035" y="358711"/>
                    </a:lnTo>
                    <a:lnTo>
                      <a:pt x="346328" y="366712"/>
                    </a:lnTo>
                    <a:lnTo>
                      <a:pt x="407670" y="371678"/>
                    </a:lnTo>
                    <a:lnTo>
                      <a:pt x="471677" y="373380"/>
                    </a:lnTo>
                    <a:lnTo>
                      <a:pt x="535685" y="371678"/>
                    </a:lnTo>
                    <a:lnTo>
                      <a:pt x="597026" y="366712"/>
                    </a:lnTo>
                    <a:lnTo>
                      <a:pt x="655320" y="358711"/>
                    </a:lnTo>
                    <a:lnTo>
                      <a:pt x="709676" y="347891"/>
                    </a:lnTo>
                    <a:lnTo>
                      <a:pt x="759840" y="334479"/>
                    </a:lnTo>
                    <a:lnTo>
                      <a:pt x="805179" y="318706"/>
                    </a:lnTo>
                    <a:lnTo>
                      <a:pt x="845057" y="300774"/>
                    </a:lnTo>
                    <a:lnTo>
                      <a:pt x="878966" y="280924"/>
                    </a:lnTo>
                    <a:lnTo>
                      <a:pt x="926464" y="236321"/>
                    </a:lnTo>
                    <a:lnTo>
                      <a:pt x="943355" y="186690"/>
                    </a:lnTo>
                    <a:lnTo>
                      <a:pt x="939037" y="161353"/>
                    </a:lnTo>
                    <a:lnTo>
                      <a:pt x="906272" y="114020"/>
                    </a:lnTo>
                    <a:lnTo>
                      <a:pt x="845057" y="72605"/>
                    </a:lnTo>
                    <a:lnTo>
                      <a:pt x="805179" y="54673"/>
                    </a:lnTo>
                    <a:lnTo>
                      <a:pt x="759840" y="38900"/>
                    </a:lnTo>
                    <a:lnTo>
                      <a:pt x="709676" y="25488"/>
                    </a:lnTo>
                    <a:lnTo>
                      <a:pt x="655320" y="14668"/>
                    </a:lnTo>
                    <a:lnTo>
                      <a:pt x="597026" y="6667"/>
                    </a:lnTo>
                    <a:lnTo>
                      <a:pt x="535685" y="1701"/>
                    </a:lnTo>
                    <a:lnTo>
                      <a:pt x="471677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1" name="object 29"/>
              <p:cNvSpPr/>
              <p:nvPr/>
            </p:nvSpPr>
            <p:spPr>
              <a:xfrm>
                <a:off x="6676643" y="6038087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09" h="373379">
                    <a:moveTo>
                      <a:pt x="0" y="186690"/>
                    </a:moveTo>
                    <a:lnTo>
                      <a:pt x="16890" y="137058"/>
                    </a:lnTo>
                    <a:lnTo>
                      <a:pt x="64388" y="92456"/>
                    </a:lnTo>
                    <a:lnTo>
                      <a:pt x="98298" y="72605"/>
                    </a:lnTo>
                    <a:lnTo>
                      <a:pt x="138175" y="54673"/>
                    </a:lnTo>
                    <a:lnTo>
                      <a:pt x="183514" y="38900"/>
                    </a:lnTo>
                    <a:lnTo>
                      <a:pt x="233679" y="25488"/>
                    </a:lnTo>
                    <a:lnTo>
                      <a:pt x="288035" y="14668"/>
                    </a:lnTo>
                    <a:lnTo>
                      <a:pt x="346328" y="6667"/>
                    </a:lnTo>
                    <a:lnTo>
                      <a:pt x="407670" y="1701"/>
                    </a:lnTo>
                    <a:lnTo>
                      <a:pt x="471677" y="0"/>
                    </a:lnTo>
                    <a:lnTo>
                      <a:pt x="535685" y="1701"/>
                    </a:lnTo>
                    <a:lnTo>
                      <a:pt x="597026" y="6667"/>
                    </a:lnTo>
                    <a:lnTo>
                      <a:pt x="655320" y="14668"/>
                    </a:lnTo>
                    <a:lnTo>
                      <a:pt x="709676" y="25488"/>
                    </a:lnTo>
                    <a:lnTo>
                      <a:pt x="759840" y="38900"/>
                    </a:lnTo>
                    <a:lnTo>
                      <a:pt x="805179" y="54673"/>
                    </a:lnTo>
                    <a:lnTo>
                      <a:pt x="845057" y="72605"/>
                    </a:lnTo>
                    <a:lnTo>
                      <a:pt x="878966" y="92456"/>
                    </a:lnTo>
                    <a:lnTo>
                      <a:pt x="926464" y="137058"/>
                    </a:lnTo>
                    <a:lnTo>
                      <a:pt x="943355" y="186690"/>
                    </a:lnTo>
                    <a:lnTo>
                      <a:pt x="939037" y="212026"/>
                    </a:lnTo>
                    <a:lnTo>
                      <a:pt x="906272" y="259359"/>
                    </a:lnTo>
                    <a:lnTo>
                      <a:pt x="845057" y="300774"/>
                    </a:lnTo>
                    <a:lnTo>
                      <a:pt x="805179" y="318706"/>
                    </a:lnTo>
                    <a:lnTo>
                      <a:pt x="759840" y="334479"/>
                    </a:lnTo>
                    <a:lnTo>
                      <a:pt x="709676" y="347891"/>
                    </a:lnTo>
                    <a:lnTo>
                      <a:pt x="655320" y="358711"/>
                    </a:lnTo>
                    <a:lnTo>
                      <a:pt x="597026" y="366712"/>
                    </a:lnTo>
                    <a:lnTo>
                      <a:pt x="535685" y="371678"/>
                    </a:lnTo>
                    <a:lnTo>
                      <a:pt x="471677" y="373380"/>
                    </a:lnTo>
                    <a:lnTo>
                      <a:pt x="407670" y="371678"/>
                    </a:lnTo>
                    <a:lnTo>
                      <a:pt x="346328" y="366712"/>
                    </a:lnTo>
                    <a:lnTo>
                      <a:pt x="288035" y="358711"/>
                    </a:lnTo>
                    <a:lnTo>
                      <a:pt x="233679" y="347891"/>
                    </a:lnTo>
                    <a:lnTo>
                      <a:pt x="183514" y="334479"/>
                    </a:lnTo>
                    <a:lnTo>
                      <a:pt x="138175" y="318706"/>
                    </a:lnTo>
                    <a:lnTo>
                      <a:pt x="98298" y="300774"/>
                    </a:lnTo>
                    <a:lnTo>
                      <a:pt x="64388" y="280924"/>
                    </a:lnTo>
                    <a:lnTo>
                      <a:pt x="16890" y="236321"/>
                    </a:lnTo>
                    <a:lnTo>
                      <a:pt x="0" y="18669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1" name="object 30"/>
            <p:cNvSpPr txBox="1"/>
            <p:nvPr/>
          </p:nvSpPr>
          <p:spPr>
            <a:xfrm>
              <a:off x="8518017" y="6081166"/>
              <a:ext cx="37465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2" name="object 31"/>
            <p:cNvGrpSpPr/>
            <p:nvPr/>
          </p:nvGrpSpPr>
          <p:grpSpPr>
            <a:xfrm>
              <a:off x="5912930" y="6031802"/>
              <a:ext cx="953135" cy="382905"/>
              <a:chOff x="4388929" y="6031801"/>
              <a:chExt cx="953135" cy="382905"/>
            </a:xfrm>
          </p:grpSpPr>
          <p:sp>
            <p:nvSpPr>
              <p:cNvPr id="38" name="object 32"/>
              <p:cNvSpPr/>
              <p:nvPr/>
            </p:nvSpPr>
            <p:spPr>
              <a:xfrm>
                <a:off x="4393691" y="6036564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471678" y="0"/>
                    </a:moveTo>
                    <a:lnTo>
                      <a:pt x="407670" y="1701"/>
                    </a:lnTo>
                    <a:lnTo>
                      <a:pt x="346329" y="6667"/>
                    </a:lnTo>
                    <a:lnTo>
                      <a:pt x="288036" y="14668"/>
                    </a:lnTo>
                    <a:lnTo>
                      <a:pt x="233680" y="25488"/>
                    </a:lnTo>
                    <a:lnTo>
                      <a:pt x="183515" y="38900"/>
                    </a:lnTo>
                    <a:lnTo>
                      <a:pt x="138175" y="54673"/>
                    </a:lnTo>
                    <a:lnTo>
                      <a:pt x="98298" y="72605"/>
                    </a:lnTo>
                    <a:lnTo>
                      <a:pt x="64388" y="92456"/>
                    </a:lnTo>
                    <a:lnTo>
                      <a:pt x="16891" y="137058"/>
                    </a:lnTo>
                    <a:lnTo>
                      <a:pt x="0" y="186690"/>
                    </a:lnTo>
                    <a:lnTo>
                      <a:pt x="4318" y="212026"/>
                    </a:lnTo>
                    <a:lnTo>
                      <a:pt x="37084" y="259359"/>
                    </a:lnTo>
                    <a:lnTo>
                      <a:pt x="98298" y="300774"/>
                    </a:lnTo>
                    <a:lnTo>
                      <a:pt x="138175" y="318706"/>
                    </a:lnTo>
                    <a:lnTo>
                      <a:pt x="183515" y="334479"/>
                    </a:lnTo>
                    <a:lnTo>
                      <a:pt x="233680" y="347891"/>
                    </a:lnTo>
                    <a:lnTo>
                      <a:pt x="288036" y="358711"/>
                    </a:lnTo>
                    <a:lnTo>
                      <a:pt x="346329" y="366712"/>
                    </a:lnTo>
                    <a:lnTo>
                      <a:pt x="407670" y="371678"/>
                    </a:lnTo>
                    <a:lnTo>
                      <a:pt x="471678" y="373380"/>
                    </a:lnTo>
                    <a:lnTo>
                      <a:pt x="535686" y="371678"/>
                    </a:lnTo>
                    <a:lnTo>
                      <a:pt x="597027" y="366712"/>
                    </a:lnTo>
                    <a:lnTo>
                      <a:pt x="655320" y="358711"/>
                    </a:lnTo>
                    <a:lnTo>
                      <a:pt x="709676" y="347891"/>
                    </a:lnTo>
                    <a:lnTo>
                      <a:pt x="759841" y="334479"/>
                    </a:lnTo>
                    <a:lnTo>
                      <a:pt x="805180" y="318706"/>
                    </a:lnTo>
                    <a:lnTo>
                      <a:pt x="845058" y="300774"/>
                    </a:lnTo>
                    <a:lnTo>
                      <a:pt x="878967" y="280924"/>
                    </a:lnTo>
                    <a:lnTo>
                      <a:pt x="926465" y="236321"/>
                    </a:lnTo>
                    <a:lnTo>
                      <a:pt x="943356" y="186690"/>
                    </a:lnTo>
                    <a:lnTo>
                      <a:pt x="939038" y="161353"/>
                    </a:lnTo>
                    <a:lnTo>
                      <a:pt x="906272" y="114020"/>
                    </a:lnTo>
                    <a:lnTo>
                      <a:pt x="845058" y="72605"/>
                    </a:lnTo>
                    <a:lnTo>
                      <a:pt x="805180" y="54673"/>
                    </a:lnTo>
                    <a:lnTo>
                      <a:pt x="759841" y="38900"/>
                    </a:lnTo>
                    <a:lnTo>
                      <a:pt x="709676" y="25488"/>
                    </a:lnTo>
                    <a:lnTo>
                      <a:pt x="655320" y="14668"/>
                    </a:lnTo>
                    <a:lnTo>
                      <a:pt x="597027" y="6667"/>
                    </a:lnTo>
                    <a:lnTo>
                      <a:pt x="535686" y="1701"/>
                    </a:lnTo>
                    <a:lnTo>
                      <a:pt x="471678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9" name="object 33"/>
              <p:cNvSpPr/>
              <p:nvPr/>
            </p:nvSpPr>
            <p:spPr>
              <a:xfrm>
                <a:off x="4393691" y="6036564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0" y="186690"/>
                    </a:moveTo>
                    <a:lnTo>
                      <a:pt x="16891" y="137058"/>
                    </a:lnTo>
                    <a:lnTo>
                      <a:pt x="64388" y="92456"/>
                    </a:lnTo>
                    <a:lnTo>
                      <a:pt x="98298" y="72605"/>
                    </a:lnTo>
                    <a:lnTo>
                      <a:pt x="138175" y="54673"/>
                    </a:lnTo>
                    <a:lnTo>
                      <a:pt x="183515" y="38900"/>
                    </a:lnTo>
                    <a:lnTo>
                      <a:pt x="233680" y="25488"/>
                    </a:lnTo>
                    <a:lnTo>
                      <a:pt x="288036" y="14668"/>
                    </a:lnTo>
                    <a:lnTo>
                      <a:pt x="346329" y="6667"/>
                    </a:lnTo>
                    <a:lnTo>
                      <a:pt x="407670" y="1701"/>
                    </a:lnTo>
                    <a:lnTo>
                      <a:pt x="471678" y="0"/>
                    </a:lnTo>
                    <a:lnTo>
                      <a:pt x="535686" y="1701"/>
                    </a:lnTo>
                    <a:lnTo>
                      <a:pt x="597027" y="6667"/>
                    </a:lnTo>
                    <a:lnTo>
                      <a:pt x="655320" y="14668"/>
                    </a:lnTo>
                    <a:lnTo>
                      <a:pt x="709676" y="25488"/>
                    </a:lnTo>
                    <a:lnTo>
                      <a:pt x="759841" y="38900"/>
                    </a:lnTo>
                    <a:lnTo>
                      <a:pt x="805180" y="54673"/>
                    </a:lnTo>
                    <a:lnTo>
                      <a:pt x="845058" y="72605"/>
                    </a:lnTo>
                    <a:lnTo>
                      <a:pt x="878967" y="92456"/>
                    </a:lnTo>
                    <a:lnTo>
                      <a:pt x="926465" y="137058"/>
                    </a:lnTo>
                    <a:lnTo>
                      <a:pt x="943356" y="186690"/>
                    </a:lnTo>
                    <a:lnTo>
                      <a:pt x="939038" y="212026"/>
                    </a:lnTo>
                    <a:lnTo>
                      <a:pt x="906272" y="259359"/>
                    </a:lnTo>
                    <a:lnTo>
                      <a:pt x="845058" y="300774"/>
                    </a:lnTo>
                    <a:lnTo>
                      <a:pt x="805180" y="318706"/>
                    </a:lnTo>
                    <a:lnTo>
                      <a:pt x="759841" y="334479"/>
                    </a:lnTo>
                    <a:lnTo>
                      <a:pt x="709676" y="347891"/>
                    </a:lnTo>
                    <a:lnTo>
                      <a:pt x="655320" y="358711"/>
                    </a:lnTo>
                    <a:lnTo>
                      <a:pt x="597027" y="366712"/>
                    </a:lnTo>
                    <a:lnTo>
                      <a:pt x="535686" y="371678"/>
                    </a:lnTo>
                    <a:lnTo>
                      <a:pt x="471678" y="373380"/>
                    </a:lnTo>
                    <a:lnTo>
                      <a:pt x="407670" y="371678"/>
                    </a:lnTo>
                    <a:lnTo>
                      <a:pt x="346329" y="366712"/>
                    </a:lnTo>
                    <a:lnTo>
                      <a:pt x="288036" y="358711"/>
                    </a:lnTo>
                    <a:lnTo>
                      <a:pt x="233680" y="347891"/>
                    </a:lnTo>
                    <a:lnTo>
                      <a:pt x="183515" y="334479"/>
                    </a:lnTo>
                    <a:lnTo>
                      <a:pt x="138175" y="318706"/>
                    </a:lnTo>
                    <a:lnTo>
                      <a:pt x="98298" y="300774"/>
                    </a:lnTo>
                    <a:lnTo>
                      <a:pt x="64388" y="280924"/>
                    </a:lnTo>
                    <a:lnTo>
                      <a:pt x="16891" y="236321"/>
                    </a:lnTo>
                    <a:lnTo>
                      <a:pt x="0" y="18669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3" name="object 34"/>
            <p:cNvSpPr txBox="1"/>
            <p:nvPr/>
          </p:nvSpPr>
          <p:spPr>
            <a:xfrm>
              <a:off x="6233286" y="6079642"/>
              <a:ext cx="37465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4" name="object 35"/>
            <p:cNvGrpSpPr/>
            <p:nvPr/>
          </p:nvGrpSpPr>
          <p:grpSpPr>
            <a:xfrm>
              <a:off x="7094220" y="6051804"/>
              <a:ext cx="952500" cy="384175"/>
              <a:chOff x="5570220" y="6051803"/>
              <a:chExt cx="952500" cy="384175"/>
            </a:xfrm>
          </p:grpSpPr>
          <p:sp>
            <p:nvSpPr>
              <p:cNvPr id="36" name="object 36"/>
              <p:cNvSpPr/>
              <p:nvPr/>
            </p:nvSpPr>
            <p:spPr>
              <a:xfrm>
                <a:off x="5574792" y="6056375"/>
                <a:ext cx="943610" cy="375285"/>
              </a:xfrm>
              <a:custGeom>
                <a:avLst/>
                <a:gdLst/>
                <a:ahLst/>
                <a:cxnLst/>
                <a:rect l="l" t="t" r="r" b="b"/>
                <a:pathLst>
                  <a:path w="943609" h="375285">
                    <a:moveTo>
                      <a:pt x="471678" y="0"/>
                    </a:moveTo>
                    <a:lnTo>
                      <a:pt x="407670" y="1714"/>
                    </a:lnTo>
                    <a:lnTo>
                      <a:pt x="346329" y="6692"/>
                    </a:lnTo>
                    <a:lnTo>
                      <a:pt x="288036" y="14732"/>
                    </a:lnTo>
                    <a:lnTo>
                      <a:pt x="233680" y="25590"/>
                    </a:lnTo>
                    <a:lnTo>
                      <a:pt x="183515" y="39052"/>
                    </a:lnTo>
                    <a:lnTo>
                      <a:pt x="138175" y="54902"/>
                    </a:lnTo>
                    <a:lnTo>
                      <a:pt x="98298" y="72898"/>
                    </a:lnTo>
                    <a:lnTo>
                      <a:pt x="64388" y="92837"/>
                    </a:lnTo>
                    <a:lnTo>
                      <a:pt x="16891" y="137617"/>
                    </a:lnTo>
                    <a:lnTo>
                      <a:pt x="0" y="187452"/>
                    </a:lnTo>
                    <a:lnTo>
                      <a:pt x="4318" y="212890"/>
                    </a:lnTo>
                    <a:lnTo>
                      <a:pt x="37084" y="260413"/>
                    </a:lnTo>
                    <a:lnTo>
                      <a:pt x="98298" y="301993"/>
                    </a:lnTo>
                    <a:lnTo>
                      <a:pt x="138175" y="320001"/>
                    </a:lnTo>
                    <a:lnTo>
                      <a:pt x="183515" y="335851"/>
                    </a:lnTo>
                    <a:lnTo>
                      <a:pt x="233680" y="349313"/>
                    </a:lnTo>
                    <a:lnTo>
                      <a:pt x="288036" y="360172"/>
                    </a:lnTo>
                    <a:lnTo>
                      <a:pt x="346329" y="368211"/>
                    </a:lnTo>
                    <a:lnTo>
                      <a:pt x="407670" y="373189"/>
                    </a:lnTo>
                    <a:lnTo>
                      <a:pt x="471678" y="374904"/>
                    </a:lnTo>
                    <a:lnTo>
                      <a:pt x="535686" y="373189"/>
                    </a:lnTo>
                    <a:lnTo>
                      <a:pt x="597027" y="368211"/>
                    </a:lnTo>
                    <a:lnTo>
                      <a:pt x="655320" y="360172"/>
                    </a:lnTo>
                    <a:lnTo>
                      <a:pt x="709676" y="349313"/>
                    </a:lnTo>
                    <a:lnTo>
                      <a:pt x="759841" y="335851"/>
                    </a:lnTo>
                    <a:lnTo>
                      <a:pt x="805180" y="320001"/>
                    </a:lnTo>
                    <a:lnTo>
                      <a:pt x="845058" y="301993"/>
                    </a:lnTo>
                    <a:lnTo>
                      <a:pt x="878967" y="282067"/>
                    </a:lnTo>
                    <a:lnTo>
                      <a:pt x="926465" y="237286"/>
                    </a:lnTo>
                    <a:lnTo>
                      <a:pt x="943356" y="187452"/>
                    </a:lnTo>
                    <a:lnTo>
                      <a:pt x="939038" y="162013"/>
                    </a:lnTo>
                    <a:lnTo>
                      <a:pt x="906272" y="114490"/>
                    </a:lnTo>
                    <a:lnTo>
                      <a:pt x="845058" y="72898"/>
                    </a:lnTo>
                    <a:lnTo>
                      <a:pt x="805180" y="54902"/>
                    </a:lnTo>
                    <a:lnTo>
                      <a:pt x="759841" y="39052"/>
                    </a:lnTo>
                    <a:lnTo>
                      <a:pt x="709676" y="25590"/>
                    </a:lnTo>
                    <a:lnTo>
                      <a:pt x="655320" y="14732"/>
                    </a:lnTo>
                    <a:lnTo>
                      <a:pt x="597027" y="6692"/>
                    </a:lnTo>
                    <a:lnTo>
                      <a:pt x="535686" y="1714"/>
                    </a:lnTo>
                    <a:lnTo>
                      <a:pt x="471678" y="0"/>
                    </a:lnTo>
                    <a:close/>
                  </a:path>
                </a:pathLst>
              </a:custGeom>
              <a:solidFill>
                <a:srgbClr val="B4B6AE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7" name="object 37"/>
              <p:cNvSpPr/>
              <p:nvPr/>
            </p:nvSpPr>
            <p:spPr>
              <a:xfrm>
                <a:off x="5574792" y="6056375"/>
                <a:ext cx="943610" cy="375285"/>
              </a:xfrm>
              <a:custGeom>
                <a:avLst/>
                <a:gdLst/>
                <a:ahLst/>
                <a:cxnLst/>
                <a:rect l="l" t="t" r="r" b="b"/>
                <a:pathLst>
                  <a:path w="943609" h="375285">
                    <a:moveTo>
                      <a:pt x="0" y="187452"/>
                    </a:moveTo>
                    <a:lnTo>
                      <a:pt x="16891" y="137617"/>
                    </a:lnTo>
                    <a:lnTo>
                      <a:pt x="64388" y="92837"/>
                    </a:lnTo>
                    <a:lnTo>
                      <a:pt x="98298" y="72898"/>
                    </a:lnTo>
                    <a:lnTo>
                      <a:pt x="138175" y="54902"/>
                    </a:lnTo>
                    <a:lnTo>
                      <a:pt x="183515" y="39052"/>
                    </a:lnTo>
                    <a:lnTo>
                      <a:pt x="233680" y="25590"/>
                    </a:lnTo>
                    <a:lnTo>
                      <a:pt x="288036" y="14732"/>
                    </a:lnTo>
                    <a:lnTo>
                      <a:pt x="346329" y="6692"/>
                    </a:lnTo>
                    <a:lnTo>
                      <a:pt x="407670" y="1714"/>
                    </a:lnTo>
                    <a:lnTo>
                      <a:pt x="471678" y="0"/>
                    </a:lnTo>
                    <a:lnTo>
                      <a:pt x="535686" y="1714"/>
                    </a:lnTo>
                    <a:lnTo>
                      <a:pt x="597027" y="6692"/>
                    </a:lnTo>
                    <a:lnTo>
                      <a:pt x="655320" y="14732"/>
                    </a:lnTo>
                    <a:lnTo>
                      <a:pt x="709676" y="25590"/>
                    </a:lnTo>
                    <a:lnTo>
                      <a:pt x="759841" y="39052"/>
                    </a:lnTo>
                    <a:lnTo>
                      <a:pt x="805180" y="54902"/>
                    </a:lnTo>
                    <a:lnTo>
                      <a:pt x="845058" y="72898"/>
                    </a:lnTo>
                    <a:lnTo>
                      <a:pt x="878967" y="92837"/>
                    </a:lnTo>
                    <a:lnTo>
                      <a:pt x="926465" y="137617"/>
                    </a:lnTo>
                    <a:lnTo>
                      <a:pt x="943356" y="187452"/>
                    </a:lnTo>
                    <a:lnTo>
                      <a:pt x="939038" y="212890"/>
                    </a:lnTo>
                    <a:lnTo>
                      <a:pt x="906272" y="260413"/>
                    </a:lnTo>
                    <a:lnTo>
                      <a:pt x="845058" y="301993"/>
                    </a:lnTo>
                    <a:lnTo>
                      <a:pt x="805180" y="320001"/>
                    </a:lnTo>
                    <a:lnTo>
                      <a:pt x="759841" y="335851"/>
                    </a:lnTo>
                    <a:lnTo>
                      <a:pt x="709676" y="349313"/>
                    </a:lnTo>
                    <a:lnTo>
                      <a:pt x="655320" y="360172"/>
                    </a:lnTo>
                    <a:lnTo>
                      <a:pt x="597027" y="368211"/>
                    </a:lnTo>
                    <a:lnTo>
                      <a:pt x="535686" y="373189"/>
                    </a:lnTo>
                    <a:lnTo>
                      <a:pt x="471678" y="374904"/>
                    </a:lnTo>
                    <a:lnTo>
                      <a:pt x="407670" y="373189"/>
                    </a:lnTo>
                    <a:lnTo>
                      <a:pt x="346329" y="368211"/>
                    </a:lnTo>
                    <a:lnTo>
                      <a:pt x="288036" y="360172"/>
                    </a:lnTo>
                    <a:lnTo>
                      <a:pt x="233680" y="349313"/>
                    </a:lnTo>
                    <a:lnTo>
                      <a:pt x="183515" y="335851"/>
                    </a:lnTo>
                    <a:lnTo>
                      <a:pt x="138175" y="320001"/>
                    </a:lnTo>
                    <a:lnTo>
                      <a:pt x="98298" y="301993"/>
                    </a:lnTo>
                    <a:lnTo>
                      <a:pt x="64388" y="282067"/>
                    </a:lnTo>
                    <a:lnTo>
                      <a:pt x="16891" y="237286"/>
                    </a:lnTo>
                    <a:lnTo>
                      <a:pt x="0" y="187452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5" name="object 38"/>
            <p:cNvSpPr txBox="1"/>
            <p:nvPr/>
          </p:nvSpPr>
          <p:spPr>
            <a:xfrm>
              <a:off x="7235952" y="6131053"/>
              <a:ext cx="629920" cy="534035"/>
            </a:xfrm>
            <a:prstGeom prst="rect">
              <a:avLst/>
            </a:prstGeom>
            <a:solidFill>
              <a:srgbClr val="B4B6AE"/>
            </a:solidFill>
          </p:spPr>
          <p:txBody>
            <a:bodyPr vert="horz" wrap="square" lIns="0" tIns="35560" rIns="0" bIns="0" rtlCol="0">
              <a:spAutoFit/>
            </a:bodyPr>
            <a:lstStyle/>
            <a:p>
              <a:pPr marL="93345" marR="201295">
                <a:spcBef>
                  <a:spcPts val="280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Not  buy</a:t>
              </a:r>
              <a:endParaRPr sz="1600">
                <a:latin typeface="Times New Roman"/>
                <a:cs typeface="Times New Roman"/>
              </a:endParaRPr>
            </a:p>
          </p:txBody>
        </p:sp>
      </p:grp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8451720" y="1631880"/>
              <a:ext cx="3562920" cy="385488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442360" y="1622520"/>
                <a:ext cx="3581640" cy="3873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5656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46"/>
    </mc:Choice>
    <mc:Fallback xmlns="">
      <p:transition advTm="103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2393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54313" y="1490925"/>
            <a:ext cx="6324757" cy="2094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Node: attribute.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Branch:	value of the attribute.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Leaf: final decision.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Good or Bad: select different attributes for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different nodes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007570" y="1942885"/>
            <a:ext cx="8082723" cy="4196016"/>
            <a:chOff x="1976438" y="2662237"/>
            <a:chExt cx="8082723" cy="4196016"/>
          </a:xfrm>
        </p:grpSpPr>
        <p:sp>
          <p:nvSpPr>
            <p:cNvPr id="13" name="object 4"/>
            <p:cNvSpPr txBox="1"/>
            <p:nvPr/>
          </p:nvSpPr>
          <p:spPr>
            <a:xfrm>
              <a:off x="3573780" y="3886212"/>
              <a:ext cx="885825" cy="288290"/>
            </a:xfrm>
            <a:prstGeom prst="rect">
              <a:avLst/>
            </a:prstGeom>
            <a:solidFill>
              <a:srgbClr val="66FFFF"/>
            </a:solidFill>
            <a:ln w="9144">
              <a:solidFill>
                <a:srgbClr val="000000"/>
              </a:solidFill>
            </a:ln>
          </p:spPr>
          <p:txBody>
            <a:bodyPr vert="horz" wrap="square" lIns="0" tIns="35560" rIns="0" bIns="0" rtlCol="0">
              <a:spAutoFit/>
            </a:bodyPr>
            <a:lstStyle/>
            <a:p>
              <a:pPr marL="91440">
                <a:spcBef>
                  <a:spcPts val="280"/>
                </a:spcBef>
              </a:pPr>
              <a:r>
                <a:rPr sz="1600" b="1" spc="-10" dirty="0">
                  <a:latin typeface="Times New Roman"/>
                  <a:cs typeface="Times New Roman"/>
                </a:rPr>
                <a:t>Age</a:t>
              </a:r>
              <a:r>
                <a:rPr sz="1600" b="1" spc="-10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sp>
          <p:nvSpPr>
            <p:cNvPr id="14" name="object 5"/>
            <p:cNvSpPr txBox="1"/>
            <p:nvPr/>
          </p:nvSpPr>
          <p:spPr>
            <a:xfrm>
              <a:off x="4832603" y="5085600"/>
              <a:ext cx="866140" cy="288290"/>
            </a:xfrm>
            <a:prstGeom prst="rect">
              <a:avLst/>
            </a:prstGeom>
            <a:solidFill>
              <a:srgbClr val="66FFFF"/>
            </a:solidFill>
            <a:ln w="9144">
              <a:solidFill>
                <a:srgbClr val="000000"/>
              </a:solidFill>
            </a:ln>
          </p:spPr>
          <p:txBody>
            <a:bodyPr vert="horz" wrap="square" lIns="0" tIns="35560" rIns="0" bIns="0" rtlCol="0">
              <a:spAutoFit/>
            </a:bodyPr>
            <a:lstStyle/>
            <a:p>
              <a:pPr marL="92075">
                <a:spcBef>
                  <a:spcPts val="280"/>
                </a:spcBef>
              </a:pPr>
              <a:r>
                <a:rPr sz="1600" b="1" spc="-20" dirty="0">
                  <a:latin typeface="Times New Roman"/>
                  <a:cs typeface="Times New Roman"/>
                </a:rPr>
                <a:t>Credit</a:t>
              </a:r>
              <a:r>
                <a:rPr sz="1600" b="1" spc="-20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grpSp>
          <p:nvGrpSpPr>
            <p:cNvPr id="15" name="object 6"/>
            <p:cNvGrpSpPr/>
            <p:nvPr/>
          </p:nvGrpSpPr>
          <p:grpSpPr>
            <a:xfrm>
              <a:off x="3491294" y="5059489"/>
              <a:ext cx="953135" cy="384810"/>
              <a:chOff x="1967293" y="5059489"/>
              <a:chExt cx="953135" cy="384810"/>
            </a:xfrm>
          </p:grpSpPr>
          <p:sp>
            <p:nvSpPr>
              <p:cNvPr id="84" name="object 7"/>
              <p:cNvSpPr/>
              <p:nvPr/>
            </p:nvSpPr>
            <p:spPr>
              <a:xfrm>
                <a:off x="1972055" y="5064252"/>
                <a:ext cx="943610" cy="375285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5285">
                    <a:moveTo>
                      <a:pt x="471677" y="0"/>
                    </a:moveTo>
                    <a:lnTo>
                      <a:pt x="407669" y="1650"/>
                    </a:lnTo>
                    <a:lnTo>
                      <a:pt x="346329" y="6731"/>
                    </a:lnTo>
                    <a:lnTo>
                      <a:pt x="288036" y="14731"/>
                    </a:lnTo>
                    <a:lnTo>
                      <a:pt x="233680" y="25654"/>
                    </a:lnTo>
                    <a:lnTo>
                      <a:pt x="183514" y="39116"/>
                    </a:lnTo>
                    <a:lnTo>
                      <a:pt x="138175" y="54864"/>
                    </a:lnTo>
                    <a:lnTo>
                      <a:pt x="98298" y="72898"/>
                    </a:lnTo>
                    <a:lnTo>
                      <a:pt x="64388" y="92837"/>
                    </a:lnTo>
                    <a:lnTo>
                      <a:pt x="16891" y="137668"/>
                    </a:lnTo>
                    <a:lnTo>
                      <a:pt x="0" y="187452"/>
                    </a:lnTo>
                    <a:lnTo>
                      <a:pt x="4318" y="212852"/>
                    </a:lnTo>
                    <a:lnTo>
                      <a:pt x="37083" y="260350"/>
                    </a:lnTo>
                    <a:lnTo>
                      <a:pt x="98298" y="302006"/>
                    </a:lnTo>
                    <a:lnTo>
                      <a:pt x="138175" y="320040"/>
                    </a:lnTo>
                    <a:lnTo>
                      <a:pt x="183514" y="335788"/>
                    </a:lnTo>
                    <a:lnTo>
                      <a:pt x="233680" y="349250"/>
                    </a:lnTo>
                    <a:lnTo>
                      <a:pt x="288036" y="360172"/>
                    </a:lnTo>
                    <a:lnTo>
                      <a:pt x="346329" y="368173"/>
                    </a:lnTo>
                    <a:lnTo>
                      <a:pt x="407669" y="373253"/>
                    </a:lnTo>
                    <a:lnTo>
                      <a:pt x="471677" y="374904"/>
                    </a:lnTo>
                    <a:lnTo>
                      <a:pt x="535686" y="373253"/>
                    </a:lnTo>
                    <a:lnTo>
                      <a:pt x="597026" y="368173"/>
                    </a:lnTo>
                    <a:lnTo>
                      <a:pt x="655319" y="360172"/>
                    </a:lnTo>
                    <a:lnTo>
                      <a:pt x="709676" y="349250"/>
                    </a:lnTo>
                    <a:lnTo>
                      <a:pt x="759841" y="335788"/>
                    </a:lnTo>
                    <a:lnTo>
                      <a:pt x="805180" y="320040"/>
                    </a:lnTo>
                    <a:lnTo>
                      <a:pt x="845057" y="302006"/>
                    </a:lnTo>
                    <a:lnTo>
                      <a:pt x="878967" y="282067"/>
                    </a:lnTo>
                    <a:lnTo>
                      <a:pt x="926464" y="237236"/>
                    </a:lnTo>
                    <a:lnTo>
                      <a:pt x="943356" y="187452"/>
                    </a:lnTo>
                    <a:lnTo>
                      <a:pt x="939038" y="162052"/>
                    </a:lnTo>
                    <a:lnTo>
                      <a:pt x="906271" y="114554"/>
                    </a:lnTo>
                    <a:lnTo>
                      <a:pt x="845057" y="72898"/>
                    </a:lnTo>
                    <a:lnTo>
                      <a:pt x="805180" y="54864"/>
                    </a:lnTo>
                    <a:lnTo>
                      <a:pt x="759841" y="39116"/>
                    </a:lnTo>
                    <a:lnTo>
                      <a:pt x="709676" y="25654"/>
                    </a:lnTo>
                    <a:lnTo>
                      <a:pt x="655319" y="14731"/>
                    </a:lnTo>
                    <a:lnTo>
                      <a:pt x="597026" y="6731"/>
                    </a:lnTo>
                    <a:lnTo>
                      <a:pt x="535686" y="1650"/>
                    </a:lnTo>
                    <a:lnTo>
                      <a:pt x="471677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5" name="object 8"/>
              <p:cNvSpPr/>
              <p:nvPr/>
            </p:nvSpPr>
            <p:spPr>
              <a:xfrm>
                <a:off x="1972055" y="5064252"/>
                <a:ext cx="943610" cy="375285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5285">
                    <a:moveTo>
                      <a:pt x="0" y="187452"/>
                    </a:moveTo>
                    <a:lnTo>
                      <a:pt x="16891" y="137668"/>
                    </a:lnTo>
                    <a:lnTo>
                      <a:pt x="64388" y="92837"/>
                    </a:lnTo>
                    <a:lnTo>
                      <a:pt x="98298" y="72898"/>
                    </a:lnTo>
                    <a:lnTo>
                      <a:pt x="138175" y="54864"/>
                    </a:lnTo>
                    <a:lnTo>
                      <a:pt x="183514" y="39116"/>
                    </a:lnTo>
                    <a:lnTo>
                      <a:pt x="233680" y="25654"/>
                    </a:lnTo>
                    <a:lnTo>
                      <a:pt x="288036" y="14731"/>
                    </a:lnTo>
                    <a:lnTo>
                      <a:pt x="346329" y="6731"/>
                    </a:lnTo>
                    <a:lnTo>
                      <a:pt x="407669" y="1650"/>
                    </a:lnTo>
                    <a:lnTo>
                      <a:pt x="471677" y="0"/>
                    </a:lnTo>
                    <a:lnTo>
                      <a:pt x="535686" y="1650"/>
                    </a:lnTo>
                    <a:lnTo>
                      <a:pt x="597026" y="6731"/>
                    </a:lnTo>
                    <a:lnTo>
                      <a:pt x="655319" y="14731"/>
                    </a:lnTo>
                    <a:lnTo>
                      <a:pt x="709676" y="25654"/>
                    </a:lnTo>
                    <a:lnTo>
                      <a:pt x="759841" y="39116"/>
                    </a:lnTo>
                    <a:lnTo>
                      <a:pt x="805180" y="54864"/>
                    </a:lnTo>
                    <a:lnTo>
                      <a:pt x="845057" y="72898"/>
                    </a:lnTo>
                    <a:lnTo>
                      <a:pt x="878967" y="92837"/>
                    </a:lnTo>
                    <a:lnTo>
                      <a:pt x="926464" y="137668"/>
                    </a:lnTo>
                    <a:lnTo>
                      <a:pt x="943356" y="187452"/>
                    </a:lnTo>
                    <a:lnTo>
                      <a:pt x="939038" y="212852"/>
                    </a:lnTo>
                    <a:lnTo>
                      <a:pt x="906271" y="260350"/>
                    </a:lnTo>
                    <a:lnTo>
                      <a:pt x="845057" y="302006"/>
                    </a:lnTo>
                    <a:lnTo>
                      <a:pt x="805180" y="320040"/>
                    </a:lnTo>
                    <a:lnTo>
                      <a:pt x="759841" y="335788"/>
                    </a:lnTo>
                    <a:lnTo>
                      <a:pt x="709676" y="349250"/>
                    </a:lnTo>
                    <a:lnTo>
                      <a:pt x="655319" y="360172"/>
                    </a:lnTo>
                    <a:lnTo>
                      <a:pt x="597026" y="368173"/>
                    </a:lnTo>
                    <a:lnTo>
                      <a:pt x="535686" y="373253"/>
                    </a:lnTo>
                    <a:lnTo>
                      <a:pt x="471677" y="374904"/>
                    </a:lnTo>
                    <a:lnTo>
                      <a:pt x="407669" y="373253"/>
                    </a:lnTo>
                    <a:lnTo>
                      <a:pt x="346329" y="368173"/>
                    </a:lnTo>
                    <a:lnTo>
                      <a:pt x="288036" y="360172"/>
                    </a:lnTo>
                    <a:lnTo>
                      <a:pt x="233680" y="349250"/>
                    </a:lnTo>
                    <a:lnTo>
                      <a:pt x="183514" y="335788"/>
                    </a:lnTo>
                    <a:lnTo>
                      <a:pt x="138175" y="320040"/>
                    </a:lnTo>
                    <a:lnTo>
                      <a:pt x="98298" y="302006"/>
                    </a:lnTo>
                    <a:lnTo>
                      <a:pt x="64388" y="282067"/>
                    </a:lnTo>
                    <a:lnTo>
                      <a:pt x="16891" y="237236"/>
                    </a:lnTo>
                    <a:lnTo>
                      <a:pt x="0" y="187452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6" name="object 9"/>
            <p:cNvSpPr txBox="1"/>
            <p:nvPr/>
          </p:nvSpPr>
          <p:spPr>
            <a:xfrm>
              <a:off x="3810380" y="5107685"/>
              <a:ext cx="37465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17" name="object 10"/>
            <p:cNvGrpSpPr/>
            <p:nvPr/>
          </p:nvGrpSpPr>
          <p:grpSpPr>
            <a:xfrm>
              <a:off x="2444241" y="4177030"/>
              <a:ext cx="2694940" cy="2042795"/>
              <a:chOff x="920241" y="4177029"/>
              <a:chExt cx="2694940" cy="2042795"/>
            </a:xfrm>
          </p:grpSpPr>
          <p:sp>
            <p:nvSpPr>
              <p:cNvPr id="82" name="object 11"/>
              <p:cNvSpPr/>
              <p:nvPr/>
            </p:nvSpPr>
            <p:spPr>
              <a:xfrm>
                <a:off x="1323593" y="4187189"/>
                <a:ext cx="2281555" cy="2022475"/>
              </a:xfrm>
              <a:custGeom>
                <a:avLst/>
                <a:gdLst/>
                <a:ahLst/>
                <a:cxnLst/>
                <a:rect l="l" t="t" r="r" b="b"/>
                <a:pathLst>
                  <a:path w="2281554" h="2022475">
                    <a:moveTo>
                      <a:pt x="1100328" y="0"/>
                    </a:moveTo>
                    <a:lnTo>
                      <a:pt x="0" y="899160"/>
                    </a:lnTo>
                  </a:path>
                  <a:path w="2281554" h="2022475">
                    <a:moveTo>
                      <a:pt x="1100328" y="0"/>
                    </a:moveTo>
                    <a:lnTo>
                      <a:pt x="1100328" y="899160"/>
                    </a:lnTo>
                  </a:path>
                  <a:path w="2281554" h="2022475">
                    <a:moveTo>
                      <a:pt x="1120139" y="0"/>
                    </a:moveTo>
                    <a:lnTo>
                      <a:pt x="2281428" y="899160"/>
                    </a:lnTo>
                  </a:path>
                  <a:path w="2281554" h="2022475">
                    <a:moveTo>
                      <a:pt x="77724" y="1272540"/>
                    </a:moveTo>
                    <a:lnTo>
                      <a:pt x="550163" y="2022348"/>
                    </a:lnTo>
                  </a:path>
                </a:pathLst>
              </a:custGeom>
              <a:ln w="19812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3" name="object 12"/>
              <p:cNvSpPr/>
              <p:nvPr/>
            </p:nvSpPr>
            <p:spPr>
              <a:xfrm>
                <a:off x="930401" y="5459729"/>
                <a:ext cx="2674620" cy="749935"/>
              </a:xfrm>
              <a:custGeom>
                <a:avLst/>
                <a:gdLst/>
                <a:ahLst/>
                <a:cxnLst/>
                <a:rect l="l" t="t" r="r" b="b"/>
                <a:pathLst>
                  <a:path w="2674620" h="749935">
                    <a:moveTo>
                      <a:pt x="2674620" y="0"/>
                    </a:moveTo>
                    <a:lnTo>
                      <a:pt x="2279904" y="749808"/>
                    </a:lnTo>
                  </a:path>
                  <a:path w="2674620" h="749935">
                    <a:moveTo>
                      <a:pt x="313944" y="0"/>
                    </a:moveTo>
                    <a:lnTo>
                      <a:pt x="0" y="749808"/>
                    </a:lnTo>
                  </a:path>
                </a:pathLst>
              </a:custGeom>
              <a:ln w="1981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8" name="object 13"/>
            <p:cNvSpPr/>
            <p:nvPr/>
          </p:nvSpPr>
          <p:spPr>
            <a:xfrm>
              <a:off x="5285994" y="5459730"/>
              <a:ext cx="471170" cy="749935"/>
            </a:xfrm>
            <a:custGeom>
              <a:avLst/>
              <a:gdLst/>
              <a:ahLst/>
              <a:cxnLst/>
              <a:rect l="l" t="t" r="r" b="b"/>
              <a:pathLst>
                <a:path w="471170" h="749935">
                  <a:moveTo>
                    <a:pt x="0" y="0"/>
                  </a:moveTo>
                  <a:lnTo>
                    <a:pt x="470915" y="749808"/>
                  </a:lnTo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4"/>
            <p:cNvSpPr txBox="1"/>
            <p:nvPr/>
          </p:nvSpPr>
          <p:spPr>
            <a:xfrm>
              <a:off x="2925826" y="4436745"/>
              <a:ext cx="42354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180" dirty="0">
                  <a:latin typeface="Times New Roman"/>
                  <a:cs typeface="Times New Roman"/>
                </a:rPr>
                <a:t>Y</a:t>
              </a:r>
              <a:r>
                <a:rPr sz="1200" b="1" spc="-40" dirty="0">
                  <a:latin typeface="Times New Roman"/>
                  <a:cs typeface="Times New Roman"/>
                </a:rPr>
                <a:t>oun</a:t>
              </a:r>
              <a:r>
                <a:rPr sz="1200" b="1" dirty="0">
                  <a:latin typeface="Times New Roman"/>
                  <a:cs typeface="Times New Roman"/>
                </a:rPr>
                <a:t>g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0" name="object 15"/>
            <p:cNvSpPr txBox="1"/>
            <p:nvPr/>
          </p:nvSpPr>
          <p:spPr>
            <a:xfrm>
              <a:off x="2453436" y="5128640"/>
              <a:ext cx="90170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Studen</a:t>
              </a:r>
              <a:r>
                <a:rPr sz="1600" b="1" spc="-25" dirty="0">
                  <a:latin typeface="Times New Roman"/>
                  <a:cs typeface="Times New Roman"/>
                </a:rPr>
                <a:t>t</a:t>
              </a:r>
              <a:r>
                <a:rPr sz="1600" b="1" spc="-5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sp>
          <p:nvSpPr>
            <p:cNvPr id="21" name="object 16"/>
            <p:cNvSpPr txBox="1"/>
            <p:nvPr/>
          </p:nvSpPr>
          <p:spPr>
            <a:xfrm>
              <a:off x="3711956" y="4586732"/>
              <a:ext cx="49212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Middle</a:t>
              </a:r>
              <a:endParaRPr sz="1200" dirty="0">
                <a:latin typeface="Times New Roman"/>
                <a:cs typeface="Times New Roman"/>
              </a:endParaRPr>
            </a:p>
          </p:txBody>
        </p:sp>
        <p:sp>
          <p:nvSpPr>
            <p:cNvPr id="22" name="object 17"/>
            <p:cNvSpPr txBox="1"/>
            <p:nvPr/>
          </p:nvSpPr>
          <p:spPr>
            <a:xfrm>
              <a:off x="4597146" y="4511802"/>
              <a:ext cx="27241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Old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3" name="object 18"/>
            <p:cNvSpPr txBox="1"/>
            <p:nvPr/>
          </p:nvSpPr>
          <p:spPr>
            <a:xfrm>
              <a:off x="2354681" y="5690717"/>
              <a:ext cx="18796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no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4" name="object 19"/>
            <p:cNvSpPr txBox="1"/>
            <p:nvPr/>
          </p:nvSpPr>
          <p:spPr>
            <a:xfrm>
              <a:off x="3105404" y="5682488"/>
              <a:ext cx="22669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dirty="0">
                  <a:latin typeface="Times New Roman"/>
                  <a:cs typeface="Times New Roman"/>
                </a:rPr>
                <a:t>y</a:t>
              </a:r>
              <a:r>
                <a:rPr sz="1200" b="1" spc="-20" dirty="0">
                  <a:latin typeface="Times New Roman"/>
                  <a:cs typeface="Times New Roman"/>
                </a:rPr>
                <a:t>e</a:t>
              </a:r>
              <a:r>
                <a:rPr sz="1200" b="1" spc="-5" dirty="0">
                  <a:latin typeface="Times New Roman"/>
                  <a:cs typeface="Times New Roman"/>
                </a:rPr>
                <a:t>s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6" name="object 20"/>
            <p:cNvSpPr txBox="1"/>
            <p:nvPr/>
          </p:nvSpPr>
          <p:spPr>
            <a:xfrm>
              <a:off x="4597145" y="5711138"/>
              <a:ext cx="37846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25" dirty="0">
                  <a:latin typeface="Times New Roman"/>
                  <a:cs typeface="Times New Roman"/>
                </a:rPr>
                <a:t>G</a:t>
              </a:r>
              <a:r>
                <a:rPr sz="1200" b="1" dirty="0">
                  <a:latin typeface="Times New Roman"/>
                  <a:cs typeface="Times New Roman"/>
                </a:rPr>
                <a:t>ood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7" name="object 21"/>
            <p:cNvSpPr txBox="1"/>
            <p:nvPr/>
          </p:nvSpPr>
          <p:spPr>
            <a:xfrm>
              <a:off x="5541009" y="5711138"/>
              <a:ext cx="230504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Ok</a:t>
              </a:r>
              <a:endParaRPr sz="1200">
                <a:latin typeface="Times New Roman"/>
                <a:cs typeface="Times New Roman"/>
              </a:endParaRPr>
            </a:p>
          </p:txBody>
        </p:sp>
        <p:grpSp>
          <p:nvGrpSpPr>
            <p:cNvPr id="28" name="object 22"/>
            <p:cNvGrpSpPr/>
            <p:nvPr/>
          </p:nvGrpSpPr>
          <p:grpSpPr>
            <a:xfrm>
              <a:off x="1976438" y="6184202"/>
              <a:ext cx="953135" cy="382905"/>
              <a:chOff x="452437" y="6184201"/>
              <a:chExt cx="953135" cy="382905"/>
            </a:xfrm>
          </p:grpSpPr>
          <p:sp>
            <p:nvSpPr>
              <p:cNvPr id="80" name="object 23"/>
              <p:cNvSpPr/>
              <p:nvPr/>
            </p:nvSpPr>
            <p:spPr>
              <a:xfrm>
                <a:off x="457200" y="6188964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471678" y="0"/>
                    </a:moveTo>
                    <a:lnTo>
                      <a:pt x="407669" y="1701"/>
                    </a:lnTo>
                    <a:lnTo>
                      <a:pt x="346290" y="6667"/>
                    </a:lnTo>
                    <a:lnTo>
                      <a:pt x="288074" y="14668"/>
                    </a:lnTo>
                    <a:lnTo>
                      <a:pt x="233616" y="25488"/>
                    </a:lnTo>
                    <a:lnTo>
                      <a:pt x="183451" y="38900"/>
                    </a:lnTo>
                    <a:lnTo>
                      <a:pt x="138150" y="54673"/>
                    </a:lnTo>
                    <a:lnTo>
                      <a:pt x="98272" y="72605"/>
                    </a:lnTo>
                    <a:lnTo>
                      <a:pt x="64401" y="92456"/>
                    </a:lnTo>
                    <a:lnTo>
                      <a:pt x="16852" y="137058"/>
                    </a:lnTo>
                    <a:lnTo>
                      <a:pt x="0" y="186690"/>
                    </a:lnTo>
                    <a:lnTo>
                      <a:pt x="4305" y="212026"/>
                    </a:lnTo>
                    <a:lnTo>
                      <a:pt x="37071" y="259359"/>
                    </a:lnTo>
                    <a:lnTo>
                      <a:pt x="98272" y="300774"/>
                    </a:lnTo>
                    <a:lnTo>
                      <a:pt x="138150" y="318706"/>
                    </a:lnTo>
                    <a:lnTo>
                      <a:pt x="183451" y="334479"/>
                    </a:lnTo>
                    <a:lnTo>
                      <a:pt x="233616" y="347891"/>
                    </a:lnTo>
                    <a:lnTo>
                      <a:pt x="288074" y="358711"/>
                    </a:lnTo>
                    <a:lnTo>
                      <a:pt x="346290" y="366712"/>
                    </a:lnTo>
                    <a:lnTo>
                      <a:pt x="407669" y="371678"/>
                    </a:lnTo>
                    <a:lnTo>
                      <a:pt x="471678" y="373380"/>
                    </a:lnTo>
                    <a:lnTo>
                      <a:pt x="535686" y="371678"/>
                    </a:lnTo>
                    <a:lnTo>
                      <a:pt x="597065" y="366712"/>
                    </a:lnTo>
                    <a:lnTo>
                      <a:pt x="655281" y="358711"/>
                    </a:lnTo>
                    <a:lnTo>
                      <a:pt x="709739" y="347891"/>
                    </a:lnTo>
                    <a:lnTo>
                      <a:pt x="759904" y="334479"/>
                    </a:lnTo>
                    <a:lnTo>
                      <a:pt x="805205" y="318706"/>
                    </a:lnTo>
                    <a:lnTo>
                      <a:pt x="845058" y="300774"/>
                    </a:lnTo>
                    <a:lnTo>
                      <a:pt x="878966" y="280924"/>
                    </a:lnTo>
                    <a:lnTo>
                      <a:pt x="926465" y="236321"/>
                    </a:lnTo>
                    <a:lnTo>
                      <a:pt x="943356" y="186690"/>
                    </a:lnTo>
                    <a:lnTo>
                      <a:pt x="939038" y="161353"/>
                    </a:lnTo>
                    <a:lnTo>
                      <a:pt x="906272" y="114020"/>
                    </a:lnTo>
                    <a:lnTo>
                      <a:pt x="845058" y="72605"/>
                    </a:lnTo>
                    <a:lnTo>
                      <a:pt x="805205" y="54673"/>
                    </a:lnTo>
                    <a:lnTo>
                      <a:pt x="759904" y="38900"/>
                    </a:lnTo>
                    <a:lnTo>
                      <a:pt x="709739" y="25488"/>
                    </a:lnTo>
                    <a:lnTo>
                      <a:pt x="655281" y="14668"/>
                    </a:lnTo>
                    <a:lnTo>
                      <a:pt x="597065" y="6667"/>
                    </a:lnTo>
                    <a:lnTo>
                      <a:pt x="535686" y="1701"/>
                    </a:lnTo>
                    <a:lnTo>
                      <a:pt x="471678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1" name="object 24"/>
              <p:cNvSpPr/>
              <p:nvPr/>
            </p:nvSpPr>
            <p:spPr>
              <a:xfrm>
                <a:off x="457200" y="6188964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0" y="186690"/>
                    </a:moveTo>
                    <a:lnTo>
                      <a:pt x="16852" y="137058"/>
                    </a:lnTo>
                    <a:lnTo>
                      <a:pt x="64401" y="92456"/>
                    </a:lnTo>
                    <a:lnTo>
                      <a:pt x="98272" y="72605"/>
                    </a:lnTo>
                    <a:lnTo>
                      <a:pt x="138150" y="54673"/>
                    </a:lnTo>
                    <a:lnTo>
                      <a:pt x="183451" y="38900"/>
                    </a:lnTo>
                    <a:lnTo>
                      <a:pt x="233616" y="25488"/>
                    </a:lnTo>
                    <a:lnTo>
                      <a:pt x="288074" y="14668"/>
                    </a:lnTo>
                    <a:lnTo>
                      <a:pt x="346290" y="6667"/>
                    </a:lnTo>
                    <a:lnTo>
                      <a:pt x="407669" y="1701"/>
                    </a:lnTo>
                    <a:lnTo>
                      <a:pt x="471678" y="0"/>
                    </a:lnTo>
                    <a:lnTo>
                      <a:pt x="535686" y="1701"/>
                    </a:lnTo>
                    <a:lnTo>
                      <a:pt x="597065" y="6667"/>
                    </a:lnTo>
                    <a:lnTo>
                      <a:pt x="655281" y="14668"/>
                    </a:lnTo>
                    <a:lnTo>
                      <a:pt x="709739" y="25488"/>
                    </a:lnTo>
                    <a:lnTo>
                      <a:pt x="759904" y="38900"/>
                    </a:lnTo>
                    <a:lnTo>
                      <a:pt x="805205" y="54673"/>
                    </a:lnTo>
                    <a:lnTo>
                      <a:pt x="845058" y="72605"/>
                    </a:lnTo>
                    <a:lnTo>
                      <a:pt x="878966" y="92456"/>
                    </a:lnTo>
                    <a:lnTo>
                      <a:pt x="926465" y="137058"/>
                    </a:lnTo>
                    <a:lnTo>
                      <a:pt x="943356" y="186690"/>
                    </a:lnTo>
                    <a:lnTo>
                      <a:pt x="939038" y="212026"/>
                    </a:lnTo>
                    <a:lnTo>
                      <a:pt x="906272" y="259359"/>
                    </a:lnTo>
                    <a:lnTo>
                      <a:pt x="845058" y="300774"/>
                    </a:lnTo>
                    <a:lnTo>
                      <a:pt x="805205" y="318706"/>
                    </a:lnTo>
                    <a:lnTo>
                      <a:pt x="759904" y="334479"/>
                    </a:lnTo>
                    <a:lnTo>
                      <a:pt x="709739" y="347891"/>
                    </a:lnTo>
                    <a:lnTo>
                      <a:pt x="655281" y="358711"/>
                    </a:lnTo>
                    <a:lnTo>
                      <a:pt x="597065" y="366712"/>
                    </a:lnTo>
                    <a:lnTo>
                      <a:pt x="535686" y="371678"/>
                    </a:lnTo>
                    <a:lnTo>
                      <a:pt x="471678" y="373380"/>
                    </a:lnTo>
                    <a:lnTo>
                      <a:pt x="407669" y="371678"/>
                    </a:lnTo>
                    <a:lnTo>
                      <a:pt x="346290" y="366712"/>
                    </a:lnTo>
                    <a:lnTo>
                      <a:pt x="288074" y="358711"/>
                    </a:lnTo>
                    <a:lnTo>
                      <a:pt x="233616" y="347891"/>
                    </a:lnTo>
                    <a:lnTo>
                      <a:pt x="183451" y="334479"/>
                    </a:lnTo>
                    <a:lnTo>
                      <a:pt x="138150" y="318706"/>
                    </a:lnTo>
                    <a:lnTo>
                      <a:pt x="98272" y="300774"/>
                    </a:lnTo>
                    <a:lnTo>
                      <a:pt x="64401" y="280924"/>
                    </a:lnTo>
                    <a:lnTo>
                      <a:pt x="16852" y="236321"/>
                    </a:lnTo>
                    <a:lnTo>
                      <a:pt x="0" y="18669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29" name="object 25"/>
            <p:cNvSpPr txBox="1"/>
            <p:nvPr/>
          </p:nvSpPr>
          <p:spPr>
            <a:xfrm>
              <a:off x="2217217" y="6241186"/>
              <a:ext cx="352425" cy="513080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 marR="508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Not  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0" name="object 26"/>
            <p:cNvGrpSpPr/>
            <p:nvPr/>
          </p:nvGrpSpPr>
          <p:grpSpPr>
            <a:xfrm>
              <a:off x="5300471" y="6185916"/>
              <a:ext cx="952500" cy="382905"/>
              <a:chOff x="3776471" y="6185915"/>
              <a:chExt cx="952500" cy="382905"/>
            </a:xfrm>
          </p:grpSpPr>
          <p:sp>
            <p:nvSpPr>
              <p:cNvPr id="78" name="object 27"/>
              <p:cNvSpPr/>
              <p:nvPr/>
            </p:nvSpPr>
            <p:spPr>
              <a:xfrm>
                <a:off x="3781043" y="6190487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471677" y="0"/>
                    </a:moveTo>
                    <a:lnTo>
                      <a:pt x="407669" y="1701"/>
                    </a:lnTo>
                    <a:lnTo>
                      <a:pt x="346328" y="6667"/>
                    </a:lnTo>
                    <a:lnTo>
                      <a:pt x="288035" y="14668"/>
                    </a:lnTo>
                    <a:lnTo>
                      <a:pt x="233679" y="25488"/>
                    </a:lnTo>
                    <a:lnTo>
                      <a:pt x="183514" y="38900"/>
                    </a:lnTo>
                    <a:lnTo>
                      <a:pt x="138175" y="54673"/>
                    </a:lnTo>
                    <a:lnTo>
                      <a:pt x="98297" y="72605"/>
                    </a:lnTo>
                    <a:lnTo>
                      <a:pt x="64388" y="92456"/>
                    </a:lnTo>
                    <a:lnTo>
                      <a:pt x="16890" y="137058"/>
                    </a:lnTo>
                    <a:lnTo>
                      <a:pt x="0" y="186690"/>
                    </a:lnTo>
                    <a:lnTo>
                      <a:pt x="4317" y="212026"/>
                    </a:lnTo>
                    <a:lnTo>
                      <a:pt x="37083" y="259359"/>
                    </a:lnTo>
                    <a:lnTo>
                      <a:pt x="98297" y="300774"/>
                    </a:lnTo>
                    <a:lnTo>
                      <a:pt x="138175" y="318706"/>
                    </a:lnTo>
                    <a:lnTo>
                      <a:pt x="183514" y="334479"/>
                    </a:lnTo>
                    <a:lnTo>
                      <a:pt x="233679" y="347891"/>
                    </a:lnTo>
                    <a:lnTo>
                      <a:pt x="288035" y="358711"/>
                    </a:lnTo>
                    <a:lnTo>
                      <a:pt x="346328" y="366712"/>
                    </a:lnTo>
                    <a:lnTo>
                      <a:pt x="407669" y="371678"/>
                    </a:lnTo>
                    <a:lnTo>
                      <a:pt x="471677" y="373380"/>
                    </a:lnTo>
                    <a:lnTo>
                      <a:pt x="535685" y="371678"/>
                    </a:lnTo>
                    <a:lnTo>
                      <a:pt x="597026" y="366712"/>
                    </a:lnTo>
                    <a:lnTo>
                      <a:pt x="655319" y="358711"/>
                    </a:lnTo>
                    <a:lnTo>
                      <a:pt x="709676" y="347891"/>
                    </a:lnTo>
                    <a:lnTo>
                      <a:pt x="759840" y="334479"/>
                    </a:lnTo>
                    <a:lnTo>
                      <a:pt x="805179" y="318706"/>
                    </a:lnTo>
                    <a:lnTo>
                      <a:pt x="845057" y="300774"/>
                    </a:lnTo>
                    <a:lnTo>
                      <a:pt x="878966" y="280924"/>
                    </a:lnTo>
                    <a:lnTo>
                      <a:pt x="926464" y="236321"/>
                    </a:lnTo>
                    <a:lnTo>
                      <a:pt x="943355" y="186690"/>
                    </a:lnTo>
                    <a:lnTo>
                      <a:pt x="939038" y="161353"/>
                    </a:lnTo>
                    <a:lnTo>
                      <a:pt x="906271" y="114020"/>
                    </a:lnTo>
                    <a:lnTo>
                      <a:pt x="845057" y="72605"/>
                    </a:lnTo>
                    <a:lnTo>
                      <a:pt x="805179" y="54673"/>
                    </a:lnTo>
                    <a:lnTo>
                      <a:pt x="759840" y="38900"/>
                    </a:lnTo>
                    <a:lnTo>
                      <a:pt x="709676" y="25488"/>
                    </a:lnTo>
                    <a:lnTo>
                      <a:pt x="655319" y="14668"/>
                    </a:lnTo>
                    <a:lnTo>
                      <a:pt x="597026" y="6667"/>
                    </a:lnTo>
                    <a:lnTo>
                      <a:pt x="535685" y="1701"/>
                    </a:lnTo>
                    <a:lnTo>
                      <a:pt x="471677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9" name="object 28"/>
              <p:cNvSpPr/>
              <p:nvPr/>
            </p:nvSpPr>
            <p:spPr>
              <a:xfrm>
                <a:off x="3781043" y="6190487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0" y="186690"/>
                    </a:moveTo>
                    <a:lnTo>
                      <a:pt x="16890" y="137058"/>
                    </a:lnTo>
                    <a:lnTo>
                      <a:pt x="64388" y="92456"/>
                    </a:lnTo>
                    <a:lnTo>
                      <a:pt x="98297" y="72605"/>
                    </a:lnTo>
                    <a:lnTo>
                      <a:pt x="138175" y="54673"/>
                    </a:lnTo>
                    <a:lnTo>
                      <a:pt x="183514" y="38900"/>
                    </a:lnTo>
                    <a:lnTo>
                      <a:pt x="233679" y="25488"/>
                    </a:lnTo>
                    <a:lnTo>
                      <a:pt x="288035" y="14668"/>
                    </a:lnTo>
                    <a:lnTo>
                      <a:pt x="346328" y="6667"/>
                    </a:lnTo>
                    <a:lnTo>
                      <a:pt x="407669" y="1701"/>
                    </a:lnTo>
                    <a:lnTo>
                      <a:pt x="471677" y="0"/>
                    </a:lnTo>
                    <a:lnTo>
                      <a:pt x="535685" y="1701"/>
                    </a:lnTo>
                    <a:lnTo>
                      <a:pt x="597026" y="6667"/>
                    </a:lnTo>
                    <a:lnTo>
                      <a:pt x="655319" y="14668"/>
                    </a:lnTo>
                    <a:lnTo>
                      <a:pt x="709676" y="25488"/>
                    </a:lnTo>
                    <a:lnTo>
                      <a:pt x="759840" y="38900"/>
                    </a:lnTo>
                    <a:lnTo>
                      <a:pt x="805179" y="54673"/>
                    </a:lnTo>
                    <a:lnTo>
                      <a:pt x="845057" y="72605"/>
                    </a:lnTo>
                    <a:lnTo>
                      <a:pt x="878966" y="92456"/>
                    </a:lnTo>
                    <a:lnTo>
                      <a:pt x="926464" y="137058"/>
                    </a:lnTo>
                    <a:lnTo>
                      <a:pt x="943355" y="186690"/>
                    </a:lnTo>
                    <a:lnTo>
                      <a:pt x="939038" y="212026"/>
                    </a:lnTo>
                    <a:lnTo>
                      <a:pt x="906271" y="259359"/>
                    </a:lnTo>
                    <a:lnTo>
                      <a:pt x="845057" y="300774"/>
                    </a:lnTo>
                    <a:lnTo>
                      <a:pt x="805179" y="318706"/>
                    </a:lnTo>
                    <a:lnTo>
                      <a:pt x="759840" y="334479"/>
                    </a:lnTo>
                    <a:lnTo>
                      <a:pt x="709676" y="347891"/>
                    </a:lnTo>
                    <a:lnTo>
                      <a:pt x="655319" y="358711"/>
                    </a:lnTo>
                    <a:lnTo>
                      <a:pt x="597026" y="366712"/>
                    </a:lnTo>
                    <a:lnTo>
                      <a:pt x="535685" y="371678"/>
                    </a:lnTo>
                    <a:lnTo>
                      <a:pt x="471677" y="373380"/>
                    </a:lnTo>
                    <a:lnTo>
                      <a:pt x="407669" y="371678"/>
                    </a:lnTo>
                    <a:lnTo>
                      <a:pt x="346328" y="366712"/>
                    </a:lnTo>
                    <a:lnTo>
                      <a:pt x="288035" y="358711"/>
                    </a:lnTo>
                    <a:lnTo>
                      <a:pt x="233679" y="347891"/>
                    </a:lnTo>
                    <a:lnTo>
                      <a:pt x="183514" y="334479"/>
                    </a:lnTo>
                    <a:lnTo>
                      <a:pt x="138175" y="318706"/>
                    </a:lnTo>
                    <a:lnTo>
                      <a:pt x="98297" y="300774"/>
                    </a:lnTo>
                    <a:lnTo>
                      <a:pt x="64388" y="280924"/>
                    </a:lnTo>
                    <a:lnTo>
                      <a:pt x="16890" y="236321"/>
                    </a:lnTo>
                    <a:lnTo>
                      <a:pt x="0" y="18669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1" name="object 29"/>
            <p:cNvSpPr txBox="1"/>
            <p:nvPr/>
          </p:nvSpPr>
          <p:spPr>
            <a:xfrm>
              <a:off x="5620258" y="6233566"/>
              <a:ext cx="37465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2" name="object 30"/>
            <p:cNvGrpSpPr/>
            <p:nvPr/>
          </p:nvGrpSpPr>
          <p:grpSpPr>
            <a:xfrm>
              <a:off x="3017330" y="6184202"/>
              <a:ext cx="953135" cy="382905"/>
              <a:chOff x="1493329" y="6184201"/>
              <a:chExt cx="953135" cy="382905"/>
            </a:xfrm>
          </p:grpSpPr>
          <p:sp>
            <p:nvSpPr>
              <p:cNvPr id="76" name="object 31"/>
              <p:cNvSpPr/>
              <p:nvPr/>
            </p:nvSpPr>
            <p:spPr>
              <a:xfrm>
                <a:off x="1498091" y="6188964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471678" y="0"/>
                    </a:moveTo>
                    <a:lnTo>
                      <a:pt x="407670" y="1701"/>
                    </a:lnTo>
                    <a:lnTo>
                      <a:pt x="346328" y="6667"/>
                    </a:lnTo>
                    <a:lnTo>
                      <a:pt x="288035" y="14668"/>
                    </a:lnTo>
                    <a:lnTo>
                      <a:pt x="233680" y="25488"/>
                    </a:lnTo>
                    <a:lnTo>
                      <a:pt x="183515" y="38900"/>
                    </a:lnTo>
                    <a:lnTo>
                      <a:pt x="138176" y="54673"/>
                    </a:lnTo>
                    <a:lnTo>
                      <a:pt x="98298" y="72605"/>
                    </a:lnTo>
                    <a:lnTo>
                      <a:pt x="64389" y="92456"/>
                    </a:lnTo>
                    <a:lnTo>
                      <a:pt x="16891" y="137058"/>
                    </a:lnTo>
                    <a:lnTo>
                      <a:pt x="0" y="186690"/>
                    </a:lnTo>
                    <a:lnTo>
                      <a:pt x="4318" y="212026"/>
                    </a:lnTo>
                    <a:lnTo>
                      <a:pt x="37084" y="259359"/>
                    </a:lnTo>
                    <a:lnTo>
                      <a:pt x="98298" y="300774"/>
                    </a:lnTo>
                    <a:lnTo>
                      <a:pt x="138176" y="318706"/>
                    </a:lnTo>
                    <a:lnTo>
                      <a:pt x="183515" y="334479"/>
                    </a:lnTo>
                    <a:lnTo>
                      <a:pt x="233680" y="347891"/>
                    </a:lnTo>
                    <a:lnTo>
                      <a:pt x="288035" y="358711"/>
                    </a:lnTo>
                    <a:lnTo>
                      <a:pt x="346328" y="366712"/>
                    </a:lnTo>
                    <a:lnTo>
                      <a:pt x="407670" y="371678"/>
                    </a:lnTo>
                    <a:lnTo>
                      <a:pt x="471678" y="373380"/>
                    </a:lnTo>
                    <a:lnTo>
                      <a:pt x="535685" y="371678"/>
                    </a:lnTo>
                    <a:lnTo>
                      <a:pt x="597027" y="366712"/>
                    </a:lnTo>
                    <a:lnTo>
                      <a:pt x="655320" y="358711"/>
                    </a:lnTo>
                    <a:lnTo>
                      <a:pt x="709676" y="347891"/>
                    </a:lnTo>
                    <a:lnTo>
                      <a:pt x="759841" y="334479"/>
                    </a:lnTo>
                    <a:lnTo>
                      <a:pt x="805180" y="318706"/>
                    </a:lnTo>
                    <a:lnTo>
                      <a:pt x="845058" y="300774"/>
                    </a:lnTo>
                    <a:lnTo>
                      <a:pt x="878966" y="280924"/>
                    </a:lnTo>
                    <a:lnTo>
                      <a:pt x="926465" y="236321"/>
                    </a:lnTo>
                    <a:lnTo>
                      <a:pt x="943356" y="186690"/>
                    </a:lnTo>
                    <a:lnTo>
                      <a:pt x="939038" y="161353"/>
                    </a:lnTo>
                    <a:lnTo>
                      <a:pt x="906272" y="114020"/>
                    </a:lnTo>
                    <a:lnTo>
                      <a:pt x="845058" y="72605"/>
                    </a:lnTo>
                    <a:lnTo>
                      <a:pt x="805180" y="54673"/>
                    </a:lnTo>
                    <a:lnTo>
                      <a:pt x="759841" y="38900"/>
                    </a:lnTo>
                    <a:lnTo>
                      <a:pt x="709676" y="25488"/>
                    </a:lnTo>
                    <a:lnTo>
                      <a:pt x="655320" y="14668"/>
                    </a:lnTo>
                    <a:lnTo>
                      <a:pt x="597027" y="6667"/>
                    </a:lnTo>
                    <a:lnTo>
                      <a:pt x="535685" y="1701"/>
                    </a:lnTo>
                    <a:lnTo>
                      <a:pt x="471678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7" name="object 32"/>
              <p:cNvSpPr/>
              <p:nvPr/>
            </p:nvSpPr>
            <p:spPr>
              <a:xfrm>
                <a:off x="1498091" y="6188964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0" y="186690"/>
                    </a:moveTo>
                    <a:lnTo>
                      <a:pt x="16891" y="137058"/>
                    </a:lnTo>
                    <a:lnTo>
                      <a:pt x="64389" y="92456"/>
                    </a:lnTo>
                    <a:lnTo>
                      <a:pt x="98298" y="72605"/>
                    </a:lnTo>
                    <a:lnTo>
                      <a:pt x="138176" y="54673"/>
                    </a:lnTo>
                    <a:lnTo>
                      <a:pt x="183515" y="38900"/>
                    </a:lnTo>
                    <a:lnTo>
                      <a:pt x="233680" y="25488"/>
                    </a:lnTo>
                    <a:lnTo>
                      <a:pt x="288035" y="14668"/>
                    </a:lnTo>
                    <a:lnTo>
                      <a:pt x="346328" y="6667"/>
                    </a:lnTo>
                    <a:lnTo>
                      <a:pt x="407670" y="1701"/>
                    </a:lnTo>
                    <a:lnTo>
                      <a:pt x="471678" y="0"/>
                    </a:lnTo>
                    <a:lnTo>
                      <a:pt x="535685" y="1701"/>
                    </a:lnTo>
                    <a:lnTo>
                      <a:pt x="597027" y="6667"/>
                    </a:lnTo>
                    <a:lnTo>
                      <a:pt x="655320" y="14668"/>
                    </a:lnTo>
                    <a:lnTo>
                      <a:pt x="709676" y="25488"/>
                    </a:lnTo>
                    <a:lnTo>
                      <a:pt x="759841" y="38900"/>
                    </a:lnTo>
                    <a:lnTo>
                      <a:pt x="805180" y="54673"/>
                    </a:lnTo>
                    <a:lnTo>
                      <a:pt x="845058" y="72605"/>
                    </a:lnTo>
                    <a:lnTo>
                      <a:pt x="878966" y="92456"/>
                    </a:lnTo>
                    <a:lnTo>
                      <a:pt x="926465" y="137058"/>
                    </a:lnTo>
                    <a:lnTo>
                      <a:pt x="943356" y="186690"/>
                    </a:lnTo>
                    <a:lnTo>
                      <a:pt x="939038" y="212026"/>
                    </a:lnTo>
                    <a:lnTo>
                      <a:pt x="906272" y="259359"/>
                    </a:lnTo>
                    <a:lnTo>
                      <a:pt x="845058" y="300774"/>
                    </a:lnTo>
                    <a:lnTo>
                      <a:pt x="805180" y="318706"/>
                    </a:lnTo>
                    <a:lnTo>
                      <a:pt x="759841" y="334479"/>
                    </a:lnTo>
                    <a:lnTo>
                      <a:pt x="709676" y="347891"/>
                    </a:lnTo>
                    <a:lnTo>
                      <a:pt x="655320" y="358711"/>
                    </a:lnTo>
                    <a:lnTo>
                      <a:pt x="597027" y="366712"/>
                    </a:lnTo>
                    <a:lnTo>
                      <a:pt x="535685" y="371678"/>
                    </a:lnTo>
                    <a:lnTo>
                      <a:pt x="471678" y="373380"/>
                    </a:lnTo>
                    <a:lnTo>
                      <a:pt x="407670" y="371678"/>
                    </a:lnTo>
                    <a:lnTo>
                      <a:pt x="346328" y="366712"/>
                    </a:lnTo>
                    <a:lnTo>
                      <a:pt x="288035" y="358711"/>
                    </a:lnTo>
                    <a:lnTo>
                      <a:pt x="233680" y="347891"/>
                    </a:lnTo>
                    <a:lnTo>
                      <a:pt x="183515" y="334479"/>
                    </a:lnTo>
                    <a:lnTo>
                      <a:pt x="138176" y="318706"/>
                    </a:lnTo>
                    <a:lnTo>
                      <a:pt x="98298" y="300774"/>
                    </a:lnTo>
                    <a:lnTo>
                      <a:pt x="64389" y="280924"/>
                    </a:lnTo>
                    <a:lnTo>
                      <a:pt x="16891" y="236321"/>
                    </a:lnTo>
                    <a:lnTo>
                      <a:pt x="0" y="18669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3" name="object 33"/>
            <p:cNvSpPr txBox="1"/>
            <p:nvPr/>
          </p:nvSpPr>
          <p:spPr>
            <a:xfrm>
              <a:off x="3336798" y="6232042"/>
              <a:ext cx="37465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4" name="object 34"/>
            <p:cNvGrpSpPr/>
            <p:nvPr/>
          </p:nvGrpSpPr>
          <p:grpSpPr>
            <a:xfrm>
              <a:off x="4198620" y="6204203"/>
              <a:ext cx="952500" cy="654050"/>
              <a:chOff x="2674620" y="6204203"/>
              <a:chExt cx="952500" cy="654050"/>
            </a:xfrm>
          </p:grpSpPr>
          <p:sp>
            <p:nvSpPr>
              <p:cNvPr id="73" name="object 35"/>
              <p:cNvSpPr/>
              <p:nvPr/>
            </p:nvSpPr>
            <p:spPr>
              <a:xfrm>
                <a:off x="2679192" y="6208775"/>
                <a:ext cx="943610" cy="375285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5284">
                    <a:moveTo>
                      <a:pt x="471677" y="0"/>
                    </a:moveTo>
                    <a:lnTo>
                      <a:pt x="407669" y="1714"/>
                    </a:lnTo>
                    <a:lnTo>
                      <a:pt x="346328" y="6692"/>
                    </a:lnTo>
                    <a:lnTo>
                      <a:pt x="288035" y="14732"/>
                    </a:lnTo>
                    <a:lnTo>
                      <a:pt x="233680" y="25590"/>
                    </a:lnTo>
                    <a:lnTo>
                      <a:pt x="183514" y="39052"/>
                    </a:lnTo>
                    <a:lnTo>
                      <a:pt x="138175" y="54902"/>
                    </a:lnTo>
                    <a:lnTo>
                      <a:pt x="98297" y="72898"/>
                    </a:lnTo>
                    <a:lnTo>
                      <a:pt x="64388" y="92837"/>
                    </a:lnTo>
                    <a:lnTo>
                      <a:pt x="16890" y="137617"/>
                    </a:lnTo>
                    <a:lnTo>
                      <a:pt x="0" y="187452"/>
                    </a:lnTo>
                    <a:lnTo>
                      <a:pt x="4318" y="212890"/>
                    </a:lnTo>
                    <a:lnTo>
                      <a:pt x="37083" y="260413"/>
                    </a:lnTo>
                    <a:lnTo>
                      <a:pt x="98297" y="301993"/>
                    </a:lnTo>
                    <a:lnTo>
                      <a:pt x="138175" y="320001"/>
                    </a:lnTo>
                    <a:lnTo>
                      <a:pt x="183514" y="335851"/>
                    </a:lnTo>
                    <a:lnTo>
                      <a:pt x="233680" y="349313"/>
                    </a:lnTo>
                    <a:lnTo>
                      <a:pt x="288035" y="360172"/>
                    </a:lnTo>
                    <a:lnTo>
                      <a:pt x="346328" y="368211"/>
                    </a:lnTo>
                    <a:lnTo>
                      <a:pt x="407669" y="373189"/>
                    </a:lnTo>
                    <a:lnTo>
                      <a:pt x="471677" y="374904"/>
                    </a:lnTo>
                    <a:lnTo>
                      <a:pt x="535685" y="373189"/>
                    </a:lnTo>
                    <a:lnTo>
                      <a:pt x="597027" y="368211"/>
                    </a:lnTo>
                    <a:lnTo>
                      <a:pt x="655319" y="360172"/>
                    </a:lnTo>
                    <a:lnTo>
                      <a:pt x="709675" y="349313"/>
                    </a:lnTo>
                    <a:lnTo>
                      <a:pt x="759841" y="335851"/>
                    </a:lnTo>
                    <a:lnTo>
                      <a:pt x="805180" y="320001"/>
                    </a:lnTo>
                    <a:lnTo>
                      <a:pt x="845057" y="301993"/>
                    </a:lnTo>
                    <a:lnTo>
                      <a:pt x="878967" y="282067"/>
                    </a:lnTo>
                    <a:lnTo>
                      <a:pt x="926465" y="237286"/>
                    </a:lnTo>
                    <a:lnTo>
                      <a:pt x="943356" y="187452"/>
                    </a:lnTo>
                    <a:lnTo>
                      <a:pt x="939037" y="162013"/>
                    </a:lnTo>
                    <a:lnTo>
                      <a:pt x="906271" y="114490"/>
                    </a:lnTo>
                    <a:lnTo>
                      <a:pt x="845057" y="72898"/>
                    </a:lnTo>
                    <a:lnTo>
                      <a:pt x="805180" y="54902"/>
                    </a:lnTo>
                    <a:lnTo>
                      <a:pt x="759841" y="39052"/>
                    </a:lnTo>
                    <a:lnTo>
                      <a:pt x="709675" y="25590"/>
                    </a:lnTo>
                    <a:lnTo>
                      <a:pt x="655319" y="14732"/>
                    </a:lnTo>
                    <a:lnTo>
                      <a:pt x="597027" y="6692"/>
                    </a:lnTo>
                    <a:lnTo>
                      <a:pt x="535685" y="1714"/>
                    </a:lnTo>
                    <a:lnTo>
                      <a:pt x="471677" y="0"/>
                    </a:lnTo>
                    <a:close/>
                  </a:path>
                </a:pathLst>
              </a:custGeom>
              <a:solidFill>
                <a:srgbClr val="B4B6AE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4" name="object 36"/>
              <p:cNvSpPr/>
              <p:nvPr/>
            </p:nvSpPr>
            <p:spPr>
              <a:xfrm>
                <a:off x="2679192" y="6208775"/>
                <a:ext cx="943610" cy="375285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5284">
                    <a:moveTo>
                      <a:pt x="0" y="187452"/>
                    </a:moveTo>
                    <a:lnTo>
                      <a:pt x="16890" y="137617"/>
                    </a:lnTo>
                    <a:lnTo>
                      <a:pt x="64388" y="92837"/>
                    </a:lnTo>
                    <a:lnTo>
                      <a:pt x="98297" y="72898"/>
                    </a:lnTo>
                    <a:lnTo>
                      <a:pt x="138175" y="54902"/>
                    </a:lnTo>
                    <a:lnTo>
                      <a:pt x="183514" y="39052"/>
                    </a:lnTo>
                    <a:lnTo>
                      <a:pt x="233680" y="25590"/>
                    </a:lnTo>
                    <a:lnTo>
                      <a:pt x="288035" y="14732"/>
                    </a:lnTo>
                    <a:lnTo>
                      <a:pt x="346328" y="6692"/>
                    </a:lnTo>
                    <a:lnTo>
                      <a:pt x="407669" y="1714"/>
                    </a:lnTo>
                    <a:lnTo>
                      <a:pt x="471677" y="0"/>
                    </a:lnTo>
                    <a:lnTo>
                      <a:pt x="535685" y="1714"/>
                    </a:lnTo>
                    <a:lnTo>
                      <a:pt x="597027" y="6692"/>
                    </a:lnTo>
                    <a:lnTo>
                      <a:pt x="655319" y="14732"/>
                    </a:lnTo>
                    <a:lnTo>
                      <a:pt x="709675" y="25590"/>
                    </a:lnTo>
                    <a:lnTo>
                      <a:pt x="759841" y="39052"/>
                    </a:lnTo>
                    <a:lnTo>
                      <a:pt x="805180" y="54902"/>
                    </a:lnTo>
                    <a:lnTo>
                      <a:pt x="845057" y="72898"/>
                    </a:lnTo>
                    <a:lnTo>
                      <a:pt x="878967" y="92837"/>
                    </a:lnTo>
                    <a:lnTo>
                      <a:pt x="926465" y="137617"/>
                    </a:lnTo>
                    <a:lnTo>
                      <a:pt x="943356" y="187452"/>
                    </a:lnTo>
                    <a:lnTo>
                      <a:pt x="939037" y="212890"/>
                    </a:lnTo>
                    <a:lnTo>
                      <a:pt x="906271" y="260413"/>
                    </a:lnTo>
                    <a:lnTo>
                      <a:pt x="845057" y="301993"/>
                    </a:lnTo>
                    <a:lnTo>
                      <a:pt x="805180" y="320001"/>
                    </a:lnTo>
                    <a:lnTo>
                      <a:pt x="759841" y="335851"/>
                    </a:lnTo>
                    <a:lnTo>
                      <a:pt x="709675" y="349313"/>
                    </a:lnTo>
                    <a:lnTo>
                      <a:pt x="655319" y="360172"/>
                    </a:lnTo>
                    <a:lnTo>
                      <a:pt x="597027" y="368211"/>
                    </a:lnTo>
                    <a:lnTo>
                      <a:pt x="535685" y="373189"/>
                    </a:lnTo>
                    <a:lnTo>
                      <a:pt x="471677" y="374904"/>
                    </a:lnTo>
                    <a:lnTo>
                      <a:pt x="407669" y="373189"/>
                    </a:lnTo>
                    <a:lnTo>
                      <a:pt x="346328" y="368211"/>
                    </a:lnTo>
                    <a:lnTo>
                      <a:pt x="288035" y="360172"/>
                    </a:lnTo>
                    <a:lnTo>
                      <a:pt x="233680" y="349313"/>
                    </a:lnTo>
                    <a:lnTo>
                      <a:pt x="183514" y="335851"/>
                    </a:lnTo>
                    <a:lnTo>
                      <a:pt x="138175" y="320001"/>
                    </a:lnTo>
                    <a:lnTo>
                      <a:pt x="98297" y="301993"/>
                    </a:lnTo>
                    <a:lnTo>
                      <a:pt x="64388" y="282067"/>
                    </a:lnTo>
                    <a:lnTo>
                      <a:pt x="16890" y="237286"/>
                    </a:lnTo>
                    <a:lnTo>
                      <a:pt x="0" y="187452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5" name="object 37"/>
              <p:cNvSpPr/>
              <p:nvPr/>
            </p:nvSpPr>
            <p:spPr>
              <a:xfrm>
                <a:off x="2816352" y="6283451"/>
                <a:ext cx="629920" cy="574675"/>
              </a:xfrm>
              <a:custGeom>
                <a:avLst/>
                <a:gdLst/>
                <a:ahLst/>
                <a:cxnLst/>
                <a:rect l="l" t="t" r="r" b="b"/>
                <a:pathLst>
                  <a:path w="629920" h="574675">
                    <a:moveTo>
                      <a:pt x="629412" y="0"/>
                    </a:moveTo>
                    <a:lnTo>
                      <a:pt x="0" y="0"/>
                    </a:lnTo>
                    <a:lnTo>
                      <a:pt x="0" y="574548"/>
                    </a:lnTo>
                    <a:lnTo>
                      <a:pt x="629412" y="574548"/>
                    </a:lnTo>
                    <a:lnTo>
                      <a:pt x="629412" y="0"/>
                    </a:lnTo>
                    <a:close/>
                  </a:path>
                </a:pathLst>
              </a:custGeom>
              <a:solidFill>
                <a:srgbClr val="B4B6AE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5" name="object 38"/>
            <p:cNvSpPr txBox="1"/>
            <p:nvPr/>
          </p:nvSpPr>
          <p:spPr>
            <a:xfrm>
              <a:off x="4419981" y="6306413"/>
              <a:ext cx="352425" cy="513080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 marR="508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Not  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6" name="object 39"/>
            <p:cNvGrpSpPr/>
            <p:nvPr/>
          </p:nvGrpSpPr>
          <p:grpSpPr>
            <a:xfrm>
              <a:off x="8758238" y="2662237"/>
              <a:ext cx="923925" cy="355600"/>
              <a:chOff x="7234237" y="2662237"/>
              <a:chExt cx="923925" cy="355600"/>
            </a:xfrm>
          </p:grpSpPr>
          <p:sp>
            <p:nvSpPr>
              <p:cNvPr id="71" name="object 40"/>
              <p:cNvSpPr/>
              <p:nvPr/>
            </p:nvSpPr>
            <p:spPr>
              <a:xfrm>
                <a:off x="7239000" y="2667000"/>
                <a:ext cx="914400" cy="346075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46075">
                    <a:moveTo>
                      <a:pt x="914400" y="0"/>
                    </a:moveTo>
                    <a:lnTo>
                      <a:pt x="0" y="0"/>
                    </a:lnTo>
                    <a:lnTo>
                      <a:pt x="0" y="345948"/>
                    </a:lnTo>
                    <a:lnTo>
                      <a:pt x="914400" y="345948"/>
                    </a:lnTo>
                    <a:lnTo>
                      <a:pt x="9144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2" name="object 41"/>
              <p:cNvSpPr/>
              <p:nvPr/>
            </p:nvSpPr>
            <p:spPr>
              <a:xfrm>
                <a:off x="7239000" y="2667000"/>
                <a:ext cx="914400" cy="346075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46075">
                    <a:moveTo>
                      <a:pt x="0" y="345948"/>
                    </a:moveTo>
                    <a:lnTo>
                      <a:pt x="914400" y="345948"/>
                    </a:lnTo>
                    <a:lnTo>
                      <a:pt x="914400" y="0"/>
                    </a:lnTo>
                    <a:lnTo>
                      <a:pt x="0" y="0"/>
                    </a:lnTo>
                    <a:lnTo>
                      <a:pt x="0" y="345948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7" name="object 42"/>
            <p:cNvSpPr txBox="1"/>
            <p:nvPr/>
          </p:nvSpPr>
          <p:spPr>
            <a:xfrm>
              <a:off x="8843899" y="2689986"/>
              <a:ext cx="758825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s</a:t>
              </a:r>
              <a:r>
                <a:rPr sz="1600" b="1" dirty="0">
                  <a:latin typeface="Times New Roman"/>
                  <a:cs typeface="Times New Roman"/>
                </a:rPr>
                <a:t>a</a:t>
              </a:r>
              <a:r>
                <a:rPr sz="1600" b="1" spc="-5" dirty="0">
                  <a:latin typeface="Times New Roman"/>
                  <a:cs typeface="Times New Roman"/>
                </a:rPr>
                <a:t>lar</a:t>
              </a:r>
              <a:r>
                <a:rPr sz="1600" b="1" spc="-10" dirty="0">
                  <a:latin typeface="Times New Roman"/>
                  <a:cs typeface="Times New Roman"/>
                </a:rPr>
                <a:t>y</a:t>
              </a:r>
              <a:r>
                <a:rPr sz="1600" b="1" spc="-5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grpSp>
          <p:nvGrpSpPr>
            <p:cNvPr id="38" name="object 43"/>
            <p:cNvGrpSpPr/>
            <p:nvPr/>
          </p:nvGrpSpPr>
          <p:grpSpPr>
            <a:xfrm>
              <a:off x="7949819" y="3526504"/>
              <a:ext cx="923925" cy="355600"/>
              <a:chOff x="6396037" y="3500437"/>
              <a:chExt cx="923925" cy="355600"/>
            </a:xfrm>
          </p:grpSpPr>
          <p:sp>
            <p:nvSpPr>
              <p:cNvPr id="69" name="object 44"/>
              <p:cNvSpPr/>
              <p:nvPr/>
            </p:nvSpPr>
            <p:spPr>
              <a:xfrm>
                <a:off x="6400800" y="3505200"/>
                <a:ext cx="914400" cy="346075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46075">
                    <a:moveTo>
                      <a:pt x="914400" y="0"/>
                    </a:moveTo>
                    <a:lnTo>
                      <a:pt x="0" y="0"/>
                    </a:lnTo>
                    <a:lnTo>
                      <a:pt x="0" y="345948"/>
                    </a:lnTo>
                    <a:lnTo>
                      <a:pt x="914400" y="345948"/>
                    </a:lnTo>
                    <a:lnTo>
                      <a:pt x="9144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0" name="object 45"/>
              <p:cNvSpPr/>
              <p:nvPr/>
            </p:nvSpPr>
            <p:spPr>
              <a:xfrm>
                <a:off x="6400800" y="3505200"/>
                <a:ext cx="914400" cy="346075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46075">
                    <a:moveTo>
                      <a:pt x="0" y="345948"/>
                    </a:moveTo>
                    <a:lnTo>
                      <a:pt x="914400" y="345948"/>
                    </a:lnTo>
                    <a:lnTo>
                      <a:pt x="914400" y="0"/>
                    </a:lnTo>
                    <a:lnTo>
                      <a:pt x="0" y="0"/>
                    </a:lnTo>
                    <a:lnTo>
                      <a:pt x="0" y="345948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9" name="object 46"/>
            <p:cNvSpPr txBox="1"/>
            <p:nvPr/>
          </p:nvSpPr>
          <p:spPr>
            <a:xfrm>
              <a:off x="8005064" y="3528822"/>
              <a:ext cx="86868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studen</a:t>
              </a:r>
              <a:r>
                <a:rPr sz="1600" b="1" spc="-20" dirty="0">
                  <a:latin typeface="Times New Roman"/>
                  <a:cs typeface="Times New Roman"/>
                </a:rPr>
                <a:t>t</a:t>
              </a:r>
              <a:r>
                <a:rPr sz="1600" b="1" spc="-5" dirty="0">
                  <a:latin typeface="Microsoft JhengHei"/>
                  <a:cs typeface="Microsoft JhengHei"/>
                </a:rPr>
                <a:t>？</a:t>
              </a:r>
              <a:endParaRPr sz="1600" dirty="0">
                <a:latin typeface="Microsoft JhengHei"/>
                <a:cs typeface="Microsoft JhengHei"/>
              </a:endParaRPr>
            </a:p>
          </p:txBody>
        </p:sp>
        <p:sp>
          <p:nvSpPr>
            <p:cNvPr id="40" name="object 47"/>
            <p:cNvSpPr/>
            <p:nvPr/>
          </p:nvSpPr>
          <p:spPr>
            <a:xfrm>
              <a:off x="7925561" y="2972561"/>
              <a:ext cx="2133600" cy="1371600"/>
            </a:xfrm>
            <a:custGeom>
              <a:avLst/>
              <a:gdLst/>
              <a:ahLst/>
              <a:cxnLst/>
              <a:rect l="l" t="t" r="r" b="b"/>
              <a:pathLst>
                <a:path w="2133600" h="1371600">
                  <a:moveTo>
                    <a:pt x="1142999" y="0"/>
                  </a:moveTo>
                  <a:lnTo>
                    <a:pt x="537971" y="539496"/>
                  </a:lnTo>
                </a:path>
                <a:path w="2133600" h="1371600">
                  <a:moveTo>
                    <a:pt x="1142999" y="0"/>
                  </a:moveTo>
                  <a:lnTo>
                    <a:pt x="1371599" y="533400"/>
                  </a:lnTo>
                </a:path>
                <a:path w="2133600" h="1371600">
                  <a:moveTo>
                    <a:pt x="1141476" y="3048"/>
                  </a:moveTo>
                  <a:lnTo>
                    <a:pt x="2133599" y="533400"/>
                  </a:lnTo>
                </a:path>
                <a:path w="2133600" h="1371600">
                  <a:moveTo>
                    <a:pt x="457199" y="838200"/>
                  </a:moveTo>
                  <a:lnTo>
                    <a:pt x="0" y="1371600"/>
                  </a:lnTo>
                </a:path>
                <a:path w="2133600" h="1371600">
                  <a:moveTo>
                    <a:pt x="454152" y="822960"/>
                  </a:moveTo>
                  <a:lnTo>
                    <a:pt x="1066799" y="1371600"/>
                  </a:lnTo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8"/>
            <p:cNvSpPr txBox="1"/>
            <p:nvPr/>
          </p:nvSpPr>
          <p:spPr>
            <a:xfrm>
              <a:off x="8005064" y="4064254"/>
              <a:ext cx="18796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no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42" name="object 49"/>
            <p:cNvSpPr txBox="1"/>
            <p:nvPr/>
          </p:nvSpPr>
          <p:spPr>
            <a:xfrm>
              <a:off x="8462518" y="3149549"/>
              <a:ext cx="31496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dirty="0">
                  <a:latin typeface="Times New Roman"/>
                  <a:cs typeface="Times New Roman"/>
                </a:rPr>
                <a:t>high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43" name="object 50"/>
            <p:cNvSpPr txBox="1"/>
            <p:nvPr/>
          </p:nvSpPr>
          <p:spPr>
            <a:xfrm>
              <a:off x="9529699" y="3149549"/>
              <a:ext cx="25463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dirty="0">
                  <a:latin typeface="Times New Roman"/>
                  <a:cs typeface="Times New Roman"/>
                </a:rPr>
                <a:t>low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44" name="object 51"/>
            <p:cNvSpPr txBox="1"/>
            <p:nvPr/>
          </p:nvSpPr>
          <p:spPr>
            <a:xfrm>
              <a:off x="8920099" y="3226053"/>
              <a:ext cx="47180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10" dirty="0">
                  <a:latin typeface="Times New Roman"/>
                  <a:cs typeface="Times New Roman"/>
                </a:rPr>
                <a:t>middle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45" name="object 52"/>
            <p:cNvSpPr txBox="1"/>
            <p:nvPr/>
          </p:nvSpPr>
          <p:spPr>
            <a:xfrm>
              <a:off x="7467600" y="4343387"/>
              <a:ext cx="914400" cy="264160"/>
            </a:xfrm>
            <a:prstGeom prst="rect">
              <a:avLst/>
            </a:prstGeom>
            <a:solidFill>
              <a:srgbClr val="66FFFF"/>
            </a:solidFill>
            <a:ln w="9144">
              <a:solidFill>
                <a:srgbClr val="000000"/>
              </a:solidFill>
            </a:ln>
          </p:spPr>
          <p:txBody>
            <a:bodyPr vert="horz" wrap="square" lIns="0" tIns="11430" rIns="0" bIns="0" rtlCol="0">
              <a:spAutoFit/>
            </a:bodyPr>
            <a:lstStyle/>
            <a:p>
              <a:pPr marL="92075">
                <a:spcBef>
                  <a:spcPts val="90"/>
                </a:spcBef>
              </a:pPr>
              <a:r>
                <a:rPr sz="1600" b="1" spc="-20" dirty="0">
                  <a:latin typeface="Times New Roman"/>
                  <a:cs typeface="Times New Roman"/>
                </a:rPr>
                <a:t>credit</a:t>
              </a:r>
              <a:r>
                <a:rPr sz="1600" b="1" spc="-20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sp>
          <p:nvSpPr>
            <p:cNvPr id="46" name="object 53"/>
            <p:cNvSpPr txBox="1"/>
            <p:nvPr/>
          </p:nvSpPr>
          <p:spPr>
            <a:xfrm>
              <a:off x="7547864" y="4903089"/>
              <a:ext cx="18669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ok</a:t>
              </a:r>
              <a:endParaRPr sz="1200">
                <a:latin typeface="Times New Roman"/>
                <a:cs typeface="Times New Roman"/>
              </a:endParaRPr>
            </a:p>
          </p:txBody>
        </p:sp>
        <p:grpSp>
          <p:nvGrpSpPr>
            <p:cNvPr id="47" name="object 54"/>
            <p:cNvGrpSpPr/>
            <p:nvPr/>
          </p:nvGrpSpPr>
          <p:grpSpPr>
            <a:xfrm>
              <a:off x="7471918" y="4663185"/>
              <a:ext cx="921385" cy="567690"/>
              <a:chOff x="5947917" y="4663185"/>
              <a:chExt cx="921385" cy="567690"/>
            </a:xfrm>
          </p:grpSpPr>
          <p:sp>
            <p:nvSpPr>
              <p:cNvPr id="67" name="object 55"/>
              <p:cNvSpPr/>
              <p:nvPr/>
            </p:nvSpPr>
            <p:spPr>
              <a:xfrm>
                <a:off x="5958077" y="4700777"/>
                <a:ext cx="364490" cy="520065"/>
              </a:xfrm>
              <a:custGeom>
                <a:avLst/>
                <a:gdLst/>
                <a:ahLst/>
                <a:cxnLst/>
                <a:rect l="l" t="t" r="r" b="b"/>
                <a:pathLst>
                  <a:path w="364489" h="520064">
                    <a:moveTo>
                      <a:pt x="364236" y="0"/>
                    </a:moveTo>
                    <a:lnTo>
                      <a:pt x="0" y="519684"/>
                    </a:lnTo>
                  </a:path>
                </a:pathLst>
              </a:custGeom>
              <a:ln w="1981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8" name="object 56"/>
              <p:cNvSpPr/>
              <p:nvPr/>
            </p:nvSpPr>
            <p:spPr>
              <a:xfrm>
                <a:off x="6355841" y="4673345"/>
                <a:ext cx="502920" cy="509270"/>
              </a:xfrm>
              <a:custGeom>
                <a:avLst/>
                <a:gdLst/>
                <a:ahLst/>
                <a:cxnLst/>
                <a:rect l="l" t="t" r="r" b="b"/>
                <a:pathLst>
                  <a:path w="502920" h="509270">
                    <a:moveTo>
                      <a:pt x="0" y="0"/>
                    </a:moveTo>
                    <a:lnTo>
                      <a:pt x="502919" y="509015"/>
                    </a:lnTo>
                  </a:path>
                </a:pathLst>
              </a:custGeom>
              <a:ln w="19812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49" name="object 57"/>
            <p:cNvSpPr txBox="1"/>
            <p:nvPr/>
          </p:nvSpPr>
          <p:spPr>
            <a:xfrm>
              <a:off x="7010400" y="5181601"/>
              <a:ext cx="914400" cy="288925"/>
            </a:xfrm>
            <a:prstGeom prst="rect">
              <a:avLst/>
            </a:prstGeom>
            <a:solidFill>
              <a:srgbClr val="66FFFF"/>
            </a:solidFill>
            <a:ln w="9144">
              <a:solidFill>
                <a:srgbClr val="000000"/>
              </a:solidFill>
            </a:ln>
          </p:spPr>
          <p:txBody>
            <a:bodyPr vert="horz" wrap="square" lIns="0" tIns="36195" rIns="0" bIns="0" rtlCol="0">
              <a:spAutoFit/>
            </a:bodyPr>
            <a:lstStyle/>
            <a:p>
              <a:pPr marL="92075">
                <a:spcBef>
                  <a:spcPts val="28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age</a:t>
              </a:r>
              <a:r>
                <a:rPr sz="1600" b="1" spc="-5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grpSp>
          <p:nvGrpSpPr>
            <p:cNvPr id="50" name="object 58"/>
            <p:cNvGrpSpPr/>
            <p:nvPr/>
          </p:nvGrpSpPr>
          <p:grpSpPr>
            <a:xfrm>
              <a:off x="6700838" y="5507483"/>
              <a:ext cx="1914525" cy="898525"/>
              <a:chOff x="5176837" y="5507482"/>
              <a:chExt cx="1914525" cy="898525"/>
            </a:xfrm>
          </p:grpSpPr>
          <p:sp>
            <p:nvSpPr>
              <p:cNvPr id="62" name="object 59"/>
              <p:cNvSpPr/>
              <p:nvPr/>
            </p:nvSpPr>
            <p:spPr>
              <a:xfrm>
                <a:off x="5639562" y="5517642"/>
                <a:ext cx="762000" cy="579120"/>
              </a:xfrm>
              <a:custGeom>
                <a:avLst/>
                <a:gdLst/>
                <a:ahLst/>
                <a:cxnLst/>
                <a:rect l="l" t="t" r="r" b="b"/>
                <a:pathLst>
                  <a:path w="762000" h="579120">
                    <a:moveTo>
                      <a:pt x="249936" y="16764"/>
                    </a:moveTo>
                    <a:lnTo>
                      <a:pt x="0" y="502920"/>
                    </a:lnTo>
                  </a:path>
                  <a:path w="762000" h="579120">
                    <a:moveTo>
                      <a:pt x="306324" y="0"/>
                    </a:moveTo>
                    <a:lnTo>
                      <a:pt x="762000" y="579120"/>
                    </a:lnTo>
                  </a:path>
                </a:pathLst>
              </a:custGeom>
              <a:ln w="19812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3" name="object 60"/>
              <p:cNvSpPr/>
              <p:nvPr/>
            </p:nvSpPr>
            <p:spPr>
              <a:xfrm>
                <a:off x="5181600" y="6019800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457200" y="0"/>
                    </a:moveTo>
                    <a:lnTo>
                      <a:pt x="389636" y="2070"/>
                    </a:lnTo>
                    <a:lnTo>
                      <a:pt x="325120" y="8064"/>
                    </a:lnTo>
                    <a:lnTo>
                      <a:pt x="264413" y="17703"/>
                    </a:lnTo>
                    <a:lnTo>
                      <a:pt x="208279" y="30695"/>
                    </a:lnTo>
                    <a:lnTo>
                      <a:pt x="157225" y="46723"/>
                    </a:lnTo>
                    <a:lnTo>
                      <a:pt x="112140" y="65519"/>
                    </a:lnTo>
                    <a:lnTo>
                      <a:pt x="73660" y="86766"/>
                    </a:lnTo>
                    <a:lnTo>
                      <a:pt x="42545" y="110185"/>
                    </a:lnTo>
                    <a:lnTo>
                      <a:pt x="4952" y="162344"/>
                    </a:lnTo>
                    <a:lnTo>
                      <a:pt x="0" y="190500"/>
                    </a:lnTo>
                    <a:lnTo>
                      <a:pt x="4952" y="218643"/>
                    </a:lnTo>
                    <a:lnTo>
                      <a:pt x="42545" y="270802"/>
                    </a:lnTo>
                    <a:lnTo>
                      <a:pt x="73660" y="294220"/>
                    </a:lnTo>
                    <a:lnTo>
                      <a:pt x="112140" y="315480"/>
                    </a:lnTo>
                    <a:lnTo>
                      <a:pt x="157225" y="334276"/>
                    </a:lnTo>
                    <a:lnTo>
                      <a:pt x="208279" y="350304"/>
                    </a:lnTo>
                    <a:lnTo>
                      <a:pt x="264413" y="363296"/>
                    </a:lnTo>
                    <a:lnTo>
                      <a:pt x="325120" y="372935"/>
                    </a:lnTo>
                    <a:lnTo>
                      <a:pt x="389636" y="378929"/>
                    </a:lnTo>
                    <a:lnTo>
                      <a:pt x="457200" y="381000"/>
                    </a:lnTo>
                    <a:lnTo>
                      <a:pt x="524763" y="378929"/>
                    </a:lnTo>
                    <a:lnTo>
                      <a:pt x="589279" y="372935"/>
                    </a:lnTo>
                    <a:lnTo>
                      <a:pt x="649986" y="363296"/>
                    </a:lnTo>
                    <a:lnTo>
                      <a:pt x="706120" y="350304"/>
                    </a:lnTo>
                    <a:lnTo>
                      <a:pt x="757174" y="334276"/>
                    </a:lnTo>
                    <a:lnTo>
                      <a:pt x="802259" y="315480"/>
                    </a:lnTo>
                    <a:lnTo>
                      <a:pt x="840739" y="294220"/>
                    </a:lnTo>
                    <a:lnTo>
                      <a:pt x="871854" y="270802"/>
                    </a:lnTo>
                    <a:lnTo>
                      <a:pt x="909447" y="218643"/>
                    </a:lnTo>
                    <a:lnTo>
                      <a:pt x="914400" y="190500"/>
                    </a:lnTo>
                    <a:lnTo>
                      <a:pt x="909447" y="162344"/>
                    </a:lnTo>
                    <a:lnTo>
                      <a:pt x="871854" y="110185"/>
                    </a:lnTo>
                    <a:lnTo>
                      <a:pt x="840739" y="86766"/>
                    </a:lnTo>
                    <a:lnTo>
                      <a:pt x="802259" y="65519"/>
                    </a:lnTo>
                    <a:lnTo>
                      <a:pt x="757174" y="46723"/>
                    </a:lnTo>
                    <a:lnTo>
                      <a:pt x="706120" y="30695"/>
                    </a:lnTo>
                    <a:lnTo>
                      <a:pt x="649986" y="17703"/>
                    </a:lnTo>
                    <a:lnTo>
                      <a:pt x="589279" y="8064"/>
                    </a:lnTo>
                    <a:lnTo>
                      <a:pt x="524763" y="2070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4" name="object 61"/>
              <p:cNvSpPr/>
              <p:nvPr/>
            </p:nvSpPr>
            <p:spPr>
              <a:xfrm>
                <a:off x="5181600" y="6019800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0" y="190500"/>
                    </a:moveTo>
                    <a:lnTo>
                      <a:pt x="19303" y="135483"/>
                    </a:lnTo>
                    <a:lnTo>
                      <a:pt x="73660" y="86766"/>
                    </a:lnTo>
                    <a:lnTo>
                      <a:pt x="112140" y="65519"/>
                    </a:lnTo>
                    <a:lnTo>
                      <a:pt x="157225" y="46723"/>
                    </a:lnTo>
                    <a:lnTo>
                      <a:pt x="208279" y="30695"/>
                    </a:lnTo>
                    <a:lnTo>
                      <a:pt x="264413" y="17703"/>
                    </a:lnTo>
                    <a:lnTo>
                      <a:pt x="325120" y="8064"/>
                    </a:lnTo>
                    <a:lnTo>
                      <a:pt x="389636" y="2070"/>
                    </a:lnTo>
                    <a:lnTo>
                      <a:pt x="457200" y="0"/>
                    </a:lnTo>
                    <a:lnTo>
                      <a:pt x="524763" y="2070"/>
                    </a:lnTo>
                    <a:lnTo>
                      <a:pt x="589279" y="8064"/>
                    </a:lnTo>
                    <a:lnTo>
                      <a:pt x="649986" y="17703"/>
                    </a:lnTo>
                    <a:lnTo>
                      <a:pt x="706120" y="30695"/>
                    </a:lnTo>
                    <a:lnTo>
                      <a:pt x="757174" y="46723"/>
                    </a:lnTo>
                    <a:lnTo>
                      <a:pt x="802259" y="65519"/>
                    </a:lnTo>
                    <a:lnTo>
                      <a:pt x="840739" y="86766"/>
                    </a:lnTo>
                    <a:lnTo>
                      <a:pt x="871854" y="110185"/>
                    </a:lnTo>
                    <a:lnTo>
                      <a:pt x="909447" y="162344"/>
                    </a:lnTo>
                    <a:lnTo>
                      <a:pt x="914400" y="190500"/>
                    </a:lnTo>
                    <a:lnTo>
                      <a:pt x="909447" y="218643"/>
                    </a:lnTo>
                    <a:lnTo>
                      <a:pt x="871854" y="270802"/>
                    </a:lnTo>
                    <a:lnTo>
                      <a:pt x="840739" y="294220"/>
                    </a:lnTo>
                    <a:lnTo>
                      <a:pt x="802259" y="315480"/>
                    </a:lnTo>
                    <a:lnTo>
                      <a:pt x="757174" y="334276"/>
                    </a:lnTo>
                    <a:lnTo>
                      <a:pt x="706120" y="350304"/>
                    </a:lnTo>
                    <a:lnTo>
                      <a:pt x="649986" y="363296"/>
                    </a:lnTo>
                    <a:lnTo>
                      <a:pt x="589279" y="372935"/>
                    </a:lnTo>
                    <a:lnTo>
                      <a:pt x="524763" y="378929"/>
                    </a:lnTo>
                    <a:lnTo>
                      <a:pt x="457200" y="381000"/>
                    </a:lnTo>
                    <a:lnTo>
                      <a:pt x="389636" y="378929"/>
                    </a:lnTo>
                    <a:lnTo>
                      <a:pt x="325120" y="372935"/>
                    </a:lnTo>
                    <a:lnTo>
                      <a:pt x="264413" y="363296"/>
                    </a:lnTo>
                    <a:lnTo>
                      <a:pt x="208279" y="350304"/>
                    </a:lnTo>
                    <a:lnTo>
                      <a:pt x="157225" y="334276"/>
                    </a:lnTo>
                    <a:lnTo>
                      <a:pt x="112140" y="315480"/>
                    </a:lnTo>
                    <a:lnTo>
                      <a:pt x="73660" y="294220"/>
                    </a:lnTo>
                    <a:lnTo>
                      <a:pt x="42545" y="270802"/>
                    </a:lnTo>
                    <a:lnTo>
                      <a:pt x="4952" y="218643"/>
                    </a:lnTo>
                    <a:lnTo>
                      <a:pt x="0" y="19050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5" name="object 62"/>
              <p:cNvSpPr/>
              <p:nvPr/>
            </p:nvSpPr>
            <p:spPr>
              <a:xfrm>
                <a:off x="6172200" y="6019800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457200" y="0"/>
                    </a:moveTo>
                    <a:lnTo>
                      <a:pt x="389635" y="2070"/>
                    </a:lnTo>
                    <a:lnTo>
                      <a:pt x="325120" y="8064"/>
                    </a:lnTo>
                    <a:lnTo>
                      <a:pt x="264413" y="17703"/>
                    </a:lnTo>
                    <a:lnTo>
                      <a:pt x="208279" y="30695"/>
                    </a:lnTo>
                    <a:lnTo>
                      <a:pt x="157225" y="46723"/>
                    </a:lnTo>
                    <a:lnTo>
                      <a:pt x="112140" y="65519"/>
                    </a:lnTo>
                    <a:lnTo>
                      <a:pt x="73660" y="86766"/>
                    </a:lnTo>
                    <a:lnTo>
                      <a:pt x="42545" y="110185"/>
                    </a:lnTo>
                    <a:lnTo>
                      <a:pt x="4952" y="162344"/>
                    </a:lnTo>
                    <a:lnTo>
                      <a:pt x="0" y="190500"/>
                    </a:lnTo>
                    <a:lnTo>
                      <a:pt x="4952" y="218643"/>
                    </a:lnTo>
                    <a:lnTo>
                      <a:pt x="42545" y="270802"/>
                    </a:lnTo>
                    <a:lnTo>
                      <a:pt x="73660" y="294220"/>
                    </a:lnTo>
                    <a:lnTo>
                      <a:pt x="112140" y="315480"/>
                    </a:lnTo>
                    <a:lnTo>
                      <a:pt x="157225" y="334276"/>
                    </a:lnTo>
                    <a:lnTo>
                      <a:pt x="208279" y="350304"/>
                    </a:lnTo>
                    <a:lnTo>
                      <a:pt x="264413" y="363296"/>
                    </a:lnTo>
                    <a:lnTo>
                      <a:pt x="325120" y="372935"/>
                    </a:lnTo>
                    <a:lnTo>
                      <a:pt x="389635" y="378929"/>
                    </a:lnTo>
                    <a:lnTo>
                      <a:pt x="457200" y="381000"/>
                    </a:lnTo>
                    <a:lnTo>
                      <a:pt x="524764" y="378929"/>
                    </a:lnTo>
                    <a:lnTo>
                      <a:pt x="589279" y="372935"/>
                    </a:lnTo>
                    <a:lnTo>
                      <a:pt x="649985" y="363296"/>
                    </a:lnTo>
                    <a:lnTo>
                      <a:pt x="706120" y="350304"/>
                    </a:lnTo>
                    <a:lnTo>
                      <a:pt x="757174" y="334276"/>
                    </a:lnTo>
                    <a:lnTo>
                      <a:pt x="802258" y="315480"/>
                    </a:lnTo>
                    <a:lnTo>
                      <a:pt x="840740" y="294220"/>
                    </a:lnTo>
                    <a:lnTo>
                      <a:pt x="871854" y="270802"/>
                    </a:lnTo>
                    <a:lnTo>
                      <a:pt x="909447" y="218643"/>
                    </a:lnTo>
                    <a:lnTo>
                      <a:pt x="914400" y="190500"/>
                    </a:lnTo>
                    <a:lnTo>
                      <a:pt x="909447" y="162344"/>
                    </a:lnTo>
                    <a:lnTo>
                      <a:pt x="871854" y="110185"/>
                    </a:lnTo>
                    <a:lnTo>
                      <a:pt x="840740" y="86766"/>
                    </a:lnTo>
                    <a:lnTo>
                      <a:pt x="802258" y="65519"/>
                    </a:lnTo>
                    <a:lnTo>
                      <a:pt x="757174" y="46723"/>
                    </a:lnTo>
                    <a:lnTo>
                      <a:pt x="706120" y="30695"/>
                    </a:lnTo>
                    <a:lnTo>
                      <a:pt x="649985" y="17703"/>
                    </a:lnTo>
                    <a:lnTo>
                      <a:pt x="589279" y="8064"/>
                    </a:lnTo>
                    <a:lnTo>
                      <a:pt x="524764" y="2070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6" name="object 63"/>
              <p:cNvSpPr/>
              <p:nvPr/>
            </p:nvSpPr>
            <p:spPr>
              <a:xfrm>
                <a:off x="6172200" y="6019800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0" y="190500"/>
                    </a:moveTo>
                    <a:lnTo>
                      <a:pt x="19303" y="135483"/>
                    </a:lnTo>
                    <a:lnTo>
                      <a:pt x="73660" y="86766"/>
                    </a:lnTo>
                    <a:lnTo>
                      <a:pt x="112140" y="65519"/>
                    </a:lnTo>
                    <a:lnTo>
                      <a:pt x="157225" y="46723"/>
                    </a:lnTo>
                    <a:lnTo>
                      <a:pt x="208279" y="30695"/>
                    </a:lnTo>
                    <a:lnTo>
                      <a:pt x="264413" y="17703"/>
                    </a:lnTo>
                    <a:lnTo>
                      <a:pt x="325120" y="8064"/>
                    </a:lnTo>
                    <a:lnTo>
                      <a:pt x="389635" y="2070"/>
                    </a:lnTo>
                    <a:lnTo>
                      <a:pt x="457200" y="0"/>
                    </a:lnTo>
                    <a:lnTo>
                      <a:pt x="524764" y="2070"/>
                    </a:lnTo>
                    <a:lnTo>
                      <a:pt x="589279" y="8064"/>
                    </a:lnTo>
                    <a:lnTo>
                      <a:pt x="649985" y="17703"/>
                    </a:lnTo>
                    <a:lnTo>
                      <a:pt x="706120" y="30695"/>
                    </a:lnTo>
                    <a:lnTo>
                      <a:pt x="757174" y="46723"/>
                    </a:lnTo>
                    <a:lnTo>
                      <a:pt x="802258" y="65519"/>
                    </a:lnTo>
                    <a:lnTo>
                      <a:pt x="840740" y="86766"/>
                    </a:lnTo>
                    <a:lnTo>
                      <a:pt x="871854" y="110185"/>
                    </a:lnTo>
                    <a:lnTo>
                      <a:pt x="909447" y="162344"/>
                    </a:lnTo>
                    <a:lnTo>
                      <a:pt x="914400" y="190500"/>
                    </a:lnTo>
                    <a:lnTo>
                      <a:pt x="909447" y="218643"/>
                    </a:lnTo>
                    <a:lnTo>
                      <a:pt x="871854" y="270802"/>
                    </a:lnTo>
                    <a:lnTo>
                      <a:pt x="840740" y="294220"/>
                    </a:lnTo>
                    <a:lnTo>
                      <a:pt x="802258" y="315480"/>
                    </a:lnTo>
                    <a:lnTo>
                      <a:pt x="757174" y="334276"/>
                    </a:lnTo>
                    <a:lnTo>
                      <a:pt x="706120" y="350304"/>
                    </a:lnTo>
                    <a:lnTo>
                      <a:pt x="649985" y="363296"/>
                    </a:lnTo>
                    <a:lnTo>
                      <a:pt x="589279" y="372935"/>
                    </a:lnTo>
                    <a:lnTo>
                      <a:pt x="524764" y="378929"/>
                    </a:lnTo>
                    <a:lnTo>
                      <a:pt x="457200" y="381000"/>
                    </a:lnTo>
                    <a:lnTo>
                      <a:pt x="389635" y="378929"/>
                    </a:lnTo>
                    <a:lnTo>
                      <a:pt x="325120" y="372935"/>
                    </a:lnTo>
                    <a:lnTo>
                      <a:pt x="264413" y="363296"/>
                    </a:lnTo>
                    <a:lnTo>
                      <a:pt x="208279" y="350304"/>
                    </a:lnTo>
                    <a:lnTo>
                      <a:pt x="157225" y="334276"/>
                    </a:lnTo>
                    <a:lnTo>
                      <a:pt x="112140" y="315480"/>
                    </a:lnTo>
                    <a:lnTo>
                      <a:pt x="73660" y="294220"/>
                    </a:lnTo>
                    <a:lnTo>
                      <a:pt x="42545" y="270802"/>
                    </a:lnTo>
                    <a:lnTo>
                      <a:pt x="4952" y="218643"/>
                    </a:lnTo>
                    <a:lnTo>
                      <a:pt x="0" y="19050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51" name="object 64"/>
            <p:cNvSpPr txBox="1"/>
            <p:nvPr/>
          </p:nvSpPr>
          <p:spPr>
            <a:xfrm>
              <a:off x="7776465" y="5742838"/>
              <a:ext cx="473709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20" dirty="0">
                  <a:latin typeface="Times New Roman"/>
                  <a:cs typeface="Times New Roman"/>
                </a:rPr>
                <a:t>m</a:t>
              </a:r>
              <a:r>
                <a:rPr sz="1200" b="1" spc="-5" dirty="0">
                  <a:latin typeface="Times New Roman"/>
                  <a:cs typeface="Times New Roman"/>
                </a:rPr>
                <a:t>i</a:t>
              </a:r>
              <a:r>
                <a:rPr sz="1200" b="1" dirty="0">
                  <a:latin typeface="Times New Roman"/>
                  <a:cs typeface="Times New Roman"/>
                </a:rPr>
                <a:t>d</a:t>
              </a:r>
              <a:r>
                <a:rPr sz="1200" b="1" spc="-5" dirty="0">
                  <a:latin typeface="Times New Roman"/>
                  <a:cs typeface="Times New Roman"/>
                </a:rPr>
                <a:t>d</a:t>
              </a:r>
              <a:r>
                <a:rPr sz="1200" b="1" dirty="0">
                  <a:latin typeface="Times New Roman"/>
                  <a:cs typeface="Times New Roman"/>
                </a:rPr>
                <a:t>le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52" name="object 65"/>
            <p:cNvSpPr txBox="1"/>
            <p:nvPr/>
          </p:nvSpPr>
          <p:spPr>
            <a:xfrm>
              <a:off x="8005064" y="6067450"/>
              <a:ext cx="37465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sp>
          <p:nvSpPr>
            <p:cNvPr id="53" name="object 66"/>
            <p:cNvSpPr txBox="1"/>
            <p:nvPr/>
          </p:nvSpPr>
          <p:spPr>
            <a:xfrm>
              <a:off x="6938010" y="5742839"/>
              <a:ext cx="352425" cy="846455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R="20320" algn="r">
                <a:spcBef>
                  <a:spcPts val="100"/>
                </a:spcBef>
              </a:pPr>
              <a:r>
                <a:rPr sz="1200" b="1" dirty="0">
                  <a:latin typeface="Microsoft JhengHei"/>
                  <a:cs typeface="Microsoft JhengHei"/>
                </a:rPr>
                <a:t>y</a:t>
              </a:r>
              <a:endParaRPr sz="1200">
                <a:latin typeface="Microsoft JhengHei"/>
                <a:cs typeface="Microsoft JhengHei"/>
              </a:endParaRPr>
            </a:p>
            <a:p>
              <a:pPr marL="12700" marR="5080">
                <a:spcBef>
                  <a:spcPts val="1180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Not  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54" name="object 67"/>
            <p:cNvGrpSpPr/>
            <p:nvPr/>
          </p:nvGrpSpPr>
          <p:grpSpPr>
            <a:xfrm>
              <a:off x="8607553" y="4309872"/>
              <a:ext cx="923925" cy="390525"/>
              <a:chOff x="7083552" y="4309871"/>
              <a:chExt cx="923925" cy="390525"/>
            </a:xfrm>
          </p:grpSpPr>
          <p:sp>
            <p:nvSpPr>
              <p:cNvPr id="60" name="object 68"/>
              <p:cNvSpPr/>
              <p:nvPr/>
            </p:nvSpPr>
            <p:spPr>
              <a:xfrm>
                <a:off x="7088124" y="4314443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457200" y="0"/>
                    </a:moveTo>
                    <a:lnTo>
                      <a:pt x="389635" y="2031"/>
                    </a:lnTo>
                    <a:lnTo>
                      <a:pt x="325120" y="8127"/>
                    </a:lnTo>
                    <a:lnTo>
                      <a:pt x="264414" y="17652"/>
                    </a:lnTo>
                    <a:lnTo>
                      <a:pt x="208279" y="30733"/>
                    </a:lnTo>
                    <a:lnTo>
                      <a:pt x="157225" y="46735"/>
                    </a:lnTo>
                    <a:lnTo>
                      <a:pt x="112141" y="65531"/>
                    </a:lnTo>
                    <a:lnTo>
                      <a:pt x="73659" y="86740"/>
                    </a:lnTo>
                    <a:lnTo>
                      <a:pt x="42545" y="110235"/>
                    </a:lnTo>
                    <a:lnTo>
                      <a:pt x="4952" y="162305"/>
                    </a:lnTo>
                    <a:lnTo>
                      <a:pt x="0" y="190499"/>
                    </a:lnTo>
                    <a:lnTo>
                      <a:pt x="4952" y="218693"/>
                    </a:lnTo>
                    <a:lnTo>
                      <a:pt x="42545" y="270763"/>
                    </a:lnTo>
                    <a:lnTo>
                      <a:pt x="73659" y="294258"/>
                    </a:lnTo>
                    <a:lnTo>
                      <a:pt x="112141" y="315467"/>
                    </a:lnTo>
                    <a:lnTo>
                      <a:pt x="157225" y="334263"/>
                    </a:lnTo>
                    <a:lnTo>
                      <a:pt x="208279" y="350265"/>
                    </a:lnTo>
                    <a:lnTo>
                      <a:pt x="264414" y="363346"/>
                    </a:lnTo>
                    <a:lnTo>
                      <a:pt x="325120" y="372871"/>
                    </a:lnTo>
                    <a:lnTo>
                      <a:pt x="389635" y="378967"/>
                    </a:lnTo>
                    <a:lnTo>
                      <a:pt x="457200" y="380999"/>
                    </a:lnTo>
                    <a:lnTo>
                      <a:pt x="524764" y="378967"/>
                    </a:lnTo>
                    <a:lnTo>
                      <a:pt x="589279" y="372871"/>
                    </a:lnTo>
                    <a:lnTo>
                      <a:pt x="649985" y="363346"/>
                    </a:lnTo>
                    <a:lnTo>
                      <a:pt x="706120" y="350265"/>
                    </a:lnTo>
                    <a:lnTo>
                      <a:pt x="757174" y="334263"/>
                    </a:lnTo>
                    <a:lnTo>
                      <a:pt x="802258" y="315467"/>
                    </a:lnTo>
                    <a:lnTo>
                      <a:pt x="840740" y="294258"/>
                    </a:lnTo>
                    <a:lnTo>
                      <a:pt x="871854" y="270763"/>
                    </a:lnTo>
                    <a:lnTo>
                      <a:pt x="909447" y="218693"/>
                    </a:lnTo>
                    <a:lnTo>
                      <a:pt x="914400" y="190499"/>
                    </a:lnTo>
                    <a:lnTo>
                      <a:pt x="909447" y="162305"/>
                    </a:lnTo>
                    <a:lnTo>
                      <a:pt x="871854" y="110235"/>
                    </a:lnTo>
                    <a:lnTo>
                      <a:pt x="840740" y="86740"/>
                    </a:lnTo>
                    <a:lnTo>
                      <a:pt x="802258" y="65531"/>
                    </a:lnTo>
                    <a:lnTo>
                      <a:pt x="757174" y="46735"/>
                    </a:lnTo>
                    <a:lnTo>
                      <a:pt x="706120" y="30733"/>
                    </a:lnTo>
                    <a:lnTo>
                      <a:pt x="649985" y="17652"/>
                    </a:lnTo>
                    <a:lnTo>
                      <a:pt x="589279" y="8127"/>
                    </a:lnTo>
                    <a:lnTo>
                      <a:pt x="524764" y="2031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1" name="object 69"/>
              <p:cNvSpPr/>
              <p:nvPr/>
            </p:nvSpPr>
            <p:spPr>
              <a:xfrm>
                <a:off x="7088124" y="4314443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0" y="190499"/>
                    </a:moveTo>
                    <a:lnTo>
                      <a:pt x="19303" y="135508"/>
                    </a:lnTo>
                    <a:lnTo>
                      <a:pt x="73659" y="86740"/>
                    </a:lnTo>
                    <a:lnTo>
                      <a:pt x="112141" y="65531"/>
                    </a:lnTo>
                    <a:lnTo>
                      <a:pt x="157225" y="46735"/>
                    </a:lnTo>
                    <a:lnTo>
                      <a:pt x="208279" y="30733"/>
                    </a:lnTo>
                    <a:lnTo>
                      <a:pt x="264414" y="17652"/>
                    </a:lnTo>
                    <a:lnTo>
                      <a:pt x="325120" y="8127"/>
                    </a:lnTo>
                    <a:lnTo>
                      <a:pt x="389635" y="2031"/>
                    </a:lnTo>
                    <a:lnTo>
                      <a:pt x="457200" y="0"/>
                    </a:lnTo>
                    <a:lnTo>
                      <a:pt x="524764" y="2031"/>
                    </a:lnTo>
                    <a:lnTo>
                      <a:pt x="589279" y="8127"/>
                    </a:lnTo>
                    <a:lnTo>
                      <a:pt x="649985" y="17652"/>
                    </a:lnTo>
                    <a:lnTo>
                      <a:pt x="706120" y="30733"/>
                    </a:lnTo>
                    <a:lnTo>
                      <a:pt x="757174" y="46735"/>
                    </a:lnTo>
                    <a:lnTo>
                      <a:pt x="802258" y="65531"/>
                    </a:lnTo>
                    <a:lnTo>
                      <a:pt x="840740" y="86740"/>
                    </a:lnTo>
                    <a:lnTo>
                      <a:pt x="871854" y="110235"/>
                    </a:lnTo>
                    <a:lnTo>
                      <a:pt x="909447" y="162305"/>
                    </a:lnTo>
                    <a:lnTo>
                      <a:pt x="914400" y="190499"/>
                    </a:lnTo>
                    <a:lnTo>
                      <a:pt x="909447" y="218693"/>
                    </a:lnTo>
                    <a:lnTo>
                      <a:pt x="871854" y="270763"/>
                    </a:lnTo>
                    <a:lnTo>
                      <a:pt x="840740" y="294258"/>
                    </a:lnTo>
                    <a:lnTo>
                      <a:pt x="802258" y="315467"/>
                    </a:lnTo>
                    <a:lnTo>
                      <a:pt x="757174" y="334263"/>
                    </a:lnTo>
                    <a:lnTo>
                      <a:pt x="706120" y="350265"/>
                    </a:lnTo>
                    <a:lnTo>
                      <a:pt x="649985" y="363346"/>
                    </a:lnTo>
                    <a:lnTo>
                      <a:pt x="589279" y="372871"/>
                    </a:lnTo>
                    <a:lnTo>
                      <a:pt x="524764" y="378967"/>
                    </a:lnTo>
                    <a:lnTo>
                      <a:pt x="457200" y="380999"/>
                    </a:lnTo>
                    <a:lnTo>
                      <a:pt x="389635" y="378967"/>
                    </a:lnTo>
                    <a:lnTo>
                      <a:pt x="325120" y="372871"/>
                    </a:lnTo>
                    <a:lnTo>
                      <a:pt x="264414" y="363346"/>
                    </a:lnTo>
                    <a:lnTo>
                      <a:pt x="208279" y="350265"/>
                    </a:lnTo>
                    <a:lnTo>
                      <a:pt x="157225" y="334263"/>
                    </a:lnTo>
                    <a:lnTo>
                      <a:pt x="112141" y="315467"/>
                    </a:lnTo>
                    <a:lnTo>
                      <a:pt x="73659" y="294258"/>
                    </a:lnTo>
                    <a:lnTo>
                      <a:pt x="42545" y="270763"/>
                    </a:lnTo>
                    <a:lnTo>
                      <a:pt x="4952" y="218693"/>
                    </a:lnTo>
                    <a:lnTo>
                      <a:pt x="0" y="190499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55" name="object 70"/>
            <p:cNvSpPr txBox="1"/>
            <p:nvPr/>
          </p:nvSpPr>
          <p:spPr>
            <a:xfrm>
              <a:off x="8767698" y="3979206"/>
              <a:ext cx="502284" cy="649605"/>
            </a:xfrm>
            <a:prstGeom prst="rect">
              <a:avLst/>
            </a:prstGeom>
          </p:spPr>
          <p:txBody>
            <a:bodyPr vert="horz" wrap="square" lIns="0" tIns="97155" rIns="0" bIns="0" rtlCol="0">
              <a:spAutoFit/>
            </a:bodyPr>
            <a:lstStyle/>
            <a:p>
              <a:pPr marL="12700">
                <a:spcBef>
                  <a:spcPts val="765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yes</a:t>
              </a:r>
              <a:endParaRPr sz="1200">
                <a:latin typeface="Times New Roman"/>
                <a:cs typeface="Times New Roman"/>
              </a:endParaRPr>
            </a:p>
            <a:p>
              <a:pPr marL="166370">
                <a:spcBef>
                  <a:spcPts val="885"/>
                </a:spcBef>
              </a:pPr>
              <a:r>
                <a:rPr sz="1600" b="1" spc="-20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56" name="object 71"/>
            <p:cNvGrpSpPr/>
            <p:nvPr/>
          </p:nvGrpSpPr>
          <p:grpSpPr>
            <a:xfrm>
              <a:off x="8150353" y="5138929"/>
              <a:ext cx="923925" cy="390525"/>
              <a:chOff x="6626352" y="5138928"/>
              <a:chExt cx="923925" cy="390525"/>
            </a:xfrm>
          </p:grpSpPr>
          <p:sp>
            <p:nvSpPr>
              <p:cNvPr id="58" name="object 72"/>
              <p:cNvSpPr/>
              <p:nvPr/>
            </p:nvSpPr>
            <p:spPr>
              <a:xfrm>
                <a:off x="6630924" y="5143500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457200" y="0"/>
                    </a:moveTo>
                    <a:lnTo>
                      <a:pt x="389635" y="2031"/>
                    </a:lnTo>
                    <a:lnTo>
                      <a:pt x="325120" y="8127"/>
                    </a:lnTo>
                    <a:lnTo>
                      <a:pt x="264414" y="17652"/>
                    </a:lnTo>
                    <a:lnTo>
                      <a:pt x="208279" y="30733"/>
                    </a:lnTo>
                    <a:lnTo>
                      <a:pt x="157225" y="46736"/>
                    </a:lnTo>
                    <a:lnTo>
                      <a:pt x="112141" y="65531"/>
                    </a:lnTo>
                    <a:lnTo>
                      <a:pt x="73659" y="86741"/>
                    </a:lnTo>
                    <a:lnTo>
                      <a:pt x="42545" y="110236"/>
                    </a:lnTo>
                    <a:lnTo>
                      <a:pt x="4952" y="162306"/>
                    </a:lnTo>
                    <a:lnTo>
                      <a:pt x="0" y="190500"/>
                    </a:lnTo>
                    <a:lnTo>
                      <a:pt x="4952" y="218694"/>
                    </a:lnTo>
                    <a:lnTo>
                      <a:pt x="42545" y="270763"/>
                    </a:lnTo>
                    <a:lnTo>
                      <a:pt x="73659" y="294259"/>
                    </a:lnTo>
                    <a:lnTo>
                      <a:pt x="112141" y="315468"/>
                    </a:lnTo>
                    <a:lnTo>
                      <a:pt x="157225" y="334263"/>
                    </a:lnTo>
                    <a:lnTo>
                      <a:pt x="208279" y="350266"/>
                    </a:lnTo>
                    <a:lnTo>
                      <a:pt x="264414" y="363347"/>
                    </a:lnTo>
                    <a:lnTo>
                      <a:pt x="325120" y="372872"/>
                    </a:lnTo>
                    <a:lnTo>
                      <a:pt x="389635" y="378968"/>
                    </a:lnTo>
                    <a:lnTo>
                      <a:pt x="457200" y="381000"/>
                    </a:lnTo>
                    <a:lnTo>
                      <a:pt x="524764" y="378968"/>
                    </a:lnTo>
                    <a:lnTo>
                      <a:pt x="589279" y="372872"/>
                    </a:lnTo>
                    <a:lnTo>
                      <a:pt x="649985" y="363347"/>
                    </a:lnTo>
                    <a:lnTo>
                      <a:pt x="706120" y="350266"/>
                    </a:lnTo>
                    <a:lnTo>
                      <a:pt x="757174" y="334263"/>
                    </a:lnTo>
                    <a:lnTo>
                      <a:pt x="802258" y="315468"/>
                    </a:lnTo>
                    <a:lnTo>
                      <a:pt x="840740" y="294259"/>
                    </a:lnTo>
                    <a:lnTo>
                      <a:pt x="871854" y="270763"/>
                    </a:lnTo>
                    <a:lnTo>
                      <a:pt x="909447" y="218694"/>
                    </a:lnTo>
                    <a:lnTo>
                      <a:pt x="914400" y="190500"/>
                    </a:lnTo>
                    <a:lnTo>
                      <a:pt x="909447" y="162306"/>
                    </a:lnTo>
                    <a:lnTo>
                      <a:pt x="871854" y="110236"/>
                    </a:lnTo>
                    <a:lnTo>
                      <a:pt x="840740" y="86741"/>
                    </a:lnTo>
                    <a:lnTo>
                      <a:pt x="802258" y="65531"/>
                    </a:lnTo>
                    <a:lnTo>
                      <a:pt x="757174" y="46736"/>
                    </a:lnTo>
                    <a:lnTo>
                      <a:pt x="706120" y="30733"/>
                    </a:lnTo>
                    <a:lnTo>
                      <a:pt x="649985" y="17652"/>
                    </a:lnTo>
                    <a:lnTo>
                      <a:pt x="589279" y="8127"/>
                    </a:lnTo>
                    <a:lnTo>
                      <a:pt x="524764" y="2031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9" name="object 73"/>
              <p:cNvSpPr/>
              <p:nvPr/>
            </p:nvSpPr>
            <p:spPr>
              <a:xfrm>
                <a:off x="6630924" y="5143500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0" y="190500"/>
                    </a:moveTo>
                    <a:lnTo>
                      <a:pt x="19303" y="135509"/>
                    </a:lnTo>
                    <a:lnTo>
                      <a:pt x="73659" y="86741"/>
                    </a:lnTo>
                    <a:lnTo>
                      <a:pt x="112141" y="65531"/>
                    </a:lnTo>
                    <a:lnTo>
                      <a:pt x="157225" y="46736"/>
                    </a:lnTo>
                    <a:lnTo>
                      <a:pt x="208279" y="30733"/>
                    </a:lnTo>
                    <a:lnTo>
                      <a:pt x="264414" y="17652"/>
                    </a:lnTo>
                    <a:lnTo>
                      <a:pt x="325120" y="8127"/>
                    </a:lnTo>
                    <a:lnTo>
                      <a:pt x="389635" y="2031"/>
                    </a:lnTo>
                    <a:lnTo>
                      <a:pt x="457200" y="0"/>
                    </a:lnTo>
                    <a:lnTo>
                      <a:pt x="524764" y="2031"/>
                    </a:lnTo>
                    <a:lnTo>
                      <a:pt x="589279" y="8127"/>
                    </a:lnTo>
                    <a:lnTo>
                      <a:pt x="649985" y="17652"/>
                    </a:lnTo>
                    <a:lnTo>
                      <a:pt x="706120" y="30733"/>
                    </a:lnTo>
                    <a:lnTo>
                      <a:pt x="757174" y="46736"/>
                    </a:lnTo>
                    <a:lnTo>
                      <a:pt x="802258" y="65531"/>
                    </a:lnTo>
                    <a:lnTo>
                      <a:pt x="840740" y="86741"/>
                    </a:lnTo>
                    <a:lnTo>
                      <a:pt x="871854" y="110236"/>
                    </a:lnTo>
                    <a:lnTo>
                      <a:pt x="909447" y="162306"/>
                    </a:lnTo>
                    <a:lnTo>
                      <a:pt x="914400" y="190500"/>
                    </a:lnTo>
                    <a:lnTo>
                      <a:pt x="909447" y="218694"/>
                    </a:lnTo>
                    <a:lnTo>
                      <a:pt x="871854" y="270763"/>
                    </a:lnTo>
                    <a:lnTo>
                      <a:pt x="840740" y="294259"/>
                    </a:lnTo>
                    <a:lnTo>
                      <a:pt x="802258" y="315468"/>
                    </a:lnTo>
                    <a:lnTo>
                      <a:pt x="757174" y="334263"/>
                    </a:lnTo>
                    <a:lnTo>
                      <a:pt x="706120" y="350266"/>
                    </a:lnTo>
                    <a:lnTo>
                      <a:pt x="649985" y="363347"/>
                    </a:lnTo>
                    <a:lnTo>
                      <a:pt x="589279" y="372872"/>
                    </a:lnTo>
                    <a:lnTo>
                      <a:pt x="524764" y="378968"/>
                    </a:lnTo>
                    <a:lnTo>
                      <a:pt x="457200" y="381000"/>
                    </a:lnTo>
                    <a:lnTo>
                      <a:pt x="389635" y="378968"/>
                    </a:lnTo>
                    <a:lnTo>
                      <a:pt x="325120" y="372872"/>
                    </a:lnTo>
                    <a:lnTo>
                      <a:pt x="264414" y="363347"/>
                    </a:lnTo>
                    <a:lnTo>
                      <a:pt x="208279" y="350266"/>
                    </a:lnTo>
                    <a:lnTo>
                      <a:pt x="157225" y="334263"/>
                    </a:lnTo>
                    <a:lnTo>
                      <a:pt x="112141" y="315468"/>
                    </a:lnTo>
                    <a:lnTo>
                      <a:pt x="73659" y="294259"/>
                    </a:lnTo>
                    <a:lnTo>
                      <a:pt x="42545" y="270763"/>
                    </a:lnTo>
                    <a:lnTo>
                      <a:pt x="4952" y="218694"/>
                    </a:lnTo>
                    <a:lnTo>
                      <a:pt x="0" y="19050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57" name="object 74"/>
            <p:cNvSpPr txBox="1"/>
            <p:nvPr/>
          </p:nvSpPr>
          <p:spPr>
            <a:xfrm>
              <a:off x="8386318" y="4818295"/>
              <a:ext cx="354330" cy="893444"/>
            </a:xfrm>
            <a:prstGeom prst="rect">
              <a:avLst/>
            </a:prstGeom>
          </p:spPr>
          <p:txBody>
            <a:bodyPr vert="horz" wrap="square" lIns="0" tIns="97155" rIns="0" bIns="0" rtlCol="0">
              <a:spAutoFit/>
            </a:bodyPr>
            <a:lstStyle/>
            <a:p>
              <a:pPr marL="12700">
                <a:spcBef>
                  <a:spcPts val="765"/>
                </a:spcBef>
              </a:pPr>
              <a:r>
                <a:rPr sz="1200" b="1" dirty="0">
                  <a:latin typeface="Times New Roman"/>
                  <a:cs typeface="Times New Roman"/>
                </a:rPr>
                <a:t>good</a:t>
              </a:r>
              <a:endParaRPr sz="1200">
                <a:latin typeface="Times New Roman"/>
                <a:cs typeface="Times New Roman"/>
              </a:endParaRPr>
            </a:p>
            <a:p>
              <a:pPr marL="13970">
                <a:spcBef>
                  <a:spcPts val="88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Not</a:t>
              </a:r>
              <a:endParaRPr sz="1600">
                <a:latin typeface="Times New Roman"/>
                <a:cs typeface="Times New Roman"/>
              </a:endParaRPr>
            </a:p>
            <a:p>
              <a:pPr marL="13970">
                <a:spcBef>
                  <a:spcPts val="5"/>
                </a:spcBef>
              </a:pPr>
              <a:r>
                <a:rPr sz="1600" b="1" spc="-10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</p:grp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108160" y="1638360"/>
              <a:ext cx="7931520" cy="449604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098800" y="1629000"/>
                <a:ext cx="7950240" cy="4514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303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155"/>
    </mc:Choice>
    <mc:Fallback xmlns="">
      <p:transition advTm="281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5891" y="1686002"/>
            <a:ext cx="5144468" cy="2037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classify the bear  dangerous or not dangerous.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Select the attribute: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first select the attribute  which has the classify  ability.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2" name="object 5"/>
          <p:cNvGraphicFramePr>
            <a:graphicFrameLocks noGrp="1"/>
          </p:cNvGraphicFramePr>
          <p:nvPr/>
        </p:nvGraphicFramePr>
        <p:xfrm>
          <a:off x="6749920" y="1574507"/>
          <a:ext cx="4497705" cy="40672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1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7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69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74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Color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6035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67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542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Dangerous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1493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Dangerous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59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542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2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542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584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1493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Dangerous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6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83185" algn="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Straights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Dangerous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7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542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Dangerous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8318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Straights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9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542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Dangerous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542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70" dirty="0">
                          <a:latin typeface="Times New Roman"/>
                          <a:cs typeface="Times New Roman"/>
                        </a:rPr>
                        <a:t>11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8318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Straights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863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8318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Straights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pSp>
        <p:nvGrpSpPr>
          <p:cNvPr id="13" name="Group 12"/>
          <p:cNvGrpSpPr/>
          <p:nvPr/>
        </p:nvGrpSpPr>
        <p:grpSpPr>
          <a:xfrm>
            <a:off x="2225125" y="3979298"/>
            <a:ext cx="2286000" cy="1447799"/>
            <a:chOff x="3048000" y="3962401"/>
            <a:chExt cx="2286000" cy="1447799"/>
          </a:xfrm>
        </p:grpSpPr>
        <p:sp>
          <p:nvSpPr>
            <p:cNvPr id="14" name="object 6"/>
            <p:cNvSpPr txBox="1"/>
            <p:nvPr/>
          </p:nvSpPr>
          <p:spPr>
            <a:xfrm>
              <a:off x="3276600" y="3962401"/>
              <a:ext cx="1905000" cy="448841"/>
            </a:xfrm>
            <a:prstGeom prst="rect">
              <a:avLst/>
            </a:prstGeom>
            <a:solidFill>
              <a:srgbClr val="FF00FF">
                <a:alpha val="38822"/>
              </a:srgbClr>
            </a:solidFill>
            <a:ln w="9144">
              <a:solidFill>
                <a:srgbClr val="000000"/>
              </a:solidFill>
            </a:ln>
          </p:spPr>
          <p:txBody>
            <a:bodyPr vert="horz" wrap="square" lIns="0" tIns="139700" rIns="0" bIns="0" rtlCol="0">
              <a:spAutoFit/>
            </a:bodyPr>
            <a:lstStyle/>
            <a:p>
              <a:pPr marL="3175" algn="ctr">
                <a:spcBef>
                  <a:spcPts val="1100"/>
                </a:spcBef>
              </a:pPr>
              <a:r>
                <a:rPr sz="2000" b="1" spc="-5" dirty="0">
                  <a:latin typeface="Arial"/>
                  <a:cs typeface="Arial"/>
                </a:rPr>
                <a:t>Size</a:t>
              </a:r>
              <a:endParaRPr sz="2000">
                <a:latin typeface="Arial"/>
                <a:cs typeface="Arial"/>
              </a:endParaRPr>
            </a:p>
          </p:txBody>
        </p:sp>
        <p:sp>
          <p:nvSpPr>
            <p:cNvPr id="15" name="object 7"/>
            <p:cNvSpPr/>
            <p:nvPr/>
          </p:nvSpPr>
          <p:spPr>
            <a:xfrm>
              <a:off x="3048000" y="4572000"/>
              <a:ext cx="762000" cy="762000"/>
            </a:xfrm>
            <a:custGeom>
              <a:avLst/>
              <a:gdLst/>
              <a:ahLst/>
              <a:cxnLst/>
              <a:rect l="l" t="t" r="r" b="b"/>
              <a:pathLst>
                <a:path w="762000" h="762000">
                  <a:moveTo>
                    <a:pt x="762000" y="0"/>
                  </a:moveTo>
                  <a:lnTo>
                    <a:pt x="0" y="7620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8"/>
            <p:cNvSpPr/>
            <p:nvPr/>
          </p:nvSpPr>
          <p:spPr>
            <a:xfrm>
              <a:off x="4191000" y="4572000"/>
              <a:ext cx="0" cy="838200"/>
            </a:xfrm>
            <a:custGeom>
              <a:avLst/>
              <a:gdLst/>
              <a:ahLst/>
              <a:cxnLst/>
              <a:rect l="l" t="t" r="r" b="b"/>
              <a:pathLst>
                <a:path h="838200">
                  <a:moveTo>
                    <a:pt x="0" y="0"/>
                  </a:moveTo>
                  <a:lnTo>
                    <a:pt x="0" y="8382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9"/>
            <p:cNvSpPr/>
            <p:nvPr/>
          </p:nvSpPr>
          <p:spPr>
            <a:xfrm>
              <a:off x="4572000" y="4572000"/>
              <a:ext cx="762000" cy="762000"/>
            </a:xfrm>
            <a:custGeom>
              <a:avLst/>
              <a:gdLst/>
              <a:ahLst/>
              <a:cxnLst/>
              <a:rect l="l" t="t" r="r" b="b"/>
              <a:pathLst>
                <a:path w="762000" h="762000">
                  <a:moveTo>
                    <a:pt x="0" y="0"/>
                  </a:moveTo>
                  <a:lnTo>
                    <a:pt x="762000" y="7620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187280" y="285840"/>
              <a:ext cx="10433520" cy="525168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177920" y="276480"/>
                <a:ext cx="10452240" cy="5270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1005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1505"/>
    </mc:Choice>
    <mc:Fallback xmlns="">
      <p:transition advTm="1715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5890" y="1686002"/>
            <a:ext cx="6324757" cy="419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Divide the training sets based  on the attribute value.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4"/>
          <p:cNvSpPr txBox="1"/>
          <p:nvPr/>
        </p:nvSpPr>
        <p:spPr>
          <a:xfrm>
            <a:off x="3186885" y="4428664"/>
            <a:ext cx="1905000" cy="455295"/>
          </a:xfrm>
          <a:prstGeom prst="rect">
            <a:avLst/>
          </a:prstGeom>
          <a:solidFill>
            <a:srgbClr val="FF00FF">
              <a:alpha val="38822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139700" rIns="0" bIns="0" rtlCol="0">
            <a:spAutoFit/>
          </a:bodyPr>
          <a:lstStyle/>
          <a:p>
            <a:pPr algn="ctr">
              <a:spcBef>
                <a:spcPts val="1100"/>
              </a:spcBef>
            </a:pPr>
            <a:r>
              <a:rPr sz="2000" b="1" spc="-5" dirty="0">
                <a:latin typeface="Arial"/>
                <a:cs typeface="Arial"/>
              </a:rPr>
              <a:t>Size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5"/>
          <p:cNvSpPr/>
          <p:nvPr/>
        </p:nvSpPr>
        <p:spPr>
          <a:xfrm>
            <a:off x="5091885" y="2980826"/>
            <a:ext cx="1752600" cy="1752600"/>
          </a:xfrm>
          <a:custGeom>
            <a:avLst/>
            <a:gdLst/>
            <a:ahLst/>
            <a:cxnLst/>
            <a:rect l="l" t="t" r="r" b="b"/>
            <a:pathLst>
              <a:path w="1752600" h="1752600">
                <a:moveTo>
                  <a:pt x="0" y="1752600"/>
                </a:moveTo>
                <a:lnTo>
                  <a:pt x="175260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6"/>
          <p:cNvSpPr txBox="1"/>
          <p:nvPr/>
        </p:nvSpPr>
        <p:spPr>
          <a:xfrm>
            <a:off x="5552261" y="3689232"/>
            <a:ext cx="1209675" cy="833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Big</a:t>
            </a:r>
            <a:endParaRPr>
              <a:latin typeface="Arial"/>
              <a:cs typeface="Arial"/>
            </a:endParaRPr>
          </a:p>
          <a:p>
            <a:pPr>
              <a:spcBef>
                <a:spcPts val="25"/>
              </a:spcBef>
            </a:pPr>
            <a:endParaRPr sz="1750">
              <a:latin typeface="Arial"/>
              <a:cs typeface="Arial"/>
            </a:endParaRPr>
          </a:p>
          <a:p>
            <a:pPr marL="469900"/>
            <a:r>
              <a:rPr b="1" dirty="0">
                <a:latin typeface="Arial"/>
                <a:cs typeface="Arial"/>
              </a:rPr>
              <a:t>Middle</a:t>
            </a:r>
            <a:endParaRPr>
              <a:latin typeface="Arial"/>
              <a:cs typeface="Arial"/>
            </a:endParaRPr>
          </a:p>
        </p:txBody>
      </p:sp>
      <p:sp>
        <p:nvSpPr>
          <p:cNvPr id="15" name="object 7"/>
          <p:cNvSpPr/>
          <p:nvPr/>
        </p:nvSpPr>
        <p:spPr>
          <a:xfrm>
            <a:off x="5091885" y="4428626"/>
            <a:ext cx="1752600" cy="304800"/>
          </a:xfrm>
          <a:custGeom>
            <a:avLst/>
            <a:gdLst/>
            <a:ahLst/>
            <a:cxnLst/>
            <a:rect l="l" t="t" r="r" b="b"/>
            <a:pathLst>
              <a:path w="1752600" h="304800">
                <a:moveTo>
                  <a:pt x="0" y="304800"/>
                </a:moveTo>
                <a:lnTo>
                  <a:pt x="175260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8"/>
          <p:cNvSpPr txBox="1"/>
          <p:nvPr/>
        </p:nvSpPr>
        <p:spPr>
          <a:xfrm>
            <a:off x="5993838" y="5159892"/>
            <a:ext cx="6337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latin typeface="Arial"/>
                <a:cs typeface="Arial"/>
              </a:rPr>
              <a:t>Sm</a:t>
            </a:r>
            <a:r>
              <a:rPr b="1" spc="-25" dirty="0">
                <a:latin typeface="Arial"/>
                <a:cs typeface="Arial"/>
              </a:rPr>
              <a:t>a</a:t>
            </a:r>
            <a:r>
              <a:rPr b="1" dirty="0">
                <a:latin typeface="Arial"/>
                <a:cs typeface="Arial"/>
              </a:rPr>
              <a:t>ll</a:t>
            </a:r>
            <a:endParaRPr>
              <a:latin typeface="Arial"/>
              <a:cs typeface="Arial"/>
            </a:endParaRPr>
          </a:p>
        </p:txBody>
      </p:sp>
      <p:sp>
        <p:nvSpPr>
          <p:cNvPr id="17" name="object 9"/>
          <p:cNvSpPr/>
          <p:nvPr/>
        </p:nvSpPr>
        <p:spPr>
          <a:xfrm>
            <a:off x="5091885" y="4733426"/>
            <a:ext cx="1752600" cy="1371600"/>
          </a:xfrm>
          <a:custGeom>
            <a:avLst/>
            <a:gdLst/>
            <a:ahLst/>
            <a:cxnLst/>
            <a:rect l="l" t="t" r="r" b="b"/>
            <a:pathLst>
              <a:path w="1752600" h="1371600">
                <a:moveTo>
                  <a:pt x="0" y="0"/>
                </a:moveTo>
                <a:lnTo>
                  <a:pt x="1752600" y="1371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8" name="object 10"/>
          <p:cNvGraphicFramePr>
            <a:graphicFrameLocks noGrp="1"/>
          </p:cNvGraphicFramePr>
          <p:nvPr/>
        </p:nvGraphicFramePr>
        <p:xfrm>
          <a:off x="7120647" y="894787"/>
          <a:ext cx="3809999" cy="18319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1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9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6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7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6100"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Color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542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32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Curls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67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199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6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67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9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9" name="object 13"/>
          <p:cNvGraphicFramePr>
            <a:graphicFrameLocks noGrp="1"/>
          </p:cNvGraphicFramePr>
          <p:nvPr/>
        </p:nvGraphicFramePr>
        <p:xfrm>
          <a:off x="7161921" y="2952188"/>
          <a:ext cx="3770628" cy="19557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7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1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96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97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6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1975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Color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599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725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5" dirty="0">
                          <a:latin typeface="Times New Roman"/>
                          <a:cs typeface="Times New Roman"/>
                        </a:rPr>
                        <a:t>11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Straith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0" name="object 16"/>
          <p:cNvGraphicFramePr>
            <a:graphicFrameLocks noGrp="1"/>
          </p:cNvGraphicFramePr>
          <p:nvPr/>
        </p:nvGraphicFramePr>
        <p:xfrm>
          <a:off x="7196846" y="5009587"/>
          <a:ext cx="3733800" cy="15843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6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5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Color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6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85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7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857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315040" y="1600200"/>
              <a:ext cx="5835960" cy="372132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305680" y="1590840"/>
                <a:ext cx="5854680" cy="3740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0513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110"/>
    </mc:Choice>
    <mc:Fallback xmlns="">
      <p:transition advTm="481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5890" y="1686002"/>
            <a:ext cx="6324757" cy="789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continue to classify the sub-training sets until all the sub-sets  belongs to the same class.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3048000" y="2639448"/>
            <a:ext cx="1295400" cy="340360"/>
          </a:xfrm>
          <a:prstGeom prst="rect">
            <a:avLst/>
          </a:prstGeom>
          <a:solidFill>
            <a:srgbClr val="FF00FF">
              <a:alpha val="38822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393065">
              <a:spcBef>
                <a:spcPts val="200"/>
              </a:spcBef>
            </a:pPr>
            <a:r>
              <a:rPr sz="2000" b="1" spc="-5" dirty="0">
                <a:latin typeface="Arial"/>
                <a:cs typeface="Arial"/>
              </a:rPr>
              <a:t>Size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4"/>
          <p:cNvSpPr/>
          <p:nvPr/>
        </p:nvSpPr>
        <p:spPr>
          <a:xfrm>
            <a:off x="2743200" y="3020436"/>
            <a:ext cx="685800" cy="609600"/>
          </a:xfrm>
          <a:custGeom>
            <a:avLst/>
            <a:gdLst/>
            <a:ahLst/>
            <a:cxnLst/>
            <a:rect l="l" t="t" r="r" b="b"/>
            <a:pathLst>
              <a:path w="685800" h="609600">
                <a:moveTo>
                  <a:pt x="685800" y="0"/>
                </a:moveTo>
                <a:lnTo>
                  <a:pt x="0" y="609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5"/>
          <p:cNvSpPr/>
          <p:nvPr/>
        </p:nvSpPr>
        <p:spPr>
          <a:xfrm>
            <a:off x="3657600" y="3020436"/>
            <a:ext cx="0" cy="685800"/>
          </a:xfrm>
          <a:custGeom>
            <a:avLst/>
            <a:gdLst/>
            <a:ahLst/>
            <a:cxnLst/>
            <a:rect l="l" t="t" r="r" b="b"/>
            <a:pathLst>
              <a:path h="685800">
                <a:moveTo>
                  <a:pt x="0" y="0"/>
                </a:moveTo>
                <a:lnTo>
                  <a:pt x="0" y="6858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6"/>
          <p:cNvSpPr/>
          <p:nvPr/>
        </p:nvSpPr>
        <p:spPr>
          <a:xfrm>
            <a:off x="3962400" y="3020436"/>
            <a:ext cx="457200" cy="685800"/>
          </a:xfrm>
          <a:custGeom>
            <a:avLst/>
            <a:gdLst/>
            <a:ahLst/>
            <a:cxnLst/>
            <a:rect l="l" t="t" r="r" b="b"/>
            <a:pathLst>
              <a:path w="457200" h="685800">
                <a:moveTo>
                  <a:pt x="0" y="0"/>
                </a:moveTo>
                <a:lnTo>
                  <a:pt x="457200" y="6858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7"/>
          <p:cNvSpPr txBox="1"/>
          <p:nvPr/>
        </p:nvSpPr>
        <p:spPr>
          <a:xfrm>
            <a:off x="3431539" y="3271388"/>
            <a:ext cx="5600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Mi</a:t>
            </a:r>
            <a:r>
              <a:rPr b="1" spc="5" dirty="0">
                <a:latin typeface="Arial"/>
                <a:cs typeface="Arial"/>
              </a:rPr>
              <a:t>d</a:t>
            </a:r>
            <a:r>
              <a:rPr b="1" dirty="0">
                <a:latin typeface="Arial"/>
                <a:cs typeface="Arial"/>
              </a:rPr>
              <a:t>d</a:t>
            </a:r>
            <a:endParaRPr>
              <a:latin typeface="Arial"/>
              <a:cs typeface="Arial"/>
            </a:endParaRPr>
          </a:p>
        </p:txBody>
      </p:sp>
      <p:sp>
        <p:nvSpPr>
          <p:cNvPr id="17" name="object 8"/>
          <p:cNvSpPr txBox="1"/>
          <p:nvPr/>
        </p:nvSpPr>
        <p:spPr>
          <a:xfrm>
            <a:off x="2796539" y="3119241"/>
            <a:ext cx="21463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  <a:tabLst>
                <a:tab pos="1182370" algn="l"/>
              </a:tabLst>
            </a:pPr>
            <a:r>
              <a:rPr b="1" spc="-5" dirty="0">
                <a:latin typeface="Arial"/>
                <a:cs typeface="Arial"/>
              </a:rPr>
              <a:t>Big	</a:t>
            </a:r>
            <a:r>
              <a:rPr sz="2700" b="1" spc="-7" baseline="-37037" dirty="0">
                <a:latin typeface="Arial"/>
                <a:cs typeface="Arial"/>
              </a:rPr>
              <a:t>le</a:t>
            </a:r>
            <a:r>
              <a:rPr sz="2700" b="1" spc="487" baseline="-37037" dirty="0">
                <a:latin typeface="Arial"/>
                <a:cs typeface="Arial"/>
              </a:rPr>
              <a:t> </a:t>
            </a:r>
            <a:r>
              <a:rPr b="1" spc="-5" dirty="0">
                <a:latin typeface="Arial"/>
                <a:cs typeface="Arial"/>
              </a:rPr>
              <a:t>Small</a:t>
            </a:r>
            <a:endParaRPr>
              <a:latin typeface="Arial"/>
              <a:cs typeface="Arial"/>
            </a:endParaRPr>
          </a:p>
        </p:txBody>
      </p:sp>
      <p:grpSp>
        <p:nvGrpSpPr>
          <p:cNvPr id="18" name="object 9"/>
          <p:cNvGrpSpPr/>
          <p:nvPr/>
        </p:nvGrpSpPr>
        <p:grpSpPr>
          <a:xfrm>
            <a:off x="2281428" y="3625465"/>
            <a:ext cx="923925" cy="390525"/>
            <a:chOff x="757427" y="4491228"/>
            <a:chExt cx="923925" cy="390525"/>
          </a:xfrm>
        </p:grpSpPr>
        <p:sp>
          <p:nvSpPr>
            <p:cNvPr id="19" name="object 10"/>
            <p:cNvSpPr/>
            <p:nvPr/>
          </p:nvSpPr>
          <p:spPr>
            <a:xfrm>
              <a:off x="761999" y="44958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457200" y="0"/>
                  </a:moveTo>
                  <a:lnTo>
                    <a:pt x="389636" y="2031"/>
                  </a:lnTo>
                  <a:lnTo>
                    <a:pt x="325158" y="8127"/>
                  </a:lnTo>
                  <a:lnTo>
                    <a:pt x="264452" y="17652"/>
                  </a:lnTo>
                  <a:lnTo>
                    <a:pt x="208254" y="30733"/>
                  </a:lnTo>
                  <a:lnTo>
                    <a:pt x="157238" y="46736"/>
                  </a:lnTo>
                  <a:lnTo>
                    <a:pt x="112140" y="65531"/>
                  </a:lnTo>
                  <a:lnTo>
                    <a:pt x="73659" y="86741"/>
                  </a:lnTo>
                  <a:lnTo>
                    <a:pt x="42494" y="110236"/>
                  </a:lnTo>
                  <a:lnTo>
                    <a:pt x="4953" y="162306"/>
                  </a:lnTo>
                  <a:lnTo>
                    <a:pt x="0" y="190500"/>
                  </a:lnTo>
                  <a:lnTo>
                    <a:pt x="4953" y="218694"/>
                  </a:lnTo>
                  <a:lnTo>
                    <a:pt x="42494" y="270763"/>
                  </a:lnTo>
                  <a:lnTo>
                    <a:pt x="73659" y="294258"/>
                  </a:lnTo>
                  <a:lnTo>
                    <a:pt x="112140" y="315468"/>
                  </a:lnTo>
                  <a:lnTo>
                    <a:pt x="157238" y="334263"/>
                  </a:lnTo>
                  <a:lnTo>
                    <a:pt x="208254" y="350266"/>
                  </a:lnTo>
                  <a:lnTo>
                    <a:pt x="264452" y="363347"/>
                  </a:lnTo>
                  <a:lnTo>
                    <a:pt x="325158" y="372872"/>
                  </a:lnTo>
                  <a:lnTo>
                    <a:pt x="389636" y="378968"/>
                  </a:lnTo>
                  <a:lnTo>
                    <a:pt x="457200" y="381000"/>
                  </a:lnTo>
                  <a:lnTo>
                    <a:pt x="524763" y="378968"/>
                  </a:lnTo>
                  <a:lnTo>
                    <a:pt x="589280" y="372872"/>
                  </a:lnTo>
                  <a:lnTo>
                    <a:pt x="649986" y="363347"/>
                  </a:lnTo>
                  <a:lnTo>
                    <a:pt x="706119" y="350266"/>
                  </a:lnTo>
                  <a:lnTo>
                    <a:pt x="757174" y="334263"/>
                  </a:lnTo>
                  <a:lnTo>
                    <a:pt x="802259" y="315468"/>
                  </a:lnTo>
                  <a:lnTo>
                    <a:pt x="840740" y="294258"/>
                  </a:lnTo>
                  <a:lnTo>
                    <a:pt x="871855" y="270763"/>
                  </a:lnTo>
                  <a:lnTo>
                    <a:pt x="909447" y="218694"/>
                  </a:lnTo>
                  <a:lnTo>
                    <a:pt x="914400" y="190500"/>
                  </a:lnTo>
                  <a:lnTo>
                    <a:pt x="909447" y="162306"/>
                  </a:lnTo>
                  <a:lnTo>
                    <a:pt x="871855" y="110236"/>
                  </a:lnTo>
                  <a:lnTo>
                    <a:pt x="840740" y="86741"/>
                  </a:lnTo>
                  <a:lnTo>
                    <a:pt x="802259" y="65531"/>
                  </a:lnTo>
                  <a:lnTo>
                    <a:pt x="757174" y="46736"/>
                  </a:lnTo>
                  <a:lnTo>
                    <a:pt x="706119" y="30733"/>
                  </a:lnTo>
                  <a:lnTo>
                    <a:pt x="649986" y="17652"/>
                  </a:lnTo>
                  <a:lnTo>
                    <a:pt x="589280" y="8127"/>
                  </a:lnTo>
                  <a:lnTo>
                    <a:pt x="524763" y="2031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11"/>
            <p:cNvSpPr/>
            <p:nvPr/>
          </p:nvSpPr>
          <p:spPr>
            <a:xfrm>
              <a:off x="761999" y="44958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0" y="190500"/>
                  </a:moveTo>
                  <a:lnTo>
                    <a:pt x="19354" y="135508"/>
                  </a:lnTo>
                  <a:lnTo>
                    <a:pt x="73659" y="86741"/>
                  </a:lnTo>
                  <a:lnTo>
                    <a:pt x="112140" y="65531"/>
                  </a:lnTo>
                  <a:lnTo>
                    <a:pt x="157238" y="46736"/>
                  </a:lnTo>
                  <a:lnTo>
                    <a:pt x="208254" y="30733"/>
                  </a:lnTo>
                  <a:lnTo>
                    <a:pt x="264452" y="17652"/>
                  </a:lnTo>
                  <a:lnTo>
                    <a:pt x="325158" y="8127"/>
                  </a:lnTo>
                  <a:lnTo>
                    <a:pt x="389636" y="2031"/>
                  </a:lnTo>
                  <a:lnTo>
                    <a:pt x="457200" y="0"/>
                  </a:lnTo>
                  <a:lnTo>
                    <a:pt x="524763" y="2031"/>
                  </a:lnTo>
                  <a:lnTo>
                    <a:pt x="589280" y="8127"/>
                  </a:lnTo>
                  <a:lnTo>
                    <a:pt x="649986" y="17652"/>
                  </a:lnTo>
                  <a:lnTo>
                    <a:pt x="706119" y="30733"/>
                  </a:lnTo>
                  <a:lnTo>
                    <a:pt x="757174" y="46736"/>
                  </a:lnTo>
                  <a:lnTo>
                    <a:pt x="802259" y="65531"/>
                  </a:lnTo>
                  <a:lnTo>
                    <a:pt x="840740" y="86741"/>
                  </a:lnTo>
                  <a:lnTo>
                    <a:pt x="871855" y="110236"/>
                  </a:lnTo>
                  <a:lnTo>
                    <a:pt x="909447" y="162306"/>
                  </a:lnTo>
                  <a:lnTo>
                    <a:pt x="914400" y="190500"/>
                  </a:lnTo>
                  <a:lnTo>
                    <a:pt x="909447" y="218694"/>
                  </a:lnTo>
                  <a:lnTo>
                    <a:pt x="871855" y="270763"/>
                  </a:lnTo>
                  <a:lnTo>
                    <a:pt x="840740" y="294258"/>
                  </a:lnTo>
                  <a:lnTo>
                    <a:pt x="802259" y="315468"/>
                  </a:lnTo>
                  <a:lnTo>
                    <a:pt x="757174" y="334263"/>
                  </a:lnTo>
                  <a:lnTo>
                    <a:pt x="706119" y="350266"/>
                  </a:lnTo>
                  <a:lnTo>
                    <a:pt x="649986" y="363347"/>
                  </a:lnTo>
                  <a:lnTo>
                    <a:pt x="589280" y="372872"/>
                  </a:lnTo>
                  <a:lnTo>
                    <a:pt x="524763" y="378968"/>
                  </a:lnTo>
                  <a:lnTo>
                    <a:pt x="457200" y="381000"/>
                  </a:lnTo>
                  <a:lnTo>
                    <a:pt x="389636" y="378968"/>
                  </a:lnTo>
                  <a:lnTo>
                    <a:pt x="325158" y="372872"/>
                  </a:lnTo>
                  <a:lnTo>
                    <a:pt x="264452" y="363347"/>
                  </a:lnTo>
                  <a:lnTo>
                    <a:pt x="208254" y="350266"/>
                  </a:lnTo>
                  <a:lnTo>
                    <a:pt x="157238" y="334263"/>
                  </a:lnTo>
                  <a:lnTo>
                    <a:pt x="112140" y="315468"/>
                  </a:lnTo>
                  <a:lnTo>
                    <a:pt x="73659" y="294258"/>
                  </a:lnTo>
                  <a:lnTo>
                    <a:pt x="42494" y="270763"/>
                  </a:lnTo>
                  <a:lnTo>
                    <a:pt x="4953" y="218694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12"/>
          <p:cNvSpPr txBox="1"/>
          <p:nvPr/>
        </p:nvSpPr>
        <p:spPr>
          <a:xfrm>
            <a:off x="2583891" y="3660896"/>
            <a:ext cx="3136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Da</a:t>
            </a:r>
            <a:endParaRPr>
              <a:latin typeface="Arial"/>
              <a:cs typeface="Arial"/>
            </a:endParaRPr>
          </a:p>
        </p:txBody>
      </p:sp>
      <p:sp>
        <p:nvSpPr>
          <p:cNvPr id="22" name="object 13"/>
          <p:cNvSpPr txBox="1"/>
          <p:nvPr/>
        </p:nvSpPr>
        <p:spPr>
          <a:xfrm>
            <a:off x="3352800" y="3706236"/>
            <a:ext cx="609600" cy="289560"/>
          </a:xfrm>
          <a:prstGeom prst="rect">
            <a:avLst/>
          </a:prstGeom>
          <a:solidFill>
            <a:srgbClr val="00CC99"/>
          </a:solidFill>
          <a:ln w="9144">
            <a:solidFill>
              <a:srgbClr val="000000"/>
            </a:solidFill>
          </a:ln>
        </p:spPr>
        <p:txBody>
          <a:bodyPr vert="horz" wrap="square" lIns="0" tIns="6985" rIns="0" bIns="0" rtlCol="0">
            <a:spAutoFit/>
          </a:bodyPr>
          <a:lstStyle/>
          <a:p>
            <a:pPr marL="187325">
              <a:spcBef>
                <a:spcPts val="55"/>
              </a:spcBef>
            </a:pPr>
            <a:r>
              <a:rPr b="1" dirty="0">
                <a:latin typeface="Microsoft JhengHei"/>
                <a:cs typeface="Microsoft JhengHei"/>
              </a:rPr>
              <a:t>？</a:t>
            </a:r>
            <a:endParaRPr>
              <a:latin typeface="Microsoft JhengHei"/>
              <a:cs typeface="Microsoft JhengHei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4114800" y="3706236"/>
            <a:ext cx="609600" cy="289560"/>
          </a:xfrm>
          <a:prstGeom prst="rect">
            <a:avLst/>
          </a:prstGeom>
          <a:solidFill>
            <a:srgbClr val="00CC99"/>
          </a:solidFill>
          <a:ln w="9144">
            <a:solidFill>
              <a:srgbClr val="000000"/>
            </a:solidFill>
          </a:ln>
        </p:spPr>
        <p:txBody>
          <a:bodyPr vert="horz" wrap="square" lIns="0" tIns="6985" rIns="0" bIns="0" rtlCol="0">
            <a:spAutoFit/>
          </a:bodyPr>
          <a:lstStyle/>
          <a:p>
            <a:pPr marL="189230">
              <a:spcBef>
                <a:spcPts val="55"/>
              </a:spcBef>
            </a:pPr>
            <a:r>
              <a:rPr b="1" dirty="0">
                <a:latin typeface="Microsoft JhengHei"/>
                <a:cs typeface="Microsoft JhengHei"/>
              </a:rPr>
              <a:t>？</a:t>
            </a:r>
            <a:endParaRPr>
              <a:latin typeface="Microsoft JhengHei"/>
              <a:cs typeface="Microsoft JhengHei"/>
            </a:endParaRPr>
          </a:p>
        </p:txBody>
      </p:sp>
      <p:sp>
        <p:nvSpPr>
          <p:cNvPr id="24" name="object 15"/>
          <p:cNvSpPr txBox="1"/>
          <p:nvPr/>
        </p:nvSpPr>
        <p:spPr>
          <a:xfrm>
            <a:off x="5562600" y="3630048"/>
            <a:ext cx="914400" cy="340360"/>
          </a:xfrm>
          <a:prstGeom prst="rect">
            <a:avLst/>
          </a:prstGeom>
          <a:solidFill>
            <a:srgbClr val="FF00FF">
              <a:alpha val="38822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125095">
              <a:spcBef>
                <a:spcPts val="200"/>
              </a:spcBef>
            </a:pPr>
            <a:r>
              <a:rPr sz="2000" b="1" dirty="0">
                <a:latin typeface="Arial"/>
                <a:cs typeface="Arial"/>
              </a:rPr>
              <a:t>Color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26" name="object 16"/>
          <p:cNvGraphicFramePr>
            <a:graphicFrameLocks noGrp="1"/>
          </p:cNvGraphicFramePr>
          <p:nvPr/>
        </p:nvGraphicFramePr>
        <p:xfrm>
          <a:off x="6905562" y="2229797"/>
          <a:ext cx="3355339" cy="11272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8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0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7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13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8032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66065" marR="117475" indent="-14033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olo  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5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7" name="object 19"/>
          <p:cNvGraphicFramePr>
            <a:graphicFrameLocks noGrp="1"/>
          </p:cNvGraphicFramePr>
          <p:nvPr/>
        </p:nvGraphicFramePr>
        <p:xfrm>
          <a:off x="6905561" y="3753797"/>
          <a:ext cx="3354070" cy="112735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3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70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97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56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8032"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4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70" dirty="0">
                          <a:latin typeface="Times New Roman"/>
                          <a:cs typeface="Times New Roman"/>
                        </a:rPr>
                        <a:t>11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object 22"/>
          <p:cNvSpPr/>
          <p:nvPr/>
        </p:nvSpPr>
        <p:spPr>
          <a:xfrm>
            <a:off x="6477000" y="2944236"/>
            <a:ext cx="457200" cy="1371600"/>
          </a:xfrm>
          <a:custGeom>
            <a:avLst/>
            <a:gdLst/>
            <a:ahLst/>
            <a:cxnLst/>
            <a:rect l="l" t="t" r="r" b="b"/>
            <a:pathLst>
              <a:path w="457200" h="1371600">
                <a:moveTo>
                  <a:pt x="0" y="838200"/>
                </a:moveTo>
                <a:lnTo>
                  <a:pt x="457200" y="0"/>
                </a:lnTo>
              </a:path>
              <a:path w="457200" h="1371600">
                <a:moveTo>
                  <a:pt x="0" y="838200"/>
                </a:moveTo>
                <a:lnTo>
                  <a:pt x="457200" y="1371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3"/>
          <p:cNvSpPr txBox="1"/>
          <p:nvPr/>
        </p:nvSpPr>
        <p:spPr>
          <a:xfrm>
            <a:off x="6541134" y="2989193"/>
            <a:ext cx="2755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Br</a:t>
            </a:r>
            <a:endParaRPr>
              <a:latin typeface="Arial"/>
              <a:cs typeface="Arial"/>
            </a:endParaRPr>
          </a:p>
        </p:txBody>
      </p:sp>
      <p:sp>
        <p:nvSpPr>
          <p:cNvPr id="30" name="object 24"/>
          <p:cNvSpPr txBox="1"/>
          <p:nvPr/>
        </p:nvSpPr>
        <p:spPr>
          <a:xfrm>
            <a:off x="6557009" y="4034277"/>
            <a:ext cx="2501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Bl</a:t>
            </a:r>
            <a:endParaRPr>
              <a:latin typeface="Arial"/>
              <a:cs typeface="Arial"/>
            </a:endParaRPr>
          </a:p>
        </p:txBody>
      </p:sp>
      <p:grpSp>
        <p:nvGrpSpPr>
          <p:cNvPr id="31" name="object 25"/>
          <p:cNvGrpSpPr/>
          <p:nvPr/>
        </p:nvGrpSpPr>
        <p:grpSpPr>
          <a:xfrm>
            <a:off x="6396229" y="5225665"/>
            <a:ext cx="1457325" cy="466725"/>
            <a:chOff x="4872228" y="6091428"/>
            <a:chExt cx="1457325" cy="466725"/>
          </a:xfrm>
        </p:grpSpPr>
        <p:sp>
          <p:nvSpPr>
            <p:cNvPr id="32" name="object 26"/>
            <p:cNvSpPr/>
            <p:nvPr/>
          </p:nvSpPr>
          <p:spPr>
            <a:xfrm>
              <a:off x="4876800" y="6096000"/>
              <a:ext cx="1447800" cy="457200"/>
            </a:xfrm>
            <a:custGeom>
              <a:avLst/>
              <a:gdLst/>
              <a:ahLst/>
              <a:cxnLst/>
              <a:rect l="l" t="t" r="r" b="b"/>
              <a:pathLst>
                <a:path w="1447800" h="457200">
                  <a:moveTo>
                    <a:pt x="1447800" y="152400"/>
                  </a:moveTo>
                  <a:lnTo>
                    <a:pt x="1034161" y="0"/>
                  </a:lnTo>
                  <a:lnTo>
                    <a:pt x="620522" y="152400"/>
                  </a:lnTo>
                  <a:lnTo>
                    <a:pt x="827278" y="152400"/>
                  </a:lnTo>
                  <a:lnTo>
                    <a:pt x="827278" y="304800"/>
                  </a:lnTo>
                  <a:lnTo>
                    <a:pt x="0" y="304800"/>
                  </a:lnTo>
                  <a:lnTo>
                    <a:pt x="0" y="457200"/>
                  </a:lnTo>
                  <a:lnTo>
                    <a:pt x="1240917" y="457200"/>
                  </a:lnTo>
                  <a:lnTo>
                    <a:pt x="1240917" y="304800"/>
                  </a:lnTo>
                  <a:lnTo>
                    <a:pt x="1240917" y="152400"/>
                  </a:lnTo>
                  <a:lnTo>
                    <a:pt x="1447800" y="15240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27"/>
            <p:cNvSpPr/>
            <p:nvPr/>
          </p:nvSpPr>
          <p:spPr>
            <a:xfrm>
              <a:off x="4876800" y="6096000"/>
              <a:ext cx="1447800" cy="457200"/>
            </a:xfrm>
            <a:custGeom>
              <a:avLst/>
              <a:gdLst/>
              <a:ahLst/>
              <a:cxnLst/>
              <a:rect l="l" t="t" r="r" b="b"/>
              <a:pathLst>
                <a:path w="1447800" h="457200">
                  <a:moveTo>
                    <a:pt x="1034161" y="0"/>
                  </a:moveTo>
                  <a:lnTo>
                    <a:pt x="620522" y="152400"/>
                  </a:lnTo>
                  <a:lnTo>
                    <a:pt x="827277" y="152400"/>
                  </a:lnTo>
                  <a:lnTo>
                    <a:pt x="827277" y="304800"/>
                  </a:lnTo>
                  <a:lnTo>
                    <a:pt x="0" y="304800"/>
                  </a:lnTo>
                  <a:lnTo>
                    <a:pt x="0" y="457200"/>
                  </a:lnTo>
                  <a:lnTo>
                    <a:pt x="1240916" y="457200"/>
                  </a:lnTo>
                  <a:lnTo>
                    <a:pt x="1240916" y="152400"/>
                  </a:lnTo>
                  <a:lnTo>
                    <a:pt x="1447800" y="152400"/>
                  </a:lnTo>
                  <a:lnTo>
                    <a:pt x="1034161" y="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34" name="object 28"/>
          <p:cNvGraphicFramePr>
            <a:graphicFrameLocks noGrp="1"/>
          </p:cNvGraphicFramePr>
          <p:nvPr/>
        </p:nvGraphicFramePr>
        <p:xfrm>
          <a:off x="2333626" y="4134797"/>
          <a:ext cx="3736339" cy="17369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8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0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7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23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8032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63525" marR="121285" indent="-14033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olo  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8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69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7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70" dirty="0">
                          <a:latin typeface="Times New Roman"/>
                          <a:cs typeface="Times New Roman"/>
                        </a:rPr>
                        <a:t>11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310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295"/>
    </mc:Choice>
    <mc:Fallback xmlns="">
      <p:transition advTm="20295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3048000" y="2637812"/>
            <a:ext cx="1295400" cy="340360"/>
          </a:xfrm>
          <a:prstGeom prst="rect">
            <a:avLst/>
          </a:prstGeom>
          <a:solidFill>
            <a:srgbClr val="FF00FF">
              <a:alpha val="38822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393065">
              <a:spcBef>
                <a:spcPts val="200"/>
              </a:spcBef>
            </a:pPr>
            <a:r>
              <a:rPr sz="2000" b="1" spc="-5" dirty="0">
                <a:latin typeface="Arial"/>
                <a:cs typeface="Arial"/>
              </a:rPr>
              <a:t>Size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4"/>
          <p:cNvSpPr/>
          <p:nvPr/>
        </p:nvSpPr>
        <p:spPr>
          <a:xfrm>
            <a:off x="2743200" y="3018800"/>
            <a:ext cx="685800" cy="609600"/>
          </a:xfrm>
          <a:custGeom>
            <a:avLst/>
            <a:gdLst/>
            <a:ahLst/>
            <a:cxnLst/>
            <a:rect l="l" t="t" r="r" b="b"/>
            <a:pathLst>
              <a:path w="685800" h="609600">
                <a:moveTo>
                  <a:pt x="685800" y="0"/>
                </a:moveTo>
                <a:lnTo>
                  <a:pt x="0" y="609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5"/>
          <p:cNvSpPr/>
          <p:nvPr/>
        </p:nvSpPr>
        <p:spPr>
          <a:xfrm>
            <a:off x="3657600" y="3018800"/>
            <a:ext cx="0" cy="685800"/>
          </a:xfrm>
          <a:custGeom>
            <a:avLst/>
            <a:gdLst/>
            <a:ahLst/>
            <a:cxnLst/>
            <a:rect l="l" t="t" r="r" b="b"/>
            <a:pathLst>
              <a:path h="685800">
                <a:moveTo>
                  <a:pt x="0" y="0"/>
                </a:moveTo>
                <a:lnTo>
                  <a:pt x="0" y="6858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6"/>
          <p:cNvSpPr/>
          <p:nvPr/>
        </p:nvSpPr>
        <p:spPr>
          <a:xfrm>
            <a:off x="3962400" y="3018800"/>
            <a:ext cx="457200" cy="685800"/>
          </a:xfrm>
          <a:custGeom>
            <a:avLst/>
            <a:gdLst/>
            <a:ahLst/>
            <a:cxnLst/>
            <a:rect l="l" t="t" r="r" b="b"/>
            <a:pathLst>
              <a:path w="457200" h="685800">
                <a:moveTo>
                  <a:pt x="0" y="0"/>
                </a:moveTo>
                <a:lnTo>
                  <a:pt x="457200" y="6858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7"/>
          <p:cNvSpPr txBox="1"/>
          <p:nvPr/>
        </p:nvSpPr>
        <p:spPr>
          <a:xfrm>
            <a:off x="2821939" y="3117605"/>
            <a:ext cx="3937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Big</a:t>
            </a:r>
            <a:endParaRPr dirty="0">
              <a:latin typeface="Arial"/>
              <a:cs typeface="Arial"/>
            </a:endParaRPr>
          </a:p>
        </p:txBody>
      </p:sp>
      <p:sp>
        <p:nvSpPr>
          <p:cNvPr id="17" name="object 8"/>
          <p:cNvSpPr txBox="1"/>
          <p:nvPr/>
        </p:nvSpPr>
        <p:spPr>
          <a:xfrm>
            <a:off x="3406776" y="3270005"/>
            <a:ext cx="15157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Middle</a:t>
            </a:r>
            <a:r>
              <a:rPr b="1" spc="265" dirty="0">
                <a:latin typeface="Arial"/>
                <a:cs typeface="Arial"/>
              </a:rPr>
              <a:t> </a:t>
            </a:r>
            <a:r>
              <a:rPr sz="2700" b="1" spc="-7" baseline="30864" dirty="0">
                <a:latin typeface="Arial"/>
                <a:cs typeface="Arial"/>
              </a:rPr>
              <a:t>Small</a:t>
            </a:r>
            <a:endParaRPr sz="2700" baseline="30864" dirty="0">
              <a:latin typeface="Arial"/>
              <a:cs typeface="Arial"/>
            </a:endParaRPr>
          </a:p>
        </p:txBody>
      </p:sp>
      <p:grpSp>
        <p:nvGrpSpPr>
          <p:cNvPr id="18" name="object 9"/>
          <p:cNvGrpSpPr/>
          <p:nvPr/>
        </p:nvGrpSpPr>
        <p:grpSpPr>
          <a:xfrm>
            <a:off x="2281238" y="3623638"/>
            <a:ext cx="923925" cy="390525"/>
            <a:chOff x="757237" y="4110037"/>
            <a:chExt cx="923925" cy="390525"/>
          </a:xfrm>
        </p:grpSpPr>
        <p:sp>
          <p:nvSpPr>
            <p:cNvPr id="19" name="object 10"/>
            <p:cNvSpPr/>
            <p:nvPr/>
          </p:nvSpPr>
          <p:spPr>
            <a:xfrm>
              <a:off x="762000" y="41148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457200" y="0"/>
                  </a:moveTo>
                  <a:lnTo>
                    <a:pt x="389636" y="2031"/>
                  </a:lnTo>
                  <a:lnTo>
                    <a:pt x="325158" y="8127"/>
                  </a:lnTo>
                  <a:lnTo>
                    <a:pt x="264452" y="17652"/>
                  </a:lnTo>
                  <a:lnTo>
                    <a:pt x="208254" y="30733"/>
                  </a:lnTo>
                  <a:lnTo>
                    <a:pt x="157238" y="46736"/>
                  </a:lnTo>
                  <a:lnTo>
                    <a:pt x="112140" y="65531"/>
                  </a:lnTo>
                  <a:lnTo>
                    <a:pt x="73659" y="86741"/>
                  </a:lnTo>
                  <a:lnTo>
                    <a:pt x="42494" y="110236"/>
                  </a:lnTo>
                  <a:lnTo>
                    <a:pt x="4953" y="162306"/>
                  </a:lnTo>
                  <a:lnTo>
                    <a:pt x="0" y="190500"/>
                  </a:lnTo>
                  <a:lnTo>
                    <a:pt x="4953" y="218694"/>
                  </a:lnTo>
                  <a:lnTo>
                    <a:pt x="42494" y="270763"/>
                  </a:lnTo>
                  <a:lnTo>
                    <a:pt x="73659" y="294258"/>
                  </a:lnTo>
                  <a:lnTo>
                    <a:pt x="112140" y="315468"/>
                  </a:lnTo>
                  <a:lnTo>
                    <a:pt x="157238" y="334263"/>
                  </a:lnTo>
                  <a:lnTo>
                    <a:pt x="208254" y="350266"/>
                  </a:lnTo>
                  <a:lnTo>
                    <a:pt x="264452" y="363347"/>
                  </a:lnTo>
                  <a:lnTo>
                    <a:pt x="325158" y="372872"/>
                  </a:lnTo>
                  <a:lnTo>
                    <a:pt x="389636" y="378968"/>
                  </a:lnTo>
                  <a:lnTo>
                    <a:pt x="457200" y="381000"/>
                  </a:lnTo>
                  <a:lnTo>
                    <a:pt x="524763" y="378968"/>
                  </a:lnTo>
                  <a:lnTo>
                    <a:pt x="589280" y="372872"/>
                  </a:lnTo>
                  <a:lnTo>
                    <a:pt x="649986" y="363347"/>
                  </a:lnTo>
                  <a:lnTo>
                    <a:pt x="706119" y="350266"/>
                  </a:lnTo>
                  <a:lnTo>
                    <a:pt x="757174" y="334263"/>
                  </a:lnTo>
                  <a:lnTo>
                    <a:pt x="802259" y="315468"/>
                  </a:lnTo>
                  <a:lnTo>
                    <a:pt x="840740" y="294258"/>
                  </a:lnTo>
                  <a:lnTo>
                    <a:pt x="871855" y="270763"/>
                  </a:lnTo>
                  <a:lnTo>
                    <a:pt x="909447" y="218694"/>
                  </a:lnTo>
                  <a:lnTo>
                    <a:pt x="914400" y="190500"/>
                  </a:lnTo>
                  <a:lnTo>
                    <a:pt x="909447" y="162306"/>
                  </a:lnTo>
                  <a:lnTo>
                    <a:pt x="871855" y="110236"/>
                  </a:lnTo>
                  <a:lnTo>
                    <a:pt x="840740" y="86741"/>
                  </a:lnTo>
                  <a:lnTo>
                    <a:pt x="802259" y="65531"/>
                  </a:lnTo>
                  <a:lnTo>
                    <a:pt x="757174" y="46736"/>
                  </a:lnTo>
                  <a:lnTo>
                    <a:pt x="706119" y="30733"/>
                  </a:lnTo>
                  <a:lnTo>
                    <a:pt x="649986" y="17652"/>
                  </a:lnTo>
                  <a:lnTo>
                    <a:pt x="589280" y="8127"/>
                  </a:lnTo>
                  <a:lnTo>
                    <a:pt x="524763" y="2031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11"/>
            <p:cNvSpPr/>
            <p:nvPr/>
          </p:nvSpPr>
          <p:spPr>
            <a:xfrm>
              <a:off x="762000" y="41148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0" y="190500"/>
                  </a:moveTo>
                  <a:lnTo>
                    <a:pt x="19354" y="135508"/>
                  </a:lnTo>
                  <a:lnTo>
                    <a:pt x="73659" y="86741"/>
                  </a:lnTo>
                  <a:lnTo>
                    <a:pt x="112140" y="65531"/>
                  </a:lnTo>
                  <a:lnTo>
                    <a:pt x="157238" y="46736"/>
                  </a:lnTo>
                  <a:lnTo>
                    <a:pt x="208254" y="30733"/>
                  </a:lnTo>
                  <a:lnTo>
                    <a:pt x="264452" y="17652"/>
                  </a:lnTo>
                  <a:lnTo>
                    <a:pt x="325158" y="8127"/>
                  </a:lnTo>
                  <a:lnTo>
                    <a:pt x="389636" y="2031"/>
                  </a:lnTo>
                  <a:lnTo>
                    <a:pt x="457200" y="0"/>
                  </a:lnTo>
                  <a:lnTo>
                    <a:pt x="524763" y="2031"/>
                  </a:lnTo>
                  <a:lnTo>
                    <a:pt x="589280" y="8127"/>
                  </a:lnTo>
                  <a:lnTo>
                    <a:pt x="649986" y="17652"/>
                  </a:lnTo>
                  <a:lnTo>
                    <a:pt x="706119" y="30733"/>
                  </a:lnTo>
                  <a:lnTo>
                    <a:pt x="757174" y="46736"/>
                  </a:lnTo>
                  <a:lnTo>
                    <a:pt x="802259" y="65531"/>
                  </a:lnTo>
                  <a:lnTo>
                    <a:pt x="840740" y="86741"/>
                  </a:lnTo>
                  <a:lnTo>
                    <a:pt x="871855" y="110236"/>
                  </a:lnTo>
                  <a:lnTo>
                    <a:pt x="909447" y="162306"/>
                  </a:lnTo>
                  <a:lnTo>
                    <a:pt x="914400" y="190500"/>
                  </a:lnTo>
                  <a:lnTo>
                    <a:pt x="909447" y="218694"/>
                  </a:lnTo>
                  <a:lnTo>
                    <a:pt x="871855" y="270763"/>
                  </a:lnTo>
                  <a:lnTo>
                    <a:pt x="840740" y="294258"/>
                  </a:lnTo>
                  <a:lnTo>
                    <a:pt x="802259" y="315468"/>
                  </a:lnTo>
                  <a:lnTo>
                    <a:pt x="757174" y="334263"/>
                  </a:lnTo>
                  <a:lnTo>
                    <a:pt x="706119" y="350266"/>
                  </a:lnTo>
                  <a:lnTo>
                    <a:pt x="649986" y="363347"/>
                  </a:lnTo>
                  <a:lnTo>
                    <a:pt x="589280" y="372872"/>
                  </a:lnTo>
                  <a:lnTo>
                    <a:pt x="524763" y="378968"/>
                  </a:lnTo>
                  <a:lnTo>
                    <a:pt x="457200" y="381000"/>
                  </a:lnTo>
                  <a:lnTo>
                    <a:pt x="389636" y="378968"/>
                  </a:lnTo>
                  <a:lnTo>
                    <a:pt x="325158" y="372872"/>
                  </a:lnTo>
                  <a:lnTo>
                    <a:pt x="264452" y="363347"/>
                  </a:lnTo>
                  <a:lnTo>
                    <a:pt x="208254" y="350266"/>
                  </a:lnTo>
                  <a:lnTo>
                    <a:pt x="157238" y="334263"/>
                  </a:lnTo>
                  <a:lnTo>
                    <a:pt x="112140" y="315468"/>
                  </a:lnTo>
                  <a:lnTo>
                    <a:pt x="73659" y="294258"/>
                  </a:lnTo>
                  <a:lnTo>
                    <a:pt x="42494" y="270763"/>
                  </a:lnTo>
                  <a:lnTo>
                    <a:pt x="4953" y="218694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12"/>
          <p:cNvSpPr txBox="1"/>
          <p:nvPr/>
        </p:nvSpPr>
        <p:spPr>
          <a:xfrm>
            <a:off x="2583891" y="3658371"/>
            <a:ext cx="3136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Da</a:t>
            </a:r>
            <a:endParaRPr>
              <a:latin typeface="Arial"/>
              <a:cs typeface="Arial"/>
            </a:endParaRPr>
          </a:p>
        </p:txBody>
      </p:sp>
      <p:sp>
        <p:nvSpPr>
          <p:cNvPr id="22" name="object 13"/>
          <p:cNvSpPr txBox="1"/>
          <p:nvPr/>
        </p:nvSpPr>
        <p:spPr>
          <a:xfrm>
            <a:off x="3352800" y="3704625"/>
            <a:ext cx="609600" cy="287020"/>
          </a:xfrm>
          <a:prstGeom prst="rect">
            <a:avLst/>
          </a:prstGeom>
          <a:solidFill>
            <a:srgbClr val="00CC99"/>
          </a:solidFill>
          <a:ln w="9144">
            <a:solidFill>
              <a:srgbClr val="000000"/>
            </a:solidFill>
          </a:ln>
        </p:spPr>
        <p:txBody>
          <a:bodyPr vert="horz" wrap="square" lIns="0" tIns="4445" rIns="0" bIns="0" rtlCol="0">
            <a:spAutoFit/>
          </a:bodyPr>
          <a:lstStyle/>
          <a:p>
            <a:pPr marL="7620">
              <a:spcBef>
                <a:spcPts val="35"/>
              </a:spcBef>
            </a:pPr>
            <a:r>
              <a:rPr b="1" spc="-5" dirty="0">
                <a:latin typeface="Arial"/>
                <a:cs typeface="Arial"/>
              </a:rPr>
              <a:t>Col</a:t>
            </a:r>
            <a:r>
              <a:rPr b="1" dirty="0">
                <a:latin typeface="Arial"/>
                <a:cs typeface="Arial"/>
              </a:rPr>
              <a:t>o</a:t>
            </a:r>
            <a:r>
              <a:rPr b="1" spc="-5" dirty="0">
                <a:latin typeface="Arial"/>
                <a:cs typeface="Arial"/>
              </a:rPr>
              <a:t>r</a:t>
            </a:r>
            <a:endParaRPr>
              <a:latin typeface="Arial"/>
              <a:cs typeface="Arial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4114800" y="3704601"/>
            <a:ext cx="609600" cy="288925"/>
          </a:xfrm>
          <a:prstGeom prst="rect">
            <a:avLst/>
          </a:prstGeom>
          <a:solidFill>
            <a:srgbClr val="00CC99"/>
          </a:solidFill>
          <a:ln w="9144">
            <a:solidFill>
              <a:srgbClr val="000000"/>
            </a:solidFill>
          </a:ln>
        </p:spPr>
        <p:txBody>
          <a:bodyPr vert="horz" wrap="square" lIns="0" tIns="6350" rIns="0" bIns="0" rtlCol="0">
            <a:spAutoFit/>
          </a:bodyPr>
          <a:lstStyle/>
          <a:p>
            <a:pPr marL="189230">
              <a:spcBef>
                <a:spcPts val="50"/>
              </a:spcBef>
            </a:pPr>
            <a:r>
              <a:rPr b="1" dirty="0">
                <a:latin typeface="Microsoft JhengHei"/>
                <a:cs typeface="Microsoft JhengHei"/>
              </a:rPr>
              <a:t>？</a:t>
            </a:r>
            <a:endParaRPr>
              <a:latin typeface="Microsoft JhengHei"/>
              <a:cs typeface="Microsoft JhengHei"/>
            </a:endParaRPr>
          </a:p>
        </p:txBody>
      </p:sp>
      <p:grpSp>
        <p:nvGrpSpPr>
          <p:cNvPr id="24" name="object 15"/>
          <p:cNvGrpSpPr/>
          <p:nvPr/>
        </p:nvGrpSpPr>
        <p:grpSpPr>
          <a:xfrm>
            <a:off x="2510028" y="4004829"/>
            <a:ext cx="1076325" cy="847725"/>
            <a:chOff x="986027" y="4491228"/>
            <a:chExt cx="1076325" cy="847725"/>
          </a:xfrm>
        </p:grpSpPr>
        <p:sp>
          <p:nvSpPr>
            <p:cNvPr id="26" name="object 16"/>
            <p:cNvSpPr/>
            <p:nvPr/>
          </p:nvSpPr>
          <p:spPr>
            <a:xfrm>
              <a:off x="1524000" y="4495800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457200" y="0"/>
                  </a:moveTo>
                  <a:lnTo>
                    <a:pt x="0" y="4572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17"/>
            <p:cNvSpPr/>
            <p:nvPr/>
          </p:nvSpPr>
          <p:spPr>
            <a:xfrm>
              <a:off x="990599" y="4953000"/>
              <a:ext cx="1066800" cy="381000"/>
            </a:xfrm>
            <a:custGeom>
              <a:avLst/>
              <a:gdLst/>
              <a:ahLst/>
              <a:cxnLst/>
              <a:rect l="l" t="t" r="r" b="b"/>
              <a:pathLst>
                <a:path w="1066800" h="381000">
                  <a:moveTo>
                    <a:pt x="533400" y="0"/>
                  </a:moveTo>
                  <a:lnTo>
                    <a:pt x="466471" y="1524"/>
                  </a:lnTo>
                  <a:lnTo>
                    <a:pt x="402081" y="5842"/>
                  </a:lnTo>
                  <a:lnTo>
                    <a:pt x="340613" y="12826"/>
                  </a:lnTo>
                  <a:lnTo>
                    <a:pt x="282702" y="22351"/>
                  </a:lnTo>
                  <a:lnTo>
                    <a:pt x="228650" y="34162"/>
                  </a:lnTo>
                  <a:lnTo>
                    <a:pt x="179146" y="48132"/>
                  </a:lnTo>
                  <a:lnTo>
                    <a:pt x="134619" y="64007"/>
                  </a:lnTo>
                  <a:lnTo>
                    <a:pt x="95567" y="81661"/>
                  </a:lnTo>
                  <a:lnTo>
                    <a:pt x="62496" y="100964"/>
                  </a:lnTo>
                  <a:lnTo>
                    <a:pt x="16294" y="143637"/>
                  </a:lnTo>
                  <a:lnTo>
                    <a:pt x="0" y="190500"/>
                  </a:lnTo>
                  <a:lnTo>
                    <a:pt x="4152" y="214375"/>
                  </a:lnTo>
                  <a:lnTo>
                    <a:pt x="35902" y="259333"/>
                  </a:lnTo>
                  <a:lnTo>
                    <a:pt x="95567" y="299338"/>
                  </a:lnTo>
                  <a:lnTo>
                    <a:pt x="134619" y="316991"/>
                  </a:lnTo>
                  <a:lnTo>
                    <a:pt x="179146" y="332866"/>
                  </a:lnTo>
                  <a:lnTo>
                    <a:pt x="228650" y="346837"/>
                  </a:lnTo>
                  <a:lnTo>
                    <a:pt x="282702" y="358647"/>
                  </a:lnTo>
                  <a:lnTo>
                    <a:pt x="340613" y="368172"/>
                  </a:lnTo>
                  <a:lnTo>
                    <a:pt x="402081" y="375158"/>
                  </a:lnTo>
                  <a:lnTo>
                    <a:pt x="466471" y="379475"/>
                  </a:lnTo>
                  <a:lnTo>
                    <a:pt x="533400" y="381000"/>
                  </a:lnTo>
                  <a:lnTo>
                    <a:pt x="600329" y="379475"/>
                  </a:lnTo>
                  <a:lnTo>
                    <a:pt x="664718" y="375158"/>
                  </a:lnTo>
                  <a:lnTo>
                    <a:pt x="726186" y="368172"/>
                  </a:lnTo>
                  <a:lnTo>
                    <a:pt x="784225" y="358647"/>
                  </a:lnTo>
                  <a:lnTo>
                    <a:pt x="838200" y="346837"/>
                  </a:lnTo>
                  <a:lnTo>
                    <a:pt x="887730" y="332866"/>
                  </a:lnTo>
                  <a:lnTo>
                    <a:pt x="932180" y="316991"/>
                  </a:lnTo>
                  <a:lnTo>
                    <a:pt x="971295" y="299338"/>
                  </a:lnTo>
                  <a:lnTo>
                    <a:pt x="1004316" y="280034"/>
                  </a:lnTo>
                  <a:lnTo>
                    <a:pt x="1050544" y="237362"/>
                  </a:lnTo>
                  <a:lnTo>
                    <a:pt x="1066800" y="190500"/>
                  </a:lnTo>
                  <a:lnTo>
                    <a:pt x="1062608" y="166624"/>
                  </a:lnTo>
                  <a:lnTo>
                    <a:pt x="1030858" y="121666"/>
                  </a:lnTo>
                  <a:lnTo>
                    <a:pt x="971295" y="81661"/>
                  </a:lnTo>
                  <a:lnTo>
                    <a:pt x="932180" y="64007"/>
                  </a:lnTo>
                  <a:lnTo>
                    <a:pt x="887730" y="48132"/>
                  </a:lnTo>
                  <a:lnTo>
                    <a:pt x="838200" y="34162"/>
                  </a:lnTo>
                  <a:lnTo>
                    <a:pt x="784225" y="22351"/>
                  </a:lnTo>
                  <a:lnTo>
                    <a:pt x="726186" y="12826"/>
                  </a:lnTo>
                  <a:lnTo>
                    <a:pt x="664718" y="5842"/>
                  </a:lnTo>
                  <a:lnTo>
                    <a:pt x="600329" y="1524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8"/>
            <p:cNvSpPr/>
            <p:nvPr/>
          </p:nvSpPr>
          <p:spPr>
            <a:xfrm>
              <a:off x="990599" y="4953000"/>
              <a:ext cx="1066800" cy="381000"/>
            </a:xfrm>
            <a:custGeom>
              <a:avLst/>
              <a:gdLst/>
              <a:ahLst/>
              <a:cxnLst/>
              <a:rect l="l" t="t" r="r" b="b"/>
              <a:pathLst>
                <a:path w="1066800" h="381000">
                  <a:moveTo>
                    <a:pt x="0" y="190500"/>
                  </a:moveTo>
                  <a:lnTo>
                    <a:pt x="16294" y="143637"/>
                  </a:lnTo>
                  <a:lnTo>
                    <a:pt x="62496" y="100964"/>
                  </a:lnTo>
                  <a:lnTo>
                    <a:pt x="95567" y="81661"/>
                  </a:lnTo>
                  <a:lnTo>
                    <a:pt x="134619" y="64007"/>
                  </a:lnTo>
                  <a:lnTo>
                    <a:pt x="179146" y="48132"/>
                  </a:lnTo>
                  <a:lnTo>
                    <a:pt x="228650" y="34162"/>
                  </a:lnTo>
                  <a:lnTo>
                    <a:pt x="282702" y="22351"/>
                  </a:lnTo>
                  <a:lnTo>
                    <a:pt x="340613" y="12826"/>
                  </a:lnTo>
                  <a:lnTo>
                    <a:pt x="402081" y="5842"/>
                  </a:lnTo>
                  <a:lnTo>
                    <a:pt x="466471" y="1524"/>
                  </a:lnTo>
                  <a:lnTo>
                    <a:pt x="533400" y="0"/>
                  </a:lnTo>
                  <a:lnTo>
                    <a:pt x="600329" y="1524"/>
                  </a:lnTo>
                  <a:lnTo>
                    <a:pt x="664718" y="5842"/>
                  </a:lnTo>
                  <a:lnTo>
                    <a:pt x="726186" y="12826"/>
                  </a:lnTo>
                  <a:lnTo>
                    <a:pt x="784225" y="22351"/>
                  </a:lnTo>
                  <a:lnTo>
                    <a:pt x="838200" y="34162"/>
                  </a:lnTo>
                  <a:lnTo>
                    <a:pt x="887730" y="48132"/>
                  </a:lnTo>
                  <a:lnTo>
                    <a:pt x="932180" y="64007"/>
                  </a:lnTo>
                  <a:lnTo>
                    <a:pt x="971295" y="81661"/>
                  </a:lnTo>
                  <a:lnTo>
                    <a:pt x="1004316" y="100964"/>
                  </a:lnTo>
                  <a:lnTo>
                    <a:pt x="1050544" y="143637"/>
                  </a:lnTo>
                  <a:lnTo>
                    <a:pt x="1066800" y="190500"/>
                  </a:lnTo>
                  <a:lnTo>
                    <a:pt x="1062608" y="214375"/>
                  </a:lnTo>
                  <a:lnTo>
                    <a:pt x="1030858" y="259333"/>
                  </a:lnTo>
                  <a:lnTo>
                    <a:pt x="971295" y="299338"/>
                  </a:lnTo>
                  <a:lnTo>
                    <a:pt x="932180" y="316991"/>
                  </a:lnTo>
                  <a:lnTo>
                    <a:pt x="887730" y="332866"/>
                  </a:lnTo>
                  <a:lnTo>
                    <a:pt x="838200" y="346837"/>
                  </a:lnTo>
                  <a:lnTo>
                    <a:pt x="784225" y="358647"/>
                  </a:lnTo>
                  <a:lnTo>
                    <a:pt x="726186" y="368172"/>
                  </a:lnTo>
                  <a:lnTo>
                    <a:pt x="664718" y="375158"/>
                  </a:lnTo>
                  <a:lnTo>
                    <a:pt x="600329" y="379475"/>
                  </a:lnTo>
                  <a:lnTo>
                    <a:pt x="533400" y="381000"/>
                  </a:lnTo>
                  <a:lnTo>
                    <a:pt x="466471" y="379475"/>
                  </a:lnTo>
                  <a:lnTo>
                    <a:pt x="402081" y="375158"/>
                  </a:lnTo>
                  <a:lnTo>
                    <a:pt x="340613" y="368172"/>
                  </a:lnTo>
                  <a:lnTo>
                    <a:pt x="282702" y="358647"/>
                  </a:lnTo>
                  <a:lnTo>
                    <a:pt x="228650" y="346837"/>
                  </a:lnTo>
                  <a:lnTo>
                    <a:pt x="179146" y="332866"/>
                  </a:lnTo>
                  <a:lnTo>
                    <a:pt x="134619" y="316991"/>
                  </a:lnTo>
                  <a:lnTo>
                    <a:pt x="95567" y="299338"/>
                  </a:lnTo>
                  <a:lnTo>
                    <a:pt x="62496" y="280034"/>
                  </a:lnTo>
                  <a:lnTo>
                    <a:pt x="16294" y="237362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19"/>
          <p:cNvSpPr txBox="1"/>
          <p:nvPr/>
        </p:nvSpPr>
        <p:spPr>
          <a:xfrm>
            <a:off x="2844800" y="4497460"/>
            <a:ext cx="406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Not</a:t>
            </a:r>
            <a:endParaRPr>
              <a:latin typeface="Arial"/>
              <a:cs typeface="Arial"/>
            </a:endParaRPr>
          </a:p>
        </p:txBody>
      </p:sp>
      <p:sp>
        <p:nvSpPr>
          <p:cNvPr id="30" name="object 20"/>
          <p:cNvSpPr txBox="1"/>
          <p:nvPr/>
        </p:nvSpPr>
        <p:spPr>
          <a:xfrm>
            <a:off x="3110864" y="3977854"/>
            <a:ext cx="25019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0" dirty="0">
                <a:latin typeface="Arial"/>
                <a:cs typeface="Arial"/>
              </a:rPr>
              <a:t>Bl</a:t>
            </a:r>
            <a:endParaRPr>
              <a:latin typeface="Arial"/>
              <a:cs typeface="Arial"/>
            </a:endParaRPr>
          </a:p>
        </p:txBody>
      </p:sp>
      <p:sp>
        <p:nvSpPr>
          <p:cNvPr id="31" name="object 21"/>
          <p:cNvSpPr/>
          <p:nvPr/>
        </p:nvSpPr>
        <p:spPr>
          <a:xfrm>
            <a:off x="3733800" y="4009400"/>
            <a:ext cx="304800" cy="609600"/>
          </a:xfrm>
          <a:custGeom>
            <a:avLst/>
            <a:gdLst/>
            <a:ahLst/>
            <a:cxnLst/>
            <a:rect l="l" t="t" r="r" b="b"/>
            <a:pathLst>
              <a:path w="304800" h="609600">
                <a:moveTo>
                  <a:pt x="0" y="0"/>
                </a:moveTo>
                <a:lnTo>
                  <a:pt x="304800" y="609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22"/>
          <p:cNvSpPr txBox="1"/>
          <p:nvPr/>
        </p:nvSpPr>
        <p:spPr>
          <a:xfrm>
            <a:off x="3733800" y="4542800"/>
            <a:ext cx="685800" cy="289560"/>
          </a:xfrm>
          <a:prstGeom prst="rect">
            <a:avLst/>
          </a:prstGeom>
          <a:solidFill>
            <a:srgbClr val="00CC99"/>
          </a:solidFill>
          <a:ln w="9144">
            <a:solidFill>
              <a:srgbClr val="000000"/>
            </a:solidFill>
          </a:ln>
        </p:spPr>
        <p:txBody>
          <a:bodyPr vert="horz" wrap="square" lIns="0" tIns="6985" rIns="0" bIns="0" rtlCol="0">
            <a:spAutoFit/>
          </a:bodyPr>
          <a:lstStyle/>
          <a:p>
            <a:pPr marL="225425">
              <a:spcBef>
                <a:spcPts val="55"/>
              </a:spcBef>
            </a:pPr>
            <a:r>
              <a:rPr b="1" dirty="0">
                <a:latin typeface="Microsoft JhengHei"/>
                <a:cs typeface="Microsoft JhengHei"/>
              </a:rPr>
              <a:t>？</a:t>
            </a:r>
            <a:endParaRPr>
              <a:latin typeface="Microsoft JhengHei"/>
              <a:cs typeface="Microsoft JhengHei"/>
            </a:endParaRPr>
          </a:p>
        </p:txBody>
      </p:sp>
      <p:sp>
        <p:nvSpPr>
          <p:cNvPr id="33" name="object 23"/>
          <p:cNvSpPr txBox="1"/>
          <p:nvPr/>
        </p:nvSpPr>
        <p:spPr>
          <a:xfrm>
            <a:off x="3965194" y="4108841"/>
            <a:ext cx="2755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Br</a:t>
            </a:r>
            <a:endParaRPr>
              <a:latin typeface="Arial"/>
              <a:cs typeface="Arial"/>
            </a:endParaRPr>
          </a:p>
        </p:txBody>
      </p:sp>
      <p:graphicFrame>
        <p:nvGraphicFramePr>
          <p:cNvPr id="34" name="object 24"/>
          <p:cNvGraphicFramePr>
            <a:graphicFrameLocks noGrp="1"/>
          </p:cNvGraphicFramePr>
          <p:nvPr/>
        </p:nvGraphicFramePr>
        <p:xfrm>
          <a:off x="6067362" y="1542362"/>
          <a:ext cx="3811903" cy="173685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8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83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85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8033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66065" marR="119380" indent="-14033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olo  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67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034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7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5104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Dangerous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5104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034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5" name="object 27"/>
          <p:cNvSpPr txBox="1"/>
          <p:nvPr/>
        </p:nvSpPr>
        <p:spPr>
          <a:xfrm>
            <a:off x="4953000" y="4542813"/>
            <a:ext cx="914400" cy="340995"/>
          </a:xfrm>
          <a:prstGeom prst="rect">
            <a:avLst/>
          </a:prstGeom>
          <a:solidFill>
            <a:srgbClr val="FF00FF">
              <a:alpha val="38822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26669" rIns="0" bIns="0" rtlCol="0">
            <a:spAutoFit/>
          </a:bodyPr>
          <a:lstStyle/>
          <a:p>
            <a:pPr marL="125095">
              <a:spcBef>
                <a:spcPts val="209"/>
              </a:spcBef>
            </a:pPr>
            <a:r>
              <a:rPr sz="2000" b="1" dirty="0">
                <a:latin typeface="Arial"/>
                <a:cs typeface="Arial"/>
              </a:rPr>
              <a:t>Color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36" name="object 28"/>
          <p:cNvGraphicFramePr>
            <a:graphicFrameLocks noGrp="1"/>
          </p:cNvGraphicFramePr>
          <p:nvPr/>
        </p:nvGraphicFramePr>
        <p:xfrm>
          <a:off x="6524562" y="3599761"/>
          <a:ext cx="3659503" cy="11272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8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83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61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8032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66065" marR="118745" indent="-14033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olo  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034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545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034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7" name="object 31"/>
          <p:cNvGraphicFramePr>
            <a:graphicFrameLocks noGrp="1"/>
          </p:cNvGraphicFramePr>
          <p:nvPr/>
        </p:nvGraphicFramePr>
        <p:xfrm>
          <a:off x="6524561" y="4895162"/>
          <a:ext cx="3582670" cy="9144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96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96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96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02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4863"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Color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7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8" name="object 34"/>
          <p:cNvSpPr/>
          <p:nvPr/>
        </p:nvSpPr>
        <p:spPr>
          <a:xfrm>
            <a:off x="5867400" y="4009400"/>
            <a:ext cx="685800" cy="1295400"/>
          </a:xfrm>
          <a:custGeom>
            <a:avLst/>
            <a:gdLst/>
            <a:ahLst/>
            <a:cxnLst/>
            <a:rect l="l" t="t" r="r" b="b"/>
            <a:pathLst>
              <a:path w="685800" h="1295400">
                <a:moveTo>
                  <a:pt x="0" y="685800"/>
                </a:moveTo>
                <a:lnTo>
                  <a:pt x="685800" y="0"/>
                </a:lnTo>
              </a:path>
              <a:path w="685800" h="1295400">
                <a:moveTo>
                  <a:pt x="0" y="685800"/>
                </a:moveTo>
                <a:lnTo>
                  <a:pt x="685800" y="12954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5"/>
          <p:cNvSpPr txBox="1"/>
          <p:nvPr/>
        </p:nvSpPr>
        <p:spPr>
          <a:xfrm>
            <a:off x="6083553" y="3977854"/>
            <a:ext cx="25019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0" dirty="0">
                <a:latin typeface="Arial"/>
                <a:cs typeface="Arial"/>
              </a:rPr>
              <a:t>Bl</a:t>
            </a:r>
            <a:endParaRPr>
              <a:latin typeface="Arial"/>
              <a:cs typeface="Arial"/>
            </a:endParaRPr>
          </a:p>
        </p:txBody>
      </p:sp>
      <p:sp>
        <p:nvSpPr>
          <p:cNvPr id="40" name="object 36"/>
          <p:cNvSpPr txBox="1"/>
          <p:nvPr/>
        </p:nvSpPr>
        <p:spPr>
          <a:xfrm>
            <a:off x="6023228" y="4947067"/>
            <a:ext cx="27559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0" dirty="0">
                <a:latin typeface="Arial"/>
                <a:cs typeface="Arial"/>
              </a:rPr>
              <a:t>Br</a:t>
            </a:r>
            <a:endParaRPr>
              <a:latin typeface="Arial"/>
              <a:cs typeface="Arial"/>
            </a:endParaRPr>
          </a:p>
        </p:txBody>
      </p:sp>
      <p:grpSp>
        <p:nvGrpSpPr>
          <p:cNvPr id="41" name="object 37"/>
          <p:cNvGrpSpPr/>
          <p:nvPr/>
        </p:nvGrpSpPr>
        <p:grpSpPr>
          <a:xfrm>
            <a:off x="5481829" y="2633227"/>
            <a:ext cx="390525" cy="1353820"/>
            <a:chOff x="3957828" y="3119627"/>
            <a:chExt cx="390525" cy="1353820"/>
          </a:xfrm>
        </p:grpSpPr>
        <p:sp>
          <p:nvSpPr>
            <p:cNvPr id="42" name="object 38"/>
            <p:cNvSpPr/>
            <p:nvPr/>
          </p:nvSpPr>
          <p:spPr>
            <a:xfrm>
              <a:off x="3962400" y="3604259"/>
              <a:ext cx="381000" cy="864235"/>
            </a:xfrm>
            <a:custGeom>
              <a:avLst/>
              <a:gdLst/>
              <a:ahLst/>
              <a:cxnLst/>
              <a:rect l="l" t="t" r="r" b="b"/>
              <a:pathLst>
                <a:path w="381000" h="864235">
                  <a:moveTo>
                    <a:pt x="381000" y="617220"/>
                  </a:moveTo>
                  <a:lnTo>
                    <a:pt x="311785" y="452628"/>
                  </a:lnTo>
                  <a:lnTo>
                    <a:pt x="254000" y="315468"/>
                  </a:lnTo>
                  <a:lnTo>
                    <a:pt x="254000" y="452628"/>
                  </a:lnTo>
                  <a:lnTo>
                    <a:pt x="213741" y="431419"/>
                  </a:lnTo>
                  <a:lnTo>
                    <a:pt x="176276" y="404876"/>
                  </a:lnTo>
                  <a:lnTo>
                    <a:pt x="141732" y="373634"/>
                  </a:lnTo>
                  <a:lnTo>
                    <a:pt x="110363" y="337947"/>
                  </a:lnTo>
                  <a:lnTo>
                    <a:pt x="82550" y="298323"/>
                  </a:lnTo>
                  <a:lnTo>
                    <a:pt x="58293" y="255143"/>
                  </a:lnTo>
                  <a:lnTo>
                    <a:pt x="37846" y="208788"/>
                  </a:lnTo>
                  <a:lnTo>
                    <a:pt x="21717" y="159639"/>
                  </a:lnTo>
                  <a:lnTo>
                    <a:pt x="9779" y="108204"/>
                  </a:lnTo>
                  <a:lnTo>
                    <a:pt x="2540" y="54864"/>
                  </a:lnTo>
                  <a:lnTo>
                    <a:pt x="0" y="0"/>
                  </a:lnTo>
                  <a:lnTo>
                    <a:pt x="0" y="274320"/>
                  </a:lnTo>
                  <a:lnTo>
                    <a:pt x="2540" y="329184"/>
                  </a:lnTo>
                  <a:lnTo>
                    <a:pt x="9779" y="382524"/>
                  </a:lnTo>
                  <a:lnTo>
                    <a:pt x="21717" y="433959"/>
                  </a:lnTo>
                  <a:lnTo>
                    <a:pt x="37846" y="483108"/>
                  </a:lnTo>
                  <a:lnTo>
                    <a:pt x="58293" y="529463"/>
                  </a:lnTo>
                  <a:lnTo>
                    <a:pt x="82550" y="572643"/>
                  </a:lnTo>
                  <a:lnTo>
                    <a:pt x="110363" y="612267"/>
                  </a:lnTo>
                  <a:lnTo>
                    <a:pt x="141732" y="647954"/>
                  </a:lnTo>
                  <a:lnTo>
                    <a:pt x="176276" y="679196"/>
                  </a:lnTo>
                  <a:lnTo>
                    <a:pt x="213741" y="705739"/>
                  </a:lnTo>
                  <a:lnTo>
                    <a:pt x="254000" y="726948"/>
                  </a:lnTo>
                  <a:lnTo>
                    <a:pt x="254000" y="864108"/>
                  </a:lnTo>
                  <a:lnTo>
                    <a:pt x="381000" y="61722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39"/>
            <p:cNvSpPr/>
            <p:nvPr/>
          </p:nvSpPr>
          <p:spPr>
            <a:xfrm>
              <a:off x="3962527" y="3124199"/>
              <a:ext cx="381000" cy="617220"/>
            </a:xfrm>
            <a:custGeom>
              <a:avLst/>
              <a:gdLst/>
              <a:ahLst/>
              <a:cxnLst/>
              <a:rect l="l" t="t" r="r" b="b"/>
              <a:pathLst>
                <a:path w="381000" h="617220">
                  <a:moveTo>
                    <a:pt x="380873" y="0"/>
                  </a:moveTo>
                  <a:lnTo>
                    <a:pt x="325882" y="5079"/>
                  </a:lnTo>
                  <a:lnTo>
                    <a:pt x="272034" y="20065"/>
                  </a:lnTo>
                  <a:lnTo>
                    <a:pt x="232918" y="37719"/>
                  </a:lnTo>
                  <a:lnTo>
                    <a:pt x="196214" y="60071"/>
                  </a:lnTo>
                  <a:lnTo>
                    <a:pt x="162178" y="86867"/>
                  </a:lnTo>
                  <a:lnTo>
                    <a:pt x="130937" y="117601"/>
                  </a:lnTo>
                  <a:lnTo>
                    <a:pt x="102615" y="152019"/>
                  </a:lnTo>
                  <a:lnTo>
                    <a:pt x="77343" y="189737"/>
                  </a:lnTo>
                  <a:lnTo>
                    <a:pt x="55499" y="230377"/>
                  </a:lnTo>
                  <a:lnTo>
                    <a:pt x="36957" y="273685"/>
                  </a:lnTo>
                  <a:lnTo>
                    <a:pt x="21971" y="319024"/>
                  </a:lnTo>
                  <a:lnTo>
                    <a:pt x="10668" y="366267"/>
                  </a:lnTo>
                  <a:lnTo>
                    <a:pt x="3301" y="415036"/>
                  </a:lnTo>
                  <a:lnTo>
                    <a:pt x="0" y="464820"/>
                  </a:lnTo>
                  <a:lnTo>
                    <a:pt x="888" y="515366"/>
                  </a:lnTo>
                  <a:lnTo>
                    <a:pt x="6096" y="566293"/>
                  </a:lnTo>
                  <a:lnTo>
                    <a:pt x="15748" y="617219"/>
                  </a:lnTo>
                  <a:lnTo>
                    <a:pt x="31242" y="563372"/>
                  </a:lnTo>
                  <a:lnTo>
                    <a:pt x="51435" y="513080"/>
                  </a:lnTo>
                  <a:lnTo>
                    <a:pt x="75946" y="466598"/>
                  </a:lnTo>
                  <a:lnTo>
                    <a:pt x="104139" y="424307"/>
                  </a:lnTo>
                  <a:lnTo>
                    <a:pt x="136017" y="386588"/>
                  </a:lnTo>
                  <a:lnTo>
                    <a:pt x="171069" y="353695"/>
                  </a:lnTo>
                  <a:lnTo>
                    <a:pt x="208787" y="326009"/>
                  </a:lnTo>
                  <a:lnTo>
                    <a:pt x="249047" y="303911"/>
                  </a:lnTo>
                  <a:lnTo>
                    <a:pt x="291464" y="287654"/>
                  </a:lnTo>
                  <a:lnTo>
                    <a:pt x="335407" y="277749"/>
                  </a:lnTo>
                  <a:lnTo>
                    <a:pt x="380873" y="274320"/>
                  </a:lnTo>
                  <a:lnTo>
                    <a:pt x="380873" y="0"/>
                  </a:lnTo>
                  <a:close/>
                </a:path>
              </a:pathLst>
            </a:custGeom>
            <a:solidFill>
              <a:srgbClr val="00A27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0"/>
            <p:cNvSpPr/>
            <p:nvPr/>
          </p:nvSpPr>
          <p:spPr>
            <a:xfrm>
              <a:off x="3962400" y="3124199"/>
              <a:ext cx="381000" cy="1344295"/>
            </a:xfrm>
            <a:custGeom>
              <a:avLst/>
              <a:gdLst/>
              <a:ahLst/>
              <a:cxnLst/>
              <a:rect l="l" t="t" r="r" b="b"/>
              <a:pathLst>
                <a:path w="381000" h="1344295">
                  <a:moveTo>
                    <a:pt x="0" y="480060"/>
                  </a:moveTo>
                  <a:lnTo>
                    <a:pt x="2539" y="534924"/>
                  </a:lnTo>
                  <a:lnTo>
                    <a:pt x="9778" y="588263"/>
                  </a:lnTo>
                  <a:lnTo>
                    <a:pt x="21716" y="639699"/>
                  </a:lnTo>
                  <a:lnTo>
                    <a:pt x="37846" y="688848"/>
                  </a:lnTo>
                  <a:lnTo>
                    <a:pt x="58292" y="735202"/>
                  </a:lnTo>
                  <a:lnTo>
                    <a:pt x="82550" y="778382"/>
                  </a:lnTo>
                  <a:lnTo>
                    <a:pt x="110362" y="818007"/>
                  </a:lnTo>
                  <a:lnTo>
                    <a:pt x="141732" y="853694"/>
                  </a:lnTo>
                  <a:lnTo>
                    <a:pt x="176275" y="884936"/>
                  </a:lnTo>
                  <a:lnTo>
                    <a:pt x="213740" y="911479"/>
                  </a:lnTo>
                  <a:lnTo>
                    <a:pt x="254000" y="932688"/>
                  </a:lnTo>
                  <a:lnTo>
                    <a:pt x="254000" y="795527"/>
                  </a:lnTo>
                  <a:lnTo>
                    <a:pt x="381000" y="1097280"/>
                  </a:lnTo>
                  <a:lnTo>
                    <a:pt x="254000" y="1344168"/>
                  </a:lnTo>
                  <a:lnTo>
                    <a:pt x="254000" y="1207008"/>
                  </a:lnTo>
                  <a:lnTo>
                    <a:pt x="213740" y="1185799"/>
                  </a:lnTo>
                  <a:lnTo>
                    <a:pt x="176275" y="1159256"/>
                  </a:lnTo>
                  <a:lnTo>
                    <a:pt x="141732" y="1128014"/>
                  </a:lnTo>
                  <a:lnTo>
                    <a:pt x="110362" y="1092327"/>
                  </a:lnTo>
                  <a:lnTo>
                    <a:pt x="82550" y="1052702"/>
                  </a:lnTo>
                  <a:lnTo>
                    <a:pt x="58292" y="1009523"/>
                  </a:lnTo>
                  <a:lnTo>
                    <a:pt x="37846" y="963168"/>
                  </a:lnTo>
                  <a:lnTo>
                    <a:pt x="21716" y="914019"/>
                  </a:lnTo>
                  <a:lnTo>
                    <a:pt x="9778" y="862583"/>
                  </a:lnTo>
                  <a:lnTo>
                    <a:pt x="2539" y="809244"/>
                  </a:lnTo>
                  <a:lnTo>
                    <a:pt x="0" y="754380"/>
                  </a:lnTo>
                  <a:lnTo>
                    <a:pt x="0" y="480060"/>
                  </a:lnTo>
                  <a:lnTo>
                    <a:pt x="2286" y="427736"/>
                  </a:lnTo>
                  <a:lnTo>
                    <a:pt x="8762" y="377063"/>
                  </a:lnTo>
                  <a:lnTo>
                    <a:pt x="19430" y="328295"/>
                  </a:lnTo>
                  <a:lnTo>
                    <a:pt x="33909" y="281813"/>
                  </a:lnTo>
                  <a:lnTo>
                    <a:pt x="52070" y="237744"/>
                  </a:lnTo>
                  <a:lnTo>
                    <a:pt x="73533" y="196469"/>
                  </a:lnTo>
                  <a:lnTo>
                    <a:pt x="98171" y="158369"/>
                  </a:lnTo>
                  <a:lnTo>
                    <a:pt x="125729" y="123698"/>
                  </a:lnTo>
                  <a:lnTo>
                    <a:pt x="155955" y="92583"/>
                  </a:lnTo>
                  <a:lnTo>
                    <a:pt x="188722" y="65532"/>
                  </a:lnTo>
                  <a:lnTo>
                    <a:pt x="223647" y="42672"/>
                  </a:lnTo>
                  <a:lnTo>
                    <a:pt x="260603" y="24511"/>
                  </a:lnTo>
                  <a:lnTo>
                    <a:pt x="299212" y="11049"/>
                  </a:lnTo>
                  <a:lnTo>
                    <a:pt x="339471" y="2794"/>
                  </a:lnTo>
                  <a:lnTo>
                    <a:pt x="381000" y="0"/>
                  </a:lnTo>
                  <a:lnTo>
                    <a:pt x="381000" y="274320"/>
                  </a:lnTo>
                  <a:lnTo>
                    <a:pt x="335534" y="277749"/>
                  </a:lnTo>
                  <a:lnTo>
                    <a:pt x="291591" y="287654"/>
                  </a:lnTo>
                  <a:lnTo>
                    <a:pt x="249174" y="303911"/>
                  </a:lnTo>
                  <a:lnTo>
                    <a:pt x="208914" y="326009"/>
                  </a:lnTo>
                  <a:lnTo>
                    <a:pt x="171196" y="353695"/>
                  </a:lnTo>
                  <a:lnTo>
                    <a:pt x="136144" y="386588"/>
                  </a:lnTo>
                  <a:lnTo>
                    <a:pt x="104266" y="424307"/>
                  </a:lnTo>
                  <a:lnTo>
                    <a:pt x="76073" y="466598"/>
                  </a:lnTo>
                  <a:lnTo>
                    <a:pt x="51562" y="513080"/>
                  </a:lnTo>
                  <a:lnTo>
                    <a:pt x="31369" y="563372"/>
                  </a:lnTo>
                  <a:lnTo>
                    <a:pt x="15875" y="617219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3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76400" y="3549600"/>
              <a:ext cx="1791360" cy="135288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67040" y="3540240"/>
                <a:ext cx="1810080" cy="1371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5378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233"/>
    </mc:Choice>
    <mc:Fallback xmlns="">
      <p:transition advTm="212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5"/>
            <a:ext cx="10812720" cy="55546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3048000" y="2316818"/>
            <a:ext cx="1295400" cy="339725"/>
          </a:xfrm>
          <a:prstGeom prst="rect">
            <a:avLst/>
          </a:prstGeom>
          <a:solidFill>
            <a:srgbClr val="FF00FF">
              <a:alpha val="38822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24130" rIns="0" bIns="0" rtlCol="0">
            <a:spAutoFit/>
          </a:bodyPr>
          <a:lstStyle/>
          <a:p>
            <a:pPr marL="393065">
              <a:spcBef>
                <a:spcPts val="190"/>
              </a:spcBef>
            </a:pPr>
            <a:r>
              <a:rPr sz="2000" b="1" spc="-5" dirty="0">
                <a:latin typeface="Arial"/>
                <a:cs typeface="Arial"/>
              </a:rPr>
              <a:t>Size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4"/>
          <p:cNvSpPr/>
          <p:nvPr/>
        </p:nvSpPr>
        <p:spPr>
          <a:xfrm>
            <a:off x="2743200" y="2697792"/>
            <a:ext cx="685800" cy="609600"/>
          </a:xfrm>
          <a:custGeom>
            <a:avLst/>
            <a:gdLst/>
            <a:ahLst/>
            <a:cxnLst/>
            <a:rect l="l" t="t" r="r" b="b"/>
            <a:pathLst>
              <a:path w="685800" h="609600">
                <a:moveTo>
                  <a:pt x="685800" y="0"/>
                </a:moveTo>
                <a:lnTo>
                  <a:pt x="0" y="609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5"/>
          <p:cNvSpPr/>
          <p:nvPr/>
        </p:nvSpPr>
        <p:spPr>
          <a:xfrm>
            <a:off x="3657600" y="2697792"/>
            <a:ext cx="0" cy="685800"/>
          </a:xfrm>
          <a:custGeom>
            <a:avLst/>
            <a:gdLst/>
            <a:ahLst/>
            <a:cxnLst/>
            <a:rect l="l" t="t" r="r" b="b"/>
            <a:pathLst>
              <a:path h="685800">
                <a:moveTo>
                  <a:pt x="0" y="0"/>
                </a:moveTo>
                <a:lnTo>
                  <a:pt x="0" y="6858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6"/>
          <p:cNvSpPr/>
          <p:nvPr/>
        </p:nvSpPr>
        <p:spPr>
          <a:xfrm>
            <a:off x="3962400" y="2697792"/>
            <a:ext cx="685800" cy="762000"/>
          </a:xfrm>
          <a:custGeom>
            <a:avLst/>
            <a:gdLst/>
            <a:ahLst/>
            <a:cxnLst/>
            <a:rect l="l" t="t" r="r" b="b"/>
            <a:pathLst>
              <a:path w="685800" h="762000">
                <a:moveTo>
                  <a:pt x="0" y="0"/>
                </a:moveTo>
                <a:lnTo>
                  <a:pt x="685800" y="7620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7"/>
          <p:cNvSpPr txBox="1"/>
          <p:nvPr/>
        </p:nvSpPr>
        <p:spPr>
          <a:xfrm>
            <a:off x="2821940" y="2796294"/>
            <a:ext cx="39433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Big</a:t>
            </a:r>
            <a:endParaRPr>
              <a:latin typeface="Arial"/>
              <a:cs typeface="Arial"/>
            </a:endParaRPr>
          </a:p>
        </p:txBody>
      </p:sp>
      <p:sp>
        <p:nvSpPr>
          <p:cNvPr id="17" name="object 8"/>
          <p:cNvSpPr txBox="1"/>
          <p:nvPr/>
        </p:nvSpPr>
        <p:spPr>
          <a:xfrm>
            <a:off x="3431539" y="2948997"/>
            <a:ext cx="7518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Mid</a:t>
            </a:r>
            <a:r>
              <a:rPr b="1" spc="5" dirty="0">
                <a:latin typeface="Arial"/>
                <a:cs typeface="Arial"/>
              </a:rPr>
              <a:t>d</a:t>
            </a:r>
            <a:r>
              <a:rPr b="1" dirty="0">
                <a:latin typeface="Arial"/>
                <a:cs typeface="Arial"/>
              </a:rPr>
              <a:t>l</a:t>
            </a:r>
            <a:r>
              <a:rPr b="1" spc="-5" dirty="0">
                <a:latin typeface="Arial"/>
                <a:cs typeface="Arial"/>
              </a:rPr>
              <a:t>e</a:t>
            </a:r>
            <a:endParaRPr>
              <a:latin typeface="Arial"/>
              <a:cs typeface="Arial"/>
            </a:endParaRPr>
          </a:p>
        </p:txBody>
      </p:sp>
      <p:sp>
        <p:nvSpPr>
          <p:cNvPr id="18" name="object 9"/>
          <p:cNvSpPr txBox="1"/>
          <p:nvPr/>
        </p:nvSpPr>
        <p:spPr>
          <a:xfrm>
            <a:off x="4422776" y="2872797"/>
            <a:ext cx="178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grpSp>
        <p:nvGrpSpPr>
          <p:cNvPr id="19" name="object 10"/>
          <p:cNvGrpSpPr/>
          <p:nvPr/>
        </p:nvGrpSpPr>
        <p:grpSpPr>
          <a:xfrm>
            <a:off x="2281238" y="3302630"/>
            <a:ext cx="923925" cy="390525"/>
            <a:chOff x="757237" y="3652837"/>
            <a:chExt cx="923925" cy="390525"/>
          </a:xfrm>
        </p:grpSpPr>
        <p:sp>
          <p:nvSpPr>
            <p:cNvPr id="20" name="object 11"/>
            <p:cNvSpPr/>
            <p:nvPr/>
          </p:nvSpPr>
          <p:spPr>
            <a:xfrm>
              <a:off x="762000" y="36576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457200" y="0"/>
                  </a:moveTo>
                  <a:lnTo>
                    <a:pt x="389636" y="2031"/>
                  </a:lnTo>
                  <a:lnTo>
                    <a:pt x="325158" y="8127"/>
                  </a:lnTo>
                  <a:lnTo>
                    <a:pt x="264452" y="17652"/>
                  </a:lnTo>
                  <a:lnTo>
                    <a:pt x="208254" y="30733"/>
                  </a:lnTo>
                  <a:lnTo>
                    <a:pt x="157238" y="46736"/>
                  </a:lnTo>
                  <a:lnTo>
                    <a:pt x="112140" y="65531"/>
                  </a:lnTo>
                  <a:lnTo>
                    <a:pt x="73659" y="86741"/>
                  </a:lnTo>
                  <a:lnTo>
                    <a:pt x="42494" y="110236"/>
                  </a:lnTo>
                  <a:lnTo>
                    <a:pt x="4953" y="162306"/>
                  </a:lnTo>
                  <a:lnTo>
                    <a:pt x="0" y="190500"/>
                  </a:lnTo>
                  <a:lnTo>
                    <a:pt x="4953" y="218694"/>
                  </a:lnTo>
                  <a:lnTo>
                    <a:pt x="42494" y="270763"/>
                  </a:lnTo>
                  <a:lnTo>
                    <a:pt x="73659" y="294258"/>
                  </a:lnTo>
                  <a:lnTo>
                    <a:pt x="112140" y="315468"/>
                  </a:lnTo>
                  <a:lnTo>
                    <a:pt x="157238" y="334263"/>
                  </a:lnTo>
                  <a:lnTo>
                    <a:pt x="208254" y="350266"/>
                  </a:lnTo>
                  <a:lnTo>
                    <a:pt x="264452" y="363347"/>
                  </a:lnTo>
                  <a:lnTo>
                    <a:pt x="325158" y="372872"/>
                  </a:lnTo>
                  <a:lnTo>
                    <a:pt x="389636" y="378968"/>
                  </a:lnTo>
                  <a:lnTo>
                    <a:pt x="457200" y="381000"/>
                  </a:lnTo>
                  <a:lnTo>
                    <a:pt x="524763" y="378968"/>
                  </a:lnTo>
                  <a:lnTo>
                    <a:pt x="589280" y="372872"/>
                  </a:lnTo>
                  <a:lnTo>
                    <a:pt x="649986" y="363347"/>
                  </a:lnTo>
                  <a:lnTo>
                    <a:pt x="706119" y="350266"/>
                  </a:lnTo>
                  <a:lnTo>
                    <a:pt x="757174" y="334263"/>
                  </a:lnTo>
                  <a:lnTo>
                    <a:pt x="802259" y="315468"/>
                  </a:lnTo>
                  <a:lnTo>
                    <a:pt x="840740" y="294258"/>
                  </a:lnTo>
                  <a:lnTo>
                    <a:pt x="871855" y="270763"/>
                  </a:lnTo>
                  <a:lnTo>
                    <a:pt x="909447" y="218694"/>
                  </a:lnTo>
                  <a:lnTo>
                    <a:pt x="914400" y="190500"/>
                  </a:lnTo>
                  <a:lnTo>
                    <a:pt x="909447" y="162306"/>
                  </a:lnTo>
                  <a:lnTo>
                    <a:pt x="871855" y="110236"/>
                  </a:lnTo>
                  <a:lnTo>
                    <a:pt x="840740" y="86741"/>
                  </a:lnTo>
                  <a:lnTo>
                    <a:pt x="802259" y="65531"/>
                  </a:lnTo>
                  <a:lnTo>
                    <a:pt x="757174" y="46736"/>
                  </a:lnTo>
                  <a:lnTo>
                    <a:pt x="706119" y="30733"/>
                  </a:lnTo>
                  <a:lnTo>
                    <a:pt x="649986" y="17652"/>
                  </a:lnTo>
                  <a:lnTo>
                    <a:pt x="589280" y="8127"/>
                  </a:lnTo>
                  <a:lnTo>
                    <a:pt x="524763" y="2031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2"/>
            <p:cNvSpPr/>
            <p:nvPr/>
          </p:nvSpPr>
          <p:spPr>
            <a:xfrm>
              <a:off x="762000" y="36576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0" y="190500"/>
                  </a:moveTo>
                  <a:lnTo>
                    <a:pt x="19354" y="135508"/>
                  </a:lnTo>
                  <a:lnTo>
                    <a:pt x="73659" y="86741"/>
                  </a:lnTo>
                  <a:lnTo>
                    <a:pt x="112140" y="65531"/>
                  </a:lnTo>
                  <a:lnTo>
                    <a:pt x="157238" y="46736"/>
                  </a:lnTo>
                  <a:lnTo>
                    <a:pt x="208254" y="30733"/>
                  </a:lnTo>
                  <a:lnTo>
                    <a:pt x="264452" y="17652"/>
                  </a:lnTo>
                  <a:lnTo>
                    <a:pt x="325158" y="8127"/>
                  </a:lnTo>
                  <a:lnTo>
                    <a:pt x="389636" y="2031"/>
                  </a:lnTo>
                  <a:lnTo>
                    <a:pt x="457200" y="0"/>
                  </a:lnTo>
                  <a:lnTo>
                    <a:pt x="524763" y="2031"/>
                  </a:lnTo>
                  <a:lnTo>
                    <a:pt x="589280" y="8127"/>
                  </a:lnTo>
                  <a:lnTo>
                    <a:pt x="649986" y="17652"/>
                  </a:lnTo>
                  <a:lnTo>
                    <a:pt x="706119" y="30733"/>
                  </a:lnTo>
                  <a:lnTo>
                    <a:pt x="757174" y="46736"/>
                  </a:lnTo>
                  <a:lnTo>
                    <a:pt x="802259" y="65531"/>
                  </a:lnTo>
                  <a:lnTo>
                    <a:pt x="840740" y="86741"/>
                  </a:lnTo>
                  <a:lnTo>
                    <a:pt x="871855" y="110236"/>
                  </a:lnTo>
                  <a:lnTo>
                    <a:pt x="909447" y="162306"/>
                  </a:lnTo>
                  <a:lnTo>
                    <a:pt x="914400" y="190500"/>
                  </a:lnTo>
                  <a:lnTo>
                    <a:pt x="909447" y="218694"/>
                  </a:lnTo>
                  <a:lnTo>
                    <a:pt x="871855" y="270763"/>
                  </a:lnTo>
                  <a:lnTo>
                    <a:pt x="840740" y="294258"/>
                  </a:lnTo>
                  <a:lnTo>
                    <a:pt x="802259" y="315468"/>
                  </a:lnTo>
                  <a:lnTo>
                    <a:pt x="757174" y="334263"/>
                  </a:lnTo>
                  <a:lnTo>
                    <a:pt x="706119" y="350266"/>
                  </a:lnTo>
                  <a:lnTo>
                    <a:pt x="649986" y="363347"/>
                  </a:lnTo>
                  <a:lnTo>
                    <a:pt x="589280" y="372872"/>
                  </a:lnTo>
                  <a:lnTo>
                    <a:pt x="524763" y="378968"/>
                  </a:lnTo>
                  <a:lnTo>
                    <a:pt x="457200" y="381000"/>
                  </a:lnTo>
                  <a:lnTo>
                    <a:pt x="389636" y="378968"/>
                  </a:lnTo>
                  <a:lnTo>
                    <a:pt x="325158" y="372872"/>
                  </a:lnTo>
                  <a:lnTo>
                    <a:pt x="264452" y="363347"/>
                  </a:lnTo>
                  <a:lnTo>
                    <a:pt x="208254" y="350266"/>
                  </a:lnTo>
                  <a:lnTo>
                    <a:pt x="157238" y="334263"/>
                  </a:lnTo>
                  <a:lnTo>
                    <a:pt x="112140" y="315468"/>
                  </a:lnTo>
                  <a:lnTo>
                    <a:pt x="73659" y="294258"/>
                  </a:lnTo>
                  <a:lnTo>
                    <a:pt x="42494" y="270763"/>
                  </a:lnTo>
                  <a:lnTo>
                    <a:pt x="4953" y="218694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13"/>
          <p:cNvSpPr txBox="1"/>
          <p:nvPr/>
        </p:nvSpPr>
        <p:spPr>
          <a:xfrm>
            <a:off x="3352800" y="3383617"/>
            <a:ext cx="609600" cy="287020"/>
          </a:xfrm>
          <a:prstGeom prst="rect">
            <a:avLst/>
          </a:prstGeom>
          <a:solidFill>
            <a:srgbClr val="00CC99"/>
          </a:solidFill>
          <a:ln w="9144">
            <a:solidFill>
              <a:srgbClr val="000000"/>
            </a:solidFill>
          </a:ln>
        </p:spPr>
        <p:txBody>
          <a:bodyPr vert="horz" wrap="square" lIns="0" tIns="3810" rIns="0" bIns="0" rtlCol="0">
            <a:spAutoFit/>
          </a:bodyPr>
          <a:lstStyle/>
          <a:p>
            <a:pPr marL="7620">
              <a:spcBef>
                <a:spcPts val="30"/>
              </a:spcBef>
            </a:pPr>
            <a:r>
              <a:rPr b="1" spc="-5" dirty="0">
                <a:latin typeface="Arial"/>
                <a:cs typeface="Arial"/>
              </a:rPr>
              <a:t>Color</a:t>
            </a:r>
            <a:endParaRPr>
              <a:latin typeface="Arial"/>
              <a:cs typeface="Arial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4343400" y="3459817"/>
            <a:ext cx="609600" cy="287020"/>
          </a:xfrm>
          <a:prstGeom prst="rect">
            <a:avLst/>
          </a:prstGeom>
          <a:solidFill>
            <a:srgbClr val="00CC99"/>
          </a:solidFill>
          <a:ln w="9144">
            <a:solidFill>
              <a:srgbClr val="000000"/>
            </a:solidFill>
          </a:ln>
        </p:spPr>
        <p:txBody>
          <a:bodyPr vert="horz" wrap="square" lIns="0" tIns="3810" rIns="0" bIns="0" rtlCol="0">
            <a:spAutoFit/>
          </a:bodyPr>
          <a:lstStyle/>
          <a:p>
            <a:pPr marL="8255">
              <a:spcBef>
                <a:spcPts val="30"/>
              </a:spcBef>
            </a:pPr>
            <a:r>
              <a:rPr b="1" spc="-5" dirty="0">
                <a:latin typeface="Arial"/>
                <a:cs typeface="Arial"/>
              </a:rPr>
              <a:t>Color</a:t>
            </a:r>
            <a:endParaRPr>
              <a:latin typeface="Arial"/>
              <a:cs typeface="Arial"/>
            </a:endParaRPr>
          </a:p>
        </p:txBody>
      </p:sp>
      <p:grpSp>
        <p:nvGrpSpPr>
          <p:cNvPr id="24" name="object 15"/>
          <p:cNvGrpSpPr/>
          <p:nvPr/>
        </p:nvGrpSpPr>
        <p:grpSpPr>
          <a:xfrm>
            <a:off x="2510028" y="3683821"/>
            <a:ext cx="1076325" cy="847725"/>
            <a:chOff x="986027" y="4034028"/>
            <a:chExt cx="1076325" cy="847725"/>
          </a:xfrm>
        </p:grpSpPr>
        <p:sp>
          <p:nvSpPr>
            <p:cNvPr id="26" name="object 16"/>
            <p:cNvSpPr/>
            <p:nvPr/>
          </p:nvSpPr>
          <p:spPr>
            <a:xfrm>
              <a:off x="1524000" y="4038600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457200" y="0"/>
                  </a:moveTo>
                  <a:lnTo>
                    <a:pt x="0" y="4572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17"/>
            <p:cNvSpPr/>
            <p:nvPr/>
          </p:nvSpPr>
          <p:spPr>
            <a:xfrm>
              <a:off x="990599" y="4495800"/>
              <a:ext cx="1066800" cy="381000"/>
            </a:xfrm>
            <a:custGeom>
              <a:avLst/>
              <a:gdLst/>
              <a:ahLst/>
              <a:cxnLst/>
              <a:rect l="l" t="t" r="r" b="b"/>
              <a:pathLst>
                <a:path w="1066800" h="381000">
                  <a:moveTo>
                    <a:pt x="533400" y="0"/>
                  </a:moveTo>
                  <a:lnTo>
                    <a:pt x="466471" y="1524"/>
                  </a:lnTo>
                  <a:lnTo>
                    <a:pt x="402081" y="5842"/>
                  </a:lnTo>
                  <a:lnTo>
                    <a:pt x="340613" y="12826"/>
                  </a:lnTo>
                  <a:lnTo>
                    <a:pt x="282702" y="22351"/>
                  </a:lnTo>
                  <a:lnTo>
                    <a:pt x="228650" y="34162"/>
                  </a:lnTo>
                  <a:lnTo>
                    <a:pt x="179146" y="48132"/>
                  </a:lnTo>
                  <a:lnTo>
                    <a:pt x="134619" y="64007"/>
                  </a:lnTo>
                  <a:lnTo>
                    <a:pt x="95567" y="81661"/>
                  </a:lnTo>
                  <a:lnTo>
                    <a:pt x="62496" y="100964"/>
                  </a:lnTo>
                  <a:lnTo>
                    <a:pt x="16294" y="143637"/>
                  </a:lnTo>
                  <a:lnTo>
                    <a:pt x="0" y="190500"/>
                  </a:lnTo>
                  <a:lnTo>
                    <a:pt x="4152" y="214375"/>
                  </a:lnTo>
                  <a:lnTo>
                    <a:pt x="35902" y="259333"/>
                  </a:lnTo>
                  <a:lnTo>
                    <a:pt x="95567" y="299338"/>
                  </a:lnTo>
                  <a:lnTo>
                    <a:pt x="134619" y="316992"/>
                  </a:lnTo>
                  <a:lnTo>
                    <a:pt x="179146" y="332867"/>
                  </a:lnTo>
                  <a:lnTo>
                    <a:pt x="228650" y="346837"/>
                  </a:lnTo>
                  <a:lnTo>
                    <a:pt x="282702" y="358648"/>
                  </a:lnTo>
                  <a:lnTo>
                    <a:pt x="340613" y="368173"/>
                  </a:lnTo>
                  <a:lnTo>
                    <a:pt x="402081" y="375157"/>
                  </a:lnTo>
                  <a:lnTo>
                    <a:pt x="466471" y="379475"/>
                  </a:lnTo>
                  <a:lnTo>
                    <a:pt x="533400" y="381000"/>
                  </a:lnTo>
                  <a:lnTo>
                    <a:pt x="600329" y="379475"/>
                  </a:lnTo>
                  <a:lnTo>
                    <a:pt x="664718" y="375157"/>
                  </a:lnTo>
                  <a:lnTo>
                    <a:pt x="726186" y="368173"/>
                  </a:lnTo>
                  <a:lnTo>
                    <a:pt x="784225" y="358648"/>
                  </a:lnTo>
                  <a:lnTo>
                    <a:pt x="838200" y="346837"/>
                  </a:lnTo>
                  <a:lnTo>
                    <a:pt x="887730" y="332867"/>
                  </a:lnTo>
                  <a:lnTo>
                    <a:pt x="932180" y="316992"/>
                  </a:lnTo>
                  <a:lnTo>
                    <a:pt x="971295" y="299338"/>
                  </a:lnTo>
                  <a:lnTo>
                    <a:pt x="1004316" y="280035"/>
                  </a:lnTo>
                  <a:lnTo>
                    <a:pt x="1050544" y="237362"/>
                  </a:lnTo>
                  <a:lnTo>
                    <a:pt x="1066800" y="190500"/>
                  </a:lnTo>
                  <a:lnTo>
                    <a:pt x="1062608" y="166624"/>
                  </a:lnTo>
                  <a:lnTo>
                    <a:pt x="1030858" y="121666"/>
                  </a:lnTo>
                  <a:lnTo>
                    <a:pt x="971295" y="81661"/>
                  </a:lnTo>
                  <a:lnTo>
                    <a:pt x="932180" y="64007"/>
                  </a:lnTo>
                  <a:lnTo>
                    <a:pt x="887730" y="48132"/>
                  </a:lnTo>
                  <a:lnTo>
                    <a:pt x="838200" y="34162"/>
                  </a:lnTo>
                  <a:lnTo>
                    <a:pt x="784225" y="22351"/>
                  </a:lnTo>
                  <a:lnTo>
                    <a:pt x="726186" y="12826"/>
                  </a:lnTo>
                  <a:lnTo>
                    <a:pt x="664718" y="5842"/>
                  </a:lnTo>
                  <a:lnTo>
                    <a:pt x="600329" y="1524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8"/>
            <p:cNvSpPr/>
            <p:nvPr/>
          </p:nvSpPr>
          <p:spPr>
            <a:xfrm>
              <a:off x="990599" y="4495800"/>
              <a:ext cx="1066800" cy="381000"/>
            </a:xfrm>
            <a:custGeom>
              <a:avLst/>
              <a:gdLst/>
              <a:ahLst/>
              <a:cxnLst/>
              <a:rect l="l" t="t" r="r" b="b"/>
              <a:pathLst>
                <a:path w="1066800" h="381000">
                  <a:moveTo>
                    <a:pt x="0" y="190500"/>
                  </a:moveTo>
                  <a:lnTo>
                    <a:pt x="16294" y="143637"/>
                  </a:lnTo>
                  <a:lnTo>
                    <a:pt x="62496" y="100964"/>
                  </a:lnTo>
                  <a:lnTo>
                    <a:pt x="95567" y="81661"/>
                  </a:lnTo>
                  <a:lnTo>
                    <a:pt x="134619" y="64007"/>
                  </a:lnTo>
                  <a:lnTo>
                    <a:pt x="179146" y="48132"/>
                  </a:lnTo>
                  <a:lnTo>
                    <a:pt x="228650" y="34162"/>
                  </a:lnTo>
                  <a:lnTo>
                    <a:pt x="282702" y="22351"/>
                  </a:lnTo>
                  <a:lnTo>
                    <a:pt x="340613" y="12826"/>
                  </a:lnTo>
                  <a:lnTo>
                    <a:pt x="402081" y="5842"/>
                  </a:lnTo>
                  <a:lnTo>
                    <a:pt x="466471" y="1524"/>
                  </a:lnTo>
                  <a:lnTo>
                    <a:pt x="533400" y="0"/>
                  </a:lnTo>
                  <a:lnTo>
                    <a:pt x="600329" y="1524"/>
                  </a:lnTo>
                  <a:lnTo>
                    <a:pt x="664718" y="5842"/>
                  </a:lnTo>
                  <a:lnTo>
                    <a:pt x="726186" y="12826"/>
                  </a:lnTo>
                  <a:lnTo>
                    <a:pt x="784225" y="22351"/>
                  </a:lnTo>
                  <a:lnTo>
                    <a:pt x="838200" y="34162"/>
                  </a:lnTo>
                  <a:lnTo>
                    <a:pt x="887730" y="48132"/>
                  </a:lnTo>
                  <a:lnTo>
                    <a:pt x="932180" y="64007"/>
                  </a:lnTo>
                  <a:lnTo>
                    <a:pt x="971295" y="81661"/>
                  </a:lnTo>
                  <a:lnTo>
                    <a:pt x="1004316" y="100964"/>
                  </a:lnTo>
                  <a:lnTo>
                    <a:pt x="1050544" y="143637"/>
                  </a:lnTo>
                  <a:lnTo>
                    <a:pt x="1066800" y="190500"/>
                  </a:lnTo>
                  <a:lnTo>
                    <a:pt x="1062608" y="214375"/>
                  </a:lnTo>
                  <a:lnTo>
                    <a:pt x="1030858" y="259333"/>
                  </a:lnTo>
                  <a:lnTo>
                    <a:pt x="971295" y="299338"/>
                  </a:lnTo>
                  <a:lnTo>
                    <a:pt x="932180" y="316992"/>
                  </a:lnTo>
                  <a:lnTo>
                    <a:pt x="887730" y="332867"/>
                  </a:lnTo>
                  <a:lnTo>
                    <a:pt x="838200" y="346837"/>
                  </a:lnTo>
                  <a:lnTo>
                    <a:pt x="784225" y="358648"/>
                  </a:lnTo>
                  <a:lnTo>
                    <a:pt x="726186" y="368173"/>
                  </a:lnTo>
                  <a:lnTo>
                    <a:pt x="664718" y="375157"/>
                  </a:lnTo>
                  <a:lnTo>
                    <a:pt x="600329" y="379475"/>
                  </a:lnTo>
                  <a:lnTo>
                    <a:pt x="533400" y="381000"/>
                  </a:lnTo>
                  <a:lnTo>
                    <a:pt x="466471" y="379475"/>
                  </a:lnTo>
                  <a:lnTo>
                    <a:pt x="402081" y="375157"/>
                  </a:lnTo>
                  <a:lnTo>
                    <a:pt x="340613" y="368173"/>
                  </a:lnTo>
                  <a:lnTo>
                    <a:pt x="282702" y="358648"/>
                  </a:lnTo>
                  <a:lnTo>
                    <a:pt x="228650" y="346837"/>
                  </a:lnTo>
                  <a:lnTo>
                    <a:pt x="179146" y="332867"/>
                  </a:lnTo>
                  <a:lnTo>
                    <a:pt x="134619" y="316992"/>
                  </a:lnTo>
                  <a:lnTo>
                    <a:pt x="95567" y="299338"/>
                  </a:lnTo>
                  <a:lnTo>
                    <a:pt x="62496" y="280035"/>
                  </a:lnTo>
                  <a:lnTo>
                    <a:pt x="16294" y="237362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19"/>
          <p:cNvSpPr txBox="1"/>
          <p:nvPr/>
        </p:nvSpPr>
        <p:spPr>
          <a:xfrm>
            <a:off x="2844800" y="4176452"/>
            <a:ext cx="406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Not</a:t>
            </a:r>
            <a:endParaRPr>
              <a:latin typeface="Arial"/>
              <a:cs typeface="Arial"/>
            </a:endParaRPr>
          </a:p>
        </p:txBody>
      </p:sp>
      <p:sp>
        <p:nvSpPr>
          <p:cNvPr id="30" name="object 20"/>
          <p:cNvSpPr txBox="1"/>
          <p:nvPr/>
        </p:nvSpPr>
        <p:spPr>
          <a:xfrm>
            <a:off x="2134311" y="3292407"/>
            <a:ext cx="1226820" cy="664845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12700">
              <a:spcBef>
                <a:spcPts val="455"/>
              </a:spcBef>
            </a:pPr>
            <a:r>
              <a:rPr b="1" spc="-5" dirty="0">
                <a:latin typeface="Arial"/>
                <a:cs typeface="Arial"/>
              </a:rPr>
              <a:t>Dangerous</a:t>
            </a:r>
            <a:endParaRPr>
              <a:latin typeface="Arial"/>
              <a:cs typeface="Arial"/>
            </a:endParaRPr>
          </a:p>
          <a:p>
            <a:pPr marR="5080" algn="r">
              <a:spcBef>
                <a:spcPts val="355"/>
              </a:spcBef>
            </a:pPr>
            <a:r>
              <a:rPr b="1" spc="-25" dirty="0">
                <a:latin typeface="Arial"/>
                <a:cs typeface="Arial"/>
              </a:rPr>
              <a:t>Bl</a:t>
            </a:r>
            <a:endParaRPr>
              <a:latin typeface="Arial"/>
              <a:cs typeface="Arial"/>
            </a:endParaRPr>
          </a:p>
        </p:txBody>
      </p:sp>
      <p:sp>
        <p:nvSpPr>
          <p:cNvPr id="31" name="object 21"/>
          <p:cNvSpPr/>
          <p:nvPr/>
        </p:nvSpPr>
        <p:spPr>
          <a:xfrm>
            <a:off x="3733800" y="3688392"/>
            <a:ext cx="304800" cy="609600"/>
          </a:xfrm>
          <a:custGeom>
            <a:avLst/>
            <a:gdLst/>
            <a:ahLst/>
            <a:cxnLst/>
            <a:rect l="l" t="t" r="r" b="b"/>
            <a:pathLst>
              <a:path w="304800" h="609600">
                <a:moveTo>
                  <a:pt x="0" y="0"/>
                </a:moveTo>
                <a:lnTo>
                  <a:pt x="304800" y="609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22"/>
          <p:cNvSpPr txBox="1"/>
          <p:nvPr/>
        </p:nvSpPr>
        <p:spPr>
          <a:xfrm>
            <a:off x="3733800" y="4221792"/>
            <a:ext cx="685800" cy="289560"/>
          </a:xfrm>
          <a:prstGeom prst="rect">
            <a:avLst/>
          </a:prstGeom>
          <a:solidFill>
            <a:srgbClr val="00CC99"/>
          </a:solidFill>
          <a:ln w="9144">
            <a:solidFill>
              <a:srgbClr val="000000"/>
            </a:solidFill>
          </a:ln>
        </p:spPr>
        <p:txBody>
          <a:bodyPr vert="horz" wrap="square" lIns="0" tIns="6985" rIns="0" bIns="0" rtlCol="0">
            <a:spAutoFit/>
          </a:bodyPr>
          <a:lstStyle/>
          <a:p>
            <a:pPr marL="225425">
              <a:spcBef>
                <a:spcPts val="55"/>
              </a:spcBef>
            </a:pPr>
            <a:r>
              <a:rPr b="1" dirty="0">
                <a:latin typeface="Microsoft JhengHei"/>
                <a:cs typeface="Microsoft JhengHei"/>
              </a:rPr>
              <a:t>？</a:t>
            </a:r>
            <a:endParaRPr>
              <a:latin typeface="Microsoft JhengHei"/>
              <a:cs typeface="Microsoft JhengHei"/>
            </a:endParaRPr>
          </a:p>
        </p:txBody>
      </p:sp>
      <p:sp>
        <p:nvSpPr>
          <p:cNvPr id="33" name="object 23"/>
          <p:cNvSpPr txBox="1"/>
          <p:nvPr/>
        </p:nvSpPr>
        <p:spPr>
          <a:xfrm>
            <a:off x="3965194" y="3786944"/>
            <a:ext cx="2755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Br</a:t>
            </a:r>
            <a:endParaRPr>
              <a:latin typeface="Arial"/>
              <a:cs typeface="Arial"/>
            </a:endParaRPr>
          </a:p>
        </p:txBody>
      </p:sp>
      <p:grpSp>
        <p:nvGrpSpPr>
          <p:cNvPr id="34" name="object 24"/>
          <p:cNvGrpSpPr/>
          <p:nvPr/>
        </p:nvGrpSpPr>
        <p:grpSpPr>
          <a:xfrm>
            <a:off x="4415028" y="3760021"/>
            <a:ext cx="1076325" cy="1076325"/>
            <a:chOff x="2891027" y="4110228"/>
            <a:chExt cx="1076325" cy="1076325"/>
          </a:xfrm>
        </p:grpSpPr>
        <p:sp>
          <p:nvSpPr>
            <p:cNvPr id="35" name="object 25"/>
            <p:cNvSpPr/>
            <p:nvPr/>
          </p:nvSpPr>
          <p:spPr>
            <a:xfrm>
              <a:off x="3124200" y="4114800"/>
              <a:ext cx="838200" cy="685800"/>
            </a:xfrm>
            <a:custGeom>
              <a:avLst/>
              <a:gdLst/>
              <a:ahLst/>
              <a:cxnLst/>
              <a:rect l="l" t="t" r="r" b="b"/>
              <a:pathLst>
                <a:path w="838200" h="685800">
                  <a:moveTo>
                    <a:pt x="0" y="0"/>
                  </a:moveTo>
                  <a:lnTo>
                    <a:pt x="76200" y="685800"/>
                  </a:lnTo>
                </a:path>
                <a:path w="838200" h="685800">
                  <a:moveTo>
                    <a:pt x="152400" y="0"/>
                  </a:moveTo>
                  <a:lnTo>
                    <a:pt x="838200" y="6858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26"/>
            <p:cNvSpPr/>
            <p:nvPr/>
          </p:nvSpPr>
          <p:spPr>
            <a:xfrm>
              <a:off x="2895599" y="4800600"/>
              <a:ext cx="762000" cy="381000"/>
            </a:xfrm>
            <a:custGeom>
              <a:avLst/>
              <a:gdLst/>
              <a:ahLst/>
              <a:cxnLst/>
              <a:rect l="l" t="t" r="r" b="b"/>
              <a:pathLst>
                <a:path w="762000" h="381000">
                  <a:moveTo>
                    <a:pt x="381000" y="0"/>
                  </a:moveTo>
                  <a:lnTo>
                    <a:pt x="319150" y="2539"/>
                  </a:lnTo>
                  <a:lnTo>
                    <a:pt x="260604" y="9779"/>
                  </a:lnTo>
                  <a:lnTo>
                    <a:pt x="205867" y="21336"/>
                  </a:lnTo>
                  <a:lnTo>
                    <a:pt x="155956" y="36830"/>
                  </a:lnTo>
                  <a:lnTo>
                    <a:pt x="111632" y="55752"/>
                  </a:lnTo>
                  <a:lnTo>
                    <a:pt x="73532" y="77977"/>
                  </a:lnTo>
                  <a:lnTo>
                    <a:pt x="42544" y="102997"/>
                  </a:lnTo>
                  <a:lnTo>
                    <a:pt x="4952" y="159638"/>
                  </a:lnTo>
                  <a:lnTo>
                    <a:pt x="0" y="190500"/>
                  </a:lnTo>
                  <a:lnTo>
                    <a:pt x="4952" y="221361"/>
                  </a:lnTo>
                  <a:lnTo>
                    <a:pt x="42544" y="278002"/>
                  </a:lnTo>
                  <a:lnTo>
                    <a:pt x="73532" y="303022"/>
                  </a:lnTo>
                  <a:lnTo>
                    <a:pt x="111632" y="325119"/>
                  </a:lnTo>
                  <a:lnTo>
                    <a:pt x="155956" y="344169"/>
                  </a:lnTo>
                  <a:lnTo>
                    <a:pt x="205867" y="359663"/>
                  </a:lnTo>
                  <a:lnTo>
                    <a:pt x="260604" y="371220"/>
                  </a:lnTo>
                  <a:lnTo>
                    <a:pt x="319150" y="378460"/>
                  </a:lnTo>
                  <a:lnTo>
                    <a:pt x="381000" y="381000"/>
                  </a:lnTo>
                  <a:lnTo>
                    <a:pt x="442849" y="378460"/>
                  </a:lnTo>
                  <a:lnTo>
                    <a:pt x="501396" y="371220"/>
                  </a:lnTo>
                  <a:lnTo>
                    <a:pt x="556133" y="359663"/>
                  </a:lnTo>
                  <a:lnTo>
                    <a:pt x="606044" y="344169"/>
                  </a:lnTo>
                  <a:lnTo>
                    <a:pt x="650366" y="325119"/>
                  </a:lnTo>
                  <a:lnTo>
                    <a:pt x="688466" y="303022"/>
                  </a:lnTo>
                  <a:lnTo>
                    <a:pt x="719454" y="278002"/>
                  </a:lnTo>
                  <a:lnTo>
                    <a:pt x="757047" y="221361"/>
                  </a:lnTo>
                  <a:lnTo>
                    <a:pt x="762000" y="190500"/>
                  </a:lnTo>
                  <a:lnTo>
                    <a:pt x="757047" y="159638"/>
                  </a:lnTo>
                  <a:lnTo>
                    <a:pt x="719454" y="102997"/>
                  </a:lnTo>
                  <a:lnTo>
                    <a:pt x="688466" y="77977"/>
                  </a:lnTo>
                  <a:lnTo>
                    <a:pt x="650366" y="55752"/>
                  </a:lnTo>
                  <a:lnTo>
                    <a:pt x="606044" y="36830"/>
                  </a:lnTo>
                  <a:lnTo>
                    <a:pt x="556133" y="21336"/>
                  </a:lnTo>
                  <a:lnTo>
                    <a:pt x="501396" y="9779"/>
                  </a:lnTo>
                  <a:lnTo>
                    <a:pt x="442849" y="2539"/>
                  </a:lnTo>
                  <a:lnTo>
                    <a:pt x="3810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27"/>
            <p:cNvSpPr/>
            <p:nvPr/>
          </p:nvSpPr>
          <p:spPr>
            <a:xfrm>
              <a:off x="2895599" y="4800600"/>
              <a:ext cx="762000" cy="381000"/>
            </a:xfrm>
            <a:custGeom>
              <a:avLst/>
              <a:gdLst/>
              <a:ahLst/>
              <a:cxnLst/>
              <a:rect l="l" t="t" r="r" b="b"/>
              <a:pathLst>
                <a:path w="762000" h="381000">
                  <a:moveTo>
                    <a:pt x="0" y="190500"/>
                  </a:moveTo>
                  <a:lnTo>
                    <a:pt x="19431" y="130301"/>
                  </a:lnTo>
                  <a:lnTo>
                    <a:pt x="73532" y="77977"/>
                  </a:lnTo>
                  <a:lnTo>
                    <a:pt x="111632" y="55752"/>
                  </a:lnTo>
                  <a:lnTo>
                    <a:pt x="155956" y="36830"/>
                  </a:lnTo>
                  <a:lnTo>
                    <a:pt x="205867" y="21336"/>
                  </a:lnTo>
                  <a:lnTo>
                    <a:pt x="260604" y="9779"/>
                  </a:lnTo>
                  <a:lnTo>
                    <a:pt x="319150" y="2539"/>
                  </a:lnTo>
                  <a:lnTo>
                    <a:pt x="381000" y="0"/>
                  </a:lnTo>
                  <a:lnTo>
                    <a:pt x="442849" y="2539"/>
                  </a:lnTo>
                  <a:lnTo>
                    <a:pt x="501396" y="9779"/>
                  </a:lnTo>
                  <a:lnTo>
                    <a:pt x="556133" y="21336"/>
                  </a:lnTo>
                  <a:lnTo>
                    <a:pt x="606044" y="36830"/>
                  </a:lnTo>
                  <a:lnTo>
                    <a:pt x="650366" y="55752"/>
                  </a:lnTo>
                  <a:lnTo>
                    <a:pt x="688466" y="77977"/>
                  </a:lnTo>
                  <a:lnTo>
                    <a:pt x="719454" y="102997"/>
                  </a:lnTo>
                  <a:lnTo>
                    <a:pt x="757047" y="159638"/>
                  </a:lnTo>
                  <a:lnTo>
                    <a:pt x="762000" y="190500"/>
                  </a:lnTo>
                  <a:lnTo>
                    <a:pt x="757047" y="221361"/>
                  </a:lnTo>
                  <a:lnTo>
                    <a:pt x="719454" y="278002"/>
                  </a:lnTo>
                  <a:lnTo>
                    <a:pt x="688466" y="303022"/>
                  </a:lnTo>
                  <a:lnTo>
                    <a:pt x="650366" y="325119"/>
                  </a:lnTo>
                  <a:lnTo>
                    <a:pt x="606044" y="344169"/>
                  </a:lnTo>
                  <a:lnTo>
                    <a:pt x="556133" y="359663"/>
                  </a:lnTo>
                  <a:lnTo>
                    <a:pt x="501396" y="371220"/>
                  </a:lnTo>
                  <a:lnTo>
                    <a:pt x="442849" y="378460"/>
                  </a:lnTo>
                  <a:lnTo>
                    <a:pt x="381000" y="381000"/>
                  </a:lnTo>
                  <a:lnTo>
                    <a:pt x="319150" y="378460"/>
                  </a:lnTo>
                  <a:lnTo>
                    <a:pt x="260604" y="371220"/>
                  </a:lnTo>
                  <a:lnTo>
                    <a:pt x="205867" y="359663"/>
                  </a:lnTo>
                  <a:lnTo>
                    <a:pt x="155956" y="344169"/>
                  </a:lnTo>
                  <a:lnTo>
                    <a:pt x="111632" y="325119"/>
                  </a:lnTo>
                  <a:lnTo>
                    <a:pt x="73532" y="303022"/>
                  </a:lnTo>
                  <a:lnTo>
                    <a:pt x="42544" y="278002"/>
                  </a:lnTo>
                  <a:lnTo>
                    <a:pt x="4952" y="221361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28"/>
          <p:cNvSpPr txBox="1"/>
          <p:nvPr/>
        </p:nvSpPr>
        <p:spPr>
          <a:xfrm>
            <a:off x="4598289" y="4481252"/>
            <a:ext cx="406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Not</a:t>
            </a:r>
            <a:endParaRPr>
              <a:latin typeface="Arial"/>
              <a:cs typeface="Arial"/>
            </a:endParaRPr>
          </a:p>
        </p:txBody>
      </p:sp>
      <p:sp>
        <p:nvSpPr>
          <p:cNvPr id="39" name="object 29"/>
          <p:cNvSpPr txBox="1"/>
          <p:nvPr/>
        </p:nvSpPr>
        <p:spPr>
          <a:xfrm>
            <a:off x="5257800" y="4450392"/>
            <a:ext cx="685800" cy="289560"/>
          </a:xfrm>
          <a:prstGeom prst="rect">
            <a:avLst/>
          </a:prstGeom>
          <a:solidFill>
            <a:srgbClr val="00CC99"/>
          </a:solidFill>
          <a:ln w="9144">
            <a:solidFill>
              <a:srgbClr val="000000"/>
            </a:solidFill>
          </a:ln>
        </p:spPr>
        <p:txBody>
          <a:bodyPr vert="horz" wrap="square" lIns="0" tIns="6985" rIns="0" bIns="0" rtlCol="0">
            <a:spAutoFit/>
          </a:bodyPr>
          <a:lstStyle/>
          <a:p>
            <a:pPr marL="227329">
              <a:spcBef>
                <a:spcPts val="55"/>
              </a:spcBef>
            </a:pPr>
            <a:r>
              <a:rPr b="1" dirty="0">
                <a:latin typeface="Microsoft JhengHei"/>
                <a:cs typeface="Microsoft JhengHei"/>
              </a:rPr>
              <a:t>？</a:t>
            </a:r>
            <a:endParaRPr>
              <a:latin typeface="Microsoft JhengHei"/>
              <a:cs typeface="Microsoft JhengHei"/>
            </a:endParaRPr>
          </a:p>
        </p:txBody>
      </p:sp>
      <p:sp>
        <p:nvSpPr>
          <p:cNvPr id="40" name="object 30"/>
          <p:cNvSpPr txBox="1"/>
          <p:nvPr/>
        </p:nvSpPr>
        <p:spPr>
          <a:xfrm>
            <a:off x="4498975" y="3939294"/>
            <a:ext cx="25019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0" dirty="0">
                <a:latin typeface="Arial"/>
                <a:cs typeface="Arial"/>
              </a:rPr>
              <a:t>Bl</a:t>
            </a:r>
            <a:endParaRPr>
              <a:latin typeface="Arial"/>
              <a:cs typeface="Arial"/>
            </a:endParaRPr>
          </a:p>
        </p:txBody>
      </p:sp>
      <p:sp>
        <p:nvSpPr>
          <p:cNvPr id="41" name="object 31"/>
          <p:cNvSpPr txBox="1"/>
          <p:nvPr/>
        </p:nvSpPr>
        <p:spPr>
          <a:xfrm>
            <a:off x="5108576" y="3863144"/>
            <a:ext cx="2762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0" dirty="0">
                <a:latin typeface="Arial"/>
                <a:cs typeface="Arial"/>
              </a:rPr>
              <a:t>Br</a:t>
            </a:r>
            <a:endParaRPr>
              <a:latin typeface="Arial"/>
              <a:cs typeface="Arial"/>
            </a:endParaRPr>
          </a:p>
        </p:txBody>
      </p:sp>
      <p:graphicFrame>
        <p:nvGraphicFramePr>
          <p:cNvPr id="42" name="object 32"/>
          <p:cNvGraphicFramePr>
            <a:graphicFrameLocks noGrp="1"/>
          </p:cNvGraphicFramePr>
          <p:nvPr/>
        </p:nvGraphicFramePr>
        <p:xfrm>
          <a:off x="6829362" y="1297554"/>
          <a:ext cx="3355339" cy="134137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8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0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7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13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8287"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66065" marR="117475" indent="-14033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olo  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92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4945" marR="110489" indent="-7620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ange  rous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3" name="object 35"/>
          <p:cNvSpPr txBox="1"/>
          <p:nvPr/>
        </p:nvSpPr>
        <p:spPr>
          <a:xfrm>
            <a:off x="5562600" y="3459817"/>
            <a:ext cx="762000" cy="325120"/>
          </a:xfrm>
          <a:prstGeom prst="rect">
            <a:avLst/>
          </a:prstGeom>
          <a:solidFill>
            <a:srgbClr val="3333CC"/>
          </a:solidFill>
          <a:ln w="9144">
            <a:solidFill>
              <a:srgbClr val="000000"/>
            </a:solidFill>
          </a:ln>
        </p:spPr>
        <p:txBody>
          <a:bodyPr vert="horz" wrap="square" lIns="0" tIns="42545" rIns="0" bIns="0" rtlCol="0">
            <a:spAutoFit/>
          </a:bodyPr>
          <a:lstStyle/>
          <a:p>
            <a:pPr marL="160020">
              <a:spcBef>
                <a:spcPts val="335"/>
              </a:spcBef>
            </a:pPr>
            <a:r>
              <a:rPr b="1" spc="-5" dirty="0">
                <a:latin typeface="Arial"/>
                <a:cs typeface="Arial"/>
              </a:rPr>
              <a:t>Hair</a:t>
            </a:r>
            <a:endParaRPr>
              <a:latin typeface="Arial"/>
              <a:cs typeface="Arial"/>
            </a:endParaRPr>
          </a:p>
        </p:txBody>
      </p:sp>
      <p:graphicFrame>
        <p:nvGraphicFramePr>
          <p:cNvPr id="44" name="object 36"/>
          <p:cNvGraphicFramePr>
            <a:graphicFrameLocks noGrp="1"/>
          </p:cNvGraphicFramePr>
          <p:nvPr/>
        </p:nvGraphicFramePr>
        <p:xfrm>
          <a:off x="6905562" y="2745353"/>
          <a:ext cx="3355339" cy="609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8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0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7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13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Colo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5" name="object 39"/>
          <p:cNvGraphicFramePr>
            <a:graphicFrameLocks noGrp="1"/>
          </p:cNvGraphicFramePr>
          <p:nvPr/>
        </p:nvGraphicFramePr>
        <p:xfrm>
          <a:off x="6905562" y="3659754"/>
          <a:ext cx="3355339" cy="82245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8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0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7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13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7906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66065" marR="118745" indent="-14033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olo  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5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6" name="object 42"/>
          <p:cNvSpPr/>
          <p:nvPr/>
        </p:nvSpPr>
        <p:spPr>
          <a:xfrm>
            <a:off x="6324600" y="3383592"/>
            <a:ext cx="609600" cy="838200"/>
          </a:xfrm>
          <a:custGeom>
            <a:avLst/>
            <a:gdLst/>
            <a:ahLst/>
            <a:cxnLst/>
            <a:rect l="l" t="t" r="r" b="b"/>
            <a:pathLst>
              <a:path w="609600" h="838200">
                <a:moveTo>
                  <a:pt x="0" y="228600"/>
                </a:moveTo>
                <a:lnTo>
                  <a:pt x="609600" y="0"/>
                </a:lnTo>
              </a:path>
              <a:path w="609600" h="838200">
                <a:moveTo>
                  <a:pt x="0" y="228600"/>
                </a:moveTo>
                <a:lnTo>
                  <a:pt x="609600" y="8382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3"/>
          <p:cNvSpPr txBox="1"/>
          <p:nvPr/>
        </p:nvSpPr>
        <p:spPr>
          <a:xfrm>
            <a:off x="6328409" y="2948997"/>
            <a:ext cx="1905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C</a:t>
            </a:r>
            <a:endParaRPr>
              <a:latin typeface="Arial"/>
              <a:cs typeface="Arial"/>
            </a:endParaRPr>
          </a:p>
        </p:txBody>
      </p:sp>
      <p:sp>
        <p:nvSpPr>
          <p:cNvPr id="49" name="object 44"/>
          <p:cNvSpPr txBox="1"/>
          <p:nvPr/>
        </p:nvSpPr>
        <p:spPr>
          <a:xfrm>
            <a:off x="6328410" y="4015494"/>
            <a:ext cx="17843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graphicFrame>
        <p:nvGraphicFramePr>
          <p:cNvPr id="50" name="object 45"/>
          <p:cNvGraphicFramePr>
            <a:graphicFrameLocks noGrp="1"/>
          </p:cNvGraphicFramePr>
          <p:nvPr/>
        </p:nvGraphicFramePr>
        <p:xfrm>
          <a:off x="2028826" y="5031353"/>
          <a:ext cx="3354703" cy="13414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8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83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13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8350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63525" marR="118110" indent="-13906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olo  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27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7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3675" marR="111125" indent="-7620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ange  rous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7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1" name="object 48"/>
          <p:cNvSpPr txBox="1"/>
          <p:nvPr/>
        </p:nvSpPr>
        <p:spPr>
          <a:xfrm>
            <a:off x="5715000" y="5047801"/>
            <a:ext cx="762000" cy="325755"/>
          </a:xfrm>
          <a:prstGeom prst="rect">
            <a:avLst/>
          </a:prstGeom>
          <a:solidFill>
            <a:srgbClr val="3333CC"/>
          </a:solidFill>
          <a:ln w="9144">
            <a:solidFill>
              <a:srgbClr val="000000"/>
            </a:solidFill>
          </a:ln>
        </p:spPr>
        <p:txBody>
          <a:bodyPr vert="horz" wrap="square" lIns="0" tIns="43180" rIns="0" bIns="0" rtlCol="0">
            <a:spAutoFit/>
          </a:bodyPr>
          <a:lstStyle/>
          <a:p>
            <a:pPr marL="160020">
              <a:spcBef>
                <a:spcPts val="340"/>
              </a:spcBef>
            </a:pPr>
            <a:r>
              <a:rPr b="1" spc="-5" dirty="0">
                <a:latin typeface="Arial"/>
                <a:cs typeface="Arial"/>
              </a:rPr>
              <a:t>Hair</a:t>
            </a:r>
            <a:endParaRPr>
              <a:latin typeface="Arial"/>
              <a:cs typeface="Arial"/>
            </a:endParaRPr>
          </a:p>
        </p:txBody>
      </p:sp>
      <p:graphicFrame>
        <p:nvGraphicFramePr>
          <p:cNvPr id="52" name="object 49"/>
          <p:cNvGraphicFramePr>
            <a:graphicFrameLocks noGrp="1"/>
          </p:cNvGraphicFramePr>
          <p:nvPr/>
        </p:nvGraphicFramePr>
        <p:xfrm>
          <a:off x="7057962" y="5475917"/>
          <a:ext cx="3355339" cy="82250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8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0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7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13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7931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66065" marR="118745" indent="-14033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olo  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57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53" name="object 52"/>
          <p:cNvGrpSpPr/>
          <p:nvPr/>
        </p:nvGrpSpPr>
        <p:grpSpPr>
          <a:xfrm>
            <a:off x="6472429" y="4967028"/>
            <a:ext cx="619125" cy="847725"/>
            <a:chOff x="4948428" y="5317235"/>
            <a:chExt cx="619125" cy="847725"/>
          </a:xfrm>
        </p:grpSpPr>
        <p:sp>
          <p:nvSpPr>
            <p:cNvPr id="54" name="object 53"/>
            <p:cNvSpPr/>
            <p:nvPr/>
          </p:nvSpPr>
          <p:spPr>
            <a:xfrm>
              <a:off x="4953000" y="5321807"/>
              <a:ext cx="609600" cy="228600"/>
            </a:xfrm>
            <a:custGeom>
              <a:avLst/>
              <a:gdLst/>
              <a:ahLst/>
              <a:cxnLst/>
              <a:rect l="l" t="t" r="r" b="b"/>
              <a:pathLst>
                <a:path w="609600" h="228600">
                  <a:moveTo>
                    <a:pt x="0" y="228599"/>
                  </a:moveTo>
                  <a:lnTo>
                    <a:pt x="609600" y="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4"/>
            <p:cNvSpPr/>
            <p:nvPr/>
          </p:nvSpPr>
          <p:spPr>
            <a:xfrm>
              <a:off x="4953000" y="5550407"/>
              <a:ext cx="609600" cy="609600"/>
            </a:xfrm>
            <a:custGeom>
              <a:avLst/>
              <a:gdLst/>
              <a:ahLst/>
              <a:cxnLst/>
              <a:rect l="l" t="t" r="r" b="b"/>
              <a:pathLst>
                <a:path w="609600" h="609600">
                  <a:moveTo>
                    <a:pt x="0" y="0"/>
                  </a:moveTo>
                  <a:lnTo>
                    <a:pt x="609600" y="609599"/>
                  </a:lnTo>
                </a:path>
              </a:pathLst>
            </a:custGeom>
            <a:ln w="91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6" name="object 55"/>
          <p:cNvSpPr txBox="1"/>
          <p:nvPr/>
        </p:nvSpPr>
        <p:spPr>
          <a:xfrm>
            <a:off x="6557009" y="4689151"/>
            <a:ext cx="1905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C</a:t>
            </a:r>
            <a:endParaRPr>
              <a:latin typeface="Arial"/>
              <a:cs typeface="Arial"/>
            </a:endParaRPr>
          </a:p>
        </p:txBody>
      </p:sp>
      <p:sp>
        <p:nvSpPr>
          <p:cNvPr id="57" name="object 56"/>
          <p:cNvSpPr txBox="1"/>
          <p:nvPr/>
        </p:nvSpPr>
        <p:spPr>
          <a:xfrm>
            <a:off x="6404610" y="5528266"/>
            <a:ext cx="178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grpSp>
        <p:nvGrpSpPr>
          <p:cNvPr id="58" name="object 57"/>
          <p:cNvGrpSpPr/>
          <p:nvPr/>
        </p:nvGrpSpPr>
        <p:grpSpPr>
          <a:xfrm>
            <a:off x="5481829" y="5665021"/>
            <a:ext cx="619125" cy="85725"/>
            <a:chOff x="3957828" y="6015228"/>
            <a:chExt cx="619125" cy="85725"/>
          </a:xfrm>
        </p:grpSpPr>
        <p:sp>
          <p:nvSpPr>
            <p:cNvPr id="59" name="object 58"/>
            <p:cNvSpPr/>
            <p:nvPr/>
          </p:nvSpPr>
          <p:spPr>
            <a:xfrm>
              <a:off x="3962400" y="6019800"/>
              <a:ext cx="609600" cy="76200"/>
            </a:xfrm>
            <a:custGeom>
              <a:avLst/>
              <a:gdLst/>
              <a:ahLst/>
              <a:cxnLst/>
              <a:rect l="l" t="t" r="r" b="b"/>
              <a:pathLst>
                <a:path w="609600" h="76200">
                  <a:moveTo>
                    <a:pt x="457200" y="0"/>
                  </a:moveTo>
                  <a:lnTo>
                    <a:pt x="457200" y="19050"/>
                  </a:lnTo>
                  <a:lnTo>
                    <a:pt x="0" y="19050"/>
                  </a:lnTo>
                  <a:lnTo>
                    <a:pt x="0" y="57150"/>
                  </a:lnTo>
                  <a:lnTo>
                    <a:pt x="457200" y="57150"/>
                  </a:lnTo>
                  <a:lnTo>
                    <a:pt x="457200" y="76200"/>
                  </a:lnTo>
                  <a:lnTo>
                    <a:pt x="609600" y="38100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59"/>
            <p:cNvSpPr/>
            <p:nvPr/>
          </p:nvSpPr>
          <p:spPr>
            <a:xfrm>
              <a:off x="3962400" y="6019800"/>
              <a:ext cx="609600" cy="76200"/>
            </a:xfrm>
            <a:custGeom>
              <a:avLst/>
              <a:gdLst/>
              <a:ahLst/>
              <a:cxnLst/>
              <a:rect l="l" t="t" r="r" b="b"/>
              <a:pathLst>
                <a:path w="609600" h="76200">
                  <a:moveTo>
                    <a:pt x="0" y="19050"/>
                  </a:moveTo>
                  <a:lnTo>
                    <a:pt x="457200" y="19050"/>
                  </a:lnTo>
                  <a:lnTo>
                    <a:pt x="457200" y="0"/>
                  </a:lnTo>
                  <a:lnTo>
                    <a:pt x="609600" y="38100"/>
                  </a:lnTo>
                  <a:lnTo>
                    <a:pt x="457200" y="76200"/>
                  </a:lnTo>
                  <a:lnTo>
                    <a:pt x="457200" y="57150"/>
                  </a:lnTo>
                  <a:lnTo>
                    <a:pt x="0" y="57150"/>
                  </a:lnTo>
                  <a:lnTo>
                    <a:pt x="0" y="1905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1" name="object 60"/>
          <p:cNvGrpSpPr/>
          <p:nvPr/>
        </p:nvGrpSpPr>
        <p:grpSpPr>
          <a:xfrm>
            <a:off x="5939029" y="1931219"/>
            <a:ext cx="695325" cy="905510"/>
            <a:chOff x="4415028" y="2281427"/>
            <a:chExt cx="695325" cy="905510"/>
          </a:xfrm>
        </p:grpSpPr>
        <p:sp>
          <p:nvSpPr>
            <p:cNvPr id="62" name="object 61"/>
            <p:cNvSpPr/>
            <p:nvPr/>
          </p:nvSpPr>
          <p:spPr>
            <a:xfrm>
              <a:off x="4419600" y="2606039"/>
              <a:ext cx="685800" cy="576580"/>
            </a:xfrm>
            <a:custGeom>
              <a:avLst/>
              <a:gdLst/>
              <a:ahLst/>
              <a:cxnLst/>
              <a:rect l="l" t="t" r="r" b="b"/>
              <a:pathLst>
                <a:path w="685800" h="576580">
                  <a:moveTo>
                    <a:pt x="685800" y="411480"/>
                  </a:moveTo>
                  <a:lnTo>
                    <a:pt x="561086" y="301752"/>
                  </a:lnTo>
                  <a:lnTo>
                    <a:pt x="457200" y="210312"/>
                  </a:lnTo>
                  <a:lnTo>
                    <a:pt x="457200" y="301752"/>
                  </a:lnTo>
                  <a:lnTo>
                    <a:pt x="390652" y="288925"/>
                  </a:lnTo>
                  <a:lnTo>
                    <a:pt x="328168" y="273177"/>
                  </a:lnTo>
                  <a:lnTo>
                    <a:pt x="270129" y="254635"/>
                  </a:lnTo>
                  <a:lnTo>
                    <a:pt x="216916" y="233553"/>
                  </a:lnTo>
                  <a:lnTo>
                    <a:pt x="168656" y="210185"/>
                  </a:lnTo>
                  <a:lnTo>
                    <a:pt x="125857" y="184785"/>
                  </a:lnTo>
                  <a:lnTo>
                    <a:pt x="88773" y="157480"/>
                  </a:lnTo>
                  <a:lnTo>
                    <a:pt x="57658" y="128524"/>
                  </a:lnTo>
                  <a:lnTo>
                    <a:pt x="32893" y="98044"/>
                  </a:lnTo>
                  <a:lnTo>
                    <a:pt x="3810" y="33528"/>
                  </a:lnTo>
                  <a:lnTo>
                    <a:pt x="0" y="0"/>
                  </a:lnTo>
                  <a:lnTo>
                    <a:pt x="0" y="182880"/>
                  </a:lnTo>
                  <a:lnTo>
                    <a:pt x="32893" y="280924"/>
                  </a:lnTo>
                  <a:lnTo>
                    <a:pt x="57658" y="311404"/>
                  </a:lnTo>
                  <a:lnTo>
                    <a:pt x="88773" y="340360"/>
                  </a:lnTo>
                  <a:lnTo>
                    <a:pt x="125857" y="367665"/>
                  </a:lnTo>
                  <a:lnTo>
                    <a:pt x="168656" y="393065"/>
                  </a:lnTo>
                  <a:lnTo>
                    <a:pt x="216916" y="416433"/>
                  </a:lnTo>
                  <a:lnTo>
                    <a:pt x="270129" y="437515"/>
                  </a:lnTo>
                  <a:lnTo>
                    <a:pt x="328168" y="456057"/>
                  </a:lnTo>
                  <a:lnTo>
                    <a:pt x="390652" y="471805"/>
                  </a:lnTo>
                  <a:lnTo>
                    <a:pt x="457200" y="484632"/>
                  </a:lnTo>
                  <a:lnTo>
                    <a:pt x="457200" y="576072"/>
                  </a:lnTo>
                  <a:lnTo>
                    <a:pt x="685800" y="41148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2"/>
            <p:cNvSpPr/>
            <p:nvPr/>
          </p:nvSpPr>
          <p:spPr>
            <a:xfrm>
              <a:off x="4419473" y="2285999"/>
              <a:ext cx="686435" cy="411480"/>
            </a:xfrm>
            <a:custGeom>
              <a:avLst/>
              <a:gdLst/>
              <a:ahLst/>
              <a:cxnLst/>
              <a:rect l="l" t="t" r="r" b="b"/>
              <a:pathLst>
                <a:path w="686435" h="411480">
                  <a:moveTo>
                    <a:pt x="685926" y="0"/>
                  </a:moveTo>
                  <a:lnTo>
                    <a:pt x="636269" y="888"/>
                  </a:lnTo>
                  <a:lnTo>
                    <a:pt x="586993" y="3301"/>
                  </a:lnTo>
                  <a:lnTo>
                    <a:pt x="538099" y="7492"/>
                  </a:lnTo>
                  <a:lnTo>
                    <a:pt x="489965" y="13335"/>
                  </a:lnTo>
                  <a:lnTo>
                    <a:pt x="427609" y="23495"/>
                  </a:lnTo>
                  <a:lnTo>
                    <a:pt x="368553" y="36195"/>
                  </a:lnTo>
                  <a:lnTo>
                    <a:pt x="313309" y="51308"/>
                  </a:lnTo>
                  <a:lnTo>
                    <a:pt x="261747" y="68452"/>
                  </a:lnTo>
                  <a:lnTo>
                    <a:pt x="214375" y="87629"/>
                  </a:lnTo>
                  <a:lnTo>
                    <a:pt x="171068" y="108585"/>
                  </a:lnTo>
                  <a:lnTo>
                    <a:pt x="132206" y="131190"/>
                  </a:lnTo>
                  <a:lnTo>
                    <a:pt x="98043" y="155321"/>
                  </a:lnTo>
                  <a:lnTo>
                    <a:pt x="68579" y="180721"/>
                  </a:lnTo>
                  <a:lnTo>
                    <a:pt x="24764" y="234823"/>
                  </a:lnTo>
                  <a:lnTo>
                    <a:pt x="2539" y="292226"/>
                  </a:lnTo>
                  <a:lnTo>
                    <a:pt x="0" y="321690"/>
                  </a:lnTo>
                  <a:lnTo>
                    <a:pt x="3301" y="351536"/>
                  </a:lnTo>
                  <a:lnTo>
                    <a:pt x="12826" y="381508"/>
                  </a:lnTo>
                  <a:lnTo>
                    <a:pt x="28701" y="411479"/>
                  </a:lnTo>
                  <a:lnTo>
                    <a:pt x="48387" y="384937"/>
                  </a:lnTo>
                  <a:lnTo>
                    <a:pt x="72643" y="359663"/>
                  </a:lnTo>
                  <a:lnTo>
                    <a:pt x="133857" y="313054"/>
                  </a:lnTo>
                  <a:lnTo>
                    <a:pt x="170179" y="291973"/>
                  </a:lnTo>
                  <a:lnTo>
                    <a:pt x="210057" y="272414"/>
                  </a:lnTo>
                  <a:lnTo>
                    <a:pt x="253364" y="254635"/>
                  </a:lnTo>
                  <a:lnTo>
                    <a:pt x="299592" y="238505"/>
                  </a:lnTo>
                  <a:lnTo>
                    <a:pt x="348488" y="224282"/>
                  </a:lnTo>
                  <a:lnTo>
                    <a:pt x="400050" y="211962"/>
                  </a:lnTo>
                  <a:lnTo>
                    <a:pt x="453771" y="201802"/>
                  </a:lnTo>
                  <a:lnTo>
                    <a:pt x="509397" y="193675"/>
                  </a:lnTo>
                  <a:lnTo>
                    <a:pt x="566927" y="187705"/>
                  </a:lnTo>
                  <a:lnTo>
                    <a:pt x="625855" y="184150"/>
                  </a:lnTo>
                  <a:lnTo>
                    <a:pt x="685926" y="182879"/>
                  </a:lnTo>
                  <a:lnTo>
                    <a:pt x="685926" y="0"/>
                  </a:lnTo>
                  <a:close/>
                </a:path>
              </a:pathLst>
            </a:custGeom>
            <a:solidFill>
              <a:srgbClr val="00A27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3"/>
            <p:cNvSpPr/>
            <p:nvPr/>
          </p:nvSpPr>
          <p:spPr>
            <a:xfrm>
              <a:off x="4419600" y="2285999"/>
              <a:ext cx="685800" cy="896619"/>
            </a:xfrm>
            <a:custGeom>
              <a:avLst/>
              <a:gdLst/>
              <a:ahLst/>
              <a:cxnLst/>
              <a:rect l="l" t="t" r="r" b="b"/>
              <a:pathLst>
                <a:path w="685800" h="896619">
                  <a:moveTo>
                    <a:pt x="0" y="320039"/>
                  </a:moveTo>
                  <a:lnTo>
                    <a:pt x="14859" y="386334"/>
                  </a:lnTo>
                  <a:lnTo>
                    <a:pt x="57658" y="448563"/>
                  </a:lnTo>
                  <a:lnTo>
                    <a:pt x="88773" y="477520"/>
                  </a:lnTo>
                  <a:lnTo>
                    <a:pt x="125857" y="504825"/>
                  </a:lnTo>
                  <a:lnTo>
                    <a:pt x="168655" y="530225"/>
                  </a:lnTo>
                  <a:lnTo>
                    <a:pt x="216915" y="553592"/>
                  </a:lnTo>
                  <a:lnTo>
                    <a:pt x="270128" y="574675"/>
                  </a:lnTo>
                  <a:lnTo>
                    <a:pt x="328167" y="593216"/>
                  </a:lnTo>
                  <a:lnTo>
                    <a:pt x="390651" y="608964"/>
                  </a:lnTo>
                  <a:lnTo>
                    <a:pt x="457200" y="621791"/>
                  </a:lnTo>
                  <a:lnTo>
                    <a:pt x="457200" y="530351"/>
                  </a:lnTo>
                  <a:lnTo>
                    <a:pt x="685800" y="731520"/>
                  </a:lnTo>
                  <a:lnTo>
                    <a:pt x="457200" y="896112"/>
                  </a:lnTo>
                  <a:lnTo>
                    <a:pt x="457200" y="804672"/>
                  </a:lnTo>
                  <a:lnTo>
                    <a:pt x="390651" y="791845"/>
                  </a:lnTo>
                  <a:lnTo>
                    <a:pt x="328167" y="776097"/>
                  </a:lnTo>
                  <a:lnTo>
                    <a:pt x="270128" y="757554"/>
                  </a:lnTo>
                  <a:lnTo>
                    <a:pt x="216915" y="736473"/>
                  </a:lnTo>
                  <a:lnTo>
                    <a:pt x="168655" y="713104"/>
                  </a:lnTo>
                  <a:lnTo>
                    <a:pt x="125857" y="687704"/>
                  </a:lnTo>
                  <a:lnTo>
                    <a:pt x="88773" y="660400"/>
                  </a:lnTo>
                  <a:lnTo>
                    <a:pt x="57658" y="631444"/>
                  </a:lnTo>
                  <a:lnTo>
                    <a:pt x="32892" y="600963"/>
                  </a:lnTo>
                  <a:lnTo>
                    <a:pt x="3810" y="536448"/>
                  </a:lnTo>
                  <a:lnTo>
                    <a:pt x="0" y="502920"/>
                  </a:lnTo>
                  <a:lnTo>
                    <a:pt x="0" y="320039"/>
                  </a:lnTo>
                  <a:lnTo>
                    <a:pt x="11049" y="262509"/>
                  </a:lnTo>
                  <a:lnTo>
                    <a:pt x="42925" y="208407"/>
                  </a:lnTo>
                  <a:lnTo>
                    <a:pt x="93599" y="158496"/>
                  </a:lnTo>
                  <a:lnTo>
                    <a:pt x="125475" y="135509"/>
                  </a:lnTo>
                  <a:lnTo>
                    <a:pt x="161289" y="113791"/>
                  </a:lnTo>
                  <a:lnTo>
                    <a:pt x="200913" y="93725"/>
                  </a:lnTo>
                  <a:lnTo>
                    <a:pt x="243966" y="75311"/>
                  </a:lnTo>
                  <a:lnTo>
                    <a:pt x="290322" y="58547"/>
                  </a:lnTo>
                  <a:lnTo>
                    <a:pt x="339725" y="43687"/>
                  </a:lnTo>
                  <a:lnTo>
                    <a:pt x="391795" y="30861"/>
                  </a:lnTo>
                  <a:lnTo>
                    <a:pt x="446532" y="20065"/>
                  </a:lnTo>
                  <a:lnTo>
                    <a:pt x="503554" y="11429"/>
                  </a:lnTo>
                  <a:lnTo>
                    <a:pt x="562483" y="5207"/>
                  </a:lnTo>
                  <a:lnTo>
                    <a:pt x="623442" y="1270"/>
                  </a:lnTo>
                  <a:lnTo>
                    <a:pt x="685800" y="0"/>
                  </a:lnTo>
                  <a:lnTo>
                    <a:pt x="685800" y="182879"/>
                  </a:lnTo>
                  <a:lnTo>
                    <a:pt x="625728" y="184150"/>
                  </a:lnTo>
                  <a:lnTo>
                    <a:pt x="566801" y="187705"/>
                  </a:lnTo>
                  <a:lnTo>
                    <a:pt x="509270" y="193675"/>
                  </a:lnTo>
                  <a:lnTo>
                    <a:pt x="453644" y="201802"/>
                  </a:lnTo>
                  <a:lnTo>
                    <a:pt x="399923" y="211962"/>
                  </a:lnTo>
                  <a:lnTo>
                    <a:pt x="348361" y="224282"/>
                  </a:lnTo>
                  <a:lnTo>
                    <a:pt x="299465" y="238505"/>
                  </a:lnTo>
                  <a:lnTo>
                    <a:pt x="253237" y="254635"/>
                  </a:lnTo>
                  <a:lnTo>
                    <a:pt x="209930" y="272414"/>
                  </a:lnTo>
                  <a:lnTo>
                    <a:pt x="170052" y="291973"/>
                  </a:lnTo>
                  <a:lnTo>
                    <a:pt x="133730" y="313054"/>
                  </a:lnTo>
                  <a:lnTo>
                    <a:pt x="101091" y="335661"/>
                  </a:lnTo>
                  <a:lnTo>
                    <a:pt x="48260" y="384937"/>
                  </a:lnTo>
                  <a:lnTo>
                    <a:pt x="28575" y="411479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65" name="object 64"/>
          <p:cNvGraphicFramePr>
            <a:graphicFrameLocks noGrp="1"/>
          </p:cNvGraphicFramePr>
          <p:nvPr/>
        </p:nvGraphicFramePr>
        <p:xfrm>
          <a:off x="7057962" y="4637654"/>
          <a:ext cx="3581399" cy="6096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96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0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96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Colr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63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3">
            <p14:nvContentPartPr>
              <p14:cNvPr id="8" name="Ink 7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835440" y="3924360"/>
              <a:ext cx="1587960" cy="438480"/>
            </p14:xfrm>
          </p:contentPart>
        </mc:Choice>
        <mc:Fallback xmlns="">
          <p:pic>
            <p:nvPicPr>
              <p:cNvPr id="8" name="Ink 7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826080" y="3915000"/>
                <a:ext cx="1606680" cy="457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2269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292"/>
    </mc:Choice>
    <mc:Fallback xmlns="">
      <p:transition advTm="202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Measuring of Dispersion  data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5890" y="1686002"/>
            <a:ext cx="3455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Finally the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Decesion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Tree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4"/>
          <p:cNvSpPr txBox="1"/>
          <p:nvPr/>
        </p:nvSpPr>
        <p:spPr>
          <a:xfrm>
            <a:off x="5181600" y="1981226"/>
            <a:ext cx="1295400" cy="339725"/>
          </a:xfrm>
          <a:prstGeom prst="rect">
            <a:avLst/>
          </a:prstGeom>
          <a:solidFill>
            <a:srgbClr val="FF00FF">
              <a:alpha val="38822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24130" rIns="0" bIns="0" rtlCol="0">
            <a:spAutoFit/>
          </a:bodyPr>
          <a:lstStyle/>
          <a:p>
            <a:pPr marL="393700">
              <a:spcBef>
                <a:spcPts val="190"/>
              </a:spcBef>
            </a:pPr>
            <a:r>
              <a:rPr sz="2000" b="1" spc="-5" dirty="0">
                <a:latin typeface="Arial"/>
                <a:cs typeface="Arial"/>
              </a:rPr>
              <a:t>Size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5"/>
          <p:cNvSpPr/>
          <p:nvPr/>
        </p:nvSpPr>
        <p:spPr>
          <a:xfrm>
            <a:off x="4876800" y="2362200"/>
            <a:ext cx="685800" cy="609600"/>
          </a:xfrm>
          <a:custGeom>
            <a:avLst/>
            <a:gdLst/>
            <a:ahLst/>
            <a:cxnLst/>
            <a:rect l="l" t="t" r="r" b="b"/>
            <a:pathLst>
              <a:path w="685800" h="609600">
                <a:moveTo>
                  <a:pt x="685800" y="0"/>
                </a:moveTo>
                <a:lnTo>
                  <a:pt x="0" y="609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6"/>
          <p:cNvSpPr/>
          <p:nvPr/>
        </p:nvSpPr>
        <p:spPr>
          <a:xfrm>
            <a:off x="5791200" y="2362200"/>
            <a:ext cx="0" cy="685800"/>
          </a:xfrm>
          <a:custGeom>
            <a:avLst/>
            <a:gdLst/>
            <a:ahLst/>
            <a:cxnLst/>
            <a:rect l="l" t="t" r="r" b="b"/>
            <a:pathLst>
              <a:path h="685800">
                <a:moveTo>
                  <a:pt x="0" y="0"/>
                </a:moveTo>
                <a:lnTo>
                  <a:pt x="0" y="6858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7"/>
          <p:cNvSpPr/>
          <p:nvPr/>
        </p:nvSpPr>
        <p:spPr>
          <a:xfrm>
            <a:off x="6096000" y="2362200"/>
            <a:ext cx="685800" cy="762000"/>
          </a:xfrm>
          <a:custGeom>
            <a:avLst/>
            <a:gdLst/>
            <a:ahLst/>
            <a:cxnLst/>
            <a:rect l="l" t="t" r="r" b="b"/>
            <a:pathLst>
              <a:path w="685800" h="762000">
                <a:moveTo>
                  <a:pt x="0" y="0"/>
                </a:moveTo>
                <a:lnTo>
                  <a:pt x="685800" y="7620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8"/>
          <p:cNvSpPr txBox="1"/>
          <p:nvPr/>
        </p:nvSpPr>
        <p:spPr>
          <a:xfrm>
            <a:off x="4956175" y="2460497"/>
            <a:ext cx="3937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Big</a:t>
            </a:r>
            <a:endParaRPr>
              <a:latin typeface="Arial"/>
              <a:cs typeface="Arial"/>
            </a:endParaRPr>
          </a:p>
        </p:txBody>
      </p:sp>
      <p:sp>
        <p:nvSpPr>
          <p:cNvPr id="17" name="object 9"/>
          <p:cNvSpPr txBox="1"/>
          <p:nvPr/>
        </p:nvSpPr>
        <p:spPr>
          <a:xfrm>
            <a:off x="5566028" y="2612897"/>
            <a:ext cx="7518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Middle</a:t>
            </a:r>
            <a:endParaRPr>
              <a:latin typeface="Arial"/>
              <a:cs typeface="Arial"/>
            </a:endParaRPr>
          </a:p>
        </p:txBody>
      </p:sp>
      <p:sp>
        <p:nvSpPr>
          <p:cNvPr id="18" name="object 10"/>
          <p:cNvSpPr txBox="1"/>
          <p:nvPr/>
        </p:nvSpPr>
        <p:spPr>
          <a:xfrm>
            <a:off x="6557010" y="2536697"/>
            <a:ext cx="178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grpSp>
        <p:nvGrpSpPr>
          <p:cNvPr id="19" name="object 11"/>
          <p:cNvGrpSpPr/>
          <p:nvPr/>
        </p:nvGrpSpPr>
        <p:grpSpPr>
          <a:xfrm>
            <a:off x="4414838" y="2967038"/>
            <a:ext cx="923925" cy="390525"/>
            <a:chOff x="2890837" y="2967037"/>
            <a:chExt cx="923925" cy="390525"/>
          </a:xfrm>
        </p:grpSpPr>
        <p:sp>
          <p:nvSpPr>
            <p:cNvPr id="20" name="object 12"/>
            <p:cNvSpPr/>
            <p:nvPr/>
          </p:nvSpPr>
          <p:spPr>
            <a:xfrm>
              <a:off x="2895600" y="29718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457200" y="0"/>
                  </a:moveTo>
                  <a:lnTo>
                    <a:pt x="389636" y="2032"/>
                  </a:lnTo>
                  <a:lnTo>
                    <a:pt x="325119" y="8127"/>
                  </a:lnTo>
                  <a:lnTo>
                    <a:pt x="264413" y="17652"/>
                  </a:lnTo>
                  <a:lnTo>
                    <a:pt x="208280" y="30734"/>
                  </a:lnTo>
                  <a:lnTo>
                    <a:pt x="157225" y="46736"/>
                  </a:lnTo>
                  <a:lnTo>
                    <a:pt x="112141" y="65532"/>
                  </a:lnTo>
                  <a:lnTo>
                    <a:pt x="73660" y="86740"/>
                  </a:lnTo>
                  <a:lnTo>
                    <a:pt x="42544" y="110236"/>
                  </a:lnTo>
                  <a:lnTo>
                    <a:pt x="4952" y="162305"/>
                  </a:lnTo>
                  <a:lnTo>
                    <a:pt x="0" y="190500"/>
                  </a:lnTo>
                  <a:lnTo>
                    <a:pt x="4952" y="218694"/>
                  </a:lnTo>
                  <a:lnTo>
                    <a:pt x="42544" y="270763"/>
                  </a:lnTo>
                  <a:lnTo>
                    <a:pt x="73660" y="294259"/>
                  </a:lnTo>
                  <a:lnTo>
                    <a:pt x="112141" y="315467"/>
                  </a:lnTo>
                  <a:lnTo>
                    <a:pt x="157225" y="334263"/>
                  </a:lnTo>
                  <a:lnTo>
                    <a:pt x="208280" y="350265"/>
                  </a:lnTo>
                  <a:lnTo>
                    <a:pt x="264413" y="363347"/>
                  </a:lnTo>
                  <a:lnTo>
                    <a:pt x="325119" y="372872"/>
                  </a:lnTo>
                  <a:lnTo>
                    <a:pt x="389636" y="378967"/>
                  </a:lnTo>
                  <a:lnTo>
                    <a:pt x="457200" y="381000"/>
                  </a:lnTo>
                  <a:lnTo>
                    <a:pt x="524763" y="378967"/>
                  </a:lnTo>
                  <a:lnTo>
                    <a:pt x="589279" y="372872"/>
                  </a:lnTo>
                  <a:lnTo>
                    <a:pt x="649986" y="363347"/>
                  </a:lnTo>
                  <a:lnTo>
                    <a:pt x="706120" y="350265"/>
                  </a:lnTo>
                  <a:lnTo>
                    <a:pt x="757174" y="334263"/>
                  </a:lnTo>
                  <a:lnTo>
                    <a:pt x="802259" y="315467"/>
                  </a:lnTo>
                  <a:lnTo>
                    <a:pt x="840739" y="294259"/>
                  </a:lnTo>
                  <a:lnTo>
                    <a:pt x="871854" y="270763"/>
                  </a:lnTo>
                  <a:lnTo>
                    <a:pt x="909447" y="218694"/>
                  </a:lnTo>
                  <a:lnTo>
                    <a:pt x="914400" y="190500"/>
                  </a:lnTo>
                  <a:lnTo>
                    <a:pt x="909447" y="162305"/>
                  </a:lnTo>
                  <a:lnTo>
                    <a:pt x="871854" y="110236"/>
                  </a:lnTo>
                  <a:lnTo>
                    <a:pt x="840739" y="86740"/>
                  </a:lnTo>
                  <a:lnTo>
                    <a:pt x="802259" y="65532"/>
                  </a:lnTo>
                  <a:lnTo>
                    <a:pt x="757174" y="46736"/>
                  </a:lnTo>
                  <a:lnTo>
                    <a:pt x="706120" y="30734"/>
                  </a:lnTo>
                  <a:lnTo>
                    <a:pt x="649986" y="17652"/>
                  </a:lnTo>
                  <a:lnTo>
                    <a:pt x="589279" y="8127"/>
                  </a:lnTo>
                  <a:lnTo>
                    <a:pt x="524763" y="2032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3"/>
            <p:cNvSpPr/>
            <p:nvPr/>
          </p:nvSpPr>
          <p:spPr>
            <a:xfrm>
              <a:off x="2895600" y="29718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0" y="190500"/>
                  </a:moveTo>
                  <a:lnTo>
                    <a:pt x="19304" y="135509"/>
                  </a:lnTo>
                  <a:lnTo>
                    <a:pt x="73660" y="86740"/>
                  </a:lnTo>
                  <a:lnTo>
                    <a:pt x="112141" y="65532"/>
                  </a:lnTo>
                  <a:lnTo>
                    <a:pt x="157225" y="46736"/>
                  </a:lnTo>
                  <a:lnTo>
                    <a:pt x="208280" y="30734"/>
                  </a:lnTo>
                  <a:lnTo>
                    <a:pt x="264413" y="17652"/>
                  </a:lnTo>
                  <a:lnTo>
                    <a:pt x="325119" y="8127"/>
                  </a:lnTo>
                  <a:lnTo>
                    <a:pt x="389636" y="2032"/>
                  </a:lnTo>
                  <a:lnTo>
                    <a:pt x="457200" y="0"/>
                  </a:lnTo>
                  <a:lnTo>
                    <a:pt x="524763" y="2032"/>
                  </a:lnTo>
                  <a:lnTo>
                    <a:pt x="589279" y="8127"/>
                  </a:lnTo>
                  <a:lnTo>
                    <a:pt x="649986" y="17652"/>
                  </a:lnTo>
                  <a:lnTo>
                    <a:pt x="706120" y="30734"/>
                  </a:lnTo>
                  <a:lnTo>
                    <a:pt x="757174" y="46736"/>
                  </a:lnTo>
                  <a:lnTo>
                    <a:pt x="802259" y="65532"/>
                  </a:lnTo>
                  <a:lnTo>
                    <a:pt x="840739" y="86740"/>
                  </a:lnTo>
                  <a:lnTo>
                    <a:pt x="871854" y="110236"/>
                  </a:lnTo>
                  <a:lnTo>
                    <a:pt x="909447" y="162305"/>
                  </a:lnTo>
                  <a:lnTo>
                    <a:pt x="914400" y="190500"/>
                  </a:lnTo>
                  <a:lnTo>
                    <a:pt x="909447" y="218694"/>
                  </a:lnTo>
                  <a:lnTo>
                    <a:pt x="871854" y="270763"/>
                  </a:lnTo>
                  <a:lnTo>
                    <a:pt x="840739" y="294259"/>
                  </a:lnTo>
                  <a:lnTo>
                    <a:pt x="802259" y="315467"/>
                  </a:lnTo>
                  <a:lnTo>
                    <a:pt x="757174" y="334263"/>
                  </a:lnTo>
                  <a:lnTo>
                    <a:pt x="706120" y="350265"/>
                  </a:lnTo>
                  <a:lnTo>
                    <a:pt x="649986" y="363347"/>
                  </a:lnTo>
                  <a:lnTo>
                    <a:pt x="589279" y="372872"/>
                  </a:lnTo>
                  <a:lnTo>
                    <a:pt x="524763" y="378967"/>
                  </a:lnTo>
                  <a:lnTo>
                    <a:pt x="457200" y="381000"/>
                  </a:lnTo>
                  <a:lnTo>
                    <a:pt x="389636" y="378967"/>
                  </a:lnTo>
                  <a:lnTo>
                    <a:pt x="325119" y="372872"/>
                  </a:lnTo>
                  <a:lnTo>
                    <a:pt x="264413" y="363347"/>
                  </a:lnTo>
                  <a:lnTo>
                    <a:pt x="208280" y="350265"/>
                  </a:lnTo>
                  <a:lnTo>
                    <a:pt x="157225" y="334263"/>
                  </a:lnTo>
                  <a:lnTo>
                    <a:pt x="112141" y="315467"/>
                  </a:lnTo>
                  <a:lnTo>
                    <a:pt x="73660" y="294259"/>
                  </a:lnTo>
                  <a:lnTo>
                    <a:pt x="42544" y="270763"/>
                  </a:lnTo>
                  <a:lnTo>
                    <a:pt x="4952" y="218694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14"/>
          <p:cNvSpPr txBox="1"/>
          <p:nvPr/>
        </p:nvSpPr>
        <p:spPr>
          <a:xfrm>
            <a:off x="4718050" y="3001517"/>
            <a:ext cx="3136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Da</a:t>
            </a:r>
            <a:endParaRPr>
              <a:latin typeface="Arial"/>
              <a:cs typeface="Arial"/>
            </a:endParaRPr>
          </a:p>
        </p:txBody>
      </p:sp>
      <p:sp>
        <p:nvSpPr>
          <p:cNvPr id="23" name="object 15"/>
          <p:cNvSpPr txBox="1"/>
          <p:nvPr/>
        </p:nvSpPr>
        <p:spPr>
          <a:xfrm>
            <a:off x="5486400" y="3048013"/>
            <a:ext cx="609600" cy="287655"/>
          </a:xfrm>
          <a:prstGeom prst="rect">
            <a:avLst/>
          </a:prstGeom>
          <a:solidFill>
            <a:srgbClr val="CC99FF">
              <a:alpha val="50195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4445" rIns="0" bIns="0" rtlCol="0">
            <a:spAutoFit/>
          </a:bodyPr>
          <a:lstStyle/>
          <a:p>
            <a:pPr marL="7620">
              <a:spcBef>
                <a:spcPts val="35"/>
              </a:spcBef>
            </a:pPr>
            <a:r>
              <a:rPr b="1" spc="-5" dirty="0">
                <a:latin typeface="Arial"/>
                <a:cs typeface="Arial"/>
              </a:rPr>
              <a:t>Color</a:t>
            </a:r>
            <a:endParaRPr>
              <a:latin typeface="Arial"/>
              <a:cs typeface="Arial"/>
            </a:endParaRPr>
          </a:p>
        </p:txBody>
      </p:sp>
      <p:sp>
        <p:nvSpPr>
          <p:cNvPr id="24" name="object 16"/>
          <p:cNvSpPr txBox="1"/>
          <p:nvPr/>
        </p:nvSpPr>
        <p:spPr>
          <a:xfrm>
            <a:off x="6477000" y="3124213"/>
            <a:ext cx="609600" cy="287655"/>
          </a:xfrm>
          <a:prstGeom prst="rect">
            <a:avLst/>
          </a:prstGeom>
          <a:solidFill>
            <a:srgbClr val="CC99FF">
              <a:alpha val="50195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4445" rIns="0" bIns="0" rtlCol="0">
            <a:spAutoFit/>
          </a:bodyPr>
          <a:lstStyle/>
          <a:p>
            <a:pPr marL="8255">
              <a:spcBef>
                <a:spcPts val="35"/>
              </a:spcBef>
            </a:pPr>
            <a:r>
              <a:rPr b="1" spc="-5" dirty="0">
                <a:latin typeface="Arial"/>
                <a:cs typeface="Arial"/>
              </a:rPr>
              <a:t>Color</a:t>
            </a:r>
            <a:endParaRPr>
              <a:latin typeface="Arial"/>
              <a:cs typeface="Arial"/>
            </a:endParaRPr>
          </a:p>
        </p:txBody>
      </p:sp>
      <p:grpSp>
        <p:nvGrpSpPr>
          <p:cNvPr id="26" name="object 17"/>
          <p:cNvGrpSpPr/>
          <p:nvPr/>
        </p:nvGrpSpPr>
        <p:grpSpPr>
          <a:xfrm>
            <a:off x="4643438" y="3348038"/>
            <a:ext cx="1076325" cy="847725"/>
            <a:chOff x="3119437" y="3348037"/>
            <a:chExt cx="1076325" cy="847725"/>
          </a:xfrm>
        </p:grpSpPr>
        <p:sp>
          <p:nvSpPr>
            <p:cNvPr id="27" name="object 18"/>
            <p:cNvSpPr/>
            <p:nvPr/>
          </p:nvSpPr>
          <p:spPr>
            <a:xfrm>
              <a:off x="3657600" y="3352800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457200" y="0"/>
                  </a:moveTo>
                  <a:lnTo>
                    <a:pt x="0" y="4572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9"/>
            <p:cNvSpPr/>
            <p:nvPr/>
          </p:nvSpPr>
          <p:spPr>
            <a:xfrm>
              <a:off x="3124200" y="3810000"/>
              <a:ext cx="1066800" cy="381000"/>
            </a:xfrm>
            <a:custGeom>
              <a:avLst/>
              <a:gdLst/>
              <a:ahLst/>
              <a:cxnLst/>
              <a:rect l="l" t="t" r="r" b="b"/>
              <a:pathLst>
                <a:path w="1066800" h="381000">
                  <a:moveTo>
                    <a:pt x="533400" y="0"/>
                  </a:moveTo>
                  <a:lnTo>
                    <a:pt x="466471" y="1524"/>
                  </a:lnTo>
                  <a:lnTo>
                    <a:pt x="402082" y="5842"/>
                  </a:lnTo>
                  <a:lnTo>
                    <a:pt x="340613" y="12826"/>
                  </a:lnTo>
                  <a:lnTo>
                    <a:pt x="282575" y="22351"/>
                  </a:lnTo>
                  <a:lnTo>
                    <a:pt x="228600" y="34162"/>
                  </a:lnTo>
                  <a:lnTo>
                    <a:pt x="179070" y="48132"/>
                  </a:lnTo>
                  <a:lnTo>
                    <a:pt x="134620" y="64007"/>
                  </a:lnTo>
                  <a:lnTo>
                    <a:pt x="95504" y="81661"/>
                  </a:lnTo>
                  <a:lnTo>
                    <a:pt x="62483" y="100964"/>
                  </a:lnTo>
                  <a:lnTo>
                    <a:pt x="16256" y="143637"/>
                  </a:lnTo>
                  <a:lnTo>
                    <a:pt x="0" y="190500"/>
                  </a:lnTo>
                  <a:lnTo>
                    <a:pt x="4191" y="214375"/>
                  </a:lnTo>
                  <a:lnTo>
                    <a:pt x="35941" y="259333"/>
                  </a:lnTo>
                  <a:lnTo>
                    <a:pt x="95504" y="299338"/>
                  </a:lnTo>
                  <a:lnTo>
                    <a:pt x="134620" y="316992"/>
                  </a:lnTo>
                  <a:lnTo>
                    <a:pt x="179070" y="332867"/>
                  </a:lnTo>
                  <a:lnTo>
                    <a:pt x="228600" y="346837"/>
                  </a:lnTo>
                  <a:lnTo>
                    <a:pt x="282575" y="358648"/>
                  </a:lnTo>
                  <a:lnTo>
                    <a:pt x="340613" y="368173"/>
                  </a:lnTo>
                  <a:lnTo>
                    <a:pt x="402082" y="375157"/>
                  </a:lnTo>
                  <a:lnTo>
                    <a:pt x="466471" y="379475"/>
                  </a:lnTo>
                  <a:lnTo>
                    <a:pt x="533400" y="381000"/>
                  </a:lnTo>
                  <a:lnTo>
                    <a:pt x="600328" y="379475"/>
                  </a:lnTo>
                  <a:lnTo>
                    <a:pt x="664717" y="375157"/>
                  </a:lnTo>
                  <a:lnTo>
                    <a:pt x="726186" y="368173"/>
                  </a:lnTo>
                  <a:lnTo>
                    <a:pt x="784225" y="358648"/>
                  </a:lnTo>
                  <a:lnTo>
                    <a:pt x="838200" y="346837"/>
                  </a:lnTo>
                  <a:lnTo>
                    <a:pt x="887729" y="332867"/>
                  </a:lnTo>
                  <a:lnTo>
                    <a:pt x="932179" y="316992"/>
                  </a:lnTo>
                  <a:lnTo>
                    <a:pt x="971296" y="299338"/>
                  </a:lnTo>
                  <a:lnTo>
                    <a:pt x="1004315" y="280035"/>
                  </a:lnTo>
                  <a:lnTo>
                    <a:pt x="1050544" y="237362"/>
                  </a:lnTo>
                  <a:lnTo>
                    <a:pt x="1066800" y="190500"/>
                  </a:lnTo>
                  <a:lnTo>
                    <a:pt x="1062609" y="166624"/>
                  </a:lnTo>
                  <a:lnTo>
                    <a:pt x="1030859" y="121666"/>
                  </a:lnTo>
                  <a:lnTo>
                    <a:pt x="971296" y="81661"/>
                  </a:lnTo>
                  <a:lnTo>
                    <a:pt x="932179" y="64007"/>
                  </a:lnTo>
                  <a:lnTo>
                    <a:pt x="887729" y="48132"/>
                  </a:lnTo>
                  <a:lnTo>
                    <a:pt x="838200" y="34162"/>
                  </a:lnTo>
                  <a:lnTo>
                    <a:pt x="784225" y="22351"/>
                  </a:lnTo>
                  <a:lnTo>
                    <a:pt x="726186" y="12826"/>
                  </a:lnTo>
                  <a:lnTo>
                    <a:pt x="664717" y="5842"/>
                  </a:lnTo>
                  <a:lnTo>
                    <a:pt x="600328" y="1524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0"/>
            <p:cNvSpPr/>
            <p:nvPr/>
          </p:nvSpPr>
          <p:spPr>
            <a:xfrm>
              <a:off x="3124200" y="3810000"/>
              <a:ext cx="1066800" cy="381000"/>
            </a:xfrm>
            <a:custGeom>
              <a:avLst/>
              <a:gdLst/>
              <a:ahLst/>
              <a:cxnLst/>
              <a:rect l="l" t="t" r="r" b="b"/>
              <a:pathLst>
                <a:path w="1066800" h="381000">
                  <a:moveTo>
                    <a:pt x="0" y="190500"/>
                  </a:moveTo>
                  <a:lnTo>
                    <a:pt x="16256" y="143637"/>
                  </a:lnTo>
                  <a:lnTo>
                    <a:pt x="62483" y="100964"/>
                  </a:lnTo>
                  <a:lnTo>
                    <a:pt x="95504" y="81661"/>
                  </a:lnTo>
                  <a:lnTo>
                    <a:pt x="134620" y="64007"/>
                  </a:lnTo>
                  <a:lnTo>
                    <a:pt x="179070" y="48132"/>
                  </a:lnTo>
                  <a:lnTo>
                    <a:pt x="228600" y="34162"/>
                  </a:lnTo>
                  <a:lnTo>
                    <a:pt x="282575" y="22351"/>
                  </a:lnTo>
                  <a:lnTo>
                    <a:pt x="340613" y="12826"/>
                  </a:lnTo>
                  <a:lnTo>
                    <a:pt x="402082" y="5842"/>
                  </a:lnTo>
                  <a:lnTo>
                    <a:pt x="466471" y="1524"/>
                  </a:lnTo>
                  <a:lnTo>
                    <a:pt x="533400" y="0"/>
                  </a:lnTo>
                  <a:lnTo>
                    <a:pt x="600328" y="1524"/>
                  </a:lnTo>
                  <a:lnTo>
                    <a:pt x="664717" y="5842"/>
                  </a:lnTo>
                  <a:lnTo>
                    <a:pt x="726186" y="12826"/>
                  </a:lnTo>
                  <a:lnTo>
                    <a:pt x="784225" y="22351"/>
                  </a:lnTo>
                  <a:lnTo>
                    <a:pt x="838200" y="34162"/>
                  </a:lnTo>
                  <a:lnTo>
                    <a:pt x="887729" y="48132"/>
                  </a:lnTo>
                  <a:lnTo>
                    <a:pt x="932179" y="64007"/>
                  </a:lnTo>
                  <a:lnTo>
                    <a:pt x="971296" y="81661"/>
                  </a:lnTo>
                  <a:lnTo>
                    <a:pt x="1004315" y="100964"/>
                  </a:lnTo>
                  <a:lnTo>
                    <a:pt x="1050544" y="143637"/>
                  </a:lnTo>
                  <a:lnTo>
                    <a:pt x="1066800" y="190500"/>
                  </a:lnTo>
                  <a:lnTo>
                    <a:pt x="1062609" y="214375"/>
                  </a:lnTo>
                  <a:lnTo>
                    <a:pt x="1030859" y="259333"/>
                  </a:lnTo>
                  <a:lnTo>
                    <a:pt x="971296" y="299338"/>
                  </a:lnTo>
                  <a:lnTo>
                    <a:pt x="932179" y="316992"/>
                  </a:lnTo>
                  <a:lnTo>
                    <a:pt x="887729" y="332867"/>
                  </a:lnTo>
                  <a:lnTo>
                    <a:pt x="838200" y="346837"/>
                  </a:lnTo>
                  <a:lnTo>
                    <a:pt x="784225" y="358648"/>
                  </a:lnTo>
                  <a:lnTo>
                    <a:pt x="726186" y="368173"/>
                  </a:lnTo>
                  <a:lnTo>
                    <a:pt x="664717" y="375157"/>
                  </a:lnTo>
                  <a:lnTo>
                    <a:pt x="600328" y="379475"/>
                  </a:lnTo>
                  <a:lnTo>
                    <a:pt x="533400" y="381000"/>
                  </a:lnTo>
                  <a:lnTo>
                    <a:pt x="466471" y="379475"/>
                  </a:lnTo>
                  <a:lnTo>
                    <a:pt x="402082" y="375157"/>
                  </a:lnTo>
                  <a:lnTo>
                    <a:pt x="340613" y="368173"/>
                  </a:lnTo>
                  <a:lnTo>
                    <a:pt x="282575" y="358648"/>
                  </a:lnTo>
                  <a:lnTo>
                    <a:pt x="228600" y="346837"/>
                  </a:lnTo>
                  <a:lnTo>
                    <a:pt x="179070" y="332867"/>
                  </a:lnTo>
                  <a:lnTo>
                    <a:pt x="134620" y="316992"/>
                  </a:lnTo>
                  <a:lnTo>
                    <a:pt x="95504" y="299338"/>
                  </a:lnTo>
                  <a:lnTo>
                    <a:pt x="62483" y="280035"/>
                  </a:lnTo>
                  <a:lnTo>
                    <a:pt x="16256" y="237362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21"/>
          <p:cNvSpPr txBox="1"/>
          <p:nvPr/>
        </p:nvSpPr>
        <p:spPr>
          <a:xfrm>
            <a:off x="4979034" y="3840226"/>
            <a:ext cx="406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Not</a:t>
            </a:r>
            <a:endParaRPr>
              <a:latin typeface="Arial"/>
              <a:cs typeface="Arial"/>
            </a:endParaRPr>
          </a:p>
        </p:txBody>
      </p:sp>
      <p:sp>
        <p:nvSpPr>
          <p:cNvPr id="31" name="object 22"/>
          <p:cNvSpPr txBox="1"/>
          <p:nvPr/>
        </p:nvSpPr>
        <p:spPr>
          <a:xfrm>
            <a:off x="5245101" y="3321558"/>
            <a:ext cx="2508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0" dirty="0">
                <a:latin typeface="Arial"/>
                <a:cs typeface="Arial"/>
              </a:rPr>
              <a:t>Bl</a:t>
            </a:r>
            <a:endParaRPr>
              <a:latin typeface="Arial"/>
              <a:cs typeface="Arial"/>
            </a:endParaRPr>
          </a:p>
        </p:txBody>
      </p:sp>
      <p:sp>
        <p:nvSpPr>
          <p:cNvPr id="32" name="object 23"/>
          <p:cNvSpPr/>
          <p:nvPr/>
        </p:nvSpPr>
        <p:spPr>
          <a:xfrm>
            <a:off x="5867400" y="3352800"/>
            <a:ext cx="304800" cy="609600"/>
          </a:xfrm>
          <a:custGeom>
            <a:avLst/>
            <a:gdLst/>
            <a:ahLst/>
            <a:cxnLst/>
            <a:rect l="l" t="t" r="r" b="b"/>
            <a:pathLst>
              <a:path w="304800" h="609600">
                <a:moveTo>
                  <a:pt x="0" y="0"/>
                </a:moveTo>
                <a:lnTo>
                  <a:pt x="304800" y="609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24"/>
          <p:cNvSpPr txBox="1"/>
          <p:nvPr/>
        </p:nvSpPr>
        <p:spPr>
          <a:xfrm>
            <a:off x="5867400" y="3886225"/>
            <a:ext cx="685800" cy="287020"/>
          </a:xfrm>
          <a:prstGeom prst="rect">
            <a:avLst/>
          </a:prstGeom>
          <a:solidFill>
            <a:srgbClr val="FF99CC">
              <a:alpha val="50195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4445" rIns="0" bIns="0" rtlCol="0">
            <a:spAutoFit/>
          </a:bodyPr>
          <a:lstStyle/>
          <a:p>
            <a:pPr marL="122555">
              <a:spcBef>
                <a:spcPts val="35"/>
              </a:spcBef>
            </a:pPr>
            <a:r>
              <a:rPr b="1" spc="-5" dirty="0">
                <a:latin typeface="Arial"/>
                <a:cs typeface="Arial"/>
              </a:rPr>
              <a:t>Hair</a:t>
            </a:r>
            <a:endParaRPr>
              <a:latin typeface="Arial"/>
              <a:cs typeface="Arial"/>
            </a:endParaRPr>
          </a:p>
        </p:txBody>
      </p:sp>
      <p:grpSp>
        <p:nvGrpSpPr>
          <p:cNvPr id="34" name="object 25"/>
          <p:cNvGrpSpPr/>
          <p:nvPr/>
        </p:nvGrpSpPr>
        <p:grpSpPr>
          <a:xfrm>
            <a:off x="6548438" y="3424238"/>
            <a:ext cx="1076325" cy="1076325"/>
            <a:chOff x="5024437" y="3424237"/>
            <a:chExt cx="1076325" cy="1076325"/>
          </a:xfrm>
        </p:grpSpPr>
        <p:sp>
          <p:nvSpPr>
            <p:cNvPr id="35" name="object 26"/>
            <p:cNvSpPr/>
            <p:nvPr/>
          </p:nvSpPr>
          <p:spPr>
            <a:xfrm>
              <a:off x="5257800" y="3429000"/>
              <a:ext cx="838200" cy="685800"/>
            </a:xfrm>
            <a:custGeom>
              <a:avLst/>
              <a:gdLst/>
              <a:ahLst/>
              <a:cxnLst/>
              <a:rect l="l" t="t" r="r" b="b"/>
              <a:pathLst>
                <a:path w="838200" h="685800">
                  <a:moveTo>
                    <a:pt x="0" y="0"/>
                  </a:moveTo>
                  <a:lnTo>
                    <a:pt x="76200" y="685800"/>
                  </a:lnTo>
                </a:path>
                <a:path w="838200" h="685800">
                  <a:moveTo>
                    <a:pt x="152400" y="0"/>
                  </a:moveTo>
                  <a:lnTo>
                    <a:pt x="838200" y="6858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27"/>
            <p:cNvSpPr/>
            <p:nvPr/>
          </p:nvSpPr>
          <p:spPr>
            <a:xfrm>
              <a:off x="5029200" y="4114800"/>
              <a:ext cx="762000" cy="381000"/>
            </a:xfrm>
            <a:custGeom>
              <a:avLst/>
              <a:gdLst/>
              <a:ahLst/>
              <a:cxnLst/>
              <a:rect l="l" t="t" r="r" b="b"/>
              <a:pathLst>
                <a:path w="762000" h="381000">
                  <a:moveTo>
                    <a:pt x="381000" y="0"/>
                  </a:moveTo>
                  <a:lnTo>
                    <a:pt x="319150" y="2539"/>
                  </a:lnTo>
                  <a:lnTo>
                    <a:pt x="260603" y="9779"/>
                  </a:lnTo>
                  <a:lnTo>
                    <a:pt x="205866" y="21336"/>
                  </a:lnTo>
                  <a:lnTo>
                    <a:pt x="155955" y="36830"/>
                  </a:lnTo>
                  <a:lnTo>
                    <a:pt x="111633" y="55752"/>
                  </a:lnTo>
                  <a:lnTo>
                    <a:pt x="73533" y="77977"/>
                  </a:lnTo>
                  <a:lnTo>
                    <a:pt x="42545" y="102997"/>
                  </a:lnTo>
                  <a:lnTo>
                    <a:pt x="4952" y="159638"/>
                  </a:lnTo>
                  <a:lnTo>
                    <a:pt x="0" y="190500"/>
                  </a:lnTo>
                  <a:lnTo>
                    <a:pt x="4952" y="221361"/>
                  </a:lnTo>
                  <a:lnTo>
                    <a:pt x="42545" y="278002"/>
                  </a:lnTo>
                  <a:lnTo>
                    <a:pt x="73533" y="303022"/>
                  </a:lnTo>
                  <a:lnTo>
                    <a:pt x="111633" y="325119"/>
                  </a:lnTo>
                  <a:lnTo>
                    <a:pt x="155955" y="344169"/>
                  </a:lnTo>
                  <a:lnTo>
                    <a:pt x="205866" y="359663"/>
                  </a:lnTo>
                  <a:lnTo>
                    <a:pt x="260603" y="371220"/>
                  </a:lnTo>
                  <a:lnTo>
                    <a:pt x="319150" y="378460"/>
                  </a:lnTo>
                  <a:lnTo>
                    <a:pt x="381000" y="381000"/>
                  </a:lnTo>
                  <a:lnTo>
                    <a:pt x="442849" y="378460"/>
                  </a:lnTo>
                  <a:lnTo>
                    <a:pt x="501396" y="371220"/>
                  </a:lnTo>
                  <a:lnTo>
                    <a:pt x="556133" y="359663"/>
                  </a:lnTo>
                  <a:lnTo>
                    <a:pt x="606044" y="344169"/>
                  </a:lnTo>
                  <a:lnTo>
                    <a:pt x="650366" y="325119"/>
                  </a:lnTo>
                  <a:lnTo>
                    <a:pt x="688466" y="303022"/>
                  </a:lnTo>
                  <a:lnTo>
                    <a:pt x="719454" y="278002"/>
                  </a:lnTo>
                  <a:lnTo>
                    <a:pt x="757047" y="221361"/>
                  </a:lnTo>
                  <a:lnTo>
                    <a:pt x="762000" y="190500"/>
                  </a:lnTo>
                  <a:lnTo>
                    <a:pt x="757047" y="159638"/>
                  </a:lnTo>
                  <a:lnTo>
                    <a:pt x="719454" y="102997"/>
                  </a:lnTo>
                  <a:lnTo>
                    <a:pt x="688466" y="77977"/>
                  </a:lnTo>
                  <a:lnTo>
                    <a:pt x="650366" y="55752"/>
                  </a:lnTo>
                  <a:lnTo>
                    <a:pt x="606044" y="36830"/>
                  </a:lnTo>
                  <a:lnTo>
                    <a:pt x="556133" y="21336"/>
                  </a:lnTo>
                  <a:lnTo>
                    <a:pt x="501396" y="9779"/>
                  </a:lnTo>
                  <a:lnTo>
                    <a:pt x="442849" y="2539"/>
                  </a:lnTo>
                  <a:lnTo>
                    <a:pt x="3810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28"/>
            <p:cNvSpPr/>
            <p:nvPr/>
          </p:nvSpPr>
          <p:spPr>
            <a:xfrm>
              <a:off x="5029200" y="4114800"/>
              <a:ext cx="762000" cy="381000"/>
            </a:xfrm>
            <a:custGeom>
              <a:avLst/>
              <a:gdLst/>
              <a:ahLst/>
              <a:cxnLst/>
              <a:rect l="l" t="t" r="r" b="b"/>
              <a:pathLst>
                <a:path w="762000" h="381000">
                  <a:moveTo>
                    <a:pt x="0" y="190500"/>
                  </a:moveTo>
                  <a:lnTo>
                    <a:pt x="19430" y="130301"/>
                  </a:lnTo>
                  <a:lnTo>
                    <a:pt x="73533" y="77977"/>
                  </a:lnTo>
                  <a:lnTo>
                    <a:pt x="111633" y="55752"/>
                  </a:lnTo>
                  <a:lnTo>
                    <a:pt x="155955" y="36830"/>
                  </a:lnTo>
                  <a:lnTo>
                    <a:pt x="205866" y="21336"/>
                  </a:lnTo>
                  <a:lnTo>
                    <a:pt x="260603" y="9779"/>
                  </a:lnTo>
                  <a:lnTo>
                    <a:pt x="319150" y="2539"/>
                  </a:lnTo>
                  <a:lnTo>
                    <a:pt x="381000" y="0"/>
                  </a:lnTo>
                  <a:lnTo>
                    <a:pt x="442849" y="2539"/>
                  </a:lnTo>
                  <a:lnTo>
                    <a:pt x="501396" y="9779"/>
                  </a:lnTo>
                  <a:lnTo>
                    <a:pt x="556133" y="21336"/>
                  </a:lnTo>
                  <a:lnTo>
                    <a:pt x="606044" y="36830"/>
                  </a:lnTo>
                  <a:lnTo>
                    <a:pt x="650366" y="55752"/>
                  </a:lnTo>
                  <a:lnTo>
                    <a:pt x="688466" y="77977"/>
                  </a:lnTo>
                  <a:lnTo>
                    <a:pt x="719454" y="102997"/>
                  </a:lnTo>
                  <a:lnTo>
                    <a:pt x="757047" y="159638"/>
                  </a:lnTo>
                  <a:lnTo>
                    <a:pt x="762000" y="190500"/>
                  </a:lnTo>
                  <a:lnTo>
                    <a:pt x="757047" y="221361"/>
                  </a:lnTo>
                  <a:lnTo>
                    <a:pt x="719454" y="278002"/>
                  </a:lnTo>
                  <a:lnTo>
                    <a:pt x="688466" y="303022"/>
                  </a:lnTo>
                  <a:lnTo>
                    <a:pt x="650366" y="325119"/>
                  </a:lnTo>
                  <a:lnTo>
                    <a:pt x="606044" y="344169"/>
                  </a:lnTo>
                  <a:lnTo>
                    <a:pt x="556133" y="359663"/>
                  </a:lnTo>
                  <a:lnTo>
                    <a:pt x="501396" y="371220"/>
                  </a:lnTo>
                  <a:lnTo>
                    <a:pt x="442849" y="378460"/>
                  </a:lnTo>
                  <a:lnTo>
                    <a:pt x="381000" y="381000"/>
                  </a:lnTo>
                  <a:lnTo>
                    <a:pt x="319150" y="378460"/>
                  </a:lnTo>
                  <a:lnTo>
                    <a:pt x="260603" y="371220"/>
                  </a:lnTo>
                  <a:lnTo>
                    <a:pt x="205866" y="359663"/>
                  </a:lnTo>
                  <a:lnTo>
                    <a:pt x="155955" y="344169"/>
                  </a:lnTo>
                  <a:lnTo>
                    <a:pt x="111633" y="325119"/>
                  </a:lnTo>
                  <a:lnTo>
                    <a:pt x="73533" y="303022"/>
                  </a:lnTo>
                  <a:lnTo>
                    <a:pt x="42545" y="278002"/>
                  </a:lnTo>
                  <a:lnTo>
                    <a:pt x="4952" y="221361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29"/>
          <p:cNvSpPr txBox="1"/>
          <p:nvPr/>
        </p:nvSpPr>
        <p:spPr>
          <a:xfrm>
            <a:off x="6732523" y="4144771"/>
            <a:ext cx="40703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No</a:t>
            </a:r>
            <a:r>
              <a:rPr b="1" dirty="0">
                <a:latin typeface="Arial"/>
                <a:cs typeface="Arial"/>
              </a:rPr>
              <a:t>t</a:t>
            </a:r>
            <a:endParaRPr>
              <a:latin typeface="Arial"/>
              <a:cs typeface="Arial"/>
            </a:endParaRPr>
          </a:p>
        </p:txBody>
      </p:sp>
      <p:sp>
        <p:nvSpPr>
          <p:cNvPr id="39" name="object 30"/>
          <p:cNvSpPr txBox="1"/>
          <p:nvPr/>
        </p:nvSpPr>
        <p:spPr>
          <a:xfrm>
            <a:off x="7391400" y="4114825"/>
            <a:ext cx="685800" cy="287020"/>
          </a:xfrm>
          <a:prstGeom prst="rect">
            <a:avLst/>
          </a:prstGeom>
          <a:solidFill>
            <a:srgbClr val="FF99CC">
              <a:alpha val="50195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4445" rIns="0" bIns="0" rtlCol="0">
            <a:spAutoFit/>
          </a:bodyPr>
          <a:lstStyle/>
          <a:p>
            <a:pPr marL="122555">
              <a:spcBef>
                <a:spcPts val="35"/>
              </a:spcBef>
            </a:pPr>
            <a:r>
              <a:rPr b="1" spc="-5" dirty="0">
                <a:latin typeface="Arial"/>
                <a:cs typeface="Arial"/>
              </a:rPr>
              <a:t>Hair</a:t>
            </a:r>
            <a:endParaRPr>
              <a:latin typeface="Arial"/>
              <a:cs typeface="Arial"/>
            </a:endParaRPr>
          </a:p>
        </p:txBody>
      </p:sp>
      <p:sp>
        <p:nvSpPr>
          <p:cNvPr id="40" name="object 31"/>
          <p:cNvSpPr txBox="1"/>
          <p:nvPr/>
        </p:nvSpPr>
        <p:spPr>
          <a:xfrm>
            <a:off x="6633209" y="3604005"/>
            <a:ext cx="2501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Bl</a:t>
            </a:r>
            <a:endParaRPr>
              <a:latin typeface="Arial"/>
              <a:cs typeface="Arial"/>
            </a:endParaRPr>
          </a:p>
        </p:txBody>
      </p:sp>
      <p:sp>
        <p:nvSpPr>
          <p:cNvPr id="41" name="object 32"/>
          <p:cNvSpPr txBox="1"/>
          <p:nvPr/>
        </p:nvSpPr>
        <p:spPr>
          <a:xfrm>
            <a:off x="7242810" y="3527805"/>
            <a:ext cx="2762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0" dirty="0">
                <a:latin typeface="Arial"/>
                <a:cs typeface="Arial"/>
              </a:rPr>
              <a:t>Br</a:t>
            </a:r>
            <a:endParaRPr>
              <a:latin typeface="Arial"/>
              <a:cs typeface="Arial"/>
            </a:endParaRPr>
          </a:p>
        </p:txBody>
      </p:sp>
      <p:grpSp>
        <p:nvGrpSpPr>
          <p:cNvPr id="42" name="object 33"/>
          <p:cNvGrpSpPr/>
          <p:nvPr/>
        </p:nvGrpSpPr>
        <p:grpSpPr>
          <a:xfrm>
            <a:off x="5024629" y="4186429"/>
            <a:ext cx="923925" cy="923925"/>
            <a:chOff x="3500628" y="4186428"/>
            <a:chExt cx="923925" cy="923925"/>
          </a:xfrm>
        </p:grpSpPr>
        <p:sp>
          <p:nvSpPr>
            <p:cNvPr id="43" name="object 34"/>
            <p:cNvSpPr/>
            <p:nvPr/>
          </p:nvSpPr>
          <p:spPr>
            <a:xfrm>
              <a:off x="3962400" y="4191000"/>
              <a:ext cx="457200" cy="533400"/>
            </a:xfrm>
            <a:custGeom>
              <a:avLst/>
              <a:gdLst/>
              <a:ahLst/>
              <a:cxnLst/>
              <a:rect l="l" t="t" r="r" b="b"/>
              <a:pathLst>
                <a:path w="457200" h="533400">
                  <a:moveTo>
                    <a:pt x="457200" y="0"/>
                  </a:moveTo>
                  <a:lnTo>
                    <a:pt x="0" y="5334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35"/>
            <p:cNvSpPr/>
            <p:nvPr/>
          </p:nvSpPr>
          <p:spPr>
            <a:xfrm>
              <a:off x="3505200" y="4724400"/>
              <a:ext cx="838200" cy="381000"/>
            </a:xfrm>
            <a:custGeom>
              <a:avLst/>
              <a:gdLst/>
              <a:ahLst/>
              <a:cxnLst/>
              <a:rect l="l" t="t" r="r" b="b"/>
              <a:pathLst>
                <a:path w="838200" h="381000">
                  <a:moveTo>
                    <a:pt x="419100" y="0"/>
                  </a:moveTo>
                  <a:lnTo>
                    <a:pt x="357124" y="2031"/>
                  </a:lnTo>
                  <a:lnTo>
                    <a:pt x="298069" y="8127"/>
                  </a:lnTo>
                  <a:lnTo>
                    <a:pt x="242442" y="17652"/>
                  </a:lnTo>
                  <a:lnTo>
                    <a:pt x="190880" y="30733"/>
                  </a:lnTo>
                  <a:lnTo>
                    <a:pt x="144145" y="46736"/>
                  </a:lnTo>
                  <a:lnTo>
                    <a:pt x="102742" y="65531"/>
                  </a:lnTo>
                  <a:lnTo>
                    <a:pt x="67563" y="86741"/>
                  </a:lnTo>
                  <a:lnTo>
                    <a:pt x="17779" y="135508"/>
                  </a:lnTo>
                  <a:lnTo>
                    <a:pt x="0" y="190500"/>
                  </a:lnTo>
                  <a:lnTo>
                    <a:pt x="4572" y="218694"/>
                  </a:lnTo>
                  <a:lnTo>
                    <a:pt x="38988" y="270763"/>
                  </a:lnTo>
                  <a:lnTo>
                    <a:pt x="102742" y="315468"/>
                  </a:lnTo>
                  <a:lnTo>
                    <a:pt x="144145" y="334263"/>
                  </a:lnTo>
                  <a:lnTo>
                    <a:pt x="190880" y="350266"/>
                  </a:lnTo>
                  <a:lnTo>
                    <a:pt x="242442" y="363347"/>
                  </a:lnTo>
                  <a:lnTo>
                    <a:pt x="298069" y="372872"/>
                  </a:lnTo>
                  <a:lnTo>
                    <a:pt x="357124" y="378968"/>
                  </a:lnTo>
                  <a:lnTo>
                    <a:pt x="419100" y="381000"/>
                  </a:lnTo>
                  <a:lnTo>
                    <a:pt x="481075" y="378968"/>
                  </a:lnTo>
                  <a:lnTo>
                    <a:pt x="540130" y="372872"/>
                  </a:lnTo>
                  <a:lnTo>
                    <a:pt x="595757" y="363347"/>
                  </a:lnTo>
                  <a:lnTo>
                    <a:pt x="647319" y="350266"/>
                  </a:lnTo>
                  <a:lnTo>
                    <a:pt x="694054" y="334263"/>
                  </a:lnTo>
                  <a:lnTo>
                    <a:pt x="735457" y="315468"/>
                  </a:lnTo>
                  <a:lnTo>
                    <a:pt x="770636" y="294258"/>
                  </a:lnTo>
                  <a:lnTo>
                    <a:pt x="820420" y="245491"/>
                  </a:lnTo>
                  <a:lnTo>
                    <a:pt x="838200" y="190500"/>
                  </a:lnTo>
                  <a:lnTo>
                    <a:pt x="833627" y="162306"/>
                  </a:lnTo>
                  <a:lnTo>
                    <a:pt x="799211" y="110236"/>
                  </a:lnTo>
                  <a:lnTo>
                    <a:pt x="735457" y="65531"/>
                  </a:lnTo>
                  <a:lnTo>
                    <a:pt x="694054" y="46736"/>
                  </a:lnTo>
                  <a:lnTo>
                    <a:pt x="647319" y="30733"/>
                  </a:lnTo>
                  <a:lnTo>
                    <a:pt x="595757" y="17652"/>
                  </a:lnTo>
                  <a:lnTo>
                    <a:pt x="540130" y="8127"/>
                  </a:lnTo>
                  <a:lnTo>
                    <a:pt x="481075" y="2031"/>
                  </a:lnTo>
                  <a:lnTo>
                    <a:pt x="4191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36"/>
            <p:cNvSpPr/>
            <p:nvPr/>
          </p:nvSpPr>
          <p:spPr>
            <a:xfrm>
              <a:off x="3505200" y="4724400"/>
              <a:ext cx="838200" cy="381000"/>
            </a:xfrm>
            <a:custGeom>
              <a:avLst/>
              <a:gdLst/>
              <a:ahLst/>
              <a:cxnLst/>
              <a:rect l="l" t="t" r="r" b="b"/>
              <a:pathLst>
                <a:path w="838200" h="381000">
                  <a:moveTo>
                    <a:pt x="0" y="190500"/>
                  </a:moveTo>
                  <a:lnTo>
                    <a:pt x="17779" y="135508"/>
                  </a:lnTo>
                  <a:lnTo>
                    <a:pt x="67563" y="86741"/>
                  </a:lnTo>
                  <a:lnTo>
                    <a:pt x="102742" y="65531"/>
                  </a:lnTo>
                  <a:lnTo>
                    <a:pt x="144145" y="46736"/>
                  </a:lnTo>
                  <a:lnTo>
                    <a:pt x="190880" y="30733"/>
                  </a:lnTo>
                  <a:lnTo>
                    <a:pt x="242442" y="17652"/>
                  </a:lnTo>
                  <a:lnTo>
                    <a:pt x="298069" y="8127"/>
                  </a:lnTo>
                  <a:lnTo>
                    <a:pt x="357124" y="2031"/>
                  </a:lnTo>
                  <a:lnTo>
                    <a:pt x="419100" y="0"/>
                  </a:lnTo>
                  <a:lnTo>
                    <a:pt x="481075" y="2031"/>
                  </a:lnTo>
                  <a:lnTo>
                    <a:pt x="540130" y="8127"/>
                  </a:lnTo>
                  <a:lnTo>
                    <a:pt x="595757" y="17652"/>
                  </a:lnTo>
                  <a:lnTo>
                    <a:pt x="647319" y="30733"/>
                  </a:lnTo>
                  <a:lnTo>
                    <a:pt x="694054" y="46736"/>
                  </a:lnTo>
                  <a:lnTo>
                    <a:pt x="735457" y="65531"/>
                  </a:lnTo>
                  <a:lnTo>
                    <a:pt x="770636" y="86741"/>
                  </a:lnTo>
                  <a:lnTo>
                    <a:pt x="820420" y="135508"/>
                  </a:lnTo>
                  <a:lnTo>
                    <a:pt x="838200" y="190500"/>
                  </a:lnTo>
                  <a:lnTo>
                    <a:pt x="833627" y="218694"/>
                  </a:lnTo>
                  <a:lnTo>
                    <a:pt x="799211" y="270763"/>
                  </a:lnTo>
                  <a:lnTo>
                    <a:pt x="735457" y="315468"/>
                  </a:lnTo>
                  <a:lnTo>
                    <a:pt x="694054" y="334263"/>
                  </a:lnTo>
                  <a:lnTo>
                    <a:pt x="647319" y="350266"/>
                  </a:lnTo>
                  <a:lnTo>
                    <a:pt x="595757" y="363347"/>
                  </a:lnTo>
                  <a:lnTo>
                    <a:pt x="540130" y="372872"/>
                  </a:lnTo>
                  <a:lnTo>
                    <a:pt x="481075" y="378968"/>
                  </a:lnTo>
                  <a:lnTo>
                    <a:pt x="419100" y="381000"/>
                  </a:lnTo>
                  <a:lnTo>
                    <a:pt x="357124" y="378968"/>
                  </a:lnTo>
                  <a:lnTo>
                    <a:pt x="298069" y="372872"/>
                  </a:lnTo>
                  <a:lnTo>
                    <a:pt x="242442" y="363347"/>
                  </a:lnTo>
                  <a:lnTo>
                    <a:pt x="190880" y="350266"/>
                  </a:lnTo>
                  <a:lnTo>
                    <a:pt x="144145" y="334263"/>
                  </a:lnTo>
                  <a:lnTo>
                    <a:pt x="102742" y="315468"/>
                  </a:lnTo>
                  <a:lnTo>
                    <a:pt x="67563" y="294258"/>
                  </a:lnTo>
                  <a:lnTo>
                    <a:pt x="17779" y="245491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6" name="object 37"/>
          <p:cNvGrpSpPr/>
          <p:nvPr/>
        </p:nvGrpSpPr>
        <p:grpSpPr>
          <a:xfrm>
            <a:off x="6015229" y="4186429"/>
            <a:ext cx="923925" cy="923925"/>
            <a:chOff x="4491228" y="4186428"/>
            <a:chExt cx="923925" cy="923925"/>
          </a:xfrm>
        </p:grpSpPr>
        <p:sp>
          <p:nvSpPr>
            <p:cNvPr id="47" name="object 38"/>
            <p:cNvSpPr/>
            <p:nvPr/>
          </p:nvSpPr>
          <p:spPr>
            <a:xfrm>
              <a:off x="4724400" y="4191000"/>
              <a:ext cx="152400" cy="533400"/>
            </a:xfrm>
            <a:custGeom>
              <a:avLst/>
              <a:gdLst/>
              <a:ahLst/>
              <a:cxnLst/>
              <a:rect l="l" t="t" r="r" b="b"/>
              <a:pathLst>
                <a:path w="152400" h="533400">
                  <a:moveTo>
                    <a:pt x="0" y="0"/>
                  </a:moveTo>
                  <a:lnTo>
                    <a:pt x="152400" y="5334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39"/>
            <p:cNvSpPr/>
            <p:nvPr/>
          </p:nvSpPr>
          <p:spPr>
            <a:xfrm>
              <a:off x="4495800" y="47244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457200" y="0"/>
                  </a:moveTo>
                  <a:lnTo>
                    <a:pt x="389636" y="2031"/>
                  </a:lnTo>
                  <a:lnTo>
                    <a:pt x="325120" y="8127"/>
                  </a:lnTo>
                  <a:lnTo>
                    <a:pt x="264413" y="17652"/>
                  </a:lnTo>
                  <a:lnTo>
                    <a:pt x="208279" y="30733"/>
                  </a:lnTo>
                  <a:lnTo>
                    <a:pt x="157225" y="46736"/>
                  </a:lnTo>
                  <a:lnTo>
                    <a:pt x="112140" y="65531"/>
                  </a:lnTo>
                  <a:lnTo>
                    <a:pt x="73660" y="86741"/>
                  </a:lnTo>
                  <a:lnTo>
                    <a:pt x="42545" y="110236"/>
                  </a:lnTo>
                  <a:lnTo>
                    <a:pt x="4952" y="162306"/>
                  </a:lnTo>
                  <a:lnTo>
                    <a:pt x="0" y="190500"/>
                  </a:lnTo>
                  <a:lnTo>
                    <a:pt x="4952" y="218694"/>
                  </a:lnTo>
                  <a:lnTo>
                    <a:pt x="42545" y="270763"/>
                  </a:lnTo>
                  <a:lnTo>
                    <a:pt x="73660" y="294258"/>
                  </a:lnTo>
                  <a:lnTo>
                    <a:pt x="112140" y="315468"/>
                  </a:lnTo>
                  <a:lnTo>
                    <a:pt x="157225" y="334263"/>
                  </a:lnTo>
                  <a:lnTo>
                    <a:pt x="208279" y="350266"/>
                  </a:lnTo>
                  <a:lnTo>
                    <a:pt x="264413" y="363347"/>
                  </a:lnTo>
                  <a:lnTo>
                    <a:pt x="325120" y="372872"/>
                  </a:lnTo>
                  <a:lnTo>
                    <a:pt x="389636" y="378968"/>
                  </a:lnTo>
                  <a:lnTo>
                    <a:pt x="457200" y="381000"/>
                  </a:lnTo>
                  <a:lnTo>
                    <a:pt x="524763" y="378968"/>
                  </a:lnTo>
                  <a:lnTo>
                    <a:pt x="589279" y="372872"/>
                  </a:lnTo>
                  <a:lnTo>
                    <a:pt x="649986" y="363347"/>
                  </a:lnTo>
                  <a:lnTo>
                    <a:pt x="706120" y="350266"/>
                  </a:lnTo>
                  <a:lnTo>
                    <a:pt x="757174" y="334263"/>
                  </a:lnTo>
                  <a:lnTo>
                    <a:pt x="802259" y="315468"/>
                  </a:lnTo>
                  <a:lnTo>
                    <a:pt x="840739" y="294258"/>
                  </a:lnTo>
                  <a:lnTo>
                    <a:pt x="871854" y="270763"/>
                  </a:lnTo>
                  <a:lnTo>
                    <a:pt x="909447" y="218694"/>
                  </a:lnTo>
                  <a:lnTo>
                    <a:pt x="914400" y="190500"/>
                  </a:lnTo>
                  <a:lnTo>
                    <a:pt x="909447" y="162306"/>
                  </a:lnTo>
                  <a:lnTo>
                    <a:pt x="871854" y="110236"/>
                  </a:lnTo>
                  <a:lnTo>
                    <a:pt x="840739" y="86741"/>
                  </a:lnTo>
                  <a:lnTo>
                    <a:pt x="802259" y="65531"/>
                  </a:lnTo>
                  <a:lnTo>
                    <a:pt x="757174" y="46736"/>
                  </a:lnTo>
                  <a:lnTo>
                    <a:pt x="706120" y="30733"/>
                  </a:lnTo>
                  <a:lnTo>
                    <a:pt x="649986" y="17652"/>
                  </a:lnTo>
                  <a:lnTo>
                    <a:pt x="589279" y="8127"/>
                  </a:lnTo>
                  <a:lnTo>
                    <a:pt x="524763" y="2031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40"/>
            <p:cNvSpPr/>
            <p:nvPr/>
          </p:nvSpPr>
          <p:spPr>
            <a:xfrm>
              <a:off x="4495800" y="47244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0" y="190500"/>
                  </a:moveTo>
                  <a:lnTo>
                    <a:pt x="19303" y="135508"/>
                  </a:lnTo>
                  <a:lnTo>
                    <a:pt x="73660" y="86741"/>
                  </a:lnTo>
                  <a:lnTo>
                    <a:pt x="112140" y="65531"/>
                  </a:lnTo>
                  <a:lnTo>
                    <a:pt x="157225" y="46736"/>
                  </a:lnTo>
                  <a:lnTo>
                    <a:pt x="208279" y="30733"/>
                  </a:lnTo>
                  <a:lnTo>
                    <a:pt x="264413" y="17652"/>
                  </a:lnTo>
                  <a:lnTo>
                    <a:pt x="325120" y="8127"/>
                  </a:lnTo>
                  <a:lnTo>
                    <a:pt x="389636" y="2031"/>
                  </a:lnTo>
                  <a:lnTo>
                    <a:pt x="457200" y="0"/>
                  </a:lnTo>
                  <a:lnTo>
                    <a:pt x="524763" y="2031"/>
                  </a:lnTo>
                  <a:lnTo>
                    <a:pt x="589279" y="8127"/>
                  </a:lnTo>
                  <a:lnTo>
                    <a:pt x="649986" y="17652"/>
                  </a:lnTo>
                  <a:lnTo>
                    <a:pt x="706120" y="30733"/>
                  </a:lnTo>
                  <a:lnTo>
                    <a:pt x="757174" y="46736"/>
                  </a:lnTo>
                  <a:lnTo>
                    <a:pt x="802259" y="65531"/>
                  </a:lnTo>
                  <a:lnTo>
                    <a:pt x="840739" y="86741"/>
                  </a:lnTo>
                  <a:lnTo>
                    <a:pt x="871854" y="110236"/>
                  </a:lnTo>
                  <a:lnTo>
                    <a:pt x="909447" y="162306"/>
                  </a:lnTo>
                  <a:lnTo>
                    <a:pt x="914400" y="190500"/>
                  </a:lnTo>
                  <a:lnTo>
                    <a:pt x="909447" y="218694"/>
                  </a:lnTo>
                  <a:lnTo>
                    <a:pt x="871854" y="270763"/>
                  </a:lnTo>
                  <a:lnTo>
                    <a:pt x="840739" y="294258"/>
                  </a:lnTo>
                  <a:lnTo>
                    <a:pt x="802259" y="315468"/>
                  </a:lnTo>
                  <a:lnTo>
                    <a:pt x="757174" y="334263"/>
                  </a:lnTo>
                  <a:lnTo>
                    <a:pt x="706120" y="350266"/>
                  </a:lnTo>
                  <a:lnTo>
                    <a:pt x="649986" y="363347"/>
                  </a:lnTo>
                  <a:lnTo>
                    <a:pt x="589279" y="372872"/>
                  </a:lnTo>
                  <a:lnTo>
                    <a:pt x="524763" y="378968"/>
                  </a:lnTo>
                  <a:lnTo>
                    <a:pt x="457200" y="381000"/>
                  </a:lnTo>
                  <a:lnTo>
                    <a:pt x="389636" y="378968"/>
                  </a:lnTo>
                  <a:lnTo>
                    <a:pt x="325120" y="372872"/>
                  </a:lnTo>
                  <a:lnTo>
                    <a:pt x="264413" y="363347"/>
                  </a:lnTo>
                  <a:lnTo>
                    <a:pt x="208279" y="350266"/>
                  </a:lnTo>
                  <a:lnTo>
                    <a:pt x="157225" y="334263"/>
                  </a:lnTo>
                  <a:lnTo>
                    <a:pt x="112140" y="315468"/>
                  </a:lnTo>
                  <a:lnTo>
                    <a:pt x="73660" y="294258"/>
                  </a:lnTo>
                  <a:lnTo>
                    <a:pt x="42545" y="270763"/>
                  </a:lnTo>
                  <a:lnTo>
                    <a:pt x="4952" y="218694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1" name="object 41"/>
          <p:cNvGrpSpPr/>
          <p:nvPr/>
        </p:nvGrpSpPr>
        <p:grpSpPr>
          <a:xfrm>
            <a:off x="7234429" y="4415029"/>
            <a:ext cx="1838325" cy="923925"/>
            <a:chOff x="5710428" y="4415028"/>
            <a:chExt cx="1838325" cy="923925"/>
          </a:xfrm>
        </p:grpSpPr>
        <p:sp>
          <p:nvSpPr>
            <p:cNvPr id="52" name="object 42"/>
            <p:cNvSpPr/>
            <p:nvPr/>
          </p:nvSpPr>
          <p:spPr>
            <a:xfrm>
              <a:off x="6096000" y="4419600"/>
              <a:ext cx="762000" cy="457200"/>
            </a:xfrm>
            <a:custGeom>
              <a:avLst/>
              <a:gdLst/>
              <a:ahLst/>
              <a:cxnLst/>
              <a:rect l="l" t="t" r="r" b="b"/>
              <a:pathLst>
                <a:path w="762000" h="457200">
                  <a:moveTo>
                    <a:pt x="76200" y="0"/>
                  </a:moveTo>
                  <a:lnTo>
                    <a:pt x="0" y="457200"/>
                  </a:lnTo>
                </a:path>
                <a:path w="762000" h="457200">
                  <a:moveTo>
                    <a:pt x="228600" y="0"/>
                  </a:moveTo>
                  <a:lnTo>
                    <a:pt x="762000" y="4572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43"/>
            <p:cNvSpPr/>
            <p:nvPr/>
          </p:nvSpPr>
          <p:spPr>
            <a:xfrm>
              <a:off x="5715000" y="4876800"/>
              <a:ext cx="838200" cy="457200"/>
            </a:xfrm>
            <a:custGeom>
              <a:avLst/>
              <a:gdLst/>
              <a:ahLst/>
              <a:cxnLst/>
              <a:rect l="l" t="t" r="r" b="b"/>
              <a:pathLst>
                <a:path w="838200" h="457200">
                  <a:moveTo>
                    <a:pt x="419100" y="0"/>
                  </a:moveTo>
                  <a:lnTo>
                    <a:pt x="357124" y="2539"/>
                  </a:lnTo>
                  <a:lnTo>
                    <a:pt x="298069" y="9651"/>
                  </a:lnTo>
                  <a:lnTo>
                    <a:pt x="242442" y="21208"/>
                  </a:lnTo>
                  <a:lnTo>
                    <a:pt x="190880" y="36830"/>
                  </a:lnTo>
                  <a:lnTo>
                    <a:pt x="144145" y="56133"/>
                  </a:lnTo>
                  <a:lnTo>
                    <a:pt x="102742" y="78612"/>
                  </a:lnTo>
                  <a:lnTo>
                    <a:pt x="67563" y="104139"/>
                  </a:lnTo>
                  <a:lnTo>
                    <a:pt x="38988" y="132206"/>
                  </a:lnTo>
                  <a:lnTo>
                    <a:pt x="4572" y="194818"/>
                  </a:lnTo>
                  <a:lnTo>
                    <a:pt x="0" y="228600"/>
                  </a:lnTo>
                  <a:lnTo>
                    <a:pt x="4572" y="262381"/>
                  </a:lnTo>
                  <a:lnTo>
                    <a:pt x="38988" y="324993"/>
                  </a:lnTo>
                  <a:lnTo>
                    <a:pt x="67563" y="353060"/>
                  </a:lnTo>
                  <a:lnTo>
                    <a:pt x="102742" y="378587"/>
                  </a:lnTo>
                  <a:lnTo>
                    <a:pt x="144145" y="401066"/>
                  </a:lnTo>
                  <a:lnTo>
                    <a:pt x="190880" y="420369"/>
                  </a:lnTo>
                  <a:lnTo>
                    <a:pt x="242442" y="435991"/>
                  </a:lnTo>
                  <a:lnTo>
                    <a:pt x="298069" y="447547"/>
                  </a:lnTo>
                  <a:lnTo>
                    <a:pt x="357124" y="454659"/>
                  </a:lnTo>
                  <a:lnTo>
                    <a:pt x="419100" y="457200"/>
                  </a:lnTo>
                  <a:lnTo>
                    <a:pt x="481075" y="454659"/>
                  </a:lnTo>
                  <a:lnTo>
                    <a:pt x="540130" y="447547"/>
                  </a:lnTo>
                  <a:lnTo>
                    <a:pt x="595757" y="435991"/>
                  </a:lnTo>
                  <a:lnTo>
                    <a:pt x="647319" y="420369"/>
                  </a:lnTo>
                  <a:lnTo>
                    <a:pt x="694054" y="401066"/>
                  </a:lnTo>
                  <a:lnTo>
                    <a:pt x="735457" y="378587"/>
                  </a:lnTo>
                  <a:lnTo>
                    <a:pt x="770636" y="353060"/>
                  </a:lnTo>
                  <a:lnTo>
                    <a:pt x="799210" y="324993"/>
                  </a:lnTo>
                  <a:lnTo>
                    <a:pt x="833627" y="262381"/>
                  </a:lnTo>
                  <a:lnTo>
                    <a:pt x="838200" y="228600"/>
                  </a:lnTo>
                  <a:lnTo>
                    <a:pt x="833627" y="194818"/>
                  </a:lnTo>
                  <a:lnTo>
                    <a:pt x="799210" y="132206"/>
                  </a:lnTo>
                  <a:lnTo>
                    <a:pt x="770636" y="104139"/>
                  </a:lnTo>
                  <a:lnTo>
                    <a:pt x="735457" y="78612"/>
                  </a:lnTo>
                  <a:lnTo>
                    <a:pt x="694054" y="56133"/>
                  </a:lnTo>
                  <a:lnTo>
                    <a:pt x="647319" y="36830"/>
                  </a:lnTo>
                  <a:lnTo>
                    <a:pt x="595757" y="21208"/>
                  </a:lnTo>
                  <a:lnTo>
                    <a:pt x="540130" y="9651"/>
                  </a:lnTo>
                  <a:lnTo>
                    <a:pt x="481075" y="2539"/>
                  </a:lnTo>
                  <a:lnTo>
                    <a:pt x="4191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44"/>
            <p:cNvSpPr/>
            <p:nvPr/>
          </p:nvSpPr>
          <p:spPr>
            <a:xfrm>
              <a:off x="5715000" y="4876800"/>
              <a:ext cx="838200" cy="457200"/>
            </a:xfrm>
            <a:custGeom>
              <a:avLst/>
              <a:gdLst/>
              <a:ahLst/>
              <a:cxnLst/>
              <a:rect l="l" t="t" r="r" b="b"/>
              <a:pathLst>
                <a:path w="838200" h="457200">
                  <a:moveTo>
                    <a:pt x="0" y="228600"/>
                  </a:moveTo>
                  <a:lnTo>
                    <a:pt x="17779" y="162560"/>
                  </a:lnTo>
                  <a:lnTo>
                    <a:pt x="67563" y="104139"/>
                  </a:lnTo>
                  <a:lnTo>
                    <a:pt x="102742" y="78612"/>
                  </a:lnTo>
                  <a:lnTo>
                    <a:pt x="144145" y="56133"/>
                  </a:lnTo>
                  <a:lnTo>
                    <a:pt x="190880" y="36830"/>
                  </a:lnTo>
                  <a:lnTo>
                    <a:pt x="242442" y="21208"/>
                  </a:lnTo>
                  <a:lnTo>
                    <a:pt x="298069" y="9651"/>
                  </a:lnTo>
                  <a:lnTo>
                    <a:pt x="357124" y="2539"/>
                  </a:lnTo>
                  <a:lnTo>
                    <a:pt x="419100" y="0"/>
                  </a:lnTo>
                  <a:lnTo>
                    <a:pt x="481075" y="2539"/>
                  </a:lnTo>
                  <a:lnTo>
                    <a:pt x="540130" y="9651"/>
                  </a:lnTo>
                  <a:lnTo>
                    <a:pt x="595757" y="21208"/>
                  </a:lnTo>
                  <a:lnTo>
                    <a:pt x="647319" y="36830"/>
                  </a:lnTo>
                  <a:lnTo>
                    <a:pt x="694054" y="56133"/>
                  </a:lnTo>
                  <a:lnTo>
                    <a:pt x="735457" y="78612"/>
                  </a:lnTo>
                  <a:lnTo>
                    <a:pt x="770636" y="104139"/>
                  </a:lnTo>
                  <a:lnTo>
                    <a:pt x="799210" y="132206"/>
                  </a:lnTo>
                  <a:lnTo>
                    <a:pt x="833627" y="194818"/>
                  </a:lnTo>
                  <a:lnTo>
                    <a:pt x="838200" y="228600"/>
                  </a:lnTo>
                  <a:lnTo>
                    <a:pt x="833627" y="262381"/>
                  </a:lnTo>
                  <a:lnTo>
                    <a:pt x="799210" y="324993"/>
                  </a:lnTo>
                  <a:lnTo>
                    <a:pt x="770636" y="353060"/>
                  </a:lnTo>
                  <a:lnTo>
                    <a:pt x="735457" y="378587"/>
                  </a:lnTo>
                  <a:lnTo>
                    <a:pt x="694054" y="401066"/>
                  </a:lnTo>
                  <a:lnTo>
                    <a:pt x="647319" y="420369"/>
                  </a:lnTo>
                  <a:lnTo>
                    <a:pt x="595757" y="435991"/>
                  </a:lnTo>
                  <a:lnTo>
                    <a:pt x="540130" y="447547"/>
                  </a:lnTo>
                  <a:lnTo>
                    <a:pt x="481075" y="454659"/>
                  </a:lnTo>
                  <a:lnTo>
                    <a:pt x="419100" y="457200"/>
                  </a:lnTo>
                  <a:lnTo>
                    <a:pt x="357124" y="454659"/>
                  </a:lnTo>
                  <a:lnTo>
                    <a:pt x="298069" y="447547"/>
                  </a:lnTo>
                  <a:lnTo>
                    <a:pt x="242442" y="435991"/>
                  </a:lnTo>
                  <a:lnTo>
                    <a:pt x="190880" y="420369"/>
                  </a:lnTo>
                  <a:lnTo>
                    <a:pt x="144145" y="401066"/>
                  </a:lnTo>
                  <a:lnTo>
                    <a:pt x="102742" y="378587"/>
                  </a:lnTo>
                  <a:lnTo>
                    <a:pt x="67563" y="353060"/>
                  </a:lnTo>
                  <a:lnTo>
                    <a:pt x="38988" y="324993"/>
                  </a:lnTo>
                  <a:lnTo>
                    <a:pt x="4572" y="262381"/>
                  </a:lnTo>
                  <a:lnTo>
                    <a:pt x="0" y="2286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45"/>
            <p:cNvSpPr/>
            <p:nvPr/>
          </p:nvSpPr>
          <p:spPr>
            <a:xfrm>
              <a:off x="6629400" y="4800600"/>
              <a:ext cx="914400" cy="457200"/>
            </a:xfrm>
            <a:custGeom>
              <a:avLst/>
              <a:gdLst/>
              <a:ahLst/>
              <a:cxnLst/>
              <a:rect l="l" t="t" r="r" b="b"/>
              <a:pathLst>
                <a:path w="914400" h="457200">
                  <a:moveTo>
                    <a:pt x="457200" y="0"/>
                  </a:moveTo>
                  <a:lnTo>
                    <a:pt x="395224" y="2031"/>
                  </a:lnTo>
                  <a:lnTo>
                    <a:pt x="335660" y="8127"/>
                  </a:lnTo>
                  <a:lnTo>
                    <a:pt x="279273" y="17906"/>
                  </a:lnTo>
                  <a:lnTo>
                    <a:pt x="226441" y="31242"/>
                  </a:lnTo>
                  <a:lnTo>
                    <a:pt x="177800" y="47625"/>
                  </a:lnTo>
                  <a:lnTo>
                    <a:pt x="133857" y="66929"/>
                  </a:lnTo>
                  <a:lnTo>
                    <a:pt x="95250" y="88900"/>
                  </a:lnTo>
                  <a:lnTo>
                    <a:pt x="62483" y="113283"/>
                  </a:lnTo>
                  <a:lnTo>
                    <a:pt x="16382" y="167894"/>
                  </a:lnTo>
                  <a:lnTo>
                    <a:pt x="0" y="228600"/>
                  </a:lnTo>
                  <a:lnTo>
                    <a:pt x="4191" y="259587"/>
                  </a:lnTo>
                  <a:lnTo>
                    <a:pt x="35941" y="317626"/>
                  </a:lnTo>
                  <a:lnTo>
                    <a:pt x="95250" y="368300"/>
                  </a:lnTo>
                  <a:lnTo>
                    <a:pt x="133857" y="390270"/>
                  </a:lnTo>
                  <a:lnTo>
                    <a:pt x="177800" y="409575"/>
                  </a:lnTo>
                  <a:lnTo>
                    <a:pt x="226441" y="425957"/>
                  </a:lnTo>
                  <a:lnTo>
                    <a:pt x="279273" y="439293"/>
                  </a:lnTo>
                  <a:lnTo>
                    <a:pt x="335660" y="449072"/>
                  </a:lnTo>
                  <a:lnTo>
                    <a:pt x="395224" y="455168"/>
                  </a:lnTo>
                  <a:lnTo>
                    <a:pt x="457200" y="457200"/>
                  </a:lnTo>
                  <a:lnTo>
                    <a:pt x="519175" y="455168"/>
                  </a:lnTo>
                  <a:lnTo>
                    <a:pt x="578739" y="449072"/>
                  </a:lnTo>
                  <a:lnTo>
                    <a:pt x="635126" y="439293"/>
                  </a:lnTo>
                  <a:lnTo>
                    <a:pt x="687958" y="425957"/>
                  </a:lnTo>
                  <a:lnTo>
                    <a:pt x="736600" y="409575"/>
                  </a:lnTo>
                  <a:lnTo>
                    <a:pt x="780415" y="390270"/>
                  </a:lnTo>
                  <a:lnTo>
                    <a:pt x="819150" y="368300"/>
                  </a:lnTo>
                  <a:lnTo>
                    <a:pt x="851916" y="343916"/>
                  </a:lnTo>
                  <a:lnTo>
                    <a:pt x="898017" y="289306"/>
                  </a:lnTo>
                  <a:lnTo>
                    <a:pt x="914400" y="228600"/>
                  </a:lnTo>
                  <a:lnTo>
                    <a:pt x="910208" y="197612"/>
                  </a:lnTo>
                  <a:lnTo>
                    <a:pt x="878458" y="139573"/>
                  </a:lnTo>
                  <a:lnTo>
                    <a:pt x="819150" y="88900"/>
                  </a:lnTo>
                  <a:lnTo>
                    <a:pt x="780415" y="66929"/>
                  </a:lnTo>
                  <a:lnTo>
                    <a:pt x="736600" y="47625"/>
                  </a:lnTo>
                  <a:lnTo>
                    <a:pt x="687958" y="31242"/>
                  </a:lnTo>
                  <a:lnTo>
                    <a:pt x="635126" y="17906"/>
                  </a:lnTo>
                  <a:lnTo>
                    <a:pt x="578739" y="8127"/>
                  </a:lnTo>
                  <a:lnTo>
                    <a:pt x="519175" y="2031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46"/>
            <p:cNvSpPr/>
            <p:nvPr/>
          </p:nvSpPr>
          <p:spPr>
            <a:xfrm>
              <a:off x="6629400" y="4800600"/>
              <a:ext cx="914400" cy="457200"/>
            </a:xfrm>
            <a:custGeom>
              <a:avLst/>
              <a:gdLst/>
              <a:ahLst/>
              <a:cxnLst/>
              <a:rect l="l" t="t" r="r" b="b"/>
              <a:pathLst>
                <a:path w="914400" h="457200">
                  <a:moveTo>
                    <a:pt x="0" y="228600"/>
                  </a:moveTo>
                  <a:lnTo>
                    <a:pt x="16382" y="167894"/>
                  </a:lnTo>
                  <a:lnTo>
                    <a:pt x="62483" y="113283"/>
                  </a:lnTo>
                  <a:lnTo>
                    <a:pt x="95250" y="88900"/>
                  </a:lnTo>
                  <a:lnTo>
                    <a:pt x="133857" y="66929"/>
                  </a:lnTo>
                  <a:lnTo>
                    <a:pt x="177800" y="47625"/>
                  </a:lnTo>
                  <a:lnTo>
                    <a:pt x="226441" y="31242"/>
                  </a:lnTo>
                  <a:lnTo>
                    <a:pt x="279273" y="17906"/>
                  </a:lnTo>
                  <a:lnTo>
                    <a:pt x="335660" y="8127"/>
                  </a:lnTo>
                  <a:lnTo>
                    <a:pt x="395224" y="2031"/>
                  </a:lnTo>
                  <a:lnTo>
                    <a:pt x="457200" y="0"/>
                  </a:lnTo>
                  <a:lnTo>
                    <a:pt x="519175" y="2031"/>
                  </a:lnTo>
                  <a:lnTo>
                    <a:pt x="578739" y="8127"/>
                  </a:lnTo>
                  <a:lnTo>
                    <a:pt x="635126" y="17906"/>
                  </a:lnTo>
                  <a:lnTo>
                    <a:pt x="687958" y="31242"/>
                  </a:lnTo>
                  <a:lnTo>
                    <a:pt x="736600" y="47625"/>
                  </a:lnTo>
                  <a:lnTo>
                    <a:pt x="780415" y="66929"/>
                  </a:lnTo>
                  <a:lnTo>
                    <a:pt x="819150" y="88900"/>
                  </a:lnTo>
                  <a:lnTo>
                    <a:pt x="851916" y="113283"/>
                  </a:lnTo>
                  <a:lnTo>
                    <a:pt x="898017" y="167894"/>
                  </a:lnTo>
                  <a:lnTo>
                    <a:pt x="914400" y="228600"/>
                  </a:lnTo>
                  <a:lnTo>
                    <a:pt x="910208" y="259587"/>
                  </a:lnTo>
                  <a:lnTo>
                    <a:pt x="878458" y="317626"/>
                  </a:lnTo>
                  <a:lnTo>
                    <a:pt x="819150" y="368300"/>
                  </a:lnTo>
                  <a:lnTo>
                    <a:pt x="780415" y="390270"/>
                  </a:lnTo>
                  <a:lnTo>
                    <a:pt x="736600" y="409575"/>
                  </a:lnTo>
                  <a:lnTo>
                    <a:pt x="687958" y="425957"/>
                  </a:lnTo>
                  <a:lnTo>
                    <a:pt x="635126" y="439293"/>
                  </a:lnTo>
                  <a:lnTo>
                    <a:pt x="578739" y="449072"/>
                  </a:lnTo>
                  <a:lnTo>
                    <a:pt x="519175" y="455168"/>
                  </a:lnTo>
                  <a:lnTo>
                    <a:pt x="457200" y="457200"/>
                  </a:lnTo>
                  <a:lnTo>
                    <a:pt x="395224" y="455168"/>
                  </a:lnTo>
                  <a:lnTo>
                    <a:pt x="335660" y="449072"/>
                  </a:lnTo>
                  <a:lnTo>
                    <a:pt x="279273" y="439293"/>
                  </a:lnTo>
                  <a:lnTo>
                    <a:pt x="226441" y="425957"/>
                  </a:lnTo>
                  <a:lnTo>
                    <a:pt x="177800" y="409575"/>
                  </a:lnTo>
                  <a:lnTo>
                    <a:pt x="133857" y="390270"/>
                  </a:lnTo>
                  <a:lnTo>
                    <a:pt x="95250" y="368300"/>
                  </a:lnTo>
                  <a:lnTo>
                    <a:pt x="62483" y="343916"/>
                  </a:lnTo>
                  <a:lnTo>
                    <a:pt x="16382" y="289306"/>
                  </a:lnTo>
                  <a:lnTo>
                    <a:pt x="0" y="2286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7" name="object 47"/>
          <p:cNvSpPr txBox="1"/>
          <p:nvPr/>
        </p:nvSpPr>
        <p:spPr>
          <a:xfrm>
            <a:off x="8003540" y="4290441"/>
            <a:ext cx="1219200" cy="87884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3970">
              <a:spcBef>
                <a:spcPts val="1300"/>
              </a:spcBef>
            </a:pPr>
            <a:r>
              <a:rPr b="1" spc="-5" dirty="0">
                <a:latin typeface="Arial"/>
                <a:cs typeface="Arial"/>
              </a:rPr>
              <a:t>C</a:t>
            </a:r>
            <a:endParaRPr>
              <a:latin typeface="Arial"/>
              <a:cs typeface="Arial"/>
            </a:endParaRPr>
          </a:p>
          <a:p>
            <a:pPr marL="12700">
              <a:spcBef>
                <a:spcPts val="1200"/>
              </a:spcBef>
            </a:pPr>
            <a:r>
              <a:rPr b="1" spc="-5" dirty="0">
                <a:latin typeface="Arial"/>
                <a:cs typeface="Arial"/>
              </a:rPr>
              <a:t>Dangerous</a:t>
            </a:r>
            <a:endParaRPr>
              <a:latin typeface="Arial"/>
              <a:cs typeface="Arial"/>
            </a:endParaRPr>
          </a:p>
        </p:txBody>
      </p:sp>
      <p:sp>
        <p:nvSpPr>
          <p:cNvPr id="58" name="object 48"/>
          <p:cNvSpPr txBox="1"/>
          <p:nvPr/>
        </p:nvSpPr>
        <p:spPr>
          <a:xfrm>
            <a:off x="7395465" y="4366641"/>
            <a:ext cx="467359" cy="87884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2700">
              <a:spcBef>
                <a:spcPts val="1300"/>
              </a:spcBef>
            </a:pPr>
            <a:r>
              <a:rPr b="1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  <a:p>
            <a:pPr marL="73660">
              <a:spcBef>
                <a:spcPts val="1200"/>
              </a:spcBef>
            </a:pPr>
            <a:r>
              <a:rPr b="1" spc="-5" dirty="0">
                <a:latin typeface="Arial"/>
                <a:cs typeface="Arial"/>
              </a:rPr>
              <a:t>Not</a:t>
            </a:r>
            <a:endParaRPr>
              <a:latin typeface="Arial"/>
              <a:cs typeface="Arial"/>
            </a:endParaRPr>
          </a:p>
        </p:txBody>
      </p:sp>
      <p:sp>
        <p:nvSpPr>
          <p:cNvPr id="59" name="object 49"/>
          <p:cNvSpPr txBox="1"/>
          <p:nvPr/>
        </p:nvSpPr>
        <p:spPr>
          <a:xfrm>
            <a:off x="5245101" y="4289502"/>
            <a:ext cx="1845945" cy="7651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161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C</a:t>
            </a:r>
            <a:endParaRPr>
              <a:latin typeface="Arial"/>
              <a:cs typeface="Arial"/>
            </a:endParaRPr>
          </a:p>
          <a:p>
            <a:pPr marL="12700">
              <a:spcBef>
                <a:spcPts val="1500"/>
              </a:spcBef>
              <a:tabLst>
                <a:tab pos="637540" algn="l"/>
              </a:tabLst>
            </a:pPr>
            <a:r>
              <a:rPr b="1" spc="-5" dirty="0">
                <a:latin typeface="Arial"/>
                <a:cs typeface="Arial"/>
              </a:rPr>
              <a:t>No</a:t>
            </a:r>
            <a:r>
              <a:rPr b="1" dirty="0">
                <a:latin typeface="Arial"/>
                <a:cs typeface="Arial"/>
              </a:rPr>
              <a:t>t	</a:t>
            </a:r>
            <a:r>
              <a:rPr b="1" spc="-5" dirty="0">
                <a:latin typeface="Arial"/>
                <a:cs typeface="Arial"/>
              </a:rPr>
              <a:t>Dan</a:t>
            </a:r>
            <a:r>
              <a:rPr b="1" dirty="0">
                <a:latin typeface="Arial"/>
                <a:cs typeface="Arial"/>
              </a:rPr>
              <a:t>g</a:t>
            </a:r>
            <a:r>
              <a:rPr b="1" spc="-5" dirty="0">
                <a:latin typeface="Arial"/>
                <a:cs typeface="Arial"/>
              </a:rPr>
              <a:t>e</a:t>
            </a:r>
            <a:r>
              <a:rPr b="1" spc="-15" dirty="0">
                <a:latin typeface="Arial"/>
                <a:cs typeface="Arial"/>
              </a:rPr>
              <a:t>r</a:t>
            </a:r>
            <a:r>
              <a:rPr b="1" spc="5" dirty="0">
                <a:latin typeface="Arial"/>
                <a:cs typeface="Arial"/>
              </a:rPr>
              <a:t>ou</a:t>
            </a:r>
            <a:r>
              <a:rPr b="1" spc="-5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sp>
        <p:nvSpPr>
          <p:cNvPr id="60" name="object 50"/>
          <p:cNvSpPr txBox="1"/>
          <p:nvPr/>
        </p:nvSpPr>
        <p:spPr>
          <a:xfrm>
            <a:off x="6099429" y="4365702"/>
            <a:ext cx="17843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4197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045"/>
    </mc:Choice>
    <mc:Fallback xmlns="">
      <p:transition advTm="28045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 – ID3 Algorithm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1644536" y="1829863"/>
            <a:ext cx="7809230" cy="3427729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355600" indent="-342900">
              <a:spcBef>
                <a:spcPts val="64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Times New Roman"/>
                <a:cs typeface="Times New Roman"/>
              </a:rPr>
              <a:t>Select</a:t>
            </a:r>
            <a:r>
              <a:rPr sz="2400" spc="-6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node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(attribute).</a:t>
            </a:r>
          </a:p>
          <a:p>
            <a:pPr marL="355600" marR="19050" indent="-342900">
              <a:lnSpc>
                <a:spcPct val="102099"/>
              </a:lnSpc>
              <a:spcBef>
                <a:spcPts val="484"/>
              </a:spcBef>
              <a:buChar char="•"/>
              <a:tabLst>
                <a:tab pos="354965" algn="l"/>
                <a:tab pos="355600" algn="l"/>
                <a:tab pos="3660775" algn="l"/>
              </a:tabLst>
            </a:pPr>
            <a:r>
              <a:rPr sz="2400" spc="-10" dirty="0">
                <a:latin typeface="Times New Roman"/>
                <a:cs typeface="Times New Roman"/>
              </a:rPr>
              <a:t>ID3(</a:t>
            </a:r>
            <a:r>
              <a:rPr sz="2400" spc="-10" dirty="0">
                <a:latin typeface="Calibri"/>
                <a:cs typeface="Calibri"/>
              </a:rPr>
              <a:t>Iterative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Dichotomiser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3</a:t>
            </a:r>
            <a:r>
              <a:rPr sz="2400" spc="-5" dirty="0">
                <a:latin typeface="Times New Roman"/>
                <a:cs typeface="Times New Roman"/>
              </a:rPr>
              <a:t>)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algotithm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is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algorithm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used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to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generate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decision</a:t>
            </a:r>
            <a:r>
              <a:rPr sz="2400" spc="-204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tree	invented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by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Ross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Quinlan</a:t>
            </a:r>
          </a:p>
          <a:p>
            <a:pPr marL="355600" indent="-342900">
              <a:spcBef>
                <a:spcPts val="60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Times New Roman"/>
                <a:cs typeface="Times New Roman"/>
              </a:rPr>
              <a:t>Summarize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ID3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algorithm</a:t>
            </a:r>
          </a:p>
          <a:p>
            <a:pPr marL="927100" marR="302260" lvl="1" indent="-457834">
              <a:spcBef>
                <a:spcPts val="520"/>
              </a:spcBef>
              <a:buFont typeface="Arial MT"/>
              <a:buChar char="•"/>
              <a:tabLst>
                <a:tab pos="926465" algn="l"/>
                <a:tab pos="927735" algn="l"/>
              </a:tabLst>
            </a:pPr>
            <a:r>
              <a:rPr sz="2000" spc="-65" dirty="0">
                <a:latin typeface="Times New Roman"/>
                <a:cs typeface="Times New Roman"/>
              </a:rPr>
              <a:t>Take</a:t>
            </a:r>
            <a:r>
              <a:rPr sz="2000" spc="-7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all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unused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attributes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count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their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entropy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concerning</a:t>
            </a:r>
            <a:r>
              <a:rPr sz="2000" spc="-19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test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samples</a:t>
            </a:r>
            <a:endParaRPr sz="2000" dirty="0">
              <a:latin typeface="Times New Roman"/>
              <a:cs typeface="Times New Roman"/>
            </a:endParaRPr>
          </a:p>
          <a:p>
            <a:pPr marL="927100" lvl="1" indent="-457834">
              <a:spcBef>
                <a:spcPts val="495"/>
              </a:spcBef>
              <a:buFont typeface="Arial MT"/>
              <a:buChar char="•"/>
              <a:tabLst>
                <a:tab pos="926465" algn="l"/>
                <a:tab pos="927735" algn="l"/>
              </a:tabLst>
            </a:pPr>
            <a:r>
              <a:rPr sz="2000" dirty="0">
                <a:latin typeface="Times New Roman"/>
                <a:cs typeface="Times New Roman"/>
              </a:rPr>
              <a:t>Choose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attribute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for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which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entropy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is </a:t>
            </a:r>
            <a:r>
              <a:rPr sz="2000" spc="-20" dirty="0">
                <a:latin typeface="Times New Roman"/>
                <a:cs typeface="Times New Roman"/>
              </a:rPr>
              <a:t>minimum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(information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gain</a:t>
            </a:r>
            <a:r>
              <a:rPr sz="2000" spc="-17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is</a:t>
            </a:r>
          </a:p>
          <a:p>
            <a:pPr marL="927100"/>
            <a:r>
              <a:rPr sz="2000" spc="-20" dirty="0">
                <a:latin typeface="Times New Roman"/>
                <a:cs typeface="Times New Roman"/>
              </a:rPr>
              <a:t>maximum)</a:t>
            </a:r>
            <a:endParaRPr sz="2000" dirty="0">
              <a:latin typeface="Times New Roman"/>
              <a:cs typeface="Times New Roman"/>
            </a:endParaRPr>
          </a:p>
          <a:p>
            <a:pPr marL="927100" lvl="1" indent="-457834">
              <a:spcBef>
                <a:spcPts val="505"/>
              </a:spcBef>
              <a:buFont typeface="Arial MT"/>
              <a:buChar char="•"/>
              <a:tabLst>
                <a:tab pos="926465" algn="l"/>
                <a:tab pos="927735" algn="l"/>
              </a:tabLst>
            </a:pPr>
            <a:r>
              <a:rPr sz="2000" spc="-5" dirty="0">
                <a:latin typeface="Times New Roman"/>
                <a:cs typeface="Times New Roman"/>
              </a:rPr>
              <a:t>Make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node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containing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-1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attribute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3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38600" y="1352520"/>
              <a:ext cx="4064040" cy="96552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29240" y="1343160"/>
                <a:ext cx="4082760" cy="984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7271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058"/>
    </mc:Choice>
    <mc:Fallback xmlns="">
      <p:transition advTm="270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Algorithm3 Construct the Decision Tree – ID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5890" y="1686002"/>
            <a:ext cx="9894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Entropy : S is a set which contain n training set, S is divided  into c classes, each class contain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ni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, then the entropy of S  divided by c classes is.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4"/>
          <p:cNvSpPr txBox="1"/>
          <p:nvPr/>
        </p:nvSpPr>
        <p:spPr>
          <a:xfrm>
            <a:off x="4889119" y="3310382"/>
            <a:ext cx="170180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750" spc="229" dirty="0">
                <a:latin typeface="Cambria Math"/>
                <a:cs typeface="Cambria Math"/>
              </a:rPr>
              <a:t>𝑛</a:t>
            </a:r>
            <a:endParaRPr sz="1750" dirty="0">
              <a:latin typeface="Cambria Math"/>
              <a:cs typeface="Cambria Math"/>
            </a:endParaRPr>
          </a:p>
        </p:txBody>
      </p:sp>
      <p:sp>
        <p:nvSpPr>
          <p:cNvPr id="13" name="object 5"/>
          <p:cNvSpPr txBox="1"/>
          <p:nvPr/>
        </p:nvSpPr>
        <p:spPr>
          <a:xfrm>
            <a:off x="5033899" y="3397249"/>
            <a:ext cx="94615" cy="45781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spcBef>
                <a:spcPts val="90"/>
              </a:spcBef>
            </a:pPr>
            <a:r>
              <a:rPr sz="1450" spc="254" dirty="0">
                <a:latin typeface="Cambria Math"/>
                <a:cs typeface="Cambria Math"/>
              </a:rPr>
              <a:t>𝑖</a:t>
            </a:r>
            <a:endParaRPr sz="1450">
              <a:latin typeface="Cambria Math"/>
              <a:cs typeface="Cambria Math"/>
            </a:endParaRPr>
          </a:p>
        </p:txBody>
      </p:sp>
      <p:sp>
        <p:nvSpPr>
          <p:cNvPr id="14" name="object 6"/>
          <p:cNvSpPr/>
          <p:nvPr/>
        </p:nvSpPr>
        <p:spPr>
          <a:xfrm>
            <a:off x="4901185" y="3627118"/>
            <a:ext cx="222885" cy="20320"/>
          </a:xfrm>
          <a:custGeom>
            <a:avLst/>
            <a:gdLst/>
            <a:ahLst/>
            <a:cxnLst/>
            <a:rect l="l" t="t" r="r" b="b"/>
            <a:pathLst>
              <a:path w="222885" h="20320">
                <a:moveTo>
                  <a:pt x="222503" y="0"/>
                </a:moveTo>
                <a:lnTo>
                  <a:pt x="0" y="0"/>
                </a:lnTo>
                <a:lnTo>
                  <a:pt x="0" y="19812"/>
                </a:lnTo>
                <a:lnTo>
                  <a:pt x="222503" y="19812"/>
                </a:lnTo>
                <a:lnTo>
                  <a:pt x="22250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7"/>
          <p:cNvSpPr txBox="1"/>
          <p:nvPr/>
        </p:nvSpPr>
        <p:spPr>
          <a:xfrm>
            <a:off x="3154933" y="3406393"/>
            <a:ext cx="14706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z="2400" spc="-5" dirty="0">
                <a:latin typeface="Calibri"/>
                <a:cs typeface="Calibri"/>
              </a:rPr>
              <a:t>E</a:t>
            </a:r>
            <a:r>
              <a:rPr sz="2400" spc="5" dirty="0">
                <a:latin typeface="Calibri"/>
                <a:cs typeface="Calibri"/>
              </a:rPr>
              <a:t>(</a:t>
            </a:r>
            <a:r>
              <a:rPr sz="2400" spc="-5" dirty="0">
                <a:latin typeface="Calibri"/>
                <a:cs typeface="Calibri"/>
              </a:rPr>
              <a:t>S</a:t>
            </a:r>
            <a:r>
              <a:rPr sz="2400" spc="5" dirty="0">
                <a:latin typeface="Calibri"/>
                <a:cs typeface="Calibri"/>
              </a:rPr>
              <a:t>)</a:t>
            </a:r>
            <a:r>
              <a:rPr sz="2400" dirty="0">
                <a:latin typeface="Cambria Math"/>
                <a:cs typeface="Cambria Math"/>
              </a:rPr>
              <a:t>=</a:t>
            </a:r>
            <a:r>
              <a:rPr sz="2400" spc="135" dirty="0">
                <a:latin typeface="Cambria Math"/>
                <a:cs typeface="Cambria Math"/>
              </a:rPr>
              <a:t> </a:t>
            </a:r>
            <a:r>
              <a:rPr sz="2400" dirty="0">
                <a:latin typeface="Cambria Math"/>
                <a:cs typeface="Cambria Math"/>
              </a:rPr>
              <a:t>−</a:t>
            </a:r>
            <a:r>
              <a:rPr sz="2400" spc="-135" dirty="0">
                <a:latin typeface="Cambria Math"/>
                <a:cs typeface="Cambria Math"/>
              </a:rPr>
              <a:t> </a:t>
            </a:r>
            <a:r>
              <a:rPr sz="3600" baseline="2314" dirty="0">
                <a:latin typeface="Cambria Math"/>
                <a:cs typeface="Cambria Math"/>
              </a:rPr>
              <a:t>∑</a:t>
            </a:r>
            <a:r>
              <a:rPr sz="2625" spc="254" baseline="30158" dirty="0">
                <a:latin typeface="Cambria Math"/>
                <a:cs typeface="Cambria Math"/>
              </a:rPr>
              <a:t>𝑐</a:t>
            </a:r>
            <a:endParaRPr sz="2625" baseline="30158">
              <a:latin typeface="Cambria Math"/>
              <a:cs typeface="Cambria Math"/>
            </a:endParaRPr>
          </a:p>
        </p:txBody>
      </p:sp>
      <p:sp>
        <p:nvSpPr>
          <p:cNvPr id="16" name="object 8"/>
          <p:cNvSpPr txBox="1"/>
          <p:nvPr/>
        </p:nvSpPr>
        <p:spPr>
          <a:xfrm>
            <a:off x="4436998" y="3564889"/>
            <a:ext cx="684530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z="1750" spc="40" dirty="0">
                <a:latin typeface="Cambria Math"/>
                <a:cs typeface="Cambria Math"/>
              </a:rPr>
              <a:t>𝑖=1</a:t>
            </a:r>
            <a:r>
              <a:rPr sz="1750" spc="235" dirty="0">
                <a:latin typeface="Cambria Math"/>
                <a:cs typeface="Cambria Math"/>
              </a:rPr>
              <a:t> </a:t>
            </a:r>
            <a:r>
              <a:rPr sz="2625" spc="195" baseline="-19047" dirty="0">
                <a:latin typeface="Cambria Math"/>
                <a:cs typeface="Cambria Math"/>
              </a:rPr>
              <a:t>𝑛</a:t>
            </a:r>
            <a:endParaRPr sz="2625" baseline="-19047">
              <a:latin typeface="Cambria Math"/>
              <a:cs typeface="Cambria Math"/>
            </a:endParaRPr>
          </a:p>
        </p:txBody>
      </p:sp>
      <p:sp>
        <p:nvSpPr>
          <p:cNvPr id="17" name="object 9"/>
          <p:cNvSpPr txBox="1"/>
          <p:nvPr/>
        </p:nvSpPr>
        <p:spPr>
          <a:xfrm>
            <a:off x="5596255" y="3551174"/>
            <a:ext cx="154305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750" spc="40" dirty="0">
                <a:latin typeface="Cambria Math"/>
                <a:cs typeface="Cambria Math"/>
              </a:rPr>
              <a:t>2</a:t>
            </a:r>
            <a:endParaRPr sz="1750">
              <a:latin typeface="Cambria Math"/>
              <a:cs typeface="Cambria Math"/>
            </a:endParaRPr>
          </a:p>
        </p:txBody>
      </p:sp>
      <p:sp>
        <p:nvSpPr>
          <p:cNvPr id="18" name="object 10"/>
          <p:cNvSpPr txBox="1"/>
          <p:nvPr/>
        </p:nvSpPr>
        <p:spPr>
          <a:xfrm>
            <a:off x="5829427" y="3310382"/>
            <a:ext cx="170180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750" spc="229" dirty="0">
                <a:latin typeface="Cambria Math"/>
                <a:cs typeface="Cambria Math"/>
              </a:rPr>
              <a:t>𝑛</a:t>
            </a:r>
            <a:endParaRPr sz="1750">
              <a:latin typeface="Cambria Math"/>
              <a:cs typeface="Cambria Math"/>
            </a:endParaRPr>
          </a:p>
        </p:txBody>
      </p:sp>
      <p:sp>
        <p:nvSpPr>
          <p:cNvPr id="19" name="object 11"/>
          <p:cNvSpPr txBox="1"/>
          <p:nvPr/>
        </p:nvSpPr>
        <p:spPr>
          <a:xfrm>
            <a:off x="5974208" y="3397249"/>
            <a:ext cx="94615" cy="45781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spcBef>
                <a:spcPts val="90"/>
              </a:spcBef>
            </a:pPr>
            <a:r>
              <a:rPr sz="1450" spc="254" dirty="0">
                <a:latin typeface="Cambria Math"/>
                <a:cs typeface="Cambria Math"/>
              </a:rPr>
              <a:t>𝑖</a:t>
            </a:r>
            <a:endParaRPr sz="1450">
              <a:latin typeface="Cambria Math"/>
              <a:cs typeface="Cambria Math"/>
            </a:endParaRPr>
          </a:p>
        </p:txBody>
      </p:sp>
      <p:sp>
        <p:nvSpPr>
          <p:cNvPr id="20" name="object 12"/>
          <p:cNvSpPr txBox="1"/>
          <p:nvPr/>
        </p:nvSpPr>
        <p:spPr>
          <a:xfrm>
            <a:off x="5866003" y="3642613"/>
            <a:ext cx="170180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750" spc="229" dirty="0">
                <a:latin typeface="Cambria Math"/>
                <a:cs typeface="Cambria Math"/>
              </a:rPr>
              <a:t>𝑛</a:t>
            </a:r>
            <a:endParaRPr sz="1750">
              <a:latin typeface="Cambria Math"/>
              <a:cs typeface="Cambria Math"/>
            </a:endParaRPr>
          </a:p>
        </p:txBody>
      </p:sp>
      <p:sp>
        <p:nvSpPr>
          <p:cNvPr id="21" name="object 13"/>
          <p:cNvSpPr/>
          <p:nvPr/>
        </p:nvSpPr>
        <p:spPr>
          <a:xfrm>
            <a:off x="5841492" y="3627118"/>
            <a:ext cx="222885" cy="20320"/>
          </a:xfrm>
          <a:custGeom>
            <a:avLst/>
            <a:gdLst/>
            <a:ahLst/>
            <a:cxnLst/>
            <a:rect l="l" t="t" r="r" b="b"/>
            <a:pathLst>
              <a:path w="222885" h="20320">
                <a:moveTo>
                  <a:pt x="222503" y="0"/>
                </a:moveTo>
                <a:lnTo>
                  <a:pt x="0" y="0"/>
                </a:lnTo>
                <a:lnTo>
                  <a:pt x="0" y="19812"/>
                </a:lnTo>
                <a:lnTo>
                  <a:pt x="222503" y="19812"/>
                </a:lnTo>
                <a:lnTo>
                  <a:pt x="22250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14"/>
          <p:cNvSpPr txBox="1"/>
          <p:nvPr/>
        </p:nvSpPr>
        <p:spPr>
          <a:xfrm>
            <a:off x="5161916" y="3406393"/>
            <a:ext cx="1718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586740" algn="l"/>
                <a:tab pos="902335" algn="l"/>
              </a:tabLst>
            </a:pPr>
            <a:r>
              <a:rPr sz="2400" dirty="0">
                <a:latin typeface="Cambria Math"/>
                <a:cs typeface="Cambria Math"/>
              </a:rPr>
              <a:t>𝑙𝑜𝑔	</a:t>
            </a:r>
            <a:r>
              <a:rPr sz="2400" dirty="0">
                <a:latin typeface="Calibri"/>
                <a:cs typeface="Calibri"/>
              </a:rPr>
              <a:t>(	)=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mbria Math"/>
                <a:cs typeface="Cambria Math"/>
              </a:rPr>
              <a:t>−</a:t>
            </a:r>
            <a:r>
              <a:rPr sz="2400" spc="-140" dirty="0">
                <a:latin typeface="Cambria Math"/>
                <a:cs typeface="Cambria Math"/>
              </a:rPr>
              <a:t> </a:t>
            </a:r>
            <a:r>
              <a:rPr sz="3600" baseline="2314" dirty="0">
                <a:latin typeface="Cambria Math"/>
                <a:cs typeface="Cambria Math"/>
              </a:rPr>
              <a:t>∑</a:t>
            </a:r>
          </a:p>
        </p:txBody>
      </p:sp>
      <p:sp>
        <p:nvSpPr>
          <p:cNvPr id="23" name="object 15"/>
          <p:cNvSpPr txBox="1"/>
          <p:nvPr/>
        </p:nvSpPr>
        <p:spPr>
          <a:xfrm>
            <a:off x="6855333" y="3365246"/>
            <a:ext cx="401320" cy="7053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835"/>
              </a:lnSpc>
              <a:spcBef>
                <a:spcPts val="100"/>
              </a:spcBef>
            </a:pPr>
            <a:r>
              <a:rPr sz="1750" spc="75" dirty="0">
                <a:latin typeface="Cambria Math"/>
                <a:cs typeface="Cambria Math"/>
              </a:rPr>
              <a:t>𝑐</a:t>
            </a:r>
            <a:endParaRPr sz="1750">
              <a:latin typeface="Cambria Math"/>
              <a:cs typeface="Cambria Math"/>
            </a:endParaRPr>
          </a:p>
          <a:p>
            <a:pPr marL="12700">
              <a:lnSpc>
                <a:spcPts val="1835"/>
              </a:lnSpc>
            </a:pPr>
            <a:r>
              <a:rPr sz="1750" spc="240" dirty="0">
                <a:latin typeface="Cambria Math"/>
                <a:cs typeface="Cambria Math"/>
              </a:rPr>
              <a:t>𝑖</a:t>
            </a:r>
            <a:r>
              <a:rPr sz="1750" spc="-40" dirty="0">
                <a:latin typeface="Cambria Math"/>
                <a:cs typeface="Cambria Math"/>
              </a:rPr>
              <a:t>=</a:t>
            </a:r>
            <a:r>
              <a:rPr sz="1750" spc="40" dirty="0">
                <a:latin typeface="Cambria Math"/>
                <a:cs typeface="Cambria Math"/>
              </a:rPr>
              <a:t>1</a:t>
            </a:r>
            <a:endParaRPr sz="1750">
              <a:latin typeface="Cambria Math"/>
              <a:cs typeface="Cambria Math"/>
            </a:endParaRPr>
          </a:p>
        </p:txBody>
      </p:sp>
      <p:sp>
        <p:nvSpPr>
          <p:cNvPr id="24" name="object 16"/>
          <p:cNvSpPr txBox="1"/>
          <p:nvPr/>
        </p:nvSpPr>
        <p:spPr>
          <a:xfrm>
            <a:off x="7256654" y="3406393"/>
            <a:ext cx="13976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z="2400" spc="-100" dirty="0">
                <a:latin typeface="Cambria Math"/>
                <a:cs typeface="Cambria Math"/>
              </a:rPr>
              <a:t>𝑃</a:t>
            </a:r>
            <a:r>
              <a:rPr sz="2625" spc="-150" baseline="-15873" dirty="0">
                <a:latin typeface="Cambria Math"/>
                <a:cs typeface="Cambria Math"/>
              </a:rPr>
              <a:t>𝑖</a:t>
            </a:r>
            <a:r>
              <a:rPr sz="2625" spc="157" baseline="-15873" dirty="0">
                <a:latin typeface="Cambria Math"/>
                <a:cs typeface="Cambria Math"/>
              </a:rPr>
              <a:t> </a:t>
            </a:r>
            <a:r>
              <a:rPr sz="2400" dirty="0">
                <a:latin typeface="Cambria Math"/>
                <a:cs typeface="Cambria Math"/>
              </a:rPr>
              <a:t>𝑙𝑜𝑔</a:t>
            </a:r>
            <a:r>
              <a:rPr sz="2625" baseline="-15873" dirty="0">
                <a:latin typeface="Cambria Math"/>
                <a:cs typeface="Cambria Math"/>
              </a:rPr>
              <a:t>2</a:t>
            </a:r>
            <a:r>
              <a:rPr sz="2400" dirty="0">
                <a:latin typeface="Calibri"/>
                <a:cs typeface="Calibri"/>
              </a:rPr>
              <a:t>(</a:t>
            </a:r>
            <a:r>
              <a:rPr sz="2400" dirty="0">
                <a:latin typeface="Cambria Math"/>
                <a:cs typeface="Cambria Math"/>
              </a:rPr>
              <a:t>𝑃</a:t>
            </a:r>
            <a:r>
              <a:rPr sz="2625" baseline="-15873" dirty="0">
                <a:latin typeface="Cambria Math"/>
                <a:cs typeface="Cambria Math"/>
              </a:rPr>
              <a:t>𝑖</a:t>
            </a:r>
            <a:r>
              <a:rPr sz="2400" dirty="0">
                <a:latin typeface="Calibri"/>
                <a:cs typeface="Calibri"/>
              </a:rPr>
              <a:t>)</a:t>
            </a:r>
            <a:endParaRPr sz="2400">
              <a:latin typeface="Calibri"/>
              <a:cs typeface="Calibri"/>
            </a:endParaRP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924200" y="3187800"/>
              <a:ext cx="9582480" cy="257184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914840" y="3178440"/>
                <a:ext cx="9601200" cy="2590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6080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708"/>
    </mc:Choice>
    <mc:Fallback xmlns="">
      <p:transition advTm="31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Algorithm</a:t>
            </a:r>
            <a:endParaRPr sz="3200" dirty="0"/>
          </a:p>
        </p:txBody>
      </p:sp>
      <p:grpSp>
        <p:nvGrpSpPr>
          <p:cNvPr id="3" name="object 3"/>
          <p:cNvGrpSpPr/>
          <p:nvPr/>
        </p:nvGrpSpPr>
        <p:grpSpPr>
          <a:xfrm>
            <a:off x="2576512" y="2271649"/>
            <a:ext cx="6021070" cy="4267835"/>
            <a:chOff x="1052512" y="2271648"/>
            <a:chExt cx="6021070" cy="4267835"/>
          </a:xfrm>
        </p:grpSpPr>
        <p:sp>
          <p:nvSpPr>
            <p:cNvPr id="4" name="object 4"/>
            <p:cNvSpPr/>
            <p:nvPr/>
          </p:nvSpPr>
          <p:spPr>
            <a:xfrm>
              <a:off x="1052512" y="2271648"/>
              <a:ext cx="6021070" cy="3658235"/>
            </a:xfrm>
            <a:custGeom>
              <a:avLst/>
              <a:gdLst/>
              <a:ahLst/>
              <a:cxnLst/>
              <a:rect l="l" t="t" r="r" b="b"/>
              <a:pathLst>
                <a:path w="6021070" h="3658235">
                  <a:moveTo>
                    <a:pt x="5318684" y="3048063"/>
                  </a:moveTo>
                  <a:lnTo>
                    <a:pt x="5318684" y="3048063"/>
                  </a:lnTo>
                  <a:lnTo>
                    <a:pt x="0" y="3048063"/>
                  </a:lnTo>
                  <a:lnTo>
                    <a:pt x="0" y="3352863"/>
                  </a:lnTo>
                  <a:lnTo>
                    <a:pt x="0" y="3657663"/>
                  </a:lnTo>
                  <a:lnTo>
                    <a:pt x="701611" y="3657663"/>
                  </a:lnTo>
                  <a:lnTo>
                    <a:pt x="1806511" y="3657663"/>
                  </a:lnTo>
                  <a:lnTo>
                    <a:pt x="3311461" y="3657663"/>
                  </a:lnTo>
                  <a:lnTo>
                    <a:pt x="4415091" y="3657663"/>
                  </a:lnTo>
                  <a:lnTo>
                    <a:pt x="5318684" y="3657663"/>
                  </a:lnTo>
                  <a:lnTo>
                    <a:pt x="5318684" y="3352863"/>
                  </a:lnTo>
                  <a:lnTo>
                    <a:pt x="5318684" y="3048063"/>
                  </a:lnTo>
                  <a:close/>
                </a:path>
                <a:path w="6021070" h="3658235">
                  <a:moveTo>
                    <a:pt x="5318684" y="0"/>
                  </a:moveTo>
                  <a:lnTo>
                    <a:pt x="5318684" y="0"/>
                  </a:lnTo>
                  <a:lnTo>
                    <a:pt x="0" y="0"/>
                  </a:lnTo>
                  <a:lnTo>
                    <a:pt x="0" y="304800"/>
                  </a:lnTo>
                  <a:lnTo>
                    <a:pt x="0" y="3048000"/>
                  </a:lnTo>
                  <a:lnTo>
                    <a:pt x="701611" y="3048000"/>
                  </a:lnTo>
                  <a:lnTo>
                    <a:pt x="5318684" y="3048000"/>
                  </a:lnTo>
                  <a:lnTo>
                    <a:pt x="5318684" y="2743200"/>
                  </a:lnTo>
                  <a:lnTo>
                    <a:pt x="5318684" y="304800"/>
                  </a:lnTo>
                  <a:lnTo>
                    <a:pt x="5318684" y="0"/>
                  </a:lnTo>
                  <a:close/>
                </a:path>
                <a:path w="6021070" h="3658235">
                  <a:moveTo>
                    <a:pt x="6021006" y="3048063"/>
                  </a:moveTo>
                  <a:lnTo>
                    <a:pt x="5318696" y="3048063"/>
                  </a:lnTo>
                  <a:lnTo>
                    <a:pt x="5318696" y="3352863"/>
                  </a:lnTo>
                  <a:lnTo>
                    <a:pt x="6021006" y="3352863"/>
                  </a:lnTo>
                  <a:lnTo>
                    <a:pt x="6021006" y="3048063"/>
                  </a:lnTo>
                  <a:close/>
                </a:path>
                <a:path w="6021070" h="3658235">
                  <a:moveTo>
                    <a:pt x="6021006" y="0"/>
                  </a:moveTo>
                  <a:lnTo>
                    <a:pt x="5318696" y="0"/>
                  </a:lnTo>
                  <a:lnTo>
                    <a:pt x="5318696" y="304800"/>
                  </a:lnTo>
                  <a:lnTo>
                    <a:pt x="5318696" y="609600"/>
                  </a:lnTo>
                  <a:lnTo>
                    <a:pt x="5318696" y="3048000"/>
                  </a:lnTo>
                  <a:lnTo>
                    <a:pt x="6021006" y="3048000"/>
                  </a:lnTo>
                  <a:lnTo>
                    <a:pt x="6021006" y="304800"/>
                  </a:lnTo>
                  <a:lnTo>
                    <a:pt x="6021006" y="0"/>
                  </a:lnTo>
                  <a:close/>
                </a:path>
              </a:pathLst>
            </a:custGeom>
            <a:solidFill>
              <a:srgbClr val="CCCC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052512" y="5624512"/>
              <a:ext cx="6021070" cy="914400"/>
            </a:xfrm>
            <a:custGeom>
              <a:avLst/>
              <a:gdLst/>
              <a:ahLst/>
              <a:cxnLst/>
              <a:rect l="l" t="t" r="r" b="b"/>
              <a:pathLst>
                <a:path w="6021070" h="914400">
                  <a:moveTo>
                    <a:pt x="5318684" y="0"/>
                  </a:moveTo>
                  <a:lnTo>
                    <a:pt x="4415091" y="0"/>
                  </a:lnTo>
                  <a:lnTo>
                    <a:pt x="4415091" y="304800"/>
                  </a:lnTo>
                  <a:lnTo>
                    <a:pt x="3311461" y="304800"/>
                  </a:lnTo>
                  <a:lnTo>
                    <a:pt x="1806511" y="304800"/>
                  </a:lnTo>
                  <a:lnTo>
                    <a:pt x="701675" y="304800"/>
                  </a:lnTo>
                  <a:lnTo>
                    <a:pt x="0" y="304800"/>
                  </a:lnTo>
                  <a:lnTo>
                    <a:pt x="0" y="609600"/>
                  </a:lnTo>
                  <a:lnTo>
                    <a:pt x="0" y="914400"/>
                  </a:lnTo>
                  <a:lnTo>
                    <a:pt x="701611" y="914400"/>
                  </a:lnTo>
                  <a:lnTo>
                    <a:pt x="1806511" y="914400"/>
                  </a:lnTo>
                  <a:lnTo>
                    <a:pt x="3311461" y="914400"/>
                  </a:lnTo>
                  <a:lnTo>
                    <a:pt x="4415091" y="914400"/>
                  </a:lnTo>
                  <a:lnTo>
                    <a:pt x="5318684" y="914400"/>
                  </a:lnTo>
                  <a:lnTo>
                    <a:pt x="5318684" y="609600"/>
                  </a:lnTo>
                  <a:lnTo>
                    <a:pt x="5318684" y="304800"/>
                  </a:lnTo>
                  <a:lnTo>
                    <a:pt x="5318684" y="0"/>
                  </a:lnTo>
                  <a:close/>
                </a:path>
                <a:path w="6021070" h="914400">
                  <a:moveTo>
                    <a:pt x="6021006" y="0"/>
                  </a:moveTo>
                  <a:lnTo>
                    <a:pt x="5318696" y="0"/>
                  </a:lnTo>
                  <a:lnTo>
                    <a:pt x="5318696" y="304800"/>
                  </a:lnTo>
                  <a:lnTo>
                    <a:pt x="5318696" y="609600"/>
                  </a:lnTo>
                  <a:lnTo>
                    <a:pt x="5318696" y="914400"/>
                  </a:lnTo>
                  <a:lnTo>
                    <a:pt x="6021006" y="914400"/>
                  </a:lnTo>
                  <a:lnTo>
                    <a:pt x="6021006" y="609600"/>
                  </a:lnTo>
                  <a:lnTo>
                    <a:pt x="6021006" y="304800"/>
                  </a:lnTo>
                  <a:lnTo>
                    <a:pt x="6021006" y="0"/>
                  </a:lnTo>
                  <a:close/>
                </a:path>
              </a:pathLst>
            </a:custGeom>
            <a:solidFill>
              <a:srgbClr val="CCCC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2562225" y="1952562"/>
          <a:ext cx="6021068" cy="45720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0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4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4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36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36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23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Outlook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Temperature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Humidity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Wind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E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D6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D7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D9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6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D10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4863">
                <a:tc>
                  <a:txBody>
                    <a:bodyPr/>
                    <a:lstStyle/>
                    <a:p>
                      <a:pPr marL="158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30" dirty="0">
                          <a:latin typeface="Times New Roman"/>
                          <a:cs typeface="Times New Roman"/>
                        </a:rPr>
                        <a:t>D11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D12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778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D13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6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D14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7" name="object 7"/>
          <p:cNvSpPr/>
          <p:nvPr/>
        </p:nvSpPr>
        <p:spPr>
          <a:xfrm>
            <a:off x="8069198" y="2060575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19684" y="0"/>
                </a:moveTo>
                <a:lnTo>
                  <a:pt x="5715" y="0"/>
                </a:lnTo>
                <a:lnTo>
                  <a:pt x="0" y="5714"/>
                </a:lnTo>
                <a:lnTo>
                  <a:pt x="0" y="19685"/>
                </a:lnTo>
                <a:lnTo>
                  <a:pt x="5715" y="25400"/>
                </a:lnTo>
                <a:lnTo>
                  <a:pt x="19684" y="25400"/>
                </a:lnTo>
                <a:lnTo>
                  <a:pt x="25400" y="19685"/>
                </a:lnTo>
                <a:lnTo>
                  <a:pt x="25400" y="5714"/>
                </a:lnTo>
                <a:lnTo>
                  <a:pt x="19684" y="0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25078" y="1754885"/>
            <a:ext cx="85344" cy="85344"/>
          </a:xfrm>
          <a:prstGeom prst="rect">
            <a:avLst/>
          </a:prstGeom>
        </p:spPr>
      </p:pic>
      <p:sp>
        <p:nvSpPr>
          <p:cNvPr id="9" name="object 9"/>
          <p:cNvSpPr/>
          <p:nvPr/>
        </p:nvSpPr>
        <p:spPr>
          <a:xfrm>
            <a:off x="8069198" y="2060575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25400" y="12700"/>
                </a:moveTo>
                <a:lnTo>
                  <a:pt x="25400" y="19685"/>
                </a:lnTo>
                <a:lnTo>
                  <a:pt x="19684" y="25400"/>
                </a:lnTo>
                <a:lnTo>
                  <a:pt x="12700" y="25400"/>
                </a:lnTo>
                <a:lnTo>
                  <a:pt x="5715" y="25400"/>
                </a:lnTo>
                <a:lnTo>
                  <a:pt x="0" y="19685"/>
                </a:lnTo>
                <a:lnTo>
                  <a:pt x="0" y="12700"/>
                </a:lnTo>
                <a:lnTo>
                  <a:pt x="0" y="5714"/>
                </a:lnTo>
                <a:lnTo>
                  <a:pt x="5715" y="0"/>
                </a:lnTo>
                <a:lnTo>
                  <a:pt x="12700" y="0"/>
                </a:lnTo>
                <a:lnTo>
                  <a:pt x="19684" y="0"/>
                </a:lnTo>
                <a:lnTo>
                  <a:pt x="25400" y="5714"/>
                </a:lnTo>
                <a:lnTo>
                  <a:pt x="25400" y="1270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0" name="object 10"/>
          <p:cNvGrpSpPr/>
          <p:nvPr/>
        </p:nvGrpSpPr>
        <p:grpSpPr>
          <a:xfrm>
            <a:off x="8333359" y="1910843"/>
            <a:ext cx="60325" cy="60325"/>
            <a:chOff x="6809358" y="1910842"/>
            <a:chExt cx="60325" cy="60325"/>
          </a:xfrm>
        </p:grpSpPr>
        <p:sp>
          <p:nvSpPr>
            <p:cNvPr id="11" name="object 11"/>
            <p:cNvSpPr/>
            <p:nvPr/>
          </p:nvSpPr>
          <p:spPr>
            <a:xfrm>
              <a:off x="6813930" y="1915414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>
                  <a:moveTo>
                    <a:pt x="25400" y="0"/>
                  </a:moveTo>
                  <a:lnTo>
                    <a:pt x="15494" y="2032"/>
                  </a:lnTo>
                  <a:lnTo>
                    <a:pt x="7366" y="7493"/>
                  </a:lnTo>
                  <a:lnTo>
                    <a:pt x="2032" y="15494"/>
                  </a:lnTo>
                  <a:lnTo>
                    <a:pt x="0" y="25400"/>
                  </a:lnTo>
                  <a:lnTo>
                    <a:pt x="2032" y="35306"/>
                  </a:lnTo>
                  <a:lnTo>
                    <a:pt x="7366" y="43434"/>
                  </a:lnTo>
                  <a:lnTo>
                    <a:pt x="15494" y="48768"/>
                  </a:lnTo>
                  <a:lnTo>
                    <a:pt x="25400" y="50800"/>
                  </a:lnTo>
                  <a:lnTo>
                    <a:pt x="35305" y="48768"/>
                  </a:lnTo>
                  <a:lnTo>
                    <a:pt x="43307" y="43434"/>
                  </a:lnTo>
                  <a:lnTo>
                    <a:pt x="48768" y="35306"/>
                  </a:lnTo>
                  <a:lnTo>
                    <a:pt x="50800" y="25400"/>
                  </a:lnTo>
                  <a:lnTo>
                    <a:pt x="48768" y="15494"/>
                  </a:lnTo>
                  <a:lnTo>
                    <a:pt x="43307" y="7493"/>
                  </a:lnTo>
                  <a:lnTo>
                    <a:pt x="35305" y="2032"/>
                  </a:lnTo>
                  <a:lnTo>
                    <a:pt x="254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813930" y="1915414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>
                  <a:moveTo>
                    <a:pt x="50800" y="25400"/>
                  </a:moveTo>
                  <a:lnTo>
                    <a:pt x="48768" y="35306"/>
                  </a:lnTo>
                  <a:lnTo>
                    <a:pt x="43307" y="43434"/>
                  </a:lnTo>
                  <a:lnTo>
                    <a:pt x="35305" y="48768"/>
                  </a:lnTo>
                  <a:lnTo>
                    <a:pt x="25400" y="50800"/>
                  </a:lnTo>
                  <a:lnTo>
                    <a:pt x="15494" y="48768"/>
                  </a:lnTo>
                  <a:lnTo>
                    <a:pt x="7366" y="43434"/>
                  </a:lnTo>
                  <a:lnTo>
                    <a:pt x="2032" y="35306"/>
                  </a:lnTo>
                  <a:lnTo>
                    <a:pt x="0" y="25400"/>
                  </a:lnTo>
                  <a:lnTo>
                    <a:pt x="2032" y="15494"/>
                  </a:lnTo>
                  <a:lnTo>
                    <a:pt x="7366" y="7493"/>
                  </a:lnTo>
                  <a:lnTo>
                    <a:pt x="15494" y="2032"/>
                  </a:lnTo>
                  <a:lnTo>
                    <a:pt x="25400" y="0"/>
                  </a:lnTo>
                  <a:lnTo>
                    <a:pt x="35305" y="2032"/>
                  </a:lnTo>
                  <a:lnTo>
                    <a:pt x="43307" y="7493"/>
                  </a:lnTo>
                  <a:lnTo>
                    <a:pt x="48768" y="15494"/>
                  </a:lnTo>
                  <a:lnTo>
                    <a:pt x="50800" y="254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7917689" y="1216279"/>
            <a:ext cx="2755265" cy="466725"/>
            <a:chOff x="6393688" y="1216278"/>
            <a:chExt cx="2755265" cy="466725"/>
          </a:xfrm>
        </p:grpSpPr>
        <p:sp>
          <p:nvSpPr>
            <p:cNvPr id="14" name="object 14"/>
            <p:cNvSpPr/>
            <p:nvPr/>
          </p:nvSpPr>
          <p:spPr>
            <a:xfrm>
              <a:off x="6398260" y="1220850"/>
              <a:ext cx="2745740" cy="457200"/>
            </a:xfrm>
            <a:custGeom>
              <a:avLst/>
              <a:gdLst/>
              <a:ahLst/>
              <a:cxnLst/>
              <a:rect l="l" t="t" r="r" b="b"/>
              <a:pathLst>
                <a:path w="2745740" h="457200">
                  <a:moveTo>
                    <a:pt x="2598420" y="34671"/>
                  </a:moveTo>
                  <a:lnTo>
                    <a:pt x="2566416" y="25019"/>
                  </a:lnTo>
                  <a:lnTo>
                    <a:pt x="2564384" y="24638"/>
                  </a:lnTo>
                  <a:lnTo>
                    <a:pt x="2525776" y="16510"/>
                  </a:lnTo>
                  <a:lnTo>
                    <a:pt x="2476500" y="9271"/>
                  </a:lnTo>
                  <a:lnTo>
                    <a:pt x="2423287" y="4064"/>
                  </a:lnTo>
                  <a:lnTo>
                    <a:pt x="2367534" y="1016"/>
                  </a:lnTo>
                  <a:lnTo>
                    <a:pt x="2310638" y="0"/>
                  </a:lnTo>
                  <a:lnTo>
                    <a:pt x="2253996" y="889"/>
                  </a:lnTo>
                  <a:lnTo>
                    <a:pt x="2198624" y="3937"/>
                  </a:lnTo>
                  <a:lnTo>
                    <a:pt x="2146173" y="8890"/>
                  </a:lnTo>
                  <a:lnTo>
                    <a:pt x="2097786" y="15748"/>
                  </a:lnTo>
                  <a:lnTo>
                    <a:pt x="2054860" y="24638"/>
                  </a:lnTo>
                  <a:lnTo>
                    <a:pt x="2032508" y="19177"/>
                  </a:lnTo>
                  <a:lnTo>
                    <a:pt x="1979803" y="10033"/>
                  </a:lnTo>
                  <a:lnTo>
                    <a:pt x="1893189" y="1905"/>
                  </a:lnTo>
                  <a:lnTo>
                    <a:pt x="1834896" y="0"/>
                  </a:lnTo>
                  <a:lnTo>
                    <a:pt x="1776984" y="381"/>
                  </a:lnTo>
                  <a:lnTo>
                    <a:pt x="1720850" y="3048"/>
                  </a:lnTo>
                  <a:lnTo>
                    <a:pt x="1668145" y="8001"/>
                  </a:lnTo>
                  <a:lnTo>
                    <a:pt x="1620647" y="14986"/>
                  </a:lnTo>
                  <a:lnTo>
                    <a:pt x="1579880" y="23876"/>
                  </a:lnTo>
                  <a:lnTo>
                    <a:pt x="1547368" y="34671"/>
                  </a:lnTo>
                  <a:lnTo>
                    <a:pt x="2598420" y="34671"/>
                  </a:lnTo>
                  <a:close/>
                </a:path>
                <a:path w="2745740" h="457200">
                  <a:moveTo>
                    <a:pt x="2745740" y="68072"/>
                  </a:moveTo>
                  <a:lnTo>
                    <a:pt x="2707894" y="62992"/>
                  </a:lnTo>
                  <a:lnTo>
                    <a:pt x="2638552" y="57404"/>
                  </a:lnTo>
                  <a:lnTo>
                    <a:pt x="2633472" y="53467"/>
                  </a:lnTo>
                  <a:lnTo>
                    <a:pt x="2623439" y="45720"/>
                  </a:lnTo>
                  <a:lnTo>
                    <a:pt x="2599055" y="34798"/>
                  </a:lnTo>
                  <a:lnTo>
                    <a:pt x="1547368" y="34671"/>
                  </a:lnTo>
                  <a:lnTo>
                    <a:pt x="1527810" y="30861"/>
                  </a:lnTo>
                  <a:lnTo>
                    <a:pt x="1485011" y="24384"/>
                  </a:lnTo>
                  <a:lnTo>
                    <a:pt x="1407160" y="16637"/>
                  </a:lnTo>
                  <a:lnTo>
                    <a:pt x="1350899" y="13589"/>
                  </a:lnTo>
                  <a:lnTo>
                    <a:pt x="1293876" y="12573"/>
                  </a:lnTo>
                  <a:lnTo>
                    <a:pt x="1237488" y="13335"/>
                  </a:lnTo>
                  <a:lnTo>
                    <a:pt x="1182497" y="16002"/>
                  </a:lnTo>
                  <a:lnTo>
                    <a:pt x="1130173" y="20320"/>
                  </a:lnTo>
                  <a:lnTo>
                    <a:pt x="1081278" y="26289"/>
                  </a:lnTo>
                  <a:lnTo>
                    <a:pt x="1036955" y="33782"/>
                  </a:lnTo>
                  <a:lnTo>
                    <a:pt x="998093" y="42926"/>
                  </a:lnTo>
                  <a:lnTo>
                    <a:pt x="965962" y="53467"/>
                  </a:lnTo>
                  <a:lnTo>
                    <a:pt x="919988" y="48514"/>
                  </a:lnTo>
                  <a:lnTo>
                    <a:pt x="871855" y="44704"/>
                  </a:lnTo>
                  <a:lnTo>
                    <a:pt x="822198" y="41910"/>
                  </a:lnTo>
                  <a:lnTo>
                    <a:pt x="771525" y="40386"/>
                  </a:lnTo>
                  <a:lnTo>
                    <a:pt x="720090" y="40005"/>
                  </a:lnTo>
                  <a:lnTo>
                    <a:pt x="668528" y="40894"/>
                  </a:lnTo>
                  <a:lnTo>
                    <a:pt x="594614" y="44323"/>
                  </a:lnTo>
                  <a:lnTo>
                    <a:pt x="526161" y="49911"/>
                  </a:lnTo>
                  <a:lnTo>
                    <a:pt x="463931" y="57658"/>
                  </a:lnTo>
                  <a:lnTo>
                    <a:pt x="408686" y="67183"/>
                  </a:lnTo>
                  <a:lnTo>
                    <a:pt x="361315" y="78359"/>
                  </a:lnTo>
                  <a:lnTo>
                    <a:pt x="322580" y="90932"/>
                  </a:lnTo>
                  <a:lnTo>
                    <a:pt x="274447" y="119253"/>
                  </a:lnTo>
                  <a:lnTo>
                    <a:pt x="266700" y="134620"/>
                  </a:lnTo>
                  <a:lnTo>
                    <a:pt x="270764" y="150368"/>
                  </a:lnTo>
                  <a:lnTo>
                    <a:pt x="268351" y="151892"/>
                  </a:lnTo>
                  <a:lnTo>
                    <a:pt x="212979" y="154178"/>
                  </a:lnTo>
                  <a:lnTo>
                    <a:pt x="161290" y="158623"/>
                  </a:lnTo>
                  <a:lnTo>
                    <a:pt x="114554" y="164973"/>
                  </a:lnTo>
                  <a:lnTo>
                    <a:pt x="74041" y="172974"/>
                  </a:lnTo>
                  <a:lnTo>
                    <a:pt x="10033" y="198247"/>
                  </a:lnTo>
                  <a:lnTo>
                    <a:pt x="0" y="214376"/>
                  </a:lnTo>
                  <a:lnTo>
                    <a:pt x="9779" y="230378"/>
                  </a:lnTo>
                  <a:lnTo>
                    <a:pt x="38354" y="245237"/>
                  </a:lnTo>
                  <a:lnTo>
                    <a:pt x="84709" y="258318"/>
                  </a:lnTo>
                  <a:lnTo>
                    <a:pt x="147955" y="268732"/>
                  </a:lnTo>
                  <a:lnTo>
                    <a:pt x="108712" y="279654"/>
                  </a:lnTo>
                  <a:lnTo>
                    <a:pt x="81915" y="291973"/>
                  </a:lnTo>
                  <a:lnTo>
                    <a:pt x="68453" y="305181"/>
                  </a:lnTo>
                  <a:lnTo>
                    <a:pt x="68961" y="318897"/>
                  </a:lnTo>
                  <a:lnTo>
                    <a:pt x="114681" y="345440"/>
                  </a:lnTo>
                  <a:lnTo>
                    <a:pt x="156337" y="356108"/>
                  </a:lnTo>
                  <a:lnTo>
                    <a:pt x="207886" y="364617"/>
                  </a:lnTo>
                  <a:lnTo>
                    <a:pt x="267335" y="370713"/>
                  </a:lnTo>
                  <a:lnTo>
                    <a:pt x="332613" y="373761"/>
                  </a:lnTo>
                  <a:lnTo>
                    <a:pt x="401828" y="373761"/>
                  </a:lnTo>
                  <a:lnTo>
                    <a:pt x="407543" y="375793"/>
                  </a:lnTo>
                  <a:lnTo>
                    <a:pt x="476758" y="394970"/>
                  </a:lnTo>
                  <a:lnTo>
                    <a:pt x="517144" y="403098"/>
                  </a:lnTo>
                  <a:lnTo>
                    <a:pt x="560959" y="410210"/>
                  </a:lnTo>
                  <a:lnTo>
                    <a:pt x="607695" y="416179"/>
                  </a:lnTo>
                  <a:lnTo>
                    <a:pt x="656844" y="421132"/>
                  </a:lnTo>
                  <a:lnTo>
                    <a:pt x="708025" y="425069"/>
                  </a:lnTo>
                  <a:lnTo>
                    <a:pt x="760857" y="427736"/>
                  </a:lnTo>
                  <a:lnTo>
                    <a:pt x="814705" y="429387"/>
                  </a:lnTo>
                  <a:lnTo>
                    <a:pt x="869188" y="429895"/>
                  </a:lnTo>
                  <a:lnTo>
                    <a:pt x="923925" y="429133"/>
                  </a:lnTo>
                  <a:lnTo>
                    <a:pt x="978408" y="427228"/>
                  </a:lnTo>
                  <a:lnTo>
                    <a:pt x="1032383" y="424053"/>
                  </a:lnTo>
                  <a:lnTo>
                    <a:pt x="1085088" y="419608"/>
                  </a:lnTo>
                  <a:lnTo>
                    <a:pt x="1136269" y="413893"/>
                  </a:lnTo>
                  <a:lnTo>
                    <a:pt x="1175512" y="424561"/>
                  </a:lnTo>
                  <a:lnTo>
                    <a:pt x="1220978" y="433959"/>
                  </a:lnTo>
                  <a:lnTo>
                    <a:pt x="1272032" y="441833"/>
                  </a:lnTo>
                  <a:lnTo>
                    <a:pt x="1327912" y="448310"/>
                  </a:lnTo>
                  <a:lnTo>
                    <a:pt x="1387856" y="453009"/>
                  </a:lnTo>
                  <a:lnTo>
                    <a:pt x="1449451" y="456057"/>
                  </a:lnTo>
                  <a:lnTo>
                    <a:pt x="1510792" y="457200"/>
                  </a:lnTo>
                  <a:lnTo>
                    <a:pt x="1571498" y="456692"/>
                  </a:lnTo>
                  <a:lnTo>
                    <a:pt x="1630553" y="454533"/>
                  </a:lnTo>
                  <a:lnTo>
                    <a:pt x="1687576" y="450850"/>
                  </a:lnTo>
                  <a:lnTo>
                    <a:pt x="1741551" y="445643"/>
                  </a:lnTo>
                  <a:lnTo>
                    <a:pt x="1792097" y="439166"/>
                  </a:lnTo>
                  <a:lnTo>
                    <a:pt x="1838325" y="431292"/>
                  </a:lnTo>
                  <a:lnTo>
                    <a:pt x="1879727" y="422148"/>
                  </a:lnTo>
                  <a:lnTo>
                    <a:pt x="1944624" y="400431"/>
                  </a:lnTo>
                  <a:lnTo>
                    <a:pt x="1966976" y="387985"/>
                  </a:lnTo>
                  <a:lnTo>
                    <a:pt x="2015363" y="393319"/>
                  </a:lnTo>
                  <a:lnTo>
                    <a:pt x="2066544" y="397256"/>
                  </a:lnTo>
                  <a:lnTo>
                    <a:pt x="2119884" y="399669"/>
                  </a:lnTo>
                  <a:lnTo>
                    <a:pt x="2174494" y="400558"/>
                  </a:lnTo>
                  <a:lnTo>
                    <a:pt x="2246122" y="399288"/>
                  </a:lnTo>
                  <a:lnTo>
                    <a:pt x="2313559" y="395605"/>
                  </a:lnTo>
                  <a:lnTo>
                    <a:pt x="2375789" y="389509"/>
                  </a:lnTo>
                  <a:lnTo>
                    <a:pt x="2431669" y="381381"/>
                  </a:lnTo>
                  <a:lnTo>
                    <a:pt x="2519680" y="359918"/>
                  </a:lnTo>
                  <a:lnTo>
                    <a:pt x="2568702" y="332994"/>
                  </a:lnTo>
                  <a:lnTo>
                    <a:pt x="2575687" y="318008"/>
                  </a:lnTo>
                  <a:lnTo>
                    <a:pt x="2634234" y="315468"/>
                  </a:lnTo>
                  <a:lnTo>
                    <a:pt x="2690495" y="311277"/>
                  </a:lnTo>
                  <a:lnTo>
                    <a:pt x="2745740" y="305562"/>
                  </a:lnTo>
                  <a:lnTo>
                    <a:pt x="2745740" y="68072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398260" y="1220850"/>
              <a:ext cx="2745740" cy="457200"/>
            </a:xfrm>
            <a:custGeom>
              <a:avLst/>
              <a:gdLst/>
              <a:ahLst/>
              <a:cxnLst/>
              <a:rect l="l" t="t" r="r" b="b"/>
              <a:pathLst>
                <a:path w="2745740" h="457200">
                  <a:moveTo>
                    <a:pt x="270763" y="150368"/>
                  </a:moveTo>
                  <a:lnTo>
                    <a:pt x="293369" y="104648"/>
                  </a:lnTo>
                  <a:lnTo>
                    <a:pt x="361314" y="78359"/>
                  </a:lnTo>
                  <a:lnTo>
                    <a:pt x="408686" y="67183"/>
                  </a:lnTo>
                  <a:lnTo>
                    <a:pt x="463931" y="57658"/>
                  </a:lnTo>
                  <a:lnTo>
                    <a:pt x="526161" y="49911"/>
                  </a:lnTo>
                  <a:lnTo>
                    <a:pt x="594613" y="44323"/>
                  </a:lnTo>
                  <a:lnTo>
                    <a:pt x="668528" y="40894"/>
                  </a:lnTo>
                  <a:lnTo>
                    <a:pt x="720089" y="40004"/>
                  </a:lnTo>
                  <a:lnTo>
                    <a:pt x="771524" y="40386"/>
                  </a:lnTo>
                  <a:lnTo>
                    <a:pt x="822197" y="41910"/>
                  </a:lnTo>
                  <a:lnTo>
                    <a:pt x="871855" y="44703"/>
                  </a:lnTo>
                  <a:lnTo>
                    <a:pt x="919988" y="48513"/>
                  </a:lnTo>
                  <a:lnTo>
                    <a:pt x="965962" y="53466"/>
                  </a:lnTo>
                  <a:lnTo>
                    <a:pt x="998092" y="42925"/>
                  </a:lnTo>
                  <a:lnTo>
                    <a:pt x="1036955" y="33782"/>
                  </a:lnTo>
                  <a:lnTo>
                    <a:pt x="1081278" y="26288"/>
                  </a:lnTo>
                  <a:lnTo>
                    <a:pt x="1130172" y="20320"/>
                  </a:lnTo>
                  <a:lnTo>
                    <a:pt x="1182496" y="16001"/>
                  </a:lnTo>
                  <a:lnTo>
                    <a:pt x="1237488" y="13335"/>
                  </a:lnTo>
                  <a:lnTo>
                    <a:pt x="1293875" y="12573"/>
                  </a:lnTo>
                  <a:lnTo>
                    <a:pt x="1350898" y="13588"/>
                  </a:lnTo>
                  <a:lnTo>
                    <a:pt x="1407160" y="16637"/>
                  </a:lnTo>
                  <a:lnTo>
                    <a:pt x="1462023" y="21589"/>
                  </a:lnTo>
                  <a:lnTo>
                    <a:pt x="1506982" y="27432"/>
                  </a:lnTo>
                  <a:lnTo>
                    <a:pt x="1547367" y="34671"/>
                  </a:lnTo>
                  <a:lnTo>
                    <a:pt x="1579880" y="23875"/>
                  </a:lnTo>
                  <a:lnTo>
                    <a:pt x="1620646" y="14986"/>
                  </a:lnTo>
                  <a:lnTo>
                    <a:pt x="1668144" y="8000"/>
                  </a:lnTo>
                  <a:lnTo>
                    <a:pt x="1720849" y="3048"/>
                  </a:lnTo>
                  <a:lnTo>
                    <a:pt x="1776984" y="381"/>
                  </a:lnTo>
                  <a:lnTo>
                    <a:pt x="1834895" y="0"/>
                  </a:lnTo>
                  <a:lnTo>
                    <a:pt x="1893189" y="1904"/>
                  </a:lnTo>
                  <a:lnTo>
                    <a:pt x="1950085" y="6476"/>
                  </a:lnTo>
                  <a:lnTo>
                    <a:pt x="2007362" y="14350"/>
                  </a:lnTo>
                  <a:lnTo>
                    <a:pt x="2054860" y="24637"/>
                  </a:lnTo>
                  <a:lnTo>
                    <a:pt x="2097786" y="15748"/>
                  </a:lnTo>
                  <a:lnTo>
                    <a:pt x="2146172" y="8889"/>
                  </a:lnTo>
                  <a:lnTo>
                    <a:pt x="2198623" y="3937"/>
                  </a:lnTo>
                  <a:lnTo>
                    <a:pt x="2253995" y="888"/>
                  </a:lnTo>
                  <a:lnTo>
                    <a:pt x="2310638" y="0"/>
                  </a:lnTo>
                  <a:lnTo>
                    <a:pt x="2367534" y="1015"/>
                  </a:lnTo>
                  <a:lnTo>
                    <a:pt x="2423287" y="4063"/>
                  </a:lnTo>
                  <a:lnTo>
                    <a:pt x="2476499" y="9271"/>
                  </a:lnTo>
                  <a:lnTo>
                    <a:pt x="2525775" y="16510"/>
                  </a:lnTo>
                  <a:lnTo>
                    <a:pt x="2566416" y="25019"/>
                  </a:lnTo>
                  <a:lnTo>
                    <a:pt x="2623439" y="45720"/>
                  </a:lnTo>
                  <a:lnTo>
                    <a:pt x="2638551" y="57403"/>
                  </a:lnTo>
                  <a:lnTo>
                    <a:pt x="2707893" y="62991"/>
                  </a:lnTo>
                  <a:lnTo>
                    <a:pt x="2745740" y="68072"/>
                  </a:lnTo>
                </a:path>
                <a:path w="2745740" h="457200">
                  <a:moveTo>
                    <a:pt x="2745740" y="305562"/>
                  </a:moveTo>
                  <a:lnTo>
                    <a:pt x="2743835" y="305815"/>
                  </a:lnTo>
                  <a:lnTo>
                    <a:pt x="2690494" y="311276"/>
                  </a:lnTo>
                  <a:lnTo>
                    <a:pt x="2634234" y="315468"/>
                  </a:lnTo>
                  <a:lnTo>
                    <a:pt x="2575687" y="318008"/>
                  </a:lnTo>
                  <a:lnTo>
                    <a:pt x="2568701" y="332994"/>
                  </a:lnTo>
                  <a:lnTo>
                    <a:pt x="2519680" y="359918"/>
                  </a:lnTo>
                  <a:lnTo>
                    <a:pt x="2480056" y="371475"/>
                  </a:lnTo>
                  <a:lnTo>
                    <a:pt x="2431668" y="381381"/>
                  </a:lnTo>
                  <a:lnTo>
                    <a:pt x="2375789" y="389509"/>
                  </a:lnTo>
                  <a:lnTo>
                    <a:pt x="2313559" y="395604"/>
                  </a:lnTo>
                  <a:lnTo>
                    <a:pt x="2246121" y="399288"/>
                  </a:lnTo>
                  <a:lnTo>
                    <a:pt x="2174493" y="400558"/>
                  </a:lnTo>
                  <a:lnTo>
                    <a:pt x="2119884" y="399669"/>
                  </a:lnTo>
                  <a:lnTo>
                    <a:pt x="2066543" y="397256"/>
                  </a:lnTo>
                  <a:lnTo>
                    <a:pt x="2015363" y="393319"/>
                  </a:lnTo>
                  <a:lnTo>
                    <a:pt x="1966975" y="387985"/>
                  </a:lnTo>
                  <a:lnTo>
                    <a:pt x="1944623" y="400431"/>
                  </a:lnTo>
                  <a:lnTo>
                    <a:pt x="1879726" y="422148"/>
                  </a:lnTo>
                  <a:lnTo>
                    <a:pt x="1838324" y="431291"/>
                  </a:lnTo>
                  <a:lnTo>
                    <a:pt x="1792096" y="439165"/>
                  </a:lnTo>
                  <a:lnTo>
                    <a:pt x="1741550" y="445643"/>
                  </a:lnTo>
                  <a:lnTo>
                    <a:pt x="1687575" y="450850"/>
                  </a:lnTo>
                  <a:lnTo>
                    <a:pt x="1630553" y="454533"/>
                  </a:lnTo>
                  <a:lnTo>
                    <a:pt x="1571497" y="456691"/>
                  </a:lnTo>
                  <a:lnTo>
                    <a:pt x="1510791" y="457200"/>
                  </a:lnTo>
                  <a:lnTo>
                    <a:pt x="1449450" y="456057"/>
                  </a:lnTo>
                  <a:lnTo>
                    <a:pt x="1387856" y="453009"/>
                  </a:lnTo>
                  <a:lnTo>
                    <a:pt x="1327912" y="448310"/>
                  </a:lnTo>
                  <a:lnTo>
                    <a:pt x="1272032" y="441833"/>
                  </a:lnTo>
                  <a:lnTo>
                    <a:pt x="1220978" y="433959"/>
                  </a:lnTo>
                  <a:lnTo>
                    <a:pt x="1175512" y="424561"/>
                  </a:lnTo>
                  <a:lnTo>
                    <a:pt x="1136268" y="413893"/>
                  </a:lnTo>
                  <a:lnTo>
                    <a:pt x="1085088" y="419608"/>
                  </a:lnTo>
                  <a:lnTo>
                    <a:pt x="1032383" y="424052"/>
                  </a:lnTo>
                  <a:lnTo>
                    <a:pt x="978408" y="427227"/>
                  </a:lnTo>
                  <a:lnTo>
                    <a:pt x="923924" y="429133"/>
                  </a:lnTo>
                  <a:lnTo>
                    <a:pt x="869188" y="429895"/>
                  </a:lnTo>
                  <a:lnTo>
                    <a:pt x="814705" y="429387"/>
                  </a:lnTo>
                  <a:lnTo>
                    <a:pt x="760857" y="427736"/>
                  </a:lnTo>
                  <a:lnTo>
                    <a:pt x="708024" y="425069"/>
                  </a:lnTo>
                  <a:lnTo>
                    <a:pt x="656843" y="421132"/>
                  </a:lnTo>
                  <a:lnTo>
                    <a:pt x="607694" y="416178"/>
                  </a:lnTo>
                  <a:lnTo>
                    <a:pt x="560959" y="410210"/>
                  </a:lnTo>
                  <a:lnTo>
                    <a:pt x="517143" y="403098"/>
                  </a:lnTo>
                  <a:lnTo>
                    <a:pt x="476758" y="394970"/>
                  </a:lnTo>
                  <a:lnTo>
                    <a:pt x="407542" y="375793"/>
                  </a:lnTo>
                  <a:lnTo>
                    <a:pt x="405638" y="375031"/>
                  </a:lnTo>
                  <a:lnTo>
                    <a:pt x="403733" y="374396"/>
                  </a:lnTo>
                  <a:lnTo>
                    <a:pt x="401828" y="373761"/>
                  </a:lnTo>
                  <a:lnTo>
                    <a:pt x="332613" y="373761"/>
                  </a:lnTo>
                  <a:lnTo>
                    <a:pt x="267335" y="370713"/>
                  </a:lnTo>
                  <a:lnTo>
                    <a:pt x="207898" y="364616"/>
                  </a:lnTo>
                  <a:lnTo>
                    <a:pt x="156337" y="356108"/>
                  </a:lnTo>
                  <a:lnTo>
                    <a:pt x="114681" y="345439"/>
                  </a:lnTo>
                  <a:lnTo>
                    <a:pt x="68961" y="318897"/>
                  </a:lnTo>
                  <a:lnTo>
                    <a:pt x="68452" y="305181"/>
                  </a:lnTo>
                  <a:lnTo>
                    <a:pt x="81914" y="291973"/>
                  </a:lnTo>
                  <a:lnTo>
                    <a:pt x="108712" y="279653"/>
                  </a:lnTo>
                  <a:lnTo>
                    <a:pt x="147955" y="268732"/>
                  </a:lnTo>
                  <a:lnTo>
                    <a:pt x="84709" y="258318"/>
                  </a:lnTo>
                  <a:lnTo>
                    <a:pt x="38353" y="245237"/>
                  </a:lnTo>
                  <a:lnTo>
                    <a:pt x="9778" y="230377"/>
                  </a:lnTo>
                  <a:lnTo>
                    <a:pt x="0" y="214375"/>
                  </a:lnTo>
                  <a:lnTo>
                    <a:pt x="10032" y="198247"/>
                  </a:lnTo>
                  <a:lnTo>
                    <a:pt x="74040" y="172974"/>
                  </a:lnTo>
                  <a:lnTo>
                    <a:pt x="114554" y="164973"/>
                  </a:lnTo>
                  <a:lnTo>
                    <a:pt x="161289" y="158623"/>
                  </a:lnTo>
                  <a:lnTo>
                    <a:pt x="212979" y="154177"/>
                  </a:lnTo>
                  <a:lnTo>
                    <a:pt x="268350" y="151891"/>
                  </a:lnTo>
                  <a:lnTo>
                    <a:pt x="270763" y="150368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549390" y="1243964"/>
              <a:ext cx="2493645" cy="389255"/>
            </a:xfrm>
            <a:custGeom>
              <a:avLst/>
              <a:gdLst/>
              <a:ahLst/>
              <a:cxnLst/>
              <a:rect l="l" t="t" r="r" b="b"/>
              <a:pathLst>
                <a:path w="2493645" h="389255">
                  <a:moveTo>
                    <a:pt x="174243" y="252222"/>
                  </a:moveTo>
                  <a:lnTo>
                    <a:pt x="128777" y="252222"/>
                  </a:lnTo>
                  <a:lnTo>
                    <a:pt x="84074" y="250825"/>
                  </a:lnTo>
                  <a:lnTo>
                    <a:pt x="40893" y="248031"/>
                  </a:lnTo>
                  <a:lnTo>
                    <a:pt x="0" y="243839"/>
                  </a:lnTo>
                </a:path>
                <a:path w="2493645" h="389255">
                  <a:moveTo>
                    <a:pt x="328040" y="344550"/>
                  </a:moveTo>
                  <a:lnTo>
                    <a:pt x="309499" y="345948"/>
                  </a:lnTo>
                  <a:lnTo>
                    <a:pt x="290449" y="347090"/>
                  </a:lnTo>
                  <a:lnTo>
                    <a:pt x="271271" y="347980"/>
                  </a:lnTo>
                  <a:lnTo>
                    <a:pt x="251713" y="348614"/>
                  </a:lnTo>
                </a:path>
                <a:path w="2493645" h="389255">
                  <a:moveTo>
                    <a:pt x="985011" y="388874"/>
                  </a:moveTo>
                  <a:lnTo>
                    <a:pt x="971803" y="384556"/>
                  </a:lnTo>
                  <a:lnTo>
                    <a:pt x="959611" y="379984"/>
                  </a:lnTo>
                  <a:lnTo>
                    <a:pt x="948689" y="375285"/>
                  </a:lnTo>
                  <a:lnTo>
                    <a:pt x="939037" y="370459"/>
                  </a:lnTo>
                </a:path>
                <a:path w="2493645" h="389255">
                  <a:moveTo>
                    <a:pt x="1834514" y="343026"/>
                  </a:moveTo>
                  <a:lnTo>
                    <a:pt x="1831848" y="348107"/>
                  </a:lnTo>
                  <a:lnTo>
                    <a:pt x="1827783" y="353187"/>
                  </a:lnTo>
                  <a:lnTo>
                    <a:pt x="1822577" y="358267"/>
                  </a:lnTo>
                  <a:lnTo>
                    <a:pt x="1816100" y="363220"/>
                  </a:lnTo>
                </a:path>
                <a:path w="2493645" h="389255">
                  <a:moveTo>
                    <a:pt x="2199258" y="218186"/>
                  </a:moveTo>
                  <a:lnTo>
                    <a:pt x="2275585" y="228346"/>
                  </a:lnTo>
                  <a:lnTo>
                    <a:pt x="2337815" y="241554"/>
                  </a:lnTo>
                  <a:lnTo>
                    <a:pt x="2384298" y="257301"/>
                  </a:lnTo>
                  <a:lnTo>
                    <a:pt x="2413254" y="274827"/>
                  </a:lnTo>
                  <a:lnTo>
                    <a:pt x="2422905" y="293624"/>
                  </a:lnTo>
                </a:path>
                <a:path w="2493645" h="389255">
                  <a:moveTo>
                    <a:pt x="2487803" y="32638"/>
                  </a:moveTo>
                  <a:lnTo>
                    <a:pt x="2491612" y="37084"/>
                  </a:lnTo>
                  <a:lnTo>
                    <a:pt x="2493390" y="41529"/>
                  </a:lnTo>
                  <a:lnTo>
                    <a:pt x="2493009" y="45974"/>
                  </a:lnTo>
                </a:path>
                <a:path w="2493645" h="389255">
                  <a:moveTo>
                    <a:pt x="1851786" y="17018"/>
                  </a:moveTo>
                  <a:lnTo>
                    <a:pt x="1862327" y="12573"/>
                  </a:lnTo>
                  <a:lnTo>
                    <a:pt x="1874265" y="8127"/>
                  </a:lnTo>
                  <a:lnTo>
                    <a:pt x="1887727" y="3937"/>
                  </a:lnTo>
                  <a:lnTo>
                    <a:pt x="1902713" y="0"/>
                  </a:lnTo>
                </a:path>
                <a:path w="2493645" h="389255">
                  <a:moveTo>
                    <a:pt x="1374520" y="25146"/>
                  </a:moveTo>
                  <a:lnTo>
                    <a:pt x="1379092" y="21336"/>
                  </a:lnTo>
                  <a:lnTo>
                    <a:pt x="1384680" y="17652"/>
                  </a:lnTo>
                  <a:lnTo>
                    <a:pt x="1391411" y="14097"/>
                  </a:lnTo>
                  <a:lnTo>
                    <a:pt x="1399285" y="10540"/>
                  </a:lnTo>
                </a:path>
                <a:path w="2493645" h="389255">
                  <a:moveTo>
                    <a:pt x="814451" y="30225"/>
                  </a:moveTo>
                  <a:lnTo>
                    <a:pt x="838326" y="33400"/>
                  </a:lnTo>
                  <a:lnTo>
                    <a:pt x="861186" y="36702"/>
                  </a:lnTo>
                  <a:lnTo>
                    <a:pt x="883157" y="40512"/>
                  </a:lnTo>
                  <a:lnTo>
                    <a:pt x="903858" y="44450"/>
                  </a:lnTo>
                </a:path>
                <a:path w="2493645" h="389255">
                  <a:moveTo>
                    <a:pt x="135254" y="142367"/>
                  </a:moveTo>
                  <a:lnTo>
                    <a:pt x="128269" y="137413"/>
                  </a:lnTo>
                  <a:lnTo>
                    <a:pt x="123062" y="132461"/>
                  </a:lnTo>
                  <a:lnTo>
                    <a:pt x="119760" y="127381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8458961" y="1306829"/>
            <a:ext cx="12255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60" dirty="0">
                <a:solidFill>
                  <a:srgbClr val="FF0066"/>
                </a:solidFill>
                <a:latin typeface="Times New Roman"/>
                <a:cs typeface="Times New Roman"/>
              </a:rPr>
              <a:t>?</a:t>
            </a:r>
            <a:r>
              <a:rPr b="1" spc="-220" dirty="0">
                <a:solidFill>
                  <a:srgbClr val="FF0066"/>
                </a:solidFill>
                <a:latin typeface="Times New Roman"/>
                <a:cs typeface="Times New Roman"/>
              </a:rPr>
              <a:t> </a:t>
            </a:r>
            <a:r>
              <a:rPr b="1" dirty="0">
                <a:solidFill>
                  <a:srgbClr val="FF0066"/>
                </a:solidFill>
                <a:latin typeface="Times New Roman"/>
                <a:cs typeface="Times New Roman"/>
              </a:rPr>
              <a:t>P</a:t>
            </a:r>
            <a:r>
              <a:rPr b="1" spc="5" dirty="0">
                <a:solidFill>
                  <a:srgbClr val="FF0066"/>
                </a:solidFill>
                <a:latin typeface="Times New Roman"/>
                <a:cs typeface="Times New Roman"/>
              </a:rPr>
              <a:t>l</a:t>
            </a:r>
            <a:r>
              <a:rPr b="1" dirty="0">
                <a:solidFill>
                  <a:srgbClr val="FF0066"/>
                </a:solidFill>
                <a:latin typeface="Times New Roman"/>
                <a:cs typeface="Times New Roman"/>
              </a:rPr>
              <a:t>ay</a:t>
            </a:r>
            <a:r>
              <a:rPr b="1" spc="-135" dirty="0">
                <a:solidFill>
                  <a:srgbClr val="FF0066"/>
                </a:solidFill>
                <a:latin typeface="Times New Roman"/>
                <a:cs typeface="Times New Roman"/>
              </a:rPr>
              <a:t> </a:t>
            </a:r>
            <a:r>
              <a:rPr b="1" spc="-210" dirty="0">
                <a:solidFill>
                  <a:srgbClr val="FF0066"/>
                </a:solidFill>
                <a:latin typeface="Times New Roman"/>
                <a:cs typeface="Times New Roman"/>
              </a:rPr>
              <a:t>T</a:t>
            </a:r>
            <a:r>
              <a:rPr b="1" spc="-35" dirty="0">
                <a:solidFill>
                  <a:srgbClr val="FF0066"/>
                </a:solidFill>
                <a:latin typeface="Times New Roman"/>
                <a:cs typeface="Times New Roman"/>
              </a:rPr>
              <a:t>e</a:t>
            </a:r>
            <a:r>
              <a:rPr b="1" spc="-50" dirty="0">
                <a:solidFill>
                  <a:srgbClr val="FF0066"/>
                </a:solidFill>
                <a:latin typeface="Times New Roman"/>
                <a:cs typeface="Times New Roman"/>
              </a:rPr>
              <a:t>nn</a:t>
            </a:r>
            <a:r>
              <a:rPr b="1" spc="-35" dirty="0">
                <a:solidFill>
                  <a:srgbClr val="FF0066"/>
                </a:solidFill>
                <a:latin typeface="Times New Roman"/>
                <a:cs typeface="Times New Roman"/>
              </a:rPr>
              <a:t>i</a:t>
            </a:r>
            <a:r>
              <a:rPr b="1" spc="-5" dirty="0">
                <a:solidFill>
                  <a:srgbClr val="FF0066"/>
                </a:solidFill>
                <a:latin typeface="Times New Roman"/>
                <a:cs typeface="Times New Roman"/>
              </a:rPr>
              <a:t>s</a:t>
            </a:r>
            <a:endParaRPr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3">
            <p14:nvContentPartPr>
              <p14:cNvPr id="18" name="Ink 17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89320" y="1257120"/>
              <a:ext cx="5645520" cy="5118480"/>
            </p14:xfrm>
          </p:contentPart>
        </mc:Choice>
        <mc:Fallback xmlns="">
          <p:pic>
            <p:nvPicPr>
              <p:cNvPr id="18" name="Ink 17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279960" y="1247760"/>
                <a:ext cx="5664240" cy="5137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2969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85"/>
    </mc:Choice>
    <mc:Fallback xmlns="">
      <p:transition spd="slow" advTm="344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8557624" y="1535939"/>
          <a:ext cx="990600" cy="45720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R="16954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Outlook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0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0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4478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333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305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305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305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44780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333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0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0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305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4863">
                <a:tc>
                  <a:txBody>
                    <a:bodyPr/>
                    <a:lstStyle/>
                    <a:p>
                      <a:pPr marL="25400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44780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333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44780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333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305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10202291" y="1535939"/>
          <a:ext cx="533400" cy="449585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33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R="8890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5049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5049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2255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2255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2255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5049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2255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5049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2255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863">
                <a:tc>
                  <a:txBody>
                    <a:bodyPr/>
                    <a:lstStyle/>
                    <a:p>
                      <a:pPr marR="12255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2255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22555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22555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8594">
                <a:tc>
                  <a:txBody>
                    <a:bodyPr/>
                    <a:lstStyle/>
                    <a:p>
                      <a:pPr marR="150495" algn="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12" name="object 12"/>
          <p:cNvSpPr txBox="1"/>
          <p:nvPr/>
        </p:nvSpPr>
        <p:spPr>
          <a:xfrm>
            <a:off x="2288235" y="1535939"/>
            <a:ext cx="472186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information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gain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</a:t>
            </a:r>
            <a:r>
              <a:rPr sz="2400" spc="-7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Sample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is: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88235" y="3732022"/>
            <a:ext cx="415036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spcBef>
                <a:spcPts val="100"/>
              </a:spcBef>
              <a:buSzPct val="91666"/>
              <a:buFont typeface="Arial MT"/>
              <a:buChar char="•"/>
              <a:tabLst>
                <a:tab pos="116205" algn="l"/>
              </a:tabLst>
            </a:pPr>
            <a:r>
              <a:rPr sz="2400" spc="-5" dirty="0">
                <a:latin typeface="Times New Roman"/>
                <a:cs typeface="Times New Roman"/>
              </a:rPr>
              <a:t>Attribute “Outlook”, </a:t>
            </a:r>
            <a:r>
              <a:rPr sz="2400" spc="-10" dirty="0">
                <a:latin typeface="Times New Roman"/>
                <a:cs typeface="Times New Roman"/>
              </a:rPr>
              <a:t>compute </a:t>
            </a:r>
            <a:r>
              <a:rPr sz="2400" spc="-5" dirty="0">
                <a:latin typeface="Times New Roman"/>
                <a:cs typeface="Times New Roman"/>
              </a:rPr>
              <a:t>its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information </a:t>
            </a:r>
            <a:r>
              <a:rPr sz="2400" spc="-5" dirty="0">
                <a:latin typeface="Times New Roman"/>
                <a:cs typeface="Times New Roman"/>
              </a:rPr>
              <a:t>gain: three properties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“Sunny”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“Overcast”</a:t>
            </a:r>
            <a:r>
              <a:rPr sz="2400" spc="-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“Rain”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252087" y="3060192"/>
            <a:ext cx="262255" cy="0"/>
          </a:xfrm>
          <a:custGeom>
            <a:avLst/>
            <a:gdLst/>
            <a:ahLst/>
            <a:cxnLst/>
            <a:rect l="l" t="t" r="r" b="b"/>
            <a:pathLst>
              <a:path w="262255">
                <a:moveTo>
                  <a:pt x="0" y="0"/>
                </a:moveTo>
                <a:lnTo>
                  <a:pt x="261746" y="0"/>
                </a:lnTo>
              </a:path>
            </a:pathLst>
          </a:custGeom>
          <a:ln w="145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854703" y="3060192"/>
            <a:ext cx="262255" cy="0"/>
          </a:xfrm>
          <a:custGeom>
            <a:avLst/>
            <a:gdLst/>
            <a:ahLst/>
            <a:cxnLst/>
            <a:rect l="l" t="t" r="r" b="b"/>
            <a:pathLst>
              <a:path w="262254">
                <a:moveTo>
                  <a:pt x="0" y="0"/>
                </a:moveTo>
                <a:lnTo>
                  <a:pt x="261874" y="0"/>
                </a:lnTo>
              </a:path>
            </a:pathLst>
          </a:custGeom>
          <a:ln w="145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715128" y="3060192"/>
            <a:ext cx="262255" cy="0"/>
          </a:xfrm>
          <a:custGeom>
            <a:avLst/>
            <a:gdLst/>
            <a:ahLst/>
            <a:cxnLst/>
            <a:rect l="l" t="t" r="r" b="b"/>
            <a:pathLst>
              <a:path w="262254">
                <a:moveTo>
                  <a:pt x="0" y="0"/>
                </a:moveTo>
                <a:lnTo>
                  <a:pt x="262000" y="0"/>
                </a:lnTo>
              </a:path>
            </a:pathLst>
          </a:custGeom>
          <a:ln w="145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768086" y="2632913"/>
            <a:ext cx="172085" cy="3771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300" dirty="0">
                <a:latin typeface="Times New Roman"/>
                <a:cs typeface="Times New Roman"/>
              </a:rPr>
              <a:t>5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372564" y="2815514"/>
            <a:ext cx="4434205" cy="3956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0">
              <a:spcBef>
                <a:spcPts val="125"/>
              </a:spcBef>
              <a:tabLst>
                <a:tab pos="3615054" algn="l"/>
              </a:tabLst>
            </a:pPr>
            <a:r>
              <a:rPr sz="3600" i="1" spc="-82" baseline="2314" dirty="0">
                <a:latin typeface="Times New Roman"/>
                <a:cs typeface="Times New Roman"/>
              </a:rPr>
              <a:t>E</a:t>
            </a:r>
            <a:r>
              <a:rPr sz="3450" spc="15" baseline="2415" dirty="0">
                <a:latin typeface="Times New Roman"/>
                <a:cs typeface="Times New Roman"/>
              </a:rPr>
              <a:t>(</a:t>
            </a:r>
            <a:r>
              <a:rPr sz="3600" i="1" spc="142" baseline="2314" dirty="0">
                <a:latin typeface="Times New Roman"/>
                <a:cs typeface="Times New Roman"/>
              </a:rPr>
              <a:t>S</a:t>
            </a:r>
            <a:r>
              <a:rPr sz="3450" baseline="2415" dirty="0">
                <a:latin typeface="Times New Roman"/>
                <a:cs typeface="Times New Roman"/>
              </a:rPr>
              <a:t>)</a:t>
            </a:r>
            <a:r>
              <a:rPr sz="3450" spc="-15" baseline="2415" dirty="0">
                <a:latin typeface="Times New Roman"/>
                <a:cs typeface="Times New Roman"/>
              </a:rPr>
              <a:t> </a:t>
            </a:r>
            <a:r>
              <a:rPr sz="3450" baseline="2415" dirty="0">
                <a:latin typeface="Symbol"/>
                <a:cs typeface="Symbol"/>
              </a:rPr>
              <a:t></a:t>
            </a:r>
            <a:r>
              <a:rPr sz="3450" spc="-262" baseline="2415" dirty="0">
                <a:latin typeface="Times New Roman"/>
                <a:cs typeface="Times New Roman"/>
              </a:rPr>
              <a:t> </a:t>
            </a:r>
            <a:r>
              <a:rPr sz="3450" baseline="2415" dirty="0">
                <a:latin typeface="Times New Roman"/>
                <a:cs typeface="Times New Roman"/>
              </a:rPr>
              <a:t>-</a:t>
            </a:r>
            <a:r>
              <a:rPr sz="3450" spc="-270" baseline="2415" dirty="0">
                <a:latin typeface="Times New Roman"/>
                <a:cs typeface="Times New Roman"/>
              </a:rPr>
              <a:t> </a:t>
            </a:r>
            <a:r>
              <a:rPr sz="3450" u="heavy" baseline="3140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9 </a:t>
            </a:r>
            <a:r>
              <a:rPr sz="3450" u="heavy" spc="-270" baseline="3140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3450" spc="-382" baseline="31400" dirty="0">
                <a:latin typeface="Times New Roman"/>
                <a:cs typeface="Times New Roman"/>
              </a:rPr>
              <a:t> </a:t>
            </a:r>
            <a:r>
              <a:rPr sz="2300" spc="-105" dirty="0">
                <a:latin typeface="Times New Roman"/>
                <a:cs typeface="Times New Roman"/>
              </a:rPr>
              <a:t>l</a:t>
            </a:r>
            <a:r>
              <a:rPr sz="2300" spc="-100" dirty="0">
                <a:latin typeface="Times New Roman"/>
                <a:cs typeface="Times New Roman"/>
              </a:rPr>
              <a:t>o</a:t>
            </a:r>
            <a:r>
              <a:rPr sz="2300" dirty="0">
                <a:latin typeface="Times New Roman"/>
                <a:cs typeface="Times New Roman"/>
              </a:rPr>
              <a:t>g</a:t>
            </a:r>
            <a:r>
              <a:rPr sz="2300" spc="254" dirty="0">
                <a:latin typeface="Times New Roman"/>
                <a:cs typeface="Times New Roman"/>
              </a:rPr>
              <a:t> </a:t>
            </a:r>
            <a:r>
              <a:rPr sz="2300" dirty="0">
                <a:latin typeface="Times New Roman"/>
                <a:cs typeface="Times New Roman"/>
              </a:rPr>
              <a:t>(</a:t>
            </a:r>
            <a:r>
              <a:rPr sz="2300" spc="-25" dirty="0">
                <a:latin typeface="Times New Roman"/>
                <a:cs typeface="Times New Roman"/>
              </a:rPr>
              <a:t> </a:t>
            </a:r>
            <a:r>
              <a:rPr sz="3450" baseline="37439" dirty="0">
                <a:latin typeface="Times New Roman"/>
                <a:cs typeface="Times New Roman"/>
              </a:rPr>
              <a:t>9</a:t>
            </a:r>
            <a:r>
              <a:rPr sz="3450" spc="-127" baseline="37439" dirty="0">
                <a:latin typeface="Times New Roman"/>
                <a:cs typeface="Times New Roman"/>
              </a:rPr>
              <a:t> </a:t>
            </a:r>
            <a:r>
              <a:rPr sz="2300" dirty="0">
                <a:latin typeface="Times New Roman"/>
                <a:cs typeface="Times New Roman"/>
              </a:rPr>
              <a:t>)</a:t>
            </a:r>
            <a:r>
              <a:rPr sz="2300" spc="-290" dirty="0">
                <a:latin typeface="Times New Roman"/>
                <a:cs typeface="Times New Roman"/>
              </a:rPr>
              <a:t> </a:t>
            </a:r>
            <a:r>
              <a:rPr sz="2300" dirty="0">
                <a:latin typeface="Symbol"/>
                <a:cs typeface="Symbol"/>
              </a:rPr>
              <a:t></a:t>
            </a:r>
            <a:r>
              <a:rPr sz="2300" spc="220" dirty="0">
                <a:latin typeface="Times New Roman"/>
                <a:cs typeface="Times New Roman"/>
              </a:rPr>
              <a:t> </a:t>
            </a:r>
            <a:r>
              <a:rPr sz="3450" baseline="37439" dirty="0">
                <a:latin typeface="Times New Roman"/>
                <a:cs typeface="Times New Roman"/>
              </a:rPr>
              <a:t>5</a:t>
            </a:r>
            <a:r>
              <a:rPr sz="3450" spc="195" baseline="37439" dirty="0">
                <a:latin typeface="Times New Roman"/>
                <a:cs typeface="Times New Roman"/>
              </a:rPr>
              <a:t> </a:t>
            </a:r>
            <a:r>
              <a:rPr sz="2300" spc="-105" dirty="0">
                <a:latin typeface="Times New Roman"/>
                <a:cs typeface="Times New Roman"/>
              </a:rPr>
              <a:t>l</a:t>
            </a:r>
            <a:r>
              <a:rPr sz="2300" spc="-100" dirty="0">
                <a:latin typeface="Times New Roman"/>
                <a:cs typeface="Times New Roman"/>
              </a:rPr>
              <a:t>o</a:t>
            </a:r>
            <a:r>
              <a:rPr sz="2300" dirty="0">
                <a:latin typeface="Times New Roman"/>
                <a:cs typeface="Times New Roman"/>
              </a:rPr>
              <a:t>g</a:t>
            </a:r>
            <a:r>
              <a:rPr sz="2300" spc="265" dirty="0">
                <a:latin typeface="Times New Roman"/>
                <a:cs typeface="Times New Roman"/>
              </a:rPr>
              <a:t> </a:t>
            </a:r>
            <a:r>
              <a:rPr sz="2300" dirty="0">
                <a:latin typeface="Times New Roman"/>
                <a:cs typeface="Times New Roman"/>
              </a:rPr>
              <a:t>(	)</a:t>
            </a:r>
            <a:r>
              <a:rPr sz="2300" spc="-240" dirty="0">
                <a:latin typeface="Times New Roman"/>
                <a:cs typeface="Times New Roman"/>
              </a:rPr>
              <a:t> </a:t>
            </a:r>
            <a:r>
              <a:rPr sz="2300" spc="125" dirty="0">
                <a:latin typeface="Symbol"/>
                <a:cs typeface="Symbol"/>
              </a:rPr>
              <a:t></a:t>
            </a:r>
            <a:r>
              <a:rPr sz="2300" spc="-100" dirty="0">
                <a:latin typeface="Times New Roman"/>
                <a:cs typeface="Times New Roman"/>
              </a:rPr>
              <a:t>0.94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365755" y="3062681"/>
            <a:ext cx="2680335" cy="3771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  <a:tabLst>
                <a:tab pos="829310" algn="l"/>
                <a:tab pos="1475740" algn="l"/>
                <a:tab pos="2143125" algn="l"/>
              </a:tabLst>
            </a:pPr>
            <a:r>
              <a:rPr sz="2300" spc="-50" dirty="0">
                <a:latin typeface="Times New Roman"/>
                <a:cs typeface="Times New Roman"/>
              </a:rPr>
              <a:t>14	14	14	</a:t>
            </a:r>
            <a:r>
              <a:rPr sz="2300" dirty="0">
                <a:latin typeface="Times New Roman"/>
                <a:cs typeface="Times New Roman"/>
              </a:rPr>
              <a:t>2</a:t>
            </a:r>
            <a:r>
              <a:rPr sz="2300" spc="200" dirty="0">
                <a:latin typeface="Times New Roman"/>
                <a:cs typeface="Times New Roman"/>
              </a:rPr>
              <a:t> </a:t>
            </a:r>
            <a:r>
              <a:rPr sz="2300" spc="-100" dirty="0">
                <a:latin typeface="Times New Roman"/>
                <a:cs typeface="Times New Roman"/>
              </a:rPr>
              <a:t>14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21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Algorithm</a:t>
            </a:r>
            <a:endParaRPr sz="3200" dirty="0"/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2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273400" y="1663560"/>
              <a:ext cx="7499520" cy="163872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264040" y="1654200"/>
                <a:ext cx="7518240" cy="1657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91787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01"/>
    </mc:Choice>
    <mc:Fallback xmlns="">
      <p:transition spd="slow" advTm="325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165092" y="4091940"/>
            <a:ext cx="156210" cy="0"/>
          </a:xfrm>
          <a:custGeom>
            <a:avLst/>
            <a:gdLst/>
            <a:ahLst/>
            <a:cxnLst/>
            <a:rect l="l" t="t" r="r" b="b"/>
            <a:pathLst>
              <a:path w="156210">
                <a:moveTo>
                  <a:pt x="0" y="0"/>
                </a:moveTo>
                <a:lnTo>
                  <a:pt x="155701" y="0"/>
                </a:lnTo>
              </a:path>
            </a:pathLst>
          </a:custGeom>
          <a:ln w="144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911217" y="4091940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575" y="0"/>
                </a:lnTo>
              </a:path>
            </a:pathLst>
          </a:custGeom>
          <a:ln w="144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02708" y="4091940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193" y="0"/>
                </a:lnTo>
              </a:path>
            </a:pathLst>
          </a:custGeom>
          <a:ln w="144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148324" y="4091940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575" y="0"/>
                </a:lnTo>
              </a:path>
            </a:pathLst>
          </a:custGeom>
          <a:ln w="144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034411" y="4050459"/>
            <a:ext cx="557530" cy="222496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350" i="1" spc="-130" dirty="0">
                <a:latin typeface="Times New Roman"/>
                <a:cs typeface="Times New Roman"/>
              </a:rPr>
              <a:t>O</a:t>
            </a:r>
            <a:r>
              <a:rPr sz="1350" i="1" spc="-55" dirty="0">
                <a:latin typeface="Times New Roman"/>
                <a:cs typeface="Times New Roman"/>
              </a:rPr>
              <a:t>ve</a:t>
            </a:r>
            <a:r>
              <a:rPr sz="1350" i="1" spc="-145" dirty="0">
                <a:latin typeface="Times New Roman"/>
                <a:cs typeface="Times New Roman"/>
              </a:rPr>
              <a:t>r</a:t>
            </a:r>
            <a:r>
              <a:rPr sz="1350" i="1" spc="-90" dirty="0">
                <a:latin typeface="Times New Roman"/>
                <a:cs typeface="Times New Roman"/>
              </a:rPr>
              <a:t>c</a:t>
            </a:r>
            <a:r>
              <a:rPr sz="1350" i="1" spc="-165" dirty="0">
                <a:latin typeface="Times New Roman"/>
                <a:cs typeface="Times New Roman"/>
              </a:rPr>
              <a:t>a</a:t>
            </a:r>
            <a:r>
              <a:rPr sz="1350" i="1" spc="-75" dirty="0">
                <a:latin typeface="Times New Roman"/>
                <a:cs typeface="Times New Roman"/>
              </a:rPr>
              <a:t>s</a:t>
            </a:r>
            <a:r>
              <a:rPr sz="1350" i="1" spc="-15" dirty="0">
                <a:latin typeface="Times New Roman"/>
                <a:cs typeface="Times New Roman"/>
              </a:rPr>
              <a:t>t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625954" y="3836340"/>
            <a:ext cx="455295" cy="3956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</a:pPr>
            <a:r>
              <a:rPr sz="2400" i="1" spc="-100" dirty="0">
                <a:latin typeface="Times New Roman"/>
                <a:cs typeface="Times New Roman"/>
              </a:rPr>
              <a:t>E</a:t>
            </a:r>
            <a:r>
              <a:rPr sz="2300" spc="-40" dirty="0">
                <a:latin typeface="Times New Roman"/>
                <a:cs typeface="Times New Roman"/>
              </a:rPr>
              <a:t>(</a:t>
            </a:r>
            <a:r>
              <a:rPr sz="2400" i="1" spc="80" dirty="0">
                <a:latin typeface="Times New Roman"/>
                <a:cs typeface="Times New Roman"/>
              </a:rPr>
              <a:t>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591432" y="3861309"/>
            <a:ext cx="2010410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z="3450" spc="-89" baseline="1207" dirty="0">
                <a:latin typeface="Times New Roman"/>
                <a:cs typeface="Times New Roman"/>
              </a:rPr>
              <a:t>)</a:t>
            </a:r>
            <a:r>
              <a:rPr sz="3450" baseline="1207" dirty="0">
                <a:latin typeface="Symbol"/>
                <a:cs typeface="Symbol"/>
              </a:rPr>
              <a:t></a:t>
            </a:r>
            <a:r>
              <a:rPr sz="3450" spc="-315" baseline="1207" dirty="0">
                <a:latin typeface="Times New Roman"/>
                <a:cs typeface="Times New Roman"/>
              </a:rPr>
              <a:t> </a:t>
            </a:r>
            <a:r>
              <a:rPr sz="3450" spc="225" baseline="1207" dirty="0">
                <a:latin typeface="Symbol"/>
                <a:cs typeface="Symbol"/>
              </a:rPr>
              <a:t></a:t>
            </a:r>
            <a:r>
              <a:rPr sz="3450" baseline="31400" dirty="0">
                <a:latin typeface="Times New Roman"/>
                <a:cs typeface="Times New Roman"/>
              </a:rPr>
              <a:t>4</a:t>
            </a:r>
            <a:r>
              <a:rPr sz="3450" spc="419" baseline="31400" dirty="0">
                <a:latin typeface="Times New Roman"/>
                <a:cs typeface="Times New Roman"/>
              </a:rPr>
              <a:t> </a:t>
            </a:r>
            <a:r>
              <a:rPr sz="2300" spc="-114" dirty="0">
                <a:latin typeface="Times New Roman"/>
                <a:cs typeface="Times New Roman"/>
              </a:rPr>
              <a:t>l</a:t>
            </a:r>
            <a:r>
              <a:rPr sz="2300" spc="-110" dirty="0">
                <a:latin typeface="Times New Roman"/>
                <a:cs typeface="Times New Roman"/>
              </a:rPr>
              <a:t>o</a:t>
            </a:r>
            <a:r>
              <a:rPr sz="2300" dirty="0">
                <a:latin typeface="Times New Roman"/>
                <a:cs typeface="Times New Roman"/>
              </a:rPr>
              <a:t>g</a:t>
            </a:r>
            <a:r>
              <a:rPr sz="2300" spc="235" dirty="0">
                <a:latin typeface="Times New Roman"/>
                <a:cs typeface="Times New Roman"/>
              </a:rPr>
              <a:t> </a:t>
            </a:r>
            <a:r>
              <a:rPr sz="2300" spc="145" dirty="0">
                <a:latin typeface="Times New Roman"/>
                <a:cs typeface="Times New Roman"/>
              </a:rPr>
              <a:t>(</a:t>
            </a:r>
            <a:r>
              <a:rPr sz="3450" spc="44" baseline="37439" dirty="0">
                <a:latin typeface="Times New Roman"/>
                <a:cs typeface="Times New Roman"/>
              </a:rPr>
              <a:t>4</a:t>
            </a:r>
            <a:r>
              <a:rPr sz="2300" dirty="0">
                <a:latin typeface="Times New Roman"/>
                <a:cs typeface="Times New Roman"/>
              </a:rPr>
              <a:t>)</a:t>
            </a:r>
            <a:r>
              <a:rPr sz="2300" spc="-315" dirty="0">
                <a:latin typeface="Times New Roman"/>
                <a:cs typeface="Times New Roman"/>
              </a:rPr>
              <a:t> </a:t>
            </a:r>
            <a:r>
              <a:rPr sz="2300" dirty="0">
                <a:latin typeface="Symbol"/>
                <a:cs typeface="Symbol"/>
              </a:rPr>
              <a:t></a:t>
            </a:r>
            <a:r>
              <a:rPr sz="2300" spc="-204" dirty="0">
                <a:latin typeface="Times New Roman"/>
                <a:cs typeface="Times New Roman"/>
              </a:rPr>
              <a:t> </a:t>
            </a:r>
            <a:r>
              <a:rPr sz="3450" baseline="37439" dirty="0">
                <a:latin typeface="Times New Roman"/>
                <a:cs typeface="Times New Roman"/>
              </a:rPr>
              <a:t>0</a:t>
            </a:r>
            <a:endParaRPr sz="3450" baseline="37439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695189" y="4091432"/>
            <a:ext cx="107950" cy="21223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300" spc="-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04717" y="3861309"/>
            <a:ext cx="2630805" cy="605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92555">
              <a:lnSpc>
                <a:spcPts val="2280"/>
              </a:lnSpc>
              <a:spcBef>
                <a:spcPts val="100"/>
              </a:spcBef>
            </a:pPr>
            <a:r>
              <a:rPr sz="2300" spc="-114" dirty="0">
                <a:latin typeface="Times New Roman"/>
                <a:cs typeface="Times New Roman"/>
              </a:rPr>
              <a:t>l</a:t>
            </a:r>
            <a:r>
              <a:rPr sz="2300" spc="-110" dirty="0">
                <a:latin typeface="Times New Roman"/>
                <a:cs typeface="Times New Roman"/>
              </a:rPr>
              <a:t>o</a:t>
            </a:r>
            <a:r>
              <a:rPr sz="2300" dirty="0">
                <a:latin typeface="Times New Roman"/>
                <a:cs typeface="Times New Roman"/>
              </a:rPr>
              <a:t>g</a:t>
            </a:r>
            <a:r>
              <a:rPr sz="2300" spc="250" dirty="0">
                <a:latin typeface="Times New Roman"/>
                <a:cs typeface="Times New Roman"/>
              </a:rPr>
              <a:t> </a:t>
            </a:r>
            <a:r>
              <a:rPr sz="2300" spc="120" dirty="0">
                <a:latin typeface="Times New Roman"/>
                <a:cs typeface="Times New Roman"/>
              </a:rPr>
              <a:t>(</a:t>
            </a:r>
            <a:r>
              <a:rPr sz="3450" spc="67" baseline="37439" dirty="0">
                <a:latin typeface="Times New Roman"/>
                <a:cs typeface="Times New Roman"/>
              </a:rPr>
              <a:t>0</a:t>
            </a:r>
            <a:r>
              <a:rPr sz="2300" dirty="0">
                <a:latin typeface="Times New Roman"/>
                <a:cs typeface="Times New Roman"/>
              </a:rPr>
              <a:t>)</a:t>
            </a:r>
            <a:r>
              <a:rPr sz="2300" spc="-265" dirty="0">
                <a:latin typeface="Times New Roman"/>
                <a:cs typeface="Times New Roman"/>
              </a:rPr>
              <a:t> </a:t>
            </a:r>
            <a:r>
              <a:rPr sz="2300" spc="100" dirty="0">
                <a:latin typeface="Symbol"/>
                <a:cs typeface="Symbol"/>
              </a:rPr>
              <a:t></a:t>
            </a:r>
            <a:r>
              <a:rPr sz="2300" dirty="0">
                <a:latin typeface="Times New Roman"/>
                <a:cs typeface="Times New Roman"/>
              </a:rPr>
              <a:t>0</a:t>
            </a:r>
            <a:endParaRPr sz="2300">
              <a:latin typeface="Times New Roman"/>
              <a:cs typeface="Times New Roman"/>
            </a:endParaRPr>
          </a:p>
          <a:p>
            <a:pPr marL="38100">
              <a:lnSpc>
                <a:spcPts val="2280"/>
              </a:lnSpc>
              <a:tabLst>
                <a:tab pos="721995" algn="l"/>
                <a:tab pos="1214755" algn="l"/>
                <a:tab pos="1740535" algn="l"/>
                <a:tab pos="1960245" algn="l"/>
              </a:tabLst>
            </a:pPr>
            <a:r>
              <a:rPr sz="2300" dirty="0">
                <a:latin typeface="Times New Roman"/>
                <a:cs typeface="Times New Roman"/>
              </a:rPr>
              <a:t>4	4	4	</a:t>
            </a:r>
            <a:r>
              <a:rPr sz="1950" spc="-7" baseline="42735" dirty="0">
                <a:latin typeface="Times New Roman"/>
                <a:cs typeface="Times New Roman"/>
              </a:rPr>
              <a:t>2	</a:t>
            </a:r>
            <a:r>
              <a:rPr sz="2300" dirty="0">
                <a:latin typeface="Times New Roman"/>
                <a:cs typeface="Times New Roman"/>
              </a:rPr>
              <a:t>4</a:t>
            </a:r>
            <a:endParaRPr sz="2300">
              <a:latin typeface="Times New Roman"/>
              <a:cs typeface="Times New Roman"/>
            </a:endParaRPr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8597900" y="4619562"/>
          <a:ext cx="1676400" cy="18288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3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Outlook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63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4" name="object 14"/>
          <p:cNvSpPr/>
          <p:nvPr/>
        </p:nvSpPr>
        <p:spPr>
          <a:xfrm>
            <a:off x="5453507" y="3249929"/>
            <a:ext cx="156210" cy="0"/>
          </a:xfrm>
          <a:custGeom>
            <a:avLst/>
            <a:gdLst/>
            <a:ahLst/>
            <a:cxnLst/>
            <a:rect l="l" t="t" r="r" b="b"/>
            <a:pathLst>
              <a:path w="156210">
                <a:moveTo>
                  <a:pt x="0" y="0"/>
                </a:moveTo>
                <a:lnTo>
                  <a:pt x="155955" y="0"/>
                </a:lnTo>
              </a:path>
            </a:pathLst>
          </a:custGeom>
          <a:ln w="144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253226" y="3249929"/>
            <a:ext cx="156210" cy="0"/>
          </a:xfrm>
          <a:custGeom>
            <a:avLst/>
            <a:gdLst/>
            <a:ahLst/>
            <a:cxnLst/>
            <a:rect l="l" t="t" r="r" b="b"/>
            <a:pathLst>
              <a:path w="156210">
                <a:moveTo>
                  <a:pt x="0" y="0"/>
                </a:moveTo>
                <a:lnTo>
                  <a:pt x="155956" y="0"/>
                </a:lnTo>
              </a:path>
            </a:pathLst>
          </a:custGeom>
          <a:ln w="144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6251829" y="2823464"/>
            <a:ext cx="172085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300" dirty="0">
                <a:latin typeface="Times New Roman"/>
                <a:cs typeface="Times New Roman"/>
              </a:rPr>
              <a:t>3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83178" y="3208389"/>
            <a:ext cx="419100" cy="222496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350" i="1" spc="-35" dirty="0">
                <a:latin typeface="Times New Roman"/>
                <a:cs typeface="Times New Roman"/>
              </a:rPr>
              <a:t>sun</a:t>
            </a:r>
            <a:r>
              <a:rPr sz="1350" i="1" spc="-30" dirty="0">
                <a:latin typeface="Times New Roman"/>
                <a:cs typeface="Times New Roman"/>
              </a:rPr>
              <a:t>n</a:t>
            </a:r>
            <a:r>
              <a:rPr sz="1350" i="1" spc="45" dirty="0">
                <a:latin typeface="Times New Roman"/>
                <a:cs typeface="Times New Roman"/>
              </a:rPr>
              <a:t>y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897501" y="2823464"/>
            <a:ext cx="764540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spcBef>
                <a:spcPts val="105"/>
              </a:spcBef>
              <a:tabLst>
                <a:tab pos="346075" algn="l"/>
              </a:tabLst>
            </a:pPr>
            <a:r>
              <a:rPr sz="23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2</a:t>
            </a:r>
            <a:r>
              <a:rPr sz="2300" dirty="0">
                <a:latin typeface="Times New Roman"/>
                <a:cs typeface="Times New Roman"/>
              </a:rPr>
              <a:t>	</a:t>
            </a:r>
            <a:r>
              <a:rPr sz="3450" baseline="-37439" dirty="0">
                <a:latin typeface="Symbol"/>
                <a:cs typeface="Symbol"/>
              </a:rPr>
              <a:t></a:t>
            </a:r>
            <a:r>
              <a:rPr sz="3450" spc="-157" baseline="-37439" dirty="0">
                <a:latin typeface="Times New Roman"/>
                <a:cs typeface="Times New Roman"/>
              </a:rPr>
              <a:t> </a:t>
            </a:r>
            <a:r>
              <a:rPr sz="2300" dirty="0">
                <a:latin typeface="Times New Roman"/>
                <a:cs typeface="Times New Roman"/>
              </a:rPr>
              <a:t>3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178301" y="3247390"/>
            <a:ext cx="172085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300" dirty="0">
                <a:latin typeface="Times New Roman"/>
                <a:cs typeface="Times New Roman"/>
              </a:rPr>
              <a:t>5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592121" y="3002965"/>
            <a:ext cx="2644775" cy="4692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50800">
              <a:lnSpc>
                <a:spcPts val="1490"/>
              </a:lnSpc>
              <a:spcBef>
                <a:spcPts val="125"/>
              </a:spcBef>
              <a:tabLst>
                <a:tab pos="927100" algn="l"/>
                <a:tab pos="1751964" algn="l"/>
                <a:tab pos="2508250" algn="l"/>
              </a:tabLst>
            </a:pPr>
            <a:r>
              <a:rPr sz="3600" i="1" spc="67" baseline="1157" dirty="0">
                <a:latin typeface="Times New Roman"/>
                <a:cs typeface="Times New Roman"/>
              </a:rPr>
              <a:t>E</a:t>
            </a:r>
            <a:r>
              <a:rPr sz="3450" spc="67" baseline="1207" dirty="0">
                <a:latin typeface="Times New Roman"/>
                <a:cs typeface="Times New Roman"/>
              </a:rPr>
              <a:t>(</a:t>
            </a:r>
            <a:r>
              <a:rPr sz="3600" i="1" spc="67" baseline="1157" dirty="0">
                <a:latin typeface="Times New Roman"/>
                <a:cs typeface="Times New Roman"/>
              </a:rPr>
              <a:t>S	</a:t>
            </a:r>
            <a:r>
              <a:rPr sz="3450" baseline="1207" dirty="0">
                <a:latin typeface="Times New Roman"/>
                <a:cs typeface="Times New Roman"/>
              </a:rPr>
              <a:t>)</a:t>
            </a:r>
            <a:r>
              <a:rPr sz="3450" baseline="1207" dirty="0">
                <a:latin typeface="Symbol"/>
                <a:cs typeface="Symbol"/>
              </a:rPr>
              <a:t></a:t>
            </a:r>
            <a:r>
              <a:rPr sz="3450" spc="-7" baseline="1207" dirty="0">
                <a:latin typeface="Times New Roman"/>
                <a:cs typeface="Times New Roman"/>
              </a:rPr>
              <a:t> </a:t>
            </a:r>
            <a:r>
              <a:rPr sz="3450" baseline="1207" dirty="0">
                <a:latin typeface="Symbol"/>
                <a:cs typeface="Symbol"/>
              </a:rPr>
              <a:t></a:t>
            </a:r>
            <a:r>
              <a:rPr sz="3450" spc="-547" baseline="1207" dirty="0">
                <a:latin typeface="Times New Roman"/>
                <a:cs typeface="Times New Roman"/>
              </a:rPr>
              <a:t> </a:t>
            </a:r>
            <a:r>
              <a:rPr sz="3450" spc="-937" baseline="31400" dirty="0">
                <a:latin typeface="Times New Roman"/>
                <a:cs typeface="Times New Roman"/>
              </a:rPr>
              <a:t>2</a:t>
            </a:r>
            <a:r>
              <a:rPr sz="3450" u="heavy" spc="-937" baseline="37439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sz="2300" spc="-15" dirty="0">
                <a:latin typeface="Times New Roman"/>
                <a:cs typeface="Times New Roman"/>
              </a:rPr>
              <a:t>og</a:t>
            </a:r>
            <a:r>
              <a:rPr sz="2300" spc="385" dirty="0">
                <a:latin typeface="Times New Roman"/>
                <a:cs typeface="Times New Roman"/>
              </a:rPr>
              <a:t> </a:t>
            </a:r>
            <a:r>
              <a:rPr sz="2300" dirty="0">
                <a:latin typeface="Times New Roman"/>
                <a:cs typeface="Times New Roman"/>
              </a:rPr>
              <a:t>(	)</a:t>
            </a:r>
            <a:endParaRPr sz="2300">
              <a:latin typeface="Times New Roman"/>
              <a:cs typeface="Times New Roman"/>
            </a:endParaRPr>
          </a:p>
          <a:p>
            <a:pPr marL="1726564">
              <a:lnSpc>
                <a:spcPts val="890"/>
              </a:lnSpc>
            </a:pPr>
            <a:r>
              <a:rPr sz="2300" dirty="0">
                <a:latin typeface="Times New Roman"/>
                <a:cs typeface="Times New Roman"/>
              </a:rPr>
              <a:t>l</a:t>
            </a:r>
            <a:endParaRPr sz="2300">
              <a:latin typeface="Times New Roman"/>
              <a:cs typeface="Times New Roman"/>
            </a:endParaRPr>
          </a:p>
          <a:p>
            <a:pPr marR="448945" algn="r">
              <a:lnSpc>
                <a:spcPts val="1080"/>
              </a:lnSpc>
            </a:pPr>
            <a:r>
              <a:rPr sz="1300" spc="-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920488" y="3247390"/>
            <a:ext cx="701040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  <a:tabLst>
                <a:tab pos="541020" algn="l"/>
              </a:tabLst>
            </a:pPr>
            <a:r>
              <a:rPr sz="2300" dirty="0">
                <a:latin typeface="Times New Roman"/>
                <a:cs typeface="Times New Roman"/>
              </a:rPr>
              <a:t>5	5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641595" y="3018789"/>
            <a:ext cx="177355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2280"/>
              </a:lnSpc>
              <a:spcBef>
                <a:spcPts val="105"/>
              </a:spcBef>
              <a:tabLst>
                <a:tab pos="779145" algn="l"/>
              </a:tabLst>
            </a:pPr>
            <a:r>
              <a:rPr sz="2300" spc="-30" dirty="0">
                <a:latin typeface="Times New Roman"/>
                <a:cs typeface="Times New Roman"/>
              </a:rPr>
              <a:t>l</a:t>
            </a:r>
            <a:r>
              <a:rPr sz="2300" spc="-25" dirty="0">
                <a:latin typeface="Times New Roman"/>
                <a:cs typeface="Times New Roman"/>
              </a:rPr>
              <a:t>o</a:t>
            </a:r>
            <a:r>
              <a:rPr sz="2300" dirty="0">
                <a:latin typeface="Times New Roman"/>
                <a:cs typeface="Times New Roman"/>
              </a:rPr>
              <a:t>g </a:t>
            </a:r>
            <a:r>
              <a:rPr sz="2300" spc="-195" dirty="0">
                <a:latin typeface="Times New Roman"/>
                <a:cs typeface="Times New Roman"/>
              </a:rPr>
              <a:t> </a:t>
            </a:r>
            <a:r>
              <a:rPr sz="2300" dirty="0">
                <a:latin typeface="Times New Roman"/>
                <a:cs typeface="Times New Roman"/>
              </a:rPr>
              <a:t>(	)</a:t>
            </a:r>
            <a:r>
              <a:rPr sz="2300" spc="-155" dirty="0">
                <a:latin typeface="Times New Roman"/>
                <a:cs typeface="Times New Roman"/>
              </a:rPr>
              <a:t> </a:t>
            </a:r>
            <a:r>
              <a:rPr sz="2300" dirty="0">
                <a:latin typeface="Symbol"/>
                <a:cs typeface="Symbol"/>
              </a:rPr>
              <a:t></a:t>
            </a:r>
            <a:r>
              <a:rPr sz="2300" spc="-365" dirty="0">
                <a:latin typeface="Times New Roman"/>
                <a:cs typeface="Times New Roman"/>
              </a:rPr>
              <a:t> </a:t>
            </a:r>
            <a:r>
              <a:rPr sz="2300" spc="-25" dirty="0">
                <a:latin typeface="Times New Roman"/>
                <a:cs typeface="Times New Roman"/>
              </a:rPr>
              <a:t>0.971</a:t>
            </a:r>
            <a:endParaRPr sz="2300">
              <a:latin typeface="Times New Roman"/>
              <a:cs typeface="Times New Roman"/>
            </a:endParaRPr>
          </a:p>
          <a:p>
            <a:pPr marL="390525">
              <a:lnSpc>
                <a:spcPts val="1080"/>
              </a:lnSpc>
            </a:pPr>
            <a:r>
              <a:rPr sz="1300" spc="-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248147" y="3247390"/>
            <a:ext cx="172085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300" dirty="0">
                <a:latin typeface="Times New Roman"/>
                <a:cs typeface="Times New Roman"/>
              </a:rPr>
              <a:t>5</a:t>
            </a:r>
            <a:endParaRPr sz="2300">
              <a:latin typeface="Times New Roman"/>
              <a:cs typeface="Times New Roman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8521700" y="2790761"/>
          <a:ext cx="1828800" cy="1524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Outlook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R="24193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27495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27495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27495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27495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6" name="object 26"/>
          <p:cNvGraphicFramePr>
            <a:graphicFrameLocks noGrp="1"/>
          </p:cNvGraphicFramePr>
          <p:nvPr/>
        </p:nvGraphicFramePr>
        <p:xfrm>
          <a:off x="8521700" y="809561"/>
          <a:ext cx="1676400" cy="1828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3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Outlook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R="24193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30289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30289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30289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27495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27495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8" name="object 28"/>
          <p:cNvSpPr/>
          <p:nvPr/>
        </p:nvSpPr>
        <p:spPr>
          <a:xfrm>
            <a:off x="3944620" y="4925948"/>
            <a:ext cx="138430" cy="0"/>
          </a:xfrm>
          <a:custGeom>
            <a:avLst/>
            <a:gdLst/>
            <a:ahLst/>
            <a:cxnLst/>
            <a:rect l="l" t="t" r="r" b="b"/>
            <a:pathLst>
              <a:path w="138430">
                <a:moveTo>
                  <a:pt x="0" y="0"/>
                </a:moveTo>
                <a:lnTo>
                  <a:pt x="138430" y="0"/>
                </a:lnTo>
              </a:path>
            </a:pathLst>
          </a:custGeom>
          <a:ln w="130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654804" y="4925948"/>
            <a:ext cx="138430" cy="0"/>
          </a:xfrm>
          <a:custGeom>
            <a:avLst/>
            <a:gdLst/>
            <a:ahLst/>
            <a:cxnLst/>
            <a:rect l="l" t="t" r="r" b="b"/>
            <a:pathLst>
              <a:path w="138429">
                <a:moveTo>
                  <a:pt x="0" y="0"/>
                </a:moveTo>
                <a:lnTo>
                  <a:pt x="138303" y="0"/>
                </a:lnTo>
              </a:path>
            </a:pathLst>
          </a:custGeom>
          <a:ln w="130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118353" y="4925948"/>
            <a:ext cx="151130" cy="0"/>
          </a:xfrm>
          <a:custGeom>
            <a:avLst/>
            <a:gdLst/>
            <a:ahLst/>
            <a:cxnLst/>
            <a:rect l="l" t="t" r="r" b="b"/>
            <a:pathLst>
              <a:path w="151129">
                <a:moveTo>
                  <a:pt x="0" y="0"/>
                </a:moveTo>
                <a:lnTo>
                  <a:pt x="150622" y="0"/>
                </a:lnTo>
              </a:path>
            </a:pathLst>
          </a:custGeom>
          <a:ln w="130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840221" y="4925948"/>
            <a:ext cx="151130" cy="0"/>
          </a:xfrm>
          <a:custGeom>
            <a:avLst/>
            <a:gdLst/>
            <a:ahLst/>
            <a:cxnLst/>
            <a:rect l="l" t="t" r="r" b="b"/>
            <a:pathLst>
              <a:path w="151129">
                <a:moveTo>
                  <a:pt x="0" y="0"/>
                </a:moveTo>
                <a:lnTo>
                  <a:pt x="150622" y="0"/>
                </a:lnTo>
              </a:path>
            </a:pathLst>
          </a:custGeom>
          <a:ln w="130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3939667" y="4911979"/>
            <a:ext cx="15875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100" dirty="0">
                <a:latin typeface="Times New Roman"/>
                <a:cs typeface="Times New Roman"/>
              </a:rPr>
              <a:t>5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649851" y="4911979"/>
            <a:ext cx="135001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481965" algn="l"/>
                <a:tab pos="1203325" algn="l"/>
              </a:tabLst>
            </a:pPr>
            <a:r>
              <a:rPr sz="2100" dirty="0">
                <a:latin typeface="Times New Roman"/>
                <a:cs typeface="Times New Roman"/>
              </a:rPr>
              <a:t>5	5	5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674620" y="4625013"/>
            <a:ext cx="4270375" cy="3632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spcBef>
                <a:spcPts val="110"/>
              </a:spcBef>
              <a:tabLst>
                <a:tab pos="749935" algn="l"/>
              </a:tabLst>
            </a:pPr>
            <a:r>
              <a:rPr sz="2200" i="1" spc="-40" dirty="0">
                <a:latin typeface="Times New Roman"/>
                <a:cs typeface="Times New Roman"/>
              </a:rPr>
              <a:t>E</a:t>
            </a:r>
            <a:r>
              <a:rPr sz="2100" spc="20" dirty="0">
                <a:latin typeface="Times New Roman"/>
                <a:cs typeface="Times New Roman"/>
              </a:rPr>
              <a:t>(</a:t>
            </a:r>
            <a:r>
              <a:rPr sz="2200" i="1" spc="65" dirty="0">
                <a:latin typeface="Times New Roman"/>
                <a:cs typeface="Times New Roman"/>
              </a:rPr>
              <a:t>S</a:t>
            </a:r>
            <a:r>
              <a:rPr sz="2200" i="1" dirty="0">
                <a:latin typeface="Times New Roman"/>
                <a:cs typeface="Times New Roman"/>
              </a:rPr>
              <a:t>	</a:t>
            </a:r>
            <a:r>
              <a:rPr sz="2100" spc="-30" dirty="0">
                <a:latin typeface="Times New Roman"/>
                <a:cs typeface="Times New Roman"/>
              </a:rPr>
              <a:t>)</a:t>
            </a:r>
            <a:r>
              <a:rPr sz="2100" dirty="0">
                <a:latin typeface="Symbol"/>
                <a:cs typeface="Symbol"/>
              </a:rPr>
              <a:t></a:t>
            </a:r>
            <a:r>
              <a:rPr sz="2100" spc="-11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Symbol"/>
                <a:cs typeface="Symbol"/>
              </a:rPr>
              <a:t></a:t>
            </a:r>
            <a:r>
              <a:rPr sz="2100" spc="-204" dirty="0">
                <a:latin typeface="Times New Roman"/>
                <a:cs typeface="Times New Roman"/>
              </a:rPr>
              <a:t> </a:t>
            </a:r>
            <a:r>
              <a:rPr sz="3150" baseline="27777" dirty="0">
                <a:latin typeface="Times New Roman"/>
                <a:cs typeface="Times New Roman"/>
              </a:rPr>
              <a:t>3</a:t>
            </a:r>
            <a:r>
              <a:rPr sz="3150" spc="-382" baseline="27777" dirty="0">
                <a:latin typeface="Times New Roman"/>
                <a:cs typeface="Times New Roman"/>
              </a:rPr>
              <a:t> </a:t>
            </a:r>
            <a:r>
              <a:rPr sz="2100" spc="-45" dirty="0">
                <a:latin typeface="Times New Roman"/>
                <a:cs typeface="Times New Roman"/>
              </a:rPr>
              <a:t>lo</a:t>
            </a:r>
            <a:r>
              <a:rPr sz="2100" dirty="0">
                <a:latin typeface="Times New Roman"/>
                <a:cs typeface="Times New Roman"/>
              </a:rPr>
              <a:t>g </a:t>
            </a:r>
            <a:r>
              <a:rPr sz="2100" spc="-229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(</a:t>
            </a:r>
            <a:r>
              <a:rPr sz="2100" spc="70" dirty="0">
                <a:latin typeface="Times New Roman"/>
                <a:cs typeface="Times New Roman"/>
              </a:rPr>
              <a:t> </a:t>
            </a:r>
            <a:r>
              <a:rPr sz="3150" spc="75" baseline="21164" dirty="0">
                <a:latin typeface="Times New Roman"/>
                <a:cs typeface="Times New Roman"/>
              </a:rPr>
              <a:t>3</a:t>
            </a:r>
            <a:r>
              <a:rPr sz="2100" dirty="0">
                <a:latin typeface="Times New Roman"/>
                <a:cs typeface="Times New Roman"/>
              </a:rPr>
              <a:t>)</a:t>
            </a:r>
            <a:r>
              <a:rPr sz="2100" spc="-229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Symbol"/>
                <a:cs typeface="Symbol"/>
              </a:rPr>
              <a:t></a:t>
            </a:r>
            <a:r>
              <a:rPr sz="2100" spc="-80" dirty="0">
                <a:latin typeface="Times New Roman"/>
                <a:cs typeface="Times New Roman"/>
              </a:rPr>
              <a:t> </a:t>
            </a:r>
            <a:r>
              <a:rPr sz="3150" baseline="21164" dirty="0">
                <a:latin typeface="Times New Roman"/>
                <a:cs typeface="Times New Roman"/>
              </a:rPr>
              <a:t>2</a:t>
            </a:r>
            <a:r>
              <a:rPr sz="3150" spc="-315" baseline="21164" dirty="0">
                <a:latin typeface="Times New Roman"/>
                <a:cs typeface="Times New Roman"/>
              </a:rPr>
              <a:t> </a:t>
            </a:r>
            <a:r>
              <a:rPr sz="2100" spc="-45" dirty="0">
                <a:latin typeface="Times New Roman"/>
                <a:cs typeface="Times New Roman"/>
              </a:rPr>
              <a:t>lo</a:t>
            </a:r>
            <a:r>
              <a:rPr sz="2100" dirty="0">
                <a:latin typeface="Times New Roman"/>
                <a:cs typeface="Times New Roman"/>
              </a:rPr>
              <a:t>g </a:t>
            </a:r>
            <a:r>
              <a:rPr sz="2100" spc="-229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(</a:t>
            </a:r>
            <a:r>
              <a:rPr sz="2100" spc="-325" dirty="0">
                <a:latin typeface="Times New Roman"/>
                <a:cs typeface="Times New Roman"/>
              </a:rPr>
              <a:t> </a:t>
            </a:r>
            <a:r>
              <a:rPr sz="3150" spc="127" baseline="21164" dirty="0">
                <a:latin typeface="Times New Roman"/>
                <a:cs typeface="Times New Roman"/>
              </a:rPr>
              <a:t>2</a:t>
            </a:r>
            <a:r>
              <a:rPr sz="2100" dirty="0">
                <a:latin typeface="Times New Roman"/>
                <a:cs typeface="Times New Roman"/>
              </a:rPr>
              <a:t>)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Symbol"/>
                <a:cs typeface="Symbol"/>
              </a:rPr>
              <a:t></a:t>
            </a:r>
            <a:r>
              <a:rPr sz="2100" spc="-290" dirty="0">
                <a:latin typeface="Times New Roman"/>
                <a:cs typeface="Times New Roman"/>
              </a:rPr>
              <a:t> </a:t>
            </a:r>
            <a:r>
              <a:rPr sz="2100" spc="-45" dirty="0">
                <a:latin typeface="Times New Roman"/>
                <a:cs typeface="Times New Roman"/>
              </a:rPr>
              <a:t>0.97</a:t>
            </a:r>
            <a:r>
              <a:rPr sz="2100" dirty="0">
                <a:latin typeface="Times New Roman"/>
                <a:cs typeface="Times New Roman"/>
              </a:rPr>
              <a:t>1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105658" y="4893323"/>
            <a:ext cx="2627630" cy="207108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  <a:tabLst>
                <a:tab pos="1351915" algn="l"/>
                <a:tab pos="2538095" algn="l"/>
              </a:tabLst>
            </a:pPr>
            <a:r>
              <a:rPr sz="1250" i="1" spc="10" dirty="0">
                <a:latin typeface="Times New Roman"/>
                <a:cs typeface="Times New Roman"/>
              </a:rPr>
              <a:t>R</a:t>
            </a:r>
            <a:r>
              <a:rPr sz="1250" i="1" spc="-125" dirty="0">
                <a:latin typeface="Times New Roman"/>
                <a:cs typeface="Times New Roman"/>
              </a:rPr>
              <a:t>a</a:t>
            </a:r>
            <a:r>
              <a:rPr sz="1250" i="1" spc="-40" dirty="0">
                <a:latin typeface="Times New Roman"/>
                <a:cs typeface="Times New Roman"/>
              </a:rPr>
              <a:t>i</a:t>
            </a:r>
            <a:r>
              <a:rPr sz="1250" i="1" spc="-25" dirty="0">
                <a:latin typeface="Times New Roman"/>
                <a:cs typeface="Times New Roman"/>
              </a:rPr>
              <a:t>n</a:t>
            </a:r>
            <a:r>
              <a:rPr sz="1250" i="1" dirty="0">
                <a:latin typeface="Times New Roman"/>
                <a:cs typeface="Times New Roman"/>
              </a:rPr>
              <a:t>	</a:t>
            </a:r>
            <a:r>
              <a:rPr sz="1200" dirty="0">
                <a:latin typeface="Times New Roman"/>
                <a:cs typeface="Times New Roman"/>
              </a:rPr>
              <a:t>2	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3903345" y="5992685"/>
            <a:ext cx="222250" cy="0"/>
          </a:xfrm>
          <a:custGeom>
            <a:avLst/>
            <a:gdLst/>
            <a:ahLst/>
            <a:cxnLst/>
            <a:rect l="l" t="t" r="r" b="b"/>
            <a:pathLst>
              <a:path w="222250">
                <a:moveTo>
                  <a:pt x="0" y="0"/>
                </a:moveTo>
                <a:lnTo>
                  <a:pt x="222250" y="0"/>
                </a:lnTo>
              </a:path>
            </a:pathLst>
          </a:custGeom>
          <a:ln w="12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161788" y="5992685"/>
            <a:ext cx="222250" cy="0"/>
          </a:xfrm>
          <a:custGeom>
            <a:avLst/>
            <a:gdLst/>
            <a:ahLst/>
            <a:cxnLst/>
            <a:rect l="l" t="t" r="r" b="b"/>
            <a:pathLst>
              <a:path w="222250">
                <a:moveTo>
                  <a:pt x="0" y="0"/>
                </a:moveTo>
                <a:lnTo>
                  <a:pt x="222250" y="0"/>
                </a:lnTo>
              </a:path>
            </a:pathLst>
          </a:custGeom>
          <a:ln w="12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565646" y="5992685"/>
            <a:ext cx="222250" cy="0"/>
          </a:xfrm>
          <a:custGeom>
            <a:avLst/>
            <a:gdLst/>
            <a:ahLst/>
            <a:cxnLst/>
            <a:rect l="l" t="t" r="r" b="b"/>
            <a:pathLst>
              <a:path w="222250">
                <a:moveTo>
                  <a:pt x="0" y="0"/>
                </a:moveTo>
                <a:lnTo>
                  <a:pt x="222250" y="0"/>
                </a:lnTo>
              </a:path>
            </a:pathLst>
          </a:custGeom>
          <a:ln w="12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2364943" y="5643375"/>
            <a:ext cx="2242820" cy="3632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spcBef>
                <a:spcPts val="110"/>
              </a:spcBef>
            </a:pPr>
            <a:r>
              <a:rPr sz="2200" i="1" spc="-160" dirty="0">
                <a:latin typeface="Times New Roman"/>
                <a:cs typeface="Times New Roman"/>
              </a:rPr>
              <a:t>E</a:t>
            </a:r>
            <a:r>
              <a:rPr sz="2100" spc="-100" dirty="0">
                <a:latin typeface="Times New Roman"/>
                <a:cs typeface="Times New Roman"/>
              </a:rPr>
              <a:t>(</a:t>
            </a:r>
            <a:r>
              <a:rPr sz="2200" i="1" spc="-35" dirty="0">
                <a:latin typeface="Times New Roman"/>
                <a:cs typeface="Times New Roman"/>
              </a:rPr>
              <a:t>S</a:t>
            </a:r>
            <a:r>
              <a:rPr sz="2100" spc="-95" dirty="0">
                <a:latin typeface="Times New Roman"/>
                <a:cs typeface="Times New Roman"/>
              </a:rPr>
              <a:t>,</a:t>
            </a:r>
            <a:r>
              <a:rPr sz="2200" i="1" spc="-180" dirty="0">
                <a:latin typeface="Times New Roman"/>
                <a:cs typeface="Times New Roman"/>
              </a:rPr>
              <a:t>O</a:t>
            </a:r>
            <a:r>
              <a:rPr sz="2200" i="1" spc="-140" dirty="0">
                <a:latin typeface="Times New Roman"/>
                <a:cs typeface="Times New Roman"/>
              </a:rPr>
              <a:t>utloo</a:t>
            </a:r>
            <a:r>
              <a:rPr sz="2200" i="1" spc="-15" dirty="0">
                <a:latin typeface="Times New Roman"/>
                <a:cs typeface="Times New Roman"/>
              </a:rPr>
              <a:t>k</a:t>
            </a:r>
            <a:r>
              <a:rPr sz="2100" dirty="0">
                <a:latin typeface="Times New Roman"/>
                <a:cs typeface="Times New Roman"/>
              </a:rPr>
              <a:t>)</a:t>
            </a:r>
            <a:r>
              <a:rPr sz="2100" spc="-13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Symbol"/>
                <a:cs typeface="Symbol"/>
              </a:rPr>
              <a:t></a:t>
            </a:r>
            <a:r>
              <a:rPr sz="2100" spc="130" dirty="0">
                <a:latin typeface="Times New Roman"/>
                <a:cs typeface="Times New Roman"/>
              </a:rPr>
              <a:t> </a:t>
            </a:r>
            <a:r>
              <a:rPr sz="3150" baseline="27777" dirty="0">
                <a:latin typeface="Times New Roman"/>
                <a:cs typeface="Times New Roman"/>
              </a:rPr>
              <a:t>5</a:t>
            </a:r>
            <a:r>
              <a:rPr sz="3150" spc="135" baseline="27777" dirty="0">
                <a:latin typeface="Times New Roman"/>
                <a:cs typeface="Times New Roman"/>
              </a:rPr>
              <a:t> </a:t>
            </a:r>
            <a:r>
              <a:rPr sz="2200" i="1" spc="-160" dirty="0">
                <a:latin typeface="Times New Roman"/>
                <a:cs typeface="Times New Roman"/>
              </a:rPr>
              <a:t>E</a:t>
            </a:r>
            <a:r>
              <a:rPr sz="2100" spc="-100" dirty="0">
                <a:latin typeface="Times New Roman"/>
                <a:cs typeface="Times New Roman"/>
              </a:rPr>
              <a:t>(</a:t>
            </a:r>
            <a:r>
              <a:rPr sz="2200" i="1" spc="65" dirty="0">
                <a:latin typeface="Times New Roman"/>
                <a:cs typeface="Times New Roman"/>
              </a:rPr>
              <a:t>S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455534" y="5657799"/>
            <a:ext cx="79121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100" spc="-100" dirty="0">
                <a:latin typeface="Times New Roman"/>
                <a:cs typeface="Times New Roman"/>
              </a:rPr>
              <a:t>)</a:t>
            </a:r>
            <a:r>
              <a:rPr sz="2100" spc="105" dirty="0">
                <a:latin typeface="Symbol"/>
                <a:cs typeface="Symbol"/>
              </a:rPr>
              <a:t></a:t>
            </a:r>
            <a:r>
              <a:rPr sz="2100" spc="-140" dirty="0">
                <a:latin typeface="Times New Roman"/>
                <a:cs typeface="Times New Roman"/>
              </a:rPr>
              <a:t>0</a:t>
            </a:r>
            <a:r>
              <a:rPr sz="2100" spc="-145" dirty="0">
                <a:latin typeface="Times New Roman"/>
                <a:cs typeface="Times New Roman"/>
              </a:rPr>
              <a:t>.</a:t>
            </a:r>
            <a:r>
              <a:rPr sz="2100" spc="-140" dirty="0">
                <a:latin typeface="Times New Roman"/>
                <a:cs typeface="Times New Roman"/>
              </a:rPr>
              <a:t>69</a:t>
            </a:r>
            <a:r>
              <a:rPr sz="2100" dirty="0">
                <a:latin typeface="Times New Roman"/>
                <a:cs typeface="Times New Roman"/>
              </a:rPr>
              <a:t>4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879595" y="5962599"/>
            <a:ext cx="26035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100" spc="-150" dirty="0">
                <a:latin typeface="Times New Roman"/>
                <a:cs typeface="Times New Roman"/>
              </a:rPr>
              <a:t>14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516627" y="5954357"/>
            <a:ext cx="373380" cy="207108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</a:pPr>
            <a:r>
              <a:rPr sz="1250" i="1" spc="-40" dirty="0">
                <a:latin typeface="Times New Roman"/>
                <a:cs typeface="Times New Roman"/>
              </a:rPr>
              <a:t>S</a:t>
            </a:r>
            <a:r>
              <a:rPr sz="1250" i="1" spc="-110" dirty="0">
                <a:latin typeface="Times New Roman"/>
                <a:cs typeface="Times New Roman"/>
              </a:rPr>
              <a:t>unn</a:t>
            </a:r>
            <a:r>
              <a:rPr sz="1250" i="1" spc="45" dirty="0">
                <a:latin typeface="Times New Roman"/>
                <a:cs typeface="Times New Roman"/>
              </a:rPr>
              <a:t>y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841747" y="5643376"/>
            <a:ext cx="946150" cy="664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ts val="2570"/>
              </a:lnSpc>
              <a:spcBef>
                <a:spcPts val="110"/>
              </a:spcBef>
            </a:pPr>
            <a:r>
              <a:rPr sz="2100" spc="-50" dirty="0">
                <a:latin typeface="Times New Roman"/>
                <a:cs typeface="Times New Roman"/>
              </a:rPr>
              <a:t>)</a:t>
            </a:r>
            <a:r>
              <a:rPr sz="2100" spc="-50" dirty="0">
                <a:latin typeface="Symbol"/>
                <a:cs typeface="Symbol"/>
              </a:rPr>
              <a:t></a:t>
            </a:r>
            <a:r>
              <a:rPr sz="2100" spc="-70" dirty="0">
                <a:latin typeface="Times New Roman"/>
                <a:cs typeface="Times New Roman"/>
              </a:rPr>
              <a:t> </a:t>
            </a:r>
            <a:r>
              <a:rPr sz="3150" baseline="27777" dirty="0">
                <a:latin typeface="Times New Roman"/>
                <a:cs typeface="Times New Roman"/>
              </a:rPr>
              <a:t>4</a:t>
            </a:r>
            <a:r>
              <a:rPr sz="3150" spc="44" baseline="27777" dirty="0">
                <a:latin typeface="Times New Roman"/>
                <a:cs typeface="Times New Roman"/>
              </a:rPr>
              <a:t> </a:t>
            </a:r>
            <a:r>
              <a:rPr sz="2200" i="1" spc="-65" dirty="0">
                <a:latin typeface="Times New Roman"/>
                <a:cs typeface="Times New Roman"/>
              </a:rPr>
              <a:t>E</a:t>
            </a:r>
            <a:r>
              <a:rPr sz="2100" spc="-65" dirty="0">
                <a:latin typeface="Times New Roman"/>
                <a:cs typeface="Times New Roman"/>
              </a:rPr>
              <a:t>(</a:t>
            </a:r>
            <a:r>
              <a:rPr sz="2200" i="1" spc="-65" dirty="0">
                <a:latin typeface="Times New Roman"/>
                <a:cs typeface="Times New Roman"/>
              </a:rPr>
              <a:t>S</a:t>
            </a:r>
            <a:endParaRPr sz="2200">
              <a:latin typeface="Times New Roman"/>
              <a:cs typeface="Times New Roman"/>
            </a:endParaRPr>
          </a:p>
          <a:p>
            <a:pPr marL="309245">
              <a:lnSpc>
                <a:spcPts val="2450"/>
              </a:lnSpc>
            </a:pPr>
            <a:r>
              <a:rPr sz="2100" spc="-150" dirty="0">
                <a:latin typeface="Times New Roman"/>
                <a:cs typeface="Times New Roman"/>
              </a:rPr>
              <a:t>14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769609" y="5954357"/>
            <a:ext cx="490220" cy="207108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</a:pPr>
            <a:r>
              <a:rPr sz="1250" i="1" spc="-130" dirty="0">
                <a:latin typeface="Times New Roman"/>
                <a:cs typeface="Times New Roman"/>
              </a:rPr>
              <a:t>O</a:t>
            </a:r>
            <a:r>
              <a:rPr sz="1250" i="1" spc="-40" dirty="0">
                <a:latin typeface="Times New Roman"/>
                <a:cs typeface="Times New Roman"/>
              </a:rPr>
              <a:t>v</a:t>
            </a:r>
            <a:r>
              <a:rPr sz="1250" i="1" spc="-114" dirty="0">
                <a:latin typeface="Times New Roman"/>
                <a:cs typeface="Times New Roman"/>
              </a:rPr>
              <a:t>e</a:t>
            </a:r>
            <a:r>
              <a:rPr sz="1250" i="1" spc="-180" dirty="0">
                <a:latin typeface="Times New Roman"/>
                <a:cs typeface="Times New Roman"/>
              </a:rPr>
              <a:t>r</a:t>
            </a:r>
            <a:r>
              <a:rPr sz="1250" i="1" spc="-114" dirty="0">
                <a:latin typeface="Times New Roman"/>
                <a:cs typeface="Times New Roman"/>
              </a:rPr>
              <a:t>c</a:t>
            </a:r>
            <a:r>
              <a:rPr sz="1250" i="1" spc="-185" dirty="0">
                <a:latin typeface="Times New Roman"/>
                <a:cs typeface="Times New Roman"/>
              </a:rPr>
              <a:t>a</a:t>
            </a:r>
            <a:r>
              <a:rPr sz="1250" i="1" spc="-105" dirty="0">
                <a:latin typeface="Times New Roman"/>
                <a:cs typeface="Times New Roman"/>
              </a:rPr>
              <a:t>s</a:t>
            </a:r>
            <a:r>
              <a:rPr sz="1250" i="1" spc="-15" dirty="0">
                <a:latin typeface="Times New Roman"/>
                <a:cs typeface="Times New Roman"/>
              </a:rPr>
              <a:t>t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6245605" y="5643376"/>
            <a:ext cx="944244" cy="664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ts val="2570"/>
              </a:lnSpc>
              <a:spcBef>
                <a:spcPts val="110"/>
              </a:spcBef>
            </a:pPr>
            <a:r>
              <a:rPr sz="2100" spc="-100" dirty="0">
                <a:latin typeface="Times New Roman"/>
                <a:cs typeface="Times New Roman"/>
              </a:rPr>
              <a:t>)</a:t>
            </a:r>
            <a:r>
              <a:rPr sz="2100" dirty="0">
                <a:latin typeface="Symbol"/>
                <a:cs typeface="Symbol"/>
              </a:rPr>
              <a:t></a:t>
            </a:r>
            <a:r>
              <a:rPr sz="2100" spc="-60" dirty="0">
                <a:latin typeface="Times New Roman"/>
                <a:cs typeface="Times New Roman"/>
              </a:rPr>
              <a:t> </a:t>
            </a:r>
            <a:r>
              <a:rPr sz="3150" baseline="27777" dirty="0">
                <a:latin typeface="Times New Roman"/>
                <a:cs typeface="Times New Roman"/>
              </a:rPr>
              <a:t>5</a:t>
            </a:r>
            <a:r>
              <a:rPr sz="3150" spc="120" baseline="27777" dirty="0">
                <a:latin typeface="Times New Roman"/>
                <a:cs typeface="Times New Roman"/>
              </a:rPr>
              <a:t> </a:t>
            </a:r>
            <a:r>
              <a:rPr sz="2200" i="1" spc="-160" dirty="0">
                <a:latin typeface="Times New Roman"/>
                <a:cs typeface="Times New Roman"/>
              </a:rPr>
              <a:t>E</a:t>
            </a:r>
            <a:r>
              <a:rPr sz="2100" spc="-100" dirty="0">
                <a:latin typeface="Times New Roman"/>
                <a:cs typeface="Times New Roman"/>
              </a:rPr>
              <a:t>(</a:t>
            </a:r>
            <a:r>
              <a:rPr sz="2200" i="1" spc="65" dirty="0">
                <a:latin typeface="Times New Roman"/>
                <a:cs typeface="Times New Roman"/>
              </a:rPr>
              <a:t>S</a:t>
            </a:r>
            <a:endParaRPr sz="2200">
              <a:latin typeface="Times New Roman"/>
              <a:cs typeface="Times New Roman"/>
            </a:endParaRPr>
          </a:p>
          <a:p>
            <a:pPr marL="309245">
              <a:lnSpc>
                <a:spcPts val="2450"/>
              </a:lnSpc>
            </a:pPr>
            <a:r>
              <a:rPr sz="2100" spc="-150" dirty="0">
                <a:latin typeface="Times New Roman"/>
                <a:cs typeface="Times New Roman"/>
              </a:rPr>
              <a:t>14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7182739" y="5954357"/>
            <a:ext cx="281940" cy="207108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</a:pPr>
            <a:r>
              <a:rPr sz="1250" i="1" spc="-50" dirty="0">
                <a:latin typeface="Times New Roman"/>
                <a:cs typeface="Times New Roman"/>
              </a:rPr>
              <a:t>R</a:t>
            </a:r>
            <a:r>
              <a:rPr sz="1250" i="1" spc="-185" dirty="0">
                <a:latin typeface="Times New Roman"/>
                <a:cs typeface="Times New Roman"/>
              </a:rPr>
              <a:t>a</a:t>
            </a:r>
            <a:r>
              <a:rPr sz="1250" i="1" spc="-100" dirty="0">
                <a:latin typeface="Times New Roman"/>
                <a:cs typeface="Times New Roman"/>
              </a:rPr>
              <a:t>i</a:t>
            </a:r>
            <a:r>
              <a:rPr sz="1250" i="1" spc="-25" dirty="0">
                <a:latin typeface="Times New Roman"/>
                <a:cs typeface="Times New Roman"/>
              </a:rPr>
              <a:t>n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48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Algorithm</a:t>
            </a:r>
            <a:endParaRPr sz="3200" dirty="0"/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736560" y="1257120"/>
              <a:ext cx="9550800" cy="492192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27200" y="1247760"/>
                <a:ext cx="9569520" cy="4940640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Audio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63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22"/>
    </mc:Choice>
    <mc:Fallback xmlns="">
      <p:transition spd="slow" advTm="546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10512" y="1281085"/>
            <a:ext cx="7681595" cy="5450851"/>
          </a:xfrm>
          <a:prstGeom prst="rect">
            <a:avLst/>
          </a:prstGeom>
        </p:spPr>
        <p:txBody>
          <a:bodyPr vert="horz" wrap="square" lIns="0" tIns="114935" rIns="0" bIns="0" rtlCol="0">
            <a:spAutoFit/>
          </a:bodyPr>
          <a:lstStyle/>
          <a:p>
            <a:pPr marL="121920" indent="-108585">
              <a:spcBef>
                <a:spcPts val="905"/>
              </a:spcBef>
              <a:buSzPct val="91666"/>
              <a:buFont typeface="Arial MT"/>
              <a:buChar char="•"/>
              <a:tabLst>
                <a:tab pos="122555" algn="l"/>
              </a:tabLst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infor</a:t>
            </a:r>
            <a:r>
              <a:rPr sz="2400" spc="-25" dirty="0">
                <a:latin typeface="Times New Roman"/>
                <a:cs typeface="Times New Roman"/>
              </a:rPr>
              <a:t>m</a:t>
            </a:r>
            <a:r>
              <a:rPr sz="2400" dirty="0">
                <a:latin typeface="Times New Roman"/>
                <a:cs typeface="Times New Roman"/>
              </a:rPr>
              <a:t>at</a:t>
            </a:r>
            <a:r>
              <a:rPr sz="2400" spc="5" dirty="0">
                <a:latin typeface="Times New Roman"/>
                <a:cs typeface="Times New Roman"/>
              </a:rPr>
              <a:t>i</a:t>
            </a:r>
            <a:r>
              <a:rPr sz="2400" dirty="0">
                <a:latin typeface="Times New Roman"/>
                <a:cs typeface="Times New Roman"/>
              </a:rPr>
              <a:t>on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gain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 the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at</a:t>
            </a:r>
            <a:r>
              <a:rPr sz="2400" spc="5" dirty="0">
                <a:latin typeface="Times New Roman"/>
                <a:cs typeface="Times New Roman"/>
              </a:rPr>
              <a:t>t</a:t>
            </a:r>
            <a:r>
              <a:rPr sz="2400" dirty="0">
                <a:latin typeface="Times New Roman"/>
                <a:cs typeface="Times New Roman"/>
              </a:rPr>
              <a:t>ribu</a:t>
            </a:r>
            <a:r>
              <a:rPr sz="2400" spc="-10" dirty="0">
                <a:latin typeface="Times New Roman"/>
                <a:cs typeface="Times New Roman"/>
              </a:rPr>
              <a:t>t</a:t>
            </a:r>
            <a:r>
              <a:rPr sz="2400" dirty="0">
                <a:latin typeface="Times New Roman"/>
                <a:cs typeface="Times New Roman"/>
              </a:rPr>
              <a:t>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“Outlook”</a:t>
            </a:r>
            <a:r>
              <a:rPr sz="2400" spc="-1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</a:t>
            </a:r>
            <a:r>
              <a:rPr sz="2400" spc="-15" dirty="0">
                <a:latin typeface="Times New Roman"/>
                <a:cs typeface="Times New Roman"/>
              </a:rPr>
              <a:t>s</a:t>
            </a:r>
            <a:r>
              <a:rPr sz="2400" dirty="0">
                <a:latin typeface="Times New Roman"/>
                <a:cs typeface="Times New Roman"/>
              </a:rPr>
              <a:t>:</a:t>
            </a:r>
            <a:endParaRPr sz="2400">
              <a:latin typeface="Times New Roman"/>
              <a:cs typeface="Times New Roman"/>
            </a:endParaRPr>
          </a:p>
          <a:p>
            <a:pPr marL="32384">
              <a:spcBef>
                <a:spcPts val="805"/>
              </a:spcBef>
            </a:pPr>
            <a:r>
              <a:rPr sz="2400" spc="-15" dirty="0">
                <a:latin typeface="Times New Roman"/>
                <a:cs typeface="Times New Roman"/>
              </a:rPr>
              <a:t>Gain(S,Outlook)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=E(S)</a:t>
            </a:r>
            <a:r>
              <a:rPr sz="2400" spc="-60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-E(S,Outlook)</a:t>
            </a:r>
            <a:r>
              <a:rPr sz="2400" spc="-70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=0.94-0.694</a:t>
            </a:r>
            <a:r>
              <a:rPr sz="2400" spc="-75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=0.246</a:t>
            </a:r>
            <a:endParaRPr sz="2400">
              <a:latin typeface="Times New Roman"/>
              <a:cs typeface="Times New Roman"/>
            </a:endParaRPr>
          </a:p>
          <a:p>
            <a:pPr>
              <a:spcBef>
                <a:spcPts val="45"/>
              </a:spcBef>
            </a:pPr>
            <a:endParaRPr sz="3000">
              <a:latin typeface="Times New Roman"/>
              <a:cs typeface="Times New Roman"/>
            </a:endParaRPr>
          </a:p>
          <a:p>
            <a:pPr marL="13970" marR="5080">
              <a:buSzPct val="91666"/>
              <a:buFont typeface="Arial MT"/>
              <a:buChar char="•"/>
              <a:tabLst>
                <a:tab pos="122555" algn="l"/>
              </a:tabLst>
            </a:pPr>
            <a:r>
              <a:rPr sz="2400" spc="-5" dirty="0">
                <a:latin typeface="Times New Roman"/>
                <a:cs typeface="Times New Roman"/>
              </a:rPr>
              <a:t>Use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5" dirty="0">
                <a:latin typeface="Times New Roman"/>
                <a:cs typeface="Times New Roman"/>
              </a:rPr>
              <a:t> same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method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we</a:t>
            </a:r>
            <a:r>
              <a:rPr sz="2400" dirty="0">
                <a:latin typeface="Times New Roman"/>
                <a:cs typeface="Times New Roman"/>
              </a:rPr>
              <a:t> can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compute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information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gain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attributes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“Humidity”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30" dirty="0">
                <a:latin typeface="Times New Roman"/>
                <a:cs typeface="Times New Roman"/>
              </a:rPr>
              <a:t>“Temperature”</a:t>
            </a:r>
            <a:r>
              <a:rPr sz="2400" spc="-7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70" dirty="0">
                <a:latin typeface="Times New Roman"/>
                <a:cs typeface="Times New Roman"/>
              </a:rPr>
              <a:t> </a:t>
            </a:r>
            <a:r>
              <a:rPr sz="2400" spc="-45" dirty="0">
                <a:latin typeface="Times New Roman"/>
                <a:cs typeface="Times New Roman"/>
              </a:rPr>
              <a:t>“Wind”</a:t>
            </a:r>
            <a:endParaRPr sz="2400">
              <a:latin typeface="Times New Roman"/>
              <a:cs typeface="Times New Roman"/>
            </a:endParaRPr>
          </a:p>
          <a:p>
            <a:pPr marL="139065" marR="3738879">
              <a:lnSpc>
                <a:spcPts val="5400"/>
              </a:lnSpc>
              <a:spcBef>
                <a:spcPts val="265"/>
              </a:spcBef>
              <a:tabLst>
                <a:tab pos="2886710" algn="l"/>
                <a:tab pos="3248025" algn="l"/>
              </a:tabLst>
            </a:pPr>
            <a:r>
              <a:rPr sz="2400" spc="-5" dirty="0">
                <a:latin typeface="Times New Roman"/>
                <a:cs typeface="Times New Roman"/>
              </a:rPr>
              <a:t>Gain(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 </a:t>
            </a:r>
            <a:r>
              <a:rPr sz="2400" dirty="0">
                <a:latin typeface="Times New Roman"/>
                <a:cs typeface="Times New Roman"/>
              </a:rPr>
              <a:t>,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Humidity)=	</a:t>
            </a:r>
            <a:r>
              <a:rPr sz="2400" dirty="0">
                <a:latin typeface="Times New Roman"/>
                <a:cs typeface="Times New Roman"/>
              </a:rPr>
              <a:t>0.151 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Gain(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,</a:t>
            </a:r>
            <a:r>
              <a:rPr sz="2400" spc="-175" dirty="0">
                <a:latin typeface="Times New Roman"/>
                <a:cs typeface="Times New Roman"/>
              </a:rPr>
              <a:t>T</a:t>
            </a:r>
            <a:r>
              <a:rPr sz="2400" dirty="0">
                <a:latin typeface="Times New Roman"/>
                <a:cs typeface="Times New Roman"/>
              </a:rPr>
              <a:t>e</a:t>
            </a:r>
            <a:r>
              <a:rPr sz="2400" spc="-20" dirty="0">
                <a:latin typeface="Times New Roman"/>
                <a:cs typeface="Times New Roman"/>
              </a:rPr>
              <a:t>m</a:t>
            </a:r>
            <a:r>
              <a:rPr sz="2400" dirty="0">
                <a:latin typeface="Times New Roman"/>
                <a:cs typeface="Times New Roman"/>
              </a:rPr>
              <a:t>per</a:t>
            </a:r>
            <a:r>
              <a:rPr sz="2400" spc="-10" dirty="0">
                <a:latin typeface="Times New Roman"/>
                <a:cs typeface="Times New Roman"/>
              </a:rPr>
              <a:t>a</a:t>
            </a:r>
            <a:r>
              <a:rPr sz="2400" dirty="0">
                <a:latin typeface="Times New Roman"/>
                <a:cs typeface="Times New Roman"/>
              </a:rPr>
              <a:t>t</a:t>
            </a:r>
            <a:r>
              <a:rPr sz="2400" spc="-10" dirty="0">
                <a:latin typeface="Times New Roman"/>
                <a:cs typeface="Times New Roman"/>
              </a:rPr>
              <a:t>u</a:t>
            </a:r>
            <a:r>
              <a:rPr sz="2400" dirty="0">
                <a:latin typeface="Times New Roman"/>
                <a:cs typeface="Times New Roman"/>
              </a:rPr>
              <a:t>r</a:t>
            </a:r>
            <a:r>
              <a:rPr sz="2400" spc="-20" dirty="0">
                <a:latin typeface="Times New Roman"/>
                <a:cs typeface="Times New Roman"/>
              </a:rPr>
              <a:t>e</a:t>
            </a:r>
            <a:r>
              <a:rPr sz="2400" dirty="0">
                <a:latin typeface="Times New Roman"/>
                <a:cs typeface="Times New Roman"/>
              </a:rPr>
              <a:t>)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=	0.029  Gain(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spc="-25" dirty="0">
                <a:latin typeface="Times New Roman"/>
                <a:cs typeface="Times New Roman"/>
              </a:rPr>
              <a:t>,Wind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)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=0.048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850">
              <a:latin typeface="Times New Roman"/>
              <a:cs typeface="Times New Roman"/>
            </a:endParaRPr>
          </a:p>
          <a:p>
            <a:pPr marL="12700" marR="763905" indent="1270">
              <a:buSzPct val="91666"/>
              <a:buFont typeface="Arial MT"/>
              <a:buChar char="•"/>
              <a:tabLst>
                <a:tab pos="122555" algn="l"/>
              </a:tabLst>
            </a:pPr>
            <a:r>
              <a:rPr sz="2400" spc="-5" dirty="0">
                <a:latin typeface="Times New Roman"/>
                <a:cs typeface="Times New Roman"/>
              </a:rPr>
              <a:t>Base on </a:t>
            </a:r>
            <a:r>
              <a:rPr sz="2400" dirty="0">
                <a:latin typeface="Times New Roman"/>
                <a:cs typeface="Times New Roman"/>
              </a:rPr>
              <a:t>the </a:t>
            </a:r>
            <a:r>
              <a:rPr sz="2400" spc="-5" dirty="0">
                <a:latin typeface="Times New Roman"/>
                <a:cs typeface="Times New Roman"/>
              </a:rPr>
              <a:t>computation above, we choose the </a:t>
            </a:r>
            <a:r>
              <a:rPr sz="2400" dirty="0">
                <a:latin typeface="Times New Roman"/>
                <a:cs typeface="Times New Roman"/>
              </a:rPr>
              <a:t>attribute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“Outlook”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as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root</a:t>
            </a:r>
            <a:r>
              <a:rPr sz="2400" spc="-5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node.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Algorithm</a:t>
            </a:r>
            <a:endParaRPr sz="3200" dirty="0"/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2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542960" y="2006640"/>
              <a:ext cx="8236440" cy="322596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533600" y="1997280"/>
                <a:ext cx="8255160" cy="3244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8887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85"/>
    </mc:Choice>
    <mc:Fallback xmlns="">
      <p:transition spd="slow" advTm="222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038600" y="3886200"/>
            <a:ext cx="1600200" cy="990600"/>
          </a:xfrm>
          <a:custGeom>
            <a:avLst/>
            <a:gdLst/>
            <a:ahLst/>
            <a:cxnLst/>
            <a:rect l="l" t="t" r="r" b="b"/>
            <a:pathLst>
              <a:path w="1600200" h="990600">
                <a:moveTo>
                  <a:pt x="1600200" y="0"/>
                </a:moveTo>
                <a:lnTo>
                  <a:pt x="0" y="990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781800" y="3886200"/>
            <a:ext cx="1447800" cy="990600"/>
          </a:xfrm>
          <a:custGeom>
            <a:avLst/>
            <a:gdLst/>
            <a:ahLst/>
            <a:cxnLst/>
            <a:rect l="l" t="t" r="r" b="b"/>
            <a:pathLst>
              <a:path w="1447800" h="990600">
                <a:moveTo>
                  <a:pt x="0" y="0"/>
                </a:moveTo>
                <a:lnTo>
                  <a:pt x="1447800" y="990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971800" y="4876864"/>
            <a:ext cx="2133600" cy="480059"/>
          </a:xfrm>
          <a:prstGeom prst="rect">
            <a:avLst/>
          </a:prstGeom>
          <a:solidFill>
            <a:srgbClr val="FF99CC"/>
          </a:solidFill>
          <a:ln w="9144">
            <a:solidFill>
              <a:srgbClr val="000000"/>
            </a:solidFill>
          </a:ln>
        </p:spPr>
        <p:txBody>
          <a:bodyPr vert="horz" wrap="square" lIns="0" tIns="195580" rIns="0" bIns="0" rtlCol="0">
            <a:spAutoFit/>
          </a:bodyPr>
          <a:lstStyle/>
          <a:p>
            <a:pPr marR="53340" algn="ctr">
              <a:spcBef>
                <a:spcPts val="1540"/>
              </a:spcBef>
            </a:pPr>
            <a:r>
              <a:rPr b="1" spc="-459" dirty="0">
                <a:latin typeface="Arial"/>
                <a:cs typeface="Arial"/>
              </a:rPr>
              <a:t>?</a:t>
            </a:r>
            <a:endParaRPr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391400" y="4876851"/>
            <a:ext cx="1828800" cy="441325"/>
          </a:xfrm>
          <a:prstGeom prst="rect">
            <a:avLst/>
          </a:prstGeom>
          <a:solidFill>
            <a:srgbClr val="FF99CC"/>
          </a:solidFill>
          <a:ln w="9144">
            <a:solidFill>
              <a:srgbClr val="000000"/>
            </a:solidFill>
          </a:ln>
        </p:spPr>
        <p:txBody>
          <a:bodyPr vert="horz" wrap="square" lIns="0" tIns="157480" rIns="0" bIns="0" rtlCol="0">
            <a:spAutoFit/>
          </a:bodyPr>
          <a:lstStyle/>
          <a:p>
            <a:pPr marR="51435" algn="ctr">
              <a:spcBef>
                <a:spcPts val="1240"/>
              </a:spcBef>
            </a:pPr>
            <a:r>
              <a:rPr b="1" spc="-459" dirty="0">
                <a:latin typeface="Arial"/>
                <a:cs typeface="Arial"/>
              </a:rPr>
              <a:t>?</a:t>
            </a:r>
            <a:endParaRPr>
              <a:latin typeface="Arial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329429" y="4948429"/>
            <a:ext cx="1685925" cy="771525"/>
            <a:chOff x="3805428" y="4948428"/>
            <a:chExt cx="1685925" cy="771525"/>
          </a:xfrm>
        </p:grpSpPr>
        <p:sp>
          <p:nvSpPr>
            <p:cNvPr id="8" name="object 8"/>
            <p:cNvSpPr/>
            <p:nvPr/>
          </p:nvSpPr>
          <p:spPr>
            <a:xfrm>
              <a:off x="3810000" y="4953000"/>
              <a:ext cx="1676400" cy="762000"/>
            </a:xfrm>
            <a:custGeom>
              <a:avLst/>
              <a:gdLst/>
              <a:ahLst/>
              <a:cxnLst/>
              <a:rect l="l" t="t" r="r" b="b"/>
              <a:pathLst>
                <a:path w="1676400" h="762000">
                  <a:moveTo>
                    <a:pt x="838200" y="0"/>
                  </a:moveTo>
                  <a:lnTo>
                    <a:pt x="772667" y="1143"/>
                  </a:lnTo>
                  <a:lnTo>
                    <a:pt x="708533" y="4572"/>
                  </a:lnTo>
                  <a:lnTo>
                    <a:pt x="646049" y="10032"/>
                  </a:lnTo>
                  <a:lnTo>
                    <a:pt x="585215" y="17652"/>
                  </a:lnTo>
                  <a:lnTo>
                    <a:pt x="526288" y="27305"/>
                  </a:lnTo>
                  <a:lnTo>
                    <a:pt x="469646" y="38735"/>
                  </a:lnTo>
                  <a:lnTo>
                    <a:pt x="415163" y="52069"/>
                  </a:lnTo>
                  <a:lnTo>
                    <a:pt x="363220" y="67056"/>
                  </a:lnTo>
                  <a:lnTo>
                    <a:pt x="313944" y="83693"/>
                  </a:lnTo>
                  <a:lnTo>
                    <a:pt x="267588" y="101854"/>
                  </a:lnTo>
                  <a:lnTo>
                    <a:pt x="224282" y="121666"/>
                  </a:lnTo>
                  <a:lnTo>
                    <a:pt x="184150" y="142748"/>
                  </a:lnTo>
                  <a:lnTo>
                    <a:pt x="147447" y="165100"/>
                  </a:lnTo>
                  <a:lnTo>
                    <a:pt x="114426" y="188722"/>
                  </a:lnTo>
                  <a:lnTo>
                    <a:pt x="85216" y="213487"/>
                  </a:lnTo>
                  <a:lnTo>
                    <a:pt x="38862" y="265938"/>
                  </a:lnTo>
                  <a:lnTo>
                    <a:pt x="9905" y="322072"/>
                  </a:lnTo>
                  <a:lnTo>
                    <a:pt x="0" y="381000"/>
                  </a:lnTo>
                  <a:lnTo>
                    <a:pt x="2539" y="410718"/>
                  </a:lnTo>
                  <a:lnTo>
                    <a:pt x="22098" y="468375"/>
                  </a:lnTo>
                  <a:lnTo>
                    <a:pt x="59944" y="522731"/>
                  </a:lnTo>
                  <a:lnTo>
                    <a:pt x="114426" y="573278"/>
                  </a:lnTo>
                  <a:lnTo>
                    <a:pt x="147447" y="596900"/>
                  </a:lnTo>
                  <a:lnTo>
                    <a:pt x="184150" y="619252"/>
                  </a:lnTo>
                  <a:lnTo>
                    <a:pt x="224282" y="640384"/>
                  </a:lnTo>
                  <a:lnTo>
                    <a:pt x="267588" y="660082"/>
                  </a:lnTo>
                  <a:lnTo>
                    <a:pt x="313944" y="678307"/>
                  </a:lnTo>
                  <a:lnTo>
                    <a:pt x="363220" y="694969"/>
                  </a:lnTo>
                  <a:lnTo>
                    <a:pt x="415163" y="709980"/>
                  </a:lnTo>
                  <a:lnTo>
                    <a:pt x="469646" y="723277"/>
                  </a:lnTo>
                  <a:lnTo>
                    <a:pt x="526288" y="734758"/>
                  </a:lnTo>
                  <a:lnTo>
                    <a:pt x="585215" y="744334"/>
                  </a:lnTo>
                  <a:lnTo>
                    <a:pt x="646049" y="751941"/>
                  </a:lnTo>
                  <a:lnTo>
                    <a:pt x="708533" y="757466"/>
                  </a:lnTo>
                  <a:lnTo>
                    <a:pt x="772667" y="760857"/>
                  </a:lnTo>
                  <a:lnTo>
                    <a:pt x="838200" y="762000"/>
                  </a:lnTo>
                  <a:lnTo>
                    <a:pt x="903732" y="760857"/>
                  </a:lnTo>
                  <a:lnTo>
                    <a:pt x="967866" y="757466"/>
                  </a:lnTo>
                  <a:lnTo>
                    <a:pt x="1030351" y="751941"/>
                  </a:lnTo>
                  <a:lnTo>
                    <a:pt x="1091184" y="744334"/>
                  </a:lnTo>
                  <a:lnTo>
                    <a:pt x="1150112" y="734758"/>
                  </a:lnTo>
                  <a:lnTo>
                    <a:pt x="1206753" y="723277"/>
                  </a:lnTo>
                  <a:lnTo>
                    <a:pt x="1261237" y="709980"/>
                  </a:lnTo>
                  <a:lnTo>
                    <a:pt x="1313179" y="694969"/>
                  </a:lnTo>
                  <a:lnTo>
                    <a:pt x="1362455" y="678307"/>
                  </a:lnTo>
                  <a:lnTo>
                    <a:pt x="1408811" y="660082"/>
                  </a:lnTo>
                  <a:lnTo>
                    <a:pt x="1452117" y="640384"/>
                  </a:lnTo>
                  <a:lnTo>
                    <a:pt x="1492250" y="619252"/>
                  </a:lnTo>
                  <a:lnTo>
                    <a:pt x="1528952" y="596900"/>
                  </a:lnTo>
                  <a:lnTo>
                    <a:pt x="1561973" y="573278"/>
                  </a:lnTo>
                  <a:lnTo>
                    <a:pt x="1591183" y="548513"/>
                  </a:lnTo>
                  <a:lnTo>
                    <a:pt x="1637538" y="496062"/>
                  </a:lnTo>
                  <a:lnTo>
                    <a:pt x="1666494" y="439928"/>
                  </a:lnTo>
                  <a:lnTo>
                    <a:pt x="1676400" y="381000"/>
                  </a:lnTo>
                  <a:lnTo>
                    <a:pt x="1673860" y="351281"/>
                  </a:lnTo>
                  <a:lnTo>
                    <a:pt x="1654302" y="293624"/>
                  </a:lnTo>
                  <a:lnTo>
                    <a:pt x="1616455" y="239268"/>
                  </a:lnTo>
                  <a:lnTo>
                    <a:pt x="1561973" y="188722"/>
                  </a:lnTo>
                  <a:lnTo>
                    <a:pt x="1528952" y="165100"/>
                  </a:lnTo>
                  <a:lnTo>
                    <a:pt x="1492250" y="142748"/>
                  </a:lnTo>
                  <a:lnTo>
                    <a:pt x="1452117" y="121666"/>
                  </a:lnTo>
                  <a:lnTo>
                    <a:pt x="1408811" y="101854"/>
                  </a:lnTo>
                  <a:lnTo>
                    <a:pt x="1362455" y="83693"/>
                  </a:lnTo>
                  <a:lnTo>
                    <a:pt x="1313179" y="67056"/>
                  </a:lnTo>
                  <a:lnTo>
                    <a:pt x="1261237" y="52069"/>
                  </a:lnTo>
                  <a:lnTo>
                    <a:pt x="1206753" y="38735"/>
                  </a:lnTo>
                  <a:lnTo>
                    <a:pt x="1150112" y="27305"/>
                  </a:lnTo>
                  <a:lnTo>
                    <a:pt x="1091184" y="17652"/>
                  </a:lnTo>
                  <a:lnTo>
                    <a:pt x="1030351" y="10032"/>
                  </a:lnTo>
                  <a:lnTo>
                    <a:pt x="967866" y="4572"/>
                  </a:lnTo>
                  <a:lnTo>
                    <a:pt x="903732" y="1143"/>
                  </a:lnTo>
                  <a:lnTo>
                    <a:pt x="838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810000" y="4953000"/>
              <a:ext cx="1676400" cy="762000"/>
            </a:xfrm>
            <a:custGeom>
              <a:avLst/>
              <a:gdLst/>
              <a:ahLst/>
              <a:cxnLst/>
              <a:rect l="l" t="t" r="r" b="b"/>
              <a:pathLst>
                <a:path w="1676400" h="762000">
                  <a:moveTo>
                    <a:pt x="0" y="381000"/>
                  </a:moveTo>
                  <a:lnTo>
                    <a:pt x="9905" y="322072"/>
                  </a:lnTo>
                  <a:lnTo>
                    <a:pt x="38862" y="265938"/>
                  </a:lnTo>
                  <a:lnTo>
                    <a:pt x="85216" y="213487"/>
                  </a:lnTo>
                  <a:lnTo>
                    <a:pt x="114426" y="188722"/>
                  </a:lnTo>
                  <a:lnTo>
                    <a:pt x="147447" y="165100"/>
                  </a:lnTo>
                  <a:lnTo>
                    <a:pt x="184150" y="142748"/>
                  </a:lnTo>
                  <a:lnTo>
                    <a:pt x="224282" y="121666"/>
                  </a:lnTo>
                  <a:lnTo>
                    <a:pt x="267588" y="101854"/>
                  </a:lnTo>
                  <a:lnTo>
                    <a:pt x="313944" y="83693"/>
                  </a:lnTo>
                  <a:lnTo>
                    <a:pt x="363220" y="67056"/>
                  </a:lnTo>
                  <a:lnTo>
                    <a:pt x="415163" y="52069"/>
                  </a:lnTo>
                  <a:lnTo>
                    <a:pt x="469646" y="38735"/>
                  </a:lnTo>
                  <a:lnTo>
                    <a:pt x="526288" y="27305"/>
                  </a:lnTo>
                  <a:lnTo>
                    <a:pt x="585215" y="17652"/>
                  </a:lnTo>
                  <a:lnTo>
                    <a:pt x="646049" y="10032"/>
                  </a:lnTo>
                  <a:lnTo>
                    <a:pt x="708533" y="4572"/>
                  </a:lnTo>
                  <a:lnTo>
                    <a:pt x="772667" y="1143"/>
                  </a:lnTo>
                  <a:lnTo>
                    <a:pt x="838200" y="0"/>
                  </a:lnTo>
                  <a:lnTo>
                    <a:pt x="903732" y="1143"/>
                  </a:lnTo>
                  <a:lnTo>
                    <a:pt x="967866" y="4572"/>
                  </a:lnTo>
                  <a:lnTo>
                    <a:pt x="1030351" y="10032"/>
                  </a:lnTo>
                  <a:lnTo>
                    <a:pt x="1091184" y="17652"/>
                  </a:lnTo>
                  <a:lnTo>
                    <a:pt x="1150112" y="27305"/>
                  </a:lnTo>
                  <a:lnTo>
                    <a:pt x="1206753" y="38735"/>
                  </a:lnTo>
                  <a:lnTo>
                    <a:pt x="1261237" y="52069"/>
                  </a:lnTo>
                  <a:lnTo>
                    <a:pt x="1313179" y="67056"/>
                  </a:lnTo>
                  <a:lnTo>
                    <a:pt x="1362455" y="83693"/>
                  </a:lnTo>
                  <a:lnTo>
                    <a:pt x="1408811" y="101854"/>
                  </a:lnTo>
                  <a:lnTo>
                    <a:pt x="1452117" y="121666"/>
                  </a:lnTo>
                  <a:lnTo>
                    <a:pt x="1492250" y="142748"/>
                  </a:lnTo>
                  <a:lnTo>
                    <a:pt x="1528952" y="165100"/>
                  </a:lnTo>
                  <a:lnTo>
                    <a:pt x="1561973" y="188722"/>
                  </a:lnTo>
                  <a:lnTo>
                    <a:pt x="1591183" y="213487"/>
                  </a:lnTo>
                  <a:lnTo>
                    <a:pt x="1637538" y="265938"/>
                  </a:lnTo>
                  <a:lnTo>
                    <a:pt x="1666494" y="322072"/>
                  </a:lnTo>
                  <a:lnTo>
                    <a:pt x="1676400" y="381000"/>
                  </a:lnTo>
                  <a:lnTo>
                    <a:pt x="1673860" y="410718"/>
                  </a:lnTo>
                  <a:lnTo>
                    <a:pt x="1654302" y="468375"/>
                  </a:lnTo>
                  <a:lnTo>
                    <a:pt x="1616455" y="522731"/>
                  </a:lnTo>
                  <a:lnTo>
                    <a:pt x="1561973" y="573278"/>
                  </a:lnTo>
                  <a:lnTo>
                    <a:pt x="1528952" y="596900"/>
                  </a:lnTo>
                  <a:lnTo>
                    <a:pt x="1492250" y="619252"/>
                  </a:lnTo>
                  <a:lnTo>
                    <a:pt x="1452117" y="640384"/>
                  </a:lnTo>
                  <a:lnTo>
                    <a:pt x="1408811" y="660082"/>
                  </a:lnTo>
                  <a:lnTo>
                    <a:pt x="1362455" y="678307"/>
                  </a:lnTo>
                  <a:lnTo>
                    <a:pt x="1313179" y="694969"/>
                  </a:lnTo>
                  <a:lnTo>
                    <a:pt x="1261237" y="709980"/>
                  </a:lnTo>
                  <a:lnTo>
                    <a:pt x="1206753" y="723277"/>
                  </a:lnTo>
                  <a:lnTo>
                    <a:pt x="1150112" y="734758"/>
                  </a:lnTo>
                  <a:lnTo>
                    <a:pt x="1091184" y="744334"/>
                  </a:lnTo>
                  <a:lnTo>
                    <a:pt x="1030351" y="751941"/>
                  </a:lnTo>
                  <a:lnTo>
                    <a:pt x="967866" y="757466"/>
                  </a:lnTo>
                  <a:lnTo>
                    <a:pt x="903732" y="760857"/>
                  </a:lnTo>
                  <a:lnTo>
                    <a:pt x="838200" y="762000"/>
                  </a:lnTo>
                  <a:lnTo>
                    <a:pt x="772667" y="760857"/>
                  </a:lnTo>
                  <a:lnTo>
                    <a:pt x="708533" y="757466"/>
                  </a:lnTo>
                  <a:lnTo>
                    <a:pt x="646049" y="751941"/>
                  </a:lnTo>
                  <a:lnTo>
                    <a:pt x="585215" y="744334"/>
                  </a:lnTo>
                  <a:lnTo>
                    <a:pt x="526288" y="734758"/>
                  </a:lnTo>
                  <a:lnTo>
                    <a:pt x="469646" y="723277"/>
                  </a:lnTo>
                  <a:lnTo>
                    <a:pt x="415163" y="709980"/>
                  </a:lnTo>
                  <a:lnTo>
                    <a:pt x="363220" y="694969"/>
                  </a:lnTo>
                  <a:lnTo>
                    <a:pt x="313944" y="678307"/>
                  </a:lnTo>
                  <a:lnTo>
                    <a:pt x="267588" y="660082"/>
                  </a:lnTo>
                  <a:lnTo>
                    <a:pt x="224282" y="640384"/>
                  </a:lnTo>
                  <a:lnTo>
                    <a:pt x="184150" y="619252"/>
                  </a:lnTo>
                  <a:lnTo>
                    <a:pt x="147447" y="596900"/>
                  </a:lnTo>
                  <a:lnTo>
                    <a:pt x="114426" y="573278"/>
                  </a:lnTo>
                  <a:lnTo>
                    <a:pt x="85216" y="548513"/>
                  </a:lnTo>
                  <a:lnTo>
                    <a:pt x="38862" y="496062"/>
                  </a:lnTo>
                  <a:lnTo>
                    <a:pt x="9905" y="439928"/>
                  </a:lnTo>
                  <a:lnTo>
                    <a:pt x="0" y="3810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5172266" y="3267265"/>
          <a:ext cx="2121535" cy="1676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54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9600">
                <a:tc gridSpan="2">
                  <a:txBody>
                    <a:bodyPr/>
                    <a:lstStyle/>
                    <a:p>
                      <a:pPr marL="594995">
                        <a:lnSpc>
                          <a:spcPct val="100000"/>
                        </a:lnSpc>
                        <a:spcBef>
                          <a:spcPts val="1230"/>
                        </a:spcBef>
                      </a:pPr>
                      <a:r>
                        <a:rPr sz="1800" b="1" dirty="0">
                          <a:latin typeface="Arial"/>
                          <a:cs typeface="Arial"/>
                        </a:rPr>
                        <a:t>Outlook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5621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CC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53403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b="1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800" b="1" spc="-7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1800" b="1" spc="-2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r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750" dirty="0">
                        <a:latin typeface="Times New Roman"/>
                        <a:cs typeface="Times New Roman"/>
                      </a:endParaRPr>
                    </a:p>
                    <a:p>
                      <a:pPr marL="58419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b="1" spc="-25" dirty="0">
                          <a:latin typeface="Arial"/>
                          <a:cs typeface="Arial"/>
                        </a:rPr>
                        <a:t>cast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object 12"/>
          <p:cNvSpPr txBox="1"/>
          <p:nvPr/>
        </p:nvSpPr>
        <p:spPr>
          <a:xfrm>
            <a:off x="5970524" y="5174438"/>
            <a:ext cx="4006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45" dirty="0">
                <a:latin typeface="Arial"/>
                <a:cs typeface="Arial"/>
              </a:rPr>
              <a:t>y</a:t>
            </a:r>
            <a:r>
              <a:rPr b="1" spc="-10" dirty="0">
                <a:latin typeface="Arial"/>
                <a:cs typeface="Arial"/>
              </a:rPr>
              <a:t>es</a:t>
            </a:r>
            <a:endParaRPr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025645" y="4021582"/>
            <a:ext cx="7264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Sunny</a:t>
            </a:r>
            <a:endParaRPr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608189" y="4173982"/>
            <a:ext cx="5194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latin typeface="Arial"/>
                <a:cs typeface="Arial"/>
              </a:rPr>
              <a:t>R</a:t>
            </a:r>
            <a:r>
              <a:rPr b="1" spc="-25" dirty="0">
                <a:latin typeface="Arial"/>
                <a:cs typeface="Arial"/>
              </a:rPr>
              <a:t>a</a:t>
            </a:r>
            <a:r>
              <a:rPr b="1" dirty="0">
                <a:latin typeface="Arial"/>
                <a:cs typeface="Arial"/>
              </a:rPr>
              <a:t>in</a:t>
            </a:r>
            <a:endParaRPr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88235" y="1307338"/>
            <a:ext cx="34861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0" indent="-108585">
              <a:spcBef>
                <a:spcPts val="100"/>
              </a:spcBef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first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stage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decision</a:t>
            </a:r>
            <a:r>
              <a:rPr sz="2400" spc="-1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tree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7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Algorithm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95955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624"/>
    </mc:Choice>
    <mc:Fallback xmlns="">
      <p:transition spd="slow" advTm="74624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88235" y="1307338"/>
            <a:ext cx="34861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0" indent="-108585">
              <a:spcBef>
                <a:spcPts val="100"/>
              </a:spcBef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first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stage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decision</a:t>
            </a:r>
            <a:r>
              <a:rPr sz="2400" spc="-1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tree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14600" y="3962400"/>
            <a:ext cx="1295400" cy="435376"/>
          </a:xfrm>
          <a:prstGeom prst="rect">
            <a:avLst/>
          </a:prstGeom>
          <a:solidFill>
            <a:srgbClr val="CC99FF"/>
          </a:solidFill>
          <a:ln w="9144">
            <a:solidFill>
              <a:srgbClr val="000000"/>
            </a:solidFill>
          </a:ln>
        </p:spPr>
        <p:txBody>
          <a:bodyPr vert="horz" wrap="square" lIns="0" tIns="156845" rIns="0" bIns="0" rtlCol="0">
            <a:spAutoFit/>
          </a:bodyPr>
          <a:lstStyle/>
          <a:p>
            <a:pPr marL="217804">
              <a:spcBef>
                <a:spcPts val="1235"/>
              </a:spcBef>
            </a:pPr>
            <a:r>
              <a:rPr b="1" dirty="0">
                <a:latin typeface="Arial"/>
                <a:cs typeface="Arial"/>
              </a:rPr>
              <a:t>Outlook</a:t>
            </a:r>
            <a:endParaRPr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810000" y="3276600"/>
            <a:ext cx="1752600" cy="2286000"/>
          </a:xfrm>
          <a:custGeom>
            <a:avLst/>
            <a:gdLst/>
            <a:ahLst/>
            <a:cxnLst/>
            <a:rect l="l" t="t" r="r" b="b"/>
            <a:pathLst>
              <a:path w="1752600" h="2286000">
                <a:moveTo>
                  <a:pt x="0" y="990600"/>
                </a:moveTo>
                <a:lnTo>
                  <a:pt x="1752600" y="0"/>
                </a:lnTo>
              </a:path>
              <a:path w="1752600" h="2286000">
                <a:moveTo>
                  <a:pt x="0" y="990600"/>
                </a:moveTo>
                <a:lnTo>
                  <a:pt x="1524000" y="1143000"/>
                </a:lnTo>
              </a:path>
              <a:path w="1752600" h="2286000">
                <a:moveTo>
                  <a:pt x="0" y="990600"/>
                </a:moveTo>
                <a:lnTo>
                  <a:pt x="1752600" y="22860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5533961" y="1800162"/>
          <a:ext cx="4878068" cy="204165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8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40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21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689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18033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Outlook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Temperature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403225" marR="115570" indent="-27432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Hu</a:t>
                      </a: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id</a:t>
                      </a: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t  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R="14351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Wind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R="10604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3335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6827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7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0033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6827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3144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6827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D9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3144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4033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5" dirty="0">
                          <a:latin typeface="Times New Roman"/>
                          <a:cs typeface="Times New Roman"/>
                        </a:rPr>
                        <a:t>D11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0033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4033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5533961" y="4695762"/>
          <a:ext cx="4953000" cy="20417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77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8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8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8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2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78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18032">
                <a:tc>
                  <a:txBody>
                    <a:bodyPr/>
                    <a:lstStyle/>
                    <a:p>
                      <a:pPr marR="12763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Outlook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Temperature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Humidit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Wind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2384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736"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2384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711"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D6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68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723">
                <a:tc>
                  <a:txBody>
                    <a:bodyPr/>
                    <a:lstStyle/>
                    <a:p>
                      <a:pPr marR="127000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D10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2384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711">
                <a:tc>
                  <a:txBody>
                    <a:bodyPr/>
                    <a:lstStyle/>
                    <a:p>
                      <a:pPr marR="127000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D14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68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12" name="object 12"/>
          <p:cNvGrpSpPr/>
          <p:nvPr/>
        </p:nvGrpSpPr>
        <p:grpSpPr>
          <a:xfrm>
            <a:off x="5329429" y="4186429"/>
            <a:ext cx="847725" cy="466725"/>
            <a:chOff x="3805428" y="4186428"/>
            <a:chExt cx="847725" cy="466725"/>
          </a:xfrm>
        </p:grpSpPr>
        <p:sp>
          <p:nvSpPr>
            <p:cNvPr id="13" name="object 13"/>
            <p:cNvSpPr/>
            <p:nvPr/>
          </p:nvSpPr>
          <p:spPr>
            <a:xfrm>
              <a:off x="3810000" y="4191000"/>
              <a:ext cx="838200" cy="457200"/>
            </a:xfrm>
            <a:custGeom>
              <a:avLst/>
              <a:gdLst/>
              <a:ahLst/>
              <a:cxnLst/>
              <a:rect l="l" t="t" r="r" b="b"/>
              <a:pathLst>
                <a:path w="838200" h="457200">
                  <a:moveTo>
                    <a:pt x="419100" y="0"/>
                  </a:moveTo>
                  <a:lnTo>
                    <a:pt x="357124" y="2539"/>
                  </a:lnTo>
                  <a:lnTo>
                    <a:pt x="298069" y="9651"/>
                  </a:lnTo>
                  <a:lnTo>
                    <a:pt x="242442" y="21208"/>
                  </a:lnTo>
                  <a:lnTo>
                    <a:pt x="190880" y="36830"/>
                  </a:lnTo>
                  <a:lnTo>
                    <a:pt x="144145" y="56133"/>
                  </a:lnTo>
                  <a:lnTo>
                    <a:pt x="102742" y="78612"/>
                  </a:lnTo>
                  <a:lnTo>
                    <a:pt x="67563" y="104139"/>
                  </a:lnTo>
                  <a:lnTo>
                    <a:pt x="38988" y="132206"/>
                  </a:lnTo>
                  <a:lnTo>
                    <a:pt x="4572" y="194818"/>
                  </a:lnTo>
                  <a:lnTo>
                    <a:pt x="0" y="228600"/>
                  </a:lnTo>
                  <a:lnTo>
                    <a:pt x="4572" y="262381"/>
                  </a:lnTo>
                  <a:lnTo>
                    <a:pt x="38988" y="324993"/>
                  </a:lnTo>
                  <a:lnTo>
                    <a:pt x="67563" y="353060"/>
                  </a:lnTo>
                  <a:lnTo>
                    <a:pt x="102742" y="378587"/>
                  </a:lnTo>
                  <a:lnTo>
                    <a:pt x="144145" y="401066"/>
                  </a:lnTo>
                  <a:lnTo>
                    <a:pt x="190880" y="420369"/>
                  </a:lnTo>
                  <a:lnTo>
                    <a:pt x="242442" y="435991"/>
                  </a:lnTo>
                  <a:lnTo>
                    <a:pt x="298069" y="447548"/>
                  </a:lnTo>
                  <a:lnTo>
                    <a:pt x="357124" y="454660"/>
                  </a:lnTo>
                  <a:lnTo>
                    <a:pt x="419100" y="457200"/>
                  </a:lnTo>
                  <a:lnTo>
                    <a:pt x="481075" y="454660"/>
                  </a:lnTo>
                  <a:lnTo>
                    <a:pt x="540130" y="447548"/>
                  </a:lnTo>
                  <a:lnTo>
                    <a:pt x="595757" y="435991"/>
                  </a:lnTo>
                  <a:lnTo>
                    <a:pt x="647319" y="420369"/>
                  </a:lnTo>
                  <a:lnTo>
                    <a:pt x="694054" y="401066"/>
                  </a:lnTo>
                  <a:lnTo>
                    <a:pt x="735457" y="378587"/>
                  </a:lnTo>
                  <a:lnTo>
                    <a:pt x="770636" y="353060"/>
                  </a:lnTo>
                  <a:lnTo>
                    <a:pt x="799211" y="324993"/>
                  </a:lnTo>
                  <a:lnTo>
                    <a:pt x="833627" y="262381"/>
                  </a:lnTo>
                  <a:lnTo>
                    <a:pt x="838200" y="228600"/>
                  </a:lnTo>
                  <a:lnTo>
                    <a:pt x="833627" y="194818"/>
                  </a:lnTo>
                  <a:lnTo>
                    <a:pt x="799211" y="132206"/>
                  </a:lnTo>
                  <a:lnTo>
                    <a:pt x="770636" y="104139"/>
                  </a:lnTo>
                  <a:lnTo>
                    <a:pt x="735457" y="78612"/>
                  </a:lnTo>
                  <a:lnTo>
                    <a:pt x="694054" y="56133"/>
                  </a:lnTo>
                  <a:lnTo>
                    <a:pt x="647319" y="36830"/>
                  </a:lnTo>
                  <a:lnTo>
                    <a:pt x="595757" y="21208"/>
                  </a:lnTo>
                  <a:lnTo>
                    <a:pt x="540130" y="9651"/>
                  </a:lnTo>
                  <a:lnTo>
                    <a:pt x="481075" y="2539"/>
                  </a:lnTo>
                  <a:lnTo>
                    <a:pt x="4191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810000" y="4191000"/>
              <a:ext cx="838200" cy="457200"/>
            </a:xfrm>
            <a:custGeom>
              <a:avLst/>
              <a:gdLst/>
              <a:ahLst/>
              <a:cxnLst/>
              <a:rect l="l" t="t" r="r" b="b"/>
              <a:pathLst>
                <a:path w="838200" h="457200">
                  <a:moveTo>
                    <a:pt x="0" y="228600"/>
                  </a:moveTo>
                  <a:lnTo>
                    <a:pt x="17779" y="162560"/>
                  </a:lnTo>
                  <a:lnTo>
                    <a:pt x="67563" y="104139"/>
                  </a:lnTo>
                  <a:lnTo>
                    <a:pt x="102742" y="78612"/>
                  </a:lnTo>
                  <a:lnTo>
                    <a:pt x="144145" y="56133"/>
                  </a:lnTo>
                  <a:lnTo>
                    <a:pt x="190880" y="36830"/>
                  </a:lnTo>
                  <a:lnTo>
                    <a:pt x="242442" y="21208"/>
                  </a:lnTo>
                  <a:lnTo>
                    <a:pt x="298069" y="9651"/>
                  </a:lnTo>
                  <a:lnTo>
                    <a:pt x="357124" y="2539"/>
                  </a:lnTo>
                  <a:lnTo>
                    <a:pt x="419100" y="0"/>
                  </a:lnTo>
                  <a:lnTo>
                    <a:pt x="481075" y="2539"/>
                  </a:lnTo>
                  <a:lnTo>
                    <a:pt x="540130" y="9651"/>
                  </a:lnTo>
                  <a:lnTo>
                    <a:pt x="595757" y="21208"/>
                  </a:lnTo>
                  <a:lnTo>
                    <a:pt x="647319" y="36830"/>
                  </a:lnTo>
                  <a:lnTo>
                    <a:pt x="694054" y="56133"/>
                  </a:lnTo>
                  <a:lnTo>
                    <a:pt x="735457" y="78612"/>
                  </a:lnTo>
                  <a:lnTo>
                    <a:pt x="770636" y="104139"/>
                  </a:lnTo>
                  <a:lnTo>
                    <a:pt x="799211" y="132206"/>
                  </a:lnTo>
                  <a:lnTo>
                    <a:pt x="833627" y="194818"/>
                  </a:lnTo>
                  <a:lnTo>
                    <a:pt x="838200" y="228600"/>
                  </a:lnTo>
                  <a:lnTo>
                    <a:pt x="833627" y="262381"/>
                  </a:lnTo>
                  <a:lnTo>
                    <a:pt x="799211" y="324993"/>
                  </a:lnTo>
                  <a:lnTo>
                    <a:pt x="770636" y="353060"/>
                  </a:lnTo>
                  <a:lnTo>
                    <a:pt x="735457" y="378587"/>
                  </a:lnTo>
                  <a:lnTo>
                    <a:pt x="694054" y="401066"/>
                  </a:lnTo>
                  <a:lnTo>
                    <a:pt x="647319" y="420369"/>
                  </a:lnTo>
                  <a:lnTo>
                    <a:pt x="595757" y="435991"/>
                  </a:lnTo>
                  <a:lnTo>
                    <a:pt x="540130" y="447548"/>
                  </a:lnTo>
                  <a:lnTo>
                    <a:pt x="481075" y="454660"/>
                  </a:lnTo>
                  <a:lnTo>
                    <a:pt x="419100" y="457200"/>
                  </a:lnTo>
                  <a:lnTo>
                    <a:pt x="357124" y="454660"/>
                  </a:lnTo>
                  <a:lnTo>
                    <a:pt x="298069" y="447548"/>
                  </a:lnTo>
                  <a:lnTo>
                    <a:pt x="242442" y="435991"/>
                  </a:lnTo>
                  <a:lnTo>
                    <a:pt x="190880" y="420369"/>
                  </a:lnTo>
                  <a:lnTo>
                    <a:pt x="144145" y="401066"/>
                  </a:lnTo>
                  <a:lnTo>
                    <a:pt x="102742" y="378587"/>
                  </a:lnTo>
                  <a:lnTo>
                    <a:pt x="67563" y="353060"/>
                  </a:lnTo>
                  <a:lnTo>
                    <a:pt x="38988" y="324993"/>
                  </a:lnTo>
                  <a:lnTo>
                    <a:pt x="4572" y="262381"/>
                  </a:lnTo>
                  <a:lnTo>
                    <a:pt x="0" y="2286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5559297" y="4259022"/>
            <a:ext cx="40005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45" dirty="0">
                <a:latin typeface="Arial"/>
                <a:cs typeface="Arial"/>
              </a:rPr>
              <a:t>y</a:t>
            </a:r>
            <a:r>
              <a:rPr b="1" spc="-20" dirty="0">
                <a:latin typeface="Arial"/>
                <a:cs typeface="Arial"/>
              </a:rPr>
              <a:t>e</a:t>
            </a:r>
            <a:r>
              <a:rPr b="1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044442" y="3451605"/>
            <a:ext cx="7264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Sunny</a:t>
            </a:r>
            <a:endParaRPr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358767" y="4061205"/>
            <a:ext cx="9867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O</a:t>
            </a:r>
            <a:r>
              <a:rPr b="1" spc="-95" dirty="0">
                <a:latin typeface="Arial"/>
                <a:cs typeface="Arial"/>
              </a:rPr>
              <a:t>v</a:t>
            </a:r>
            <a:r>
              <a:rPr b="1" spc="-10" dirty="0">
                <a:latin typeface="Arial"/>
                <a:cs typeface="Arial"/>
              </a:rPr>
              <a:t>e</a:t>
            </a:r>
            <a:r>
              <a:rPr b="1" spc="-25" dirty="0">
                <a:latin typeface="Arial"/>
                <a:cs typeface="Arial"/>
              </a:rPr>
              <a:t>r</a:t>
            </a:r>
            <a:r>
              <a:rPr b="1" spc="-10" dirty="0">
                <a:latin typeface="Arial"/>
                <a:cs typeface="Arial"/>
              </a:rPr>
              <a:t>c</a:t>
            </a:r>
            <a:r>
              <a:rPr b="1" spc="-25" dirty="0">
                <a:latin typeface="Arial"/>
                <a:cs typeface="Arial"/>
              </a:rPr>
              <a:t>a</a:t>
            </a:r>
            <a:r>
              <a:rPr b="1" spc="-10" dirty="0">
                <a:latin typeface="Arial"/>
                <a:cs typeface="Arial"/>
              </a:rPr>
              <a:t>st</a:t>
            </a:r>
            <a:endParaRPr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196842" y="4900041"/>
            <a:ext cx="5194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latin typeface="Arial"/>
                <a:cs typeface="Arial"/>
              </a:rPr>
              <a:t>R</a:t>
            </a:r>
            <a:r>
              <a:rPr b="1" spc="-25" dirty="0">
                <a:latin typeface="Arial"/>
                <a:cs typeface="Arial"/>
              </a:rPr>
              <a:t>a</a:t>
            </a:r>
            <a:r>
              <a:rPr b="1" dirty="0">
                <a:latin typeface="Arial"/>
                <a:cs typeface="Arial"/>
              </a:rPr>
              <a:t>in</a:t>
            </a:r>
            <a:endParaRPr>
              <a:latin typeface="Arial"/>
              <a:cs typeface="Arial"/>
            </a:endParaRPr>
          </a:p>
        </p:txBody>
      </p:sp>
      <p:sp>
        <p:nvSpPr>
          <p:cNvPr id="20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Algorithm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121424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37"/>
    </mc:Choice>
    <mc:Fallback xmlns="">
      <p:transition spd="slow" advTm="39737"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86712" y="1307339"/>
            <a:ext cx="593153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70">
              <a:spcBef>
                <a:spcPts val="100"/>
              </a:spcBef>
              <a:buSzPct val="91666"/>
              <a:buFont typeface="Arial MT"/>
              <a:buChar char="•"/>
              <a:tabLst>
                <a:tab pos="122555" algn="l"/>
              </a:tabLst>
            </a:pPr>
            <a:r>
              <a:rPr sz="2400" dirty="0">
                <a:latin typeface="Times New Roman"/>
                <a:cs typeface="Times New Roman"/>
              </a:rPr>
              <a:t>Continue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to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construct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decision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at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10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branch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“outlook”=“sunny.”</a:t>
            </a:r>
            <a:endParaRPr sz="2400">
              <a:latin typeface="Times New Roman"/>
              <a:cs typeface="Times New Roman"/>
            </a:endParaRPr>
          </a:p>
          <a:p>
            <a:pPr marL="121920" indent="-108585">
              <a:buSzPct val="91666"/>
              <a:buFont typeface="Arial MT"/>
              <a:buChar char="•"/>
              <a:tabLst>
                <a:tab pos="122555" algn="l"/>
              </a:tabLst>
            </a:pPr>
            <a:r>
              <a:rPr sz="2400" spc="-5" dirty="0">
                <a:latin typeface="Times New Roman"/>
                <a:cs typeface="Times New Roman"/>
              </a:rPr>
              <a:t>Compute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entropy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061461" y="3335909"/>
            <a:ext cx="132715" cy="0"/>
          </a:xfrm>
          <a:custGeom>
            <a:avLst/>
            <a:gdLst/>
            <a:ahLst/>
            <a:cxnLst/>
            <a:rect l="l" t="t" r="r" b="b"/>
            <a:pathLst>
              <a:path w="132714">
                <a:moveTo>
                  <a:pt x="0" y="0"/>
                </a:moveTo>
                <a:lnTo>
                  <a:pt x="132714" y="0"/>
                </a:lnTo>
              </a:path>
            </a:pathLst>
          </a:custGeom>
          <a:ln w="134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05960" y="3335909"/>
            <a:ext cx="144780" cy="0"/>
          </a:xfrm>
          <a:custGeom>
            <a:avLst/>
            <a:gdLst/>
            <a:ahLst/>
            <a:cxnLst/>
            <a:rect l="l" t="t" r="r" b="b"/>
            <a:pathLst>
              <a:path w="144780">
                <a:moveTo>
                  <a:pt x="0" y="0"/>
                </a:moveTo>
                <a:lnTo>
                  <a:pt x="144398" y="0"/>
                </a:lnTo>
              </a:path>
            </a:pathLst>
          </a:custGeom>
          <a:ln w="134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198617" y="3335909"/>
            <a:ext cx="144780" cy="0"/>
          </a:xfrm>
          <a:custGeom>
            <a:avLst/>
            <a:gdLst/>
            <a:ahLst/>
            <a:cxnLst/>
            <a:rect l="l" t="t" r="r" b="b"/>
            <a:pathLst>
              <a:path w="144779">
                <a:moveTo>
                  <a:pt x="0" y="0"/>
                </a:moveTo>
                <a:lnTo>
                  <a:pt x="144653" y="0"/>
                </a:lnTo>
              </a:path>
            </a:pathLst>
          </a:custGeom>
          <a:ln w="134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444800" y="3096679"/>
            <a:ext cx="1121410" cy="3708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spcBef>
                <a:spcPts val="114"/>
              </a:spcBef>
            </a:pPr>
            <a:r>
              <a:rPr sz="2250" i="1" spc="-85" dirty="0">
                <a:latin typeface="Times New Roman"/>
                <a:cs typeface="Times New Roman"/>
              </a:rPr>
              <a:t>E</a:t>
            </a:r>
            <a:r>
              <a:rPr sz="2150" spc="-10" dirty="0">
                <a:latin typeface="Times New Roman"/>
                <a:cs typeface="Times New Roman"/>
              </a:rPr>
              <a:t>(</a:t>
            </a:r>
            <a:r>
              <a:rPr sz="2250" i="1" spc="60" dirty="0">
                <a:latin typeface="Times New Roman"/>
                <a:cs typeface="Times New Roman"/>
              </a:rPr>
              <a:t>S</a:t>
            </a:r>
            <a:r>
              <a:rPr sz="2150" dirty="0">
                <a:latin typeface="Times New Roman"/>
                <a:cs typeface="Times New Roman"/>
              </a:rPr>
              <a:t>)</a:t>
            </a:r>
            <a:r>
              <a:rPr sz="2150" spc="-20" dirty="0">
                <a:latin typeface="Times New Roman"/>
                <a:cs typeface="Times New Roman"/>
              </a:rPr>
              <a:t> </a:t>
            </a:r>
            <a:r>
              <a:rPr sz="2150" dirty="0">
                <a:latin typeface="Symbol"/>
                <a:cs typeface="Symbol"/>
              </a:rPr>
              <a:t></a:t>
            </a:r>
            <a:r>
              <a:rPr sz="2150" spc="-220" dirty="0">
                <a:latin typeface="Times New Roman"/>
                <a:cs typeface="Times New Roman"/>
              </a:rPr>
              <a:t> </a:t>
            </a:r>
            <a:r>
              <a:rPr sz="2150" spc="40" dirty="0">
                <a:latin typeface="Symbol"/>
                <a:cs typeface="Symbol"/>
              </a:rPr>
              <a:t></a:t>
            </a:r>
            <a:r>
              <a:rPr sz="3225" u="heavy" baseline="297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3</a:t>
            </a:r>
            <a:endParaRPr sz="3225" baseline="29715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020058" y="2938018"/>
            <a:ext cx="1368425" cy="3530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>
              <a:spcBef>
                <a:spcPts val="95"/>
              </a:spcBef>
              <a:tabLst>
                <a:tab pos="1193165" algn="l"/>
              </a:tabLst>
            </a:pPr>
            <a:r>
              <a:rPr sz="2150" spc="-5" dirty="0">
                <a:latin typeface="Times New Roman"/>
                <a:cs typeface="Times New Roman"/>
              </a:rPr>
              <a:t>3</a:t>
            </a:r>
            <a:r>
              <a:rPr sz="2150" spc="395" dirty="0">
                <a:latin typeface="Times New Roman"/>
                <a:cs typeface="Times New Roman"/>
              </a:rPr>
              <a:t> </a:t>
            </a:r>
            <a:r>
              <a:rPr sz="3225" spc="-7" baseline="-37467" dirty="0">
                <a:latin typeface="Symbol"/>
                <a:cs typeface="Symbol"/>
              </a:rPr>
              <a:t></a:t>
            </a:r>
            <a:r>
              <a:rPr sz="3225" spc="-277" baseline="-37467" dirty="0">
                <a:latin typeface="Times New Roman"/>
                <a:cs typeface="Times New Roman"/>
              </a:rPr>
              <a:t> </a:t>
            </a:r>
            <a:r>
              <a:rPr sz="2150" spc="-5" dirty="0">
                <a:latin typeface="Times New Roman"/>
                <a:cs typeface="Times New Roman"/>
              </a:rPr>
              <a:t>2	2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500373" y="3120898"/>
            <a:ext cx="2753360" cy="3530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>
              <a:spcBef>
                <a:spcPts val="95"/>
              </a:spcBef>
              <a:tabLst>
                <a:tab pos="1186180" algn="l"/>
                <a:tab pos="1850389" algn="l"/>
              </a:tabLst>
            </a:pPr>
            <a:r>
              <a:rPr sz="2150" spc="-114" dirty="0">
                <a:latin typeface="Times New Roman"/>
                <a:cs typeface="Times New Roman"/>
              </a:rPr>
              <a:t>l</a:t>
            </a:r>
            <a:r>
              <a:rPr sz="2150" spc="-110" dirty="0">
                <a:latin typeface="Times New Roman"/>
                <a:cs typeface="Times New Roman"/>
              </a:rPr>
              <a:t>o</a:t>
            </a:r>
            <a:r>
              <a:rPr sz="2150" spc="-5" dirty="0">
                <a:latin typeface="Times New Roman"/>
                <a:cs typeface="Times New Roman"/>
              </a:rPr>
              <a:t>g</a:t>
            </a:r>
            <a:r>
              <a:rPr sz="2150" spc="210" dirty="0">
                <a:latin typeface="Times New Roman"/>
                <a:cs typeface="Times New Roman"/>
              </a:rPr>
              <a:t> </a:t>
            </a:r>
            <a:r>
              <a:rPr sz="2150" spc="-5" dirty="0">
                <a:latin typeface="Times New Roman"/>
                <a:cs typeface="Times New Roman"/>
              </a:rPr>
              <a:t>(</a:t>
            </a:r>
            <a:r>
              <a:rPr sz="2150" spc="-45" dirty="0">
                <a:latin typeface="Times New Roman"/>
                <a:cs typeface="Times New Roman"/>
              </a:rPr>
              <a:t> </a:t>
            </a:r>
            <a:r>
              <a:rPr sz="1875" spc="7" baseline="-33333" dirty="0">
                <a:latin typeface="Times New Roman"/>
                <a:cs typeface="Times New Roman"/>
              </a:rPr>
              <a:t>2</a:t>
            </a:r>
            <a:r>
              <a:rPr sz="2150" spc="-5" dirty="0">
                <a:latin typeface="Times New Roman"/>
                <a:cs typeface="Times New Roman"/>
              </a:rPr>
              <a:t>)</a:t>
            </a:r>
            <a:r>
              <a:rPr sz="2150" dirty="0">
                <a:latin typeface="Times New Roman"/>
                <a:cs typeface="Times New Roman"/>
              </a:rPr>
              <a:t>	</a:t>
            </a:r>
            <a:r>
              <a:rPr sz="2150" spc="-114" dirty="0">
                <a:latin typeface="Times New Roman"/>
                <a:cs typeface="Times New Roman"/>
              </a:rPr>
              <a:t>l</a:t>
            </a:r>
            <a:r>
              <a:rPr sz="2150" spc="-110" dirty="0">
                <a:latin typeface="Times New Roman"/>
                <a:cs typeface="Times New Roman"/>
              </a:rPr>
              <a:t>o</a:t>
            </a:r>
            <a:r>
              <a:rPr sz="2150" dirty="0">
                <a:latin typeface="Times New Roman"/>
                <a:cs typeface="Times New Roman"/>
              </a:rPr>
              <a:t>g</a:t>
            </a:r>
            <a:r>
              <a:rPr sz="1875" spc="-7" baseline="-33333" dirty="0">
                <a:latin typeface="Times New Roman"/>
                <a:cs typeface="Times New Roman"/>
              </a:rPr>
              <a:t>2</a:t>
            </a:r>
            <a:r>
              <a:rPr sz="1875" spc="-292" baseline="-33333" dirty="0">
                <a:latin typeface="Times New Roman"/>
                <a:cs typeface="Times New Roman"/>
              </a:rPr>
              <a:t> </a:t>
            </a:r>
            <a:r>
              <a:rPr sz="2150" spc="-5" dirty="0">
                <a:latin typeface="Times New Roman"/>
                <a:cs typeface="Times New Roman"/>
              </a:rPr>
              <a:t>(</a:t>
            </a:r>
            <a:r>
              <a:rPr sz="2150" dirty="0">
                <a:latin typeface="Times New Roman"/>
                <a:cs typeface="Times New Roman"/>
              </a:rPr>
              <a:t>	</a:t>
            </a:r>
            <a:r>
              <a:rPr sz="2150" spc="-5" dirty="0">
                <a:latin typeface="Times New Roman"/>
                <a:cs typeface="Times New Roman"/>
              </a:rPr>
              <a:t>)</a:t>
            </a:r>
            <a:r>
              <a:rPr sz="2150" spc="-245" dirty="0">
                <a:latin typeface="Times New Roman"/>
                <a:cs typeface="Times New Roman"/>
              </a:rPr>
              <a:t> </a:t>
            </a:r>
            <a:r>
              <a:rPr sz="2150" spc="85" dirty="0">
                <a:latin typeface="Symbol"/>
                <a:cs typeface="Symbol"/>
              </a:rPr>
              <a:t></a:t>
            </a:r>
            <a:r>
              <a:rPr sz="2150" spc="-110" dirty="0">
                <a:latin typeface="Times New Roman"/>
                <a:cs typeface="Times New Roman"/>
              </a:rPr>
              <a:t>0</a:t>
            </a:r>
            <a:r>
              <a:rPr sz="2150" spc="-114" dirty="0">
                <a:latin typeface="Times New Roman"/>
                <a:cs typeface="Times New Roman"/>
              </a:rPr>
              <a:t>.</a:t>
            </a:r>
            <a:r>
              <a:rPr sz="2150" spc="-110" dirty="0">
                <a:latin typeface="Times New Roman"/>
                <a:cs typeface="Times New Roman"/>
              </a:rPr>
              <a:t>97</a:t>
            </a:r>
            <a:r>
              <a:rPr sz="2150" spc="-5" dirty="0">
                <a:latin typeface="Times New Roman"/>
                <a:cs typeface="Times New Roman"/>
              </a:rPr>
              <a:t>1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430270" y="3334258"/>
            <a:ext cx="1931670" cy="3530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441959" algn="l"/>
                <a:tab pos="1088390" algn="l"/>
                <a:tab pos="1781810" algn="l"/>
              </a:tabLst>
            </a:pPr>
            <a:r>
              <a:rPr sz="2150" spc="-5" dirty="0">
                <a:latin typeface="Times New Roman"/>
                <a:cs typeface="Times New Roman"/>
              </a:rPr>
              <a:t>5	5	5	5</a:t>
            </a:r>
            <a:endParaRPr sz="2150">
              <a:latin typeface="Times New Roman"/>
              <a:cs typeface="Times New Roman"/>
            </a:endParaRPr>
          </a:p>
        </p:txBody>
      </p: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6692900" y="1723961"/>
          <a:ext cx="3581400" cy="21367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033">
                <a:tc>
                  <a:txBody>
                    <a:bodyPr/>
                    <a:lstStyle/>
                    <a:p>
                      <a:pPr marL="532130" marR="104139" indent="-41783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Te</a:t>
                      </a:r>
                      <a:r>
                        <a:rPr sz="1400" b="1" spc="-30" dirty="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per</a:t>
                      </a: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tu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r  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Humidity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Wind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968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42862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9795">
                <a:tc>
                  <a:txBody>
                    <a:bodyPr/>
                    <a:lstStyle/>
                    <a:p>
                      <a:pPr marL="42862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marL="38925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9370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32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marL="38925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32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" name="object 13"/>
          <p:cNvSpPr txBox="1"/>
          <p:nvPr/>
        </p:nvSpPr>
        <p:spPr>
          <a:xfrm>
            <a:off x="2288235" y="3869182"/>
            <a:ext cx="7875270" cy="25793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904364">
              <a:spcBef>
                <a:spcPts val="100"/>
              </a:spcBef>
              <a:buSzPct val="91666"/>
              <a:buFont typeface="Arial MT"/>
              <a:buChar char="•"/>
              <a:tabLst>
                <a:tab pos="116205" algn="l"/>
              </a:tabLst>
            </a:pPr>
            <a:r>
              <a:rPr sz="2400" spc="-5" dirty="0">
                <a:latin typeface="Times New Roman"/>
                <a:cs typeface="Times New Roman"/>
              </a:rPr>
              <a:t>Compute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information</a:t>
            </a:r>
            <a:r>
              <a:rPr sz="2400" spc="-6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gain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70" dirty="0">
                <a:latin typeface="Times New Roman"/>
                <a:cs typeface="Times New Roman"/>
              </a:rPr>
              <a:t> </a:t>
            </a:r>
            <a:r>
              <a:rPr sz="2400" spc="-30" dirty="0">
                <a:latin typeface="Times New Roman"/>
                <a:cs typeface="Times New Roman"/>
              </a:rPr>
              <a:t>“Temperature”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“Humidity”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spc="-45" dirty="0">
                <a:latin typeface="Times New Roman"/>
                <a:cs typeface="Times New Roman"/>
              </a:rPr>
              <a:t>“Wind”</a:t>
            </a:r>
            <a:endParaRPr sz="2400">
              <a:latin typeface="Times New Roman"/>
              <a:cs typeface="Times New Roman"/>
            </a:endParaRPr>
          </a:p>
          <a:p>
            <a:pPr marL="106680">
              <a:spcBef>
                <a:spcPts val="509"/>
              </a:spcBef>
            </a:pPr>
            <a:r>
              <a:rPr sz="2650" i="1" spc="-220" dirty="0">
                <a:latin typeface="Times New Roman"/>
                <a:cs typeface="Times New Roman"/>
              </a:rPr>
              <a:t>Gain</a:t>
            </a:r>
            <a:r>
              <a:rPr sz="2550" spc="-220" dirty="0">
                <a:latin typeface="Times New Roman"/>
                <a:cs typeface="Times New Roman"/>
              </a:rPr>
              <a:t>(</a:t>
            </a:r>
            <a:r>
              <a:rPr sz="2650" i="1" spc="-220" dirty="0">
                <a:latin typeface="Times New Roman"/>
                <a:cs typeface="Times New Roman"/>
              </a:rPr>
              <a:t>S</a:t>
            </a:r>
            <a:r>
              <a:rPr sz="2550" spc="-220" dirty="0">
                <a:latin typeface="Times New Roman"/>
                <a:cs typeface="Times New Roman"/>
              </a:rPr>
              <a:t>,</a:t>
            </a:r>
            <a:r>
              <a:rPr sz="2650" i="1" spc="-220" dirty="0">
                <a:latin typeface="Times New Roman"/>
                <a:cs typeface="Times New Roman"/>
              </a:rPr>
              <a:t>Temperature</a:t>
            </a:r>
            <a:r>
              <a:rPr sz="2550" spc="-220" dirty="0">
                <a:latin typeface="Times New Roman"/>
                <a:cs typeface="Times New Roman"/>
              </a:rPr>
              <a:t>)</a:t>
            </a:r>
            <a:r>
              <a:rPr sz="2550" spc="-300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</a:t>
            </a:r>
            <a:r>
              <a:rPr sz="2550" spc="-280" dirty="0">
                <a:latin typeface="Times New Roman"/>
                <a:cs typeface="Times New Roman"/>
              </a:rPr>
              <a:t> </a:t>
            </a:r>
            <a:r>
              <a:rPr sz="2650" i="1" spc="-50" dirty="0">
                <a:latin typeface="Times New Roman"/>
                <a:cs typeface="Times New Roman"/>
              </a:rPr>
              <a:t>E</a:t>
            </a:r>
            <a:r>
              <a:rPr sz="2550" spc="-50" dirty="0">
                <a:latin typeface="Times New Roman"/>
                <a:cs typeface="Times New Roman"/>
              </a:rPr>
              <a:t>(</a:t>
            </a:r>
            <a:r>
              <a:rPr sz="2650" i="1" spc="-50" dirty="0">
                <a:latin typeface="Times New Roman"/>
                <a:cs typeface="Times New Roman"/>
              </a:rPr>
              <a:t>S</a:t>
            </a:r>
            <a:r>
              <a:rPr sz="2550" spc="-50" dirty="0">
                <a:latin typeface="Times New Roman"/>
                <a:cs typeface="Times New Roman"/>
              </a:rPr>
              <a:t>)</a:t>
            </a:r>
            <a:r>
              <a:rPr sz="2550" spc="-365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</a:t>
            </a:r>
            <a:r>
              <a:rPr sz="2550" spc="-409" dirty="0">
                <a:latin typeface="Times New Roman"/>
                <a:cs typeface="Times New Roman"/>
              </a:rPr>
              <a:t> </a:t>
            </a:r>
            <a:r>
              <a:rPr sz="2650" i="1" spc="-195" dirty="0">
                <a:latin typeface="Times New Roman"/>
                <a:cs typeface="Times New Roman"/>
              </a:rPr>
              <a:t>E</a:t>
            </a:r>
            <a:r>
              <a:rPr sz="2550" spc="-195" dirty="0">
                <a:latin typeface="Times New Roman"/>
                <a:cs typeface="Times New Roman"/>
              </a:rPr>
              <a:t>(</a:t>
            </a:r>
            <a:r>
              <a:rPr sz="2650" i="1" spc="-195" dirty="0">
                <a:latin typeface="Times New Roman"/>
                <a:cs typeface="Times New Roman"/>
              </a:rPr>
              <a:t>S</a:t>
            </a:r>
            <a:r>
              <a:rPr sz="2550" spc="-195" dirty="0">
                <a:latin typeface="Times New Roman"/>
                <a:cs typeface="Times New Roman"/>
              </a:rPr>
              <a:t>,</a:t>
            </a:r>
            <a:r>
              <a:rPr sz="2650" i="1" spc="-195" dirty="0">
                <a:latin typeface="Times New Roman"/>
                <a:cs typeface="Times New Roman"/>
              </a:rPr>
              <a:t>Temperature</a:t>
            </a:r>
            <a:r>
              <a:rPr sz="2550" spc="-195" dirty="0">
                <a:latin typeface="Times New Roman"/>
                <a:cs typeface="Times New Roman"/>
              </a:rPr>
              <a:t>)</a:t>
            </a:r>
            <a:r>
              <a:rPr sz="2550" spc="-320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</a:t>
            </a:r>
            <a:r>
              <a:rPr sz="2550" spc="-385" dirty="0">
                <a:latin typeface="Times New Roman"/>
                <a:cs typeface="Times New Roman"/>
              </a:rPr>
              <a:t> </a:t>
            </a:r>
            <a:r>
              <a:rPr sz="2550" spc="-110" dirty="0">
                <a:latin typeface="Times New Roman"/>
                <a:cs typeface="Times New Roman"/>
              </a:rPr>
              <a:t>0.971</a:t>
            </a:r>
            <a:r>
              <a:rPr sz="2550" spc="-110" dirty="0">
                <a:latin typeface="Symbol"/>
                <a:cs typeface="Symbol"/>
              </a:rPr>
              <a:t></a:t>
            </a:r>
            <a:r>
              <a:rPr sz="2550" spc="-110" dirty="0">
                <a:latin typeface="Times New Roman"/>
                <a:cs typeface="Times New Roman"/>
              </a:rPr>
              <a:t>0.4</a:t>
            </a:r>
            <a:r>
              <a:rPr sz="2550" spc="-385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</a:t>
            </a:r>
            <a:r>
              <a:rPr sz="2550" spc="-385" dirty="0">
                <a:latin typeface="Times New Roman"/>
                <a:cs typeface="Times New Roman"/>
              </a:rPr>
              <a:t> </a:t>
            </a:r>
            <a:r>
              <a:rPr sz="2550" spc="-185" dirty="0">
                <a:latin typeface="Times New Roman"/>
                <a:cs typeface="Times New Roman"/>
              </a:rPr>
              <a:t>0.571</a:t>
            </a:r>
            <a:endParaRPr sz="2550">
              <a:latin typeface="Times New Roman"/>
              <a:cs typeface="Times New Roman"/>
            </a:endParaRPr>
          </a:p>
          <a:p>
            <a:pPr marL="1414780">
              <a:spcBef>
                <a:spcPts val="985"/>
              </a:spcBef>
            </a:pPr>
            <a:r>
              <a:rPr sz="2600" i="1" spc="175" dirty="0">
                <a:latin typeface="Times New Roman"/>
                <a:cs typeface="Times New Roman"/>
              </a:rPr>
              <a:t>G</a:t>
            </a:r>
            <a:r>
              <a:rPr sz="2600" i="1" spc="60" dirty="0">
                <a:latin typeface="Times New Roman"/>
                <a:cs typeface="Times New Roman"/>
              </a:rPr>
              <a:t>a</a:t>
            </a:r>
            <a:r>
              <a:rPr sz="2600" i="1" spc="229" dirty="0">
                <a:latin typeface="Times New Roman"/>
                <a:cs typeface="Times New Roman"/>
              </a:rPr>
              <a:t>i</a:t>
            </a:r>
            <a:r>
              <a:rPr sz="2600" i="1" spc="-55" dirty="0">
                <a:latin typeface="Times New Roman"/>
                <a:cs typeface="Times New Roman"/>
              </a:rPr>
              <a:t>n</a:t>
            </a:r>
            <a:r>
              <a:rPr sz="2600" i="1" spc="-380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(</a:t>
            </a:r>
            <a:r>
              <a:rPr sz="2500" spc="-365" dirty="0">
                <a:latin typeface="Times New Roman"/>
                <a:cs typeface="Times New Roman"/>
              </a:rPr>
              <a:t> </a:t>
            </a:r>
            <a:r>
              <a:rPr sz="2600" i="1" spc="85" dirty="0">
                <a:latin typeface="Times New Roman"/>
                <a:cs typeface="Times New Roman"/>
              </a:rPr>
              <a:t>S</a:t>
            </a:r>
            <a:r>
              <a:rPr sz="2600" i="1" spc="-385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,</a:t>
            </a:r>
            <a:r>
              <a:rPr sz="2500" spc="70" dirty="0">
                <a:latin typeface="Times New Roman"/>
                <a:cs typeface="Times New Roman"/>
              </a:rPr>
              <a:t> </a:t>
            </a:r>
            <a:r>
              <a:rPr sz="2600" i="1" spc="140" dirty="0">
                <a:latin typeface="Times New Roman"/>
                <a:cs typeface="Times New Roman"/>
              </a:rPr>
              <a:t>H</a:t>
            </a:r>
            <a:r>
              <a:rPr sz="2600" i="1" spc="165" dirty="0">
                <a:latin typeface="Times New Roman"/>
                <a:cs typeface="Times New Roman"/>
              </a:rPr>
              <a:t>u</a:t>
            </a:r>
            <a:r>
              <a:rPr sz="2600" i="1" spc="260" dirty="0">
                <a:latin typeface="Times New Roman"/>
                <a:cs typeface="Times New Roman"/>
              </a:rPr>
              <a:t>m</a:t>
            </a:r>
            <a:r>
              <a:rPr sz="2600" i="1" spc="195" dirty="0">
                <a:latin typeface="Times New Roman"/>
                <a:cs typeface="Times New Roman"/>
              </a:rPr>
              <a:t>i</a:t>
            </a:r>
            <a:r>
              <a:rPr sz="2600" i="1" spc="165" dirty="0">
                <a:latin typeface="Times New Roman"/>
                <a:cs typeface="Times New Roman"/>
              </a:rPr>
              <a:t>d</a:t>
            </a:r>
            <a:r>
              <a:rPr sz="2600" i="1" spc="195" dirty="0">
                <a:latin typeface="Times New Roman"/>
                <a:cs typeface="Times New Roman"/>
              </a:rPr>
              <a:t>it</a:t>
            </a:r>
            <a:r>
              <a:rPr sz="2600" i="1" spc="90" dirty="0">
                <a:latin typeface="Times New Roman"/>
                <a:cs typeface="Times New Roman"/>
              </a:rPr>
              <a:t>y</a:t>
            </a:r>
            <a:r>
              <a:rPr sz="2600" i="1" spc="-405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)</a:t>
            </a:r>
            <a:r>
              <a:rPr sz="2500" spc="295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Symbol"/>
                <a:cs typeface="Symbol"/>
              </a:rPr>
              <a:t></a:t>
            </a:r>
            <a:r>
              <a:rPr sz="2500" spc="270" dirty="0">
                <a:latin typeface="Times New Roman"/>
                <a:cs typeface="Times New Roman"/>
              </a:rPr>
              <a:t> </a:t>
            </a:r>
            <a:r>
              <a:rPr sz="2500" spc="195" dirty="0">
                <a:latin typeface="Times New Roman"/>
                <a:cs typeface="Times New Roman"/>
              </a:rPr>
              <a:t>0.971</a:t>
            </a:r>
            <a:endParaRPr sz="2500">
              <a:latin typeface="Times New Roman"/>
              <a:cs typeface="Times New Roman"/>
            </a:endParaRPr>
          </a:p>
          <a:p>
            <a:pPr marL="1414780">
              <a:lnSpc>
                <a:spcPts val="3105"/>
              </a:lnSpc>
              <a:spcBef>
                <a:spcPts val="575"/>
              </a:spcBef>
            </a:pPr>
            <a:r>
              <a:rPr sz="2600" i="1" spc="180" dirty="0">
                <a:latin typeface="Times New Roman"/>
                <a:cs typeface="Times New Roman"/>
              </a:rPr>
              <a:t>G</a:t>
            </a:r>
            <a:r>
              <a:rPr sz="2600" i="1" spc="60" dirty="0">
                <a:latin typeface="Times New Roman"/>
                <a:cs typeface="Times New Roman"/>
              </a:rPr>
              <a:t>a</a:t>
            </a:r>
            <a:r>
              <a:rPr sz="2600" i="1" spc="229" dirty="0">
                <a:latin typeface="Times New Roman"/>
                <a:cs typeface="Times New Roman"/>
              </a:rPr>
              <a:t>i</a:t>
            </a:r>
            <a:r>
              <a:rPr sz="2600" i="1" spc="-55" dirty="0">
                <a:latin typeface="Times New Roman"/>
                <a:cs typeface="Times New Roman"/>
              </a:rPr>
              <a:t>n</a:t>
            </a:r>
            <a:r>
              <a:rPr sz="2600" i="1" spc="-380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(</a:t>
            </a:r>
            <a:r>
              <a:rPr sz="2500" spc="-365" dirty="0">
                <a:latin typeface="Times New Roman"/>
                <a:cs typeface="Times New Roman"/>
              </a:rPr>
              <a:t> </a:t>
            </a:r>
            <a:r>
              <a:rPr sz="2600" i="1" spc="85" dirty="0">
                <a:latin typeface="Times New Roman"/>
                <a:cs typeface="Times New Roman"/>
              </a:rPr>
              <a:t>S</a:t>
            </a:r>
            <a:r>
              <a:rPr sz="2600" i="1" spc="-385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,</a:t>
            </a:r>
            <a:r>
              <a:rPr sz="2500" spc="-365" dirty="0">
                <a:latin typeface="Times New Roman"/>
                <a:cs typeface="Times New Roman"/>
              </a:rPr>
              <a:t> </a:t>
            </a:r>
            <a:r>
              <a:rPr sz="2600" i="1" spc="350" dirty="0">
                <a:latin typeface="Times New Roman"/>
                <a:cs typeface="Times New Roman"/>
              </a:rPr>
              <a:t>W</a:t>
            </a:r>
            <a:r>
              <a:rPr sz="2600" i="1" spc="229" dirty="0">
                <a:latin typeface="Times New Roman"/>
                <a:cs typeface="Times New Roman"/>
              </a:rPr>
              <a:t>i</a:t>
            </a:r>
            <a:r>
              <a:rPr sz="2600" i="1" spc="200" dirty="0">
                <a:latin typeface="Times New Roman"/>
                <a:cs typeface="Times New Roman"/>
              </a:rPr>
              <a:t>n</a:t>
            </a:r>
            <a:r>
              <a:rPr sz="2600" i="1" spc="-55" dirty="0">
                <a:latin typeface="Times New Roman"/>
                <a:cs typeface="Times New Roman"/>
              </a:rPr>
              <a:t>d </a:t>
            </a:r>
            <a:r>
              <a:rPr sz="2500" spc="-5" dirty="0">
                <a:latin typeface="Times New Roman"/>
                <a:cs typeface="Times New Roman"/>
              </a:rPr>
              <a:t>)</a:t>
            </a:r>
            <a:r>
              <a:rPr sz="2500" spc="220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Symbol"/>
                <a:cs typeface="Symbol"/>
              </a:rPr>
              <a:t></a:t>
            </a:r>
            <a:r>
              <a:rPr sz="2500" spc="270" dirty="0">
                <a:latin typeface="Times New Roman"/>
                <a:cs typeface="Times New Roman"/>
              </a:rPr>
              <a:t> </a:t>
            </a:r>
            <a:r>
              <a:rPr sz="2500" spc="195" dirty="0">
                <a:latin typeface="Times New Roman"/>
                <a:cs typeface="Times New Roman"/>
              </a:rPr>
              <a:t>0.02</a:t>
            </a:r>
            <a:endParaRPr sz="2500">
              <a:latin typeface="Times New Roman"/>
              <a:cs typeface="Times New Roman"/>
            </a:endParaRPr>
          </a:p>
          <a:p>
            <a:pPr marL="120650" indent="-108585">
              <a:lnSpc>
                <a:spcPts val="2865"/>
              </a:lnSpc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spc="-5" dirty="0">
                <a:latin typeface="Times New Roman"/>
                <a:cs typeface="Times New Roman"/>
              </a:rPr>
              <a:t>Select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“Humidity”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as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current</a:t>
            </a:r>
            <a:r>
              <a:rPr sz="2400" spc="-7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node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5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Algorithm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306252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187"/>
    </mc:Choice>
    <mc:Fallback xmlns="">
      <p:transition spd="slow" advTm="43187"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88236" y="1307338"/>
            <a:ext cx="385952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0" indent="-108585">
              <a:spcBef>
                <a:spcPts val="100"/>
              </a:spcBef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current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stage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decision</a:t>
            </a:r>
            <a:r>
              <a:rPr sz="2400" spc="-1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tree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200400" y="3505200"/>
            <a:ext cx="1600200" cy="990600"/>
          </a:xfrm>
          <a:custGeom>
            <a:avLst/>
            <a:gdLst/>
            <a:ahLst/>
            <a:cxnLst/>
            <a:rect l="l" t="t" r="r" b="b"/>
            <a:pathLst>
              <a:path w="1600200" h="990600">
                <a:moveTo>
                  <a:pt x="1600200" y="0"/>
                </a:moveTo>
                <a:lnTo>
                  <a:pt x="0" y="990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943600" y="3505200"/>
            <a:ext cx="1447800" cy="990600"/>
          </a:xfrm>
          <a:custGeom>
            <a:avLst/>
            <a:gdLst/>
            <a:ahLst/>
            <a:cxnLst/>
            <a:rect l="l" t="t" r="r" b="b"/>
            <a:pathLst>
              <a:path w="1447800" h="990600">
                <a:moveTo>
                  <a:pt x="0" y="0"/>
                </a:moveTo>
                <a:lnTo>
                  <a:pt x="1447800" y="990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133600" y="4495864"/>
            <a:ext cx="2133600" cy="480059"/>
          </a:xfrm>
          <a:prstGeom prst="rect">
            <a:avLst/>
          </a:prstGeom>
          <a:solidFill>
            <a:srgbClr val="FF99CC"/>
          </a:solidFill>
          <a:ln w="9144">
            <a:solidFill>
              <a:srgbClr val="000000"/>
            </a:solidFill>
          </a:ln>
        </p:spPr>
        <p:txBody>
          <a:bodyPr vert="horz" wrap="square" lIns="0" tIns="195580" rIns="0" bIns="0" rtlCol="0">
            <a:spAutoFit/>
          </a:bodyPr>
          <a:lstStyle/>
          <a:p>
            <a:pPr marL="579120">
              <a:spcBef>
                <a:spcPts val="1540"/>
              </a:spcBef>
            </a:pPr>
            <a:r>
              <a:rPr b="1" dirty="0">
                <a:latin typeface="Arial"/>
                <a:cs typeface="Arial"/>
              </a:rPr>
              <a:t>Humidity</a:t>
            </a:r>
            <a:endParaRPr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553200" y="4495851"/>
            <a:ext cx="1828800" cy="441325"/>
          </a:xfrm>
          <a:prstGeom prst="rect">
            <a:avLst/>
          </a:prstGeom>
          <a:solidFill>
            <a:srgbClr val="FF99CC"/>
          </a:solidFill>
          <a:ln w="9144">
            <a:solidFill>
              <a:srgbClr val="000000"/>
            </a:solidFill>
          </a:ln>
        </p:spPr>
        <p:txBody>
          <a:bodyPr vert="horz" wrap="square" lIns="0" tIns="157480" rIns="0" bIns="0" rtlCol="0">
            <a:spAutoFit/>
          </a:bodyPr>
          <a:lstStyle/>
          <a:p>
            <a:pPr marR="52069" algn="ctr">
              <a:spcBef>
                <a:spcPts val="1240"/>
              </a:spcBef>
            </a:pPr>
            <a:r>
              <a:rPr b="1" spc="-459" dirty="0">
                <a:latin typeface="Arial"/>
                <a:cs typeface="Arial"/>
              </a:rPr>
              <a:t>?</a:t>
            </a:r>
            <a:endParaRPr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4491228" y="4567429"/>
            <a:ext cx="1685925" cy="771525"/>
            <a:chOff x="2967227" y="4567428"/>
            <a:chExt cx="1685925" cy="771525"/>
          </a:xfrm>
        </p:grpSpPr>
        <p:sp>
          <p:nvSpPr>
            <p:cNvPr id="9" name="object 9"/>
            <p:cNvSpPr/>
            <p:nvPr/>
          </p:nvSpPr>
          <p:spPr>
            <a:xfrm>
              <a:off x="2971799" y="4572000"/>
              <a:ext cx="1676400" cy="762000"/>
            </a:xfrm>
            <a:custGeom>
              <a:avLst/>
              <a:gdLst/>
              <a:ahLst/>
              <a:cxnLst/>
              <a:rect l="l" t="t" r="r" b="b"/>
              <a:pathLst>
                <a:path w="1676400" h="762000">
                  <a:moveTo>
                    <a:pt x="838200" y="0"/>
                  </a:moveTo>
                  <a:lnTo>
                    <a:pt x="772667" y="1143"/>
                  </a:lnTo>
                  <a:lnTo>
                    <a:pt x="708533" y="4572"/>
                  </a:lnTo>
                  <a:lnTo>
                    <a:pt x="646049" y="10032"/>
                  </a:lnTo>
                  <a:lnTo>
                    <a:pt x="585215" y="17652"/>
                  </a:lnTo>
                  <a:lnTo>
                    <a:pt x="526288" y="27305"/>
                  </a:lnTo>
                  <a:lnTo>
                    <a:pt x="469646" y="38735"/>
                  </a:lnTo>
                  <a:lnTo>
                    <a:pt x="415163" y="52069"/>
                  </a:lnTo>
                  <a:lnTo>
                    <a:pt x="363220" y="67056"/>
                  </a:lnTo>
                  <a:lnTo>
                    <a:pt x="313944" y="83693"/>
                  </a:lnTo>
                  <a:lnTo>
                    <a:pt x="267588" y="101854"/>
                  </a:lnTo>
                  <a:lnTo>
                    <a:pt x="224281" y="121666"/>
                  </a:lnTo>
                  <a:lnTo>
                    <a:pt x="184150" y="142748"/>
                  </a:lnTo>
                  <a:lnTo>
                    <a:pt x="147447" y="165100"/>
                  </a:lnTo>
                  <a:lnTo>
                    <a:pt x="114426" y="188722"/>
                  </a:lnTo>
                  <a:lnTo>
                    <a:pt x="85217" y="213487"/>
                  </a:lnTo>
                  <a:lnTo>
                    <a:pt x="38862" y="265938"/>
                  </a:lnTo>
                  <a:lnTo>
                    <a:pt x="9906" y="322072"/>
                  </a:lnTo>
                  <a:lnTo>
                    <a:pt x="0" y="381000"/>
                  </a:lnTo>
                  <a:lnTo>
                    <a:pt x="2539" y="410718"/>
                  </a:lnTo>
                  <a:lnTo>
                    <a:pt x="22098" y="468375"/>
                  </a:lnTo>
                  <a:lnTo>
                    <a:pt x="59943" y="522731"/>
                  </a:lnTo>
                  <a:lnTo>
                    <a:pt x="114426" y="573277"/>
                  </a:lnTo>
                  <a:lnTo>
                    <a:pt x="147447" y="596900"/>
                  </a:lnTo>
                  <a:lnTo>
                    <a:pt x="184150" y="619251"/>
                  </a:lnTo>
                  <a:lnTo>
                    <a:pt x="224281" y="640333"/>
                  </a:lnTo>
                  <a:lnTo>
                    <a:pt x="267588" y="660145"/>
                  </a:lnTo>
                  <a:lnTo>
                    <a:pt x="313944" y="678307"/>
                  </a:lnTo>
                  <a:lnTo>
                    <a:pt x="363220" y="694944"/>
                  </a:lnTo>
                  <a:lnTo>
                    <a:pt x="415163" y="709930"/>
                  </a:lnTo>
                  <a:lnTo>
                    <a:pt x="469646" y="723265"/>
                  </a:lnTo>
                  <a:lnTo>
                    <a:pt x="526288" y="734694"/>
                  </a:lnTo>
                  <a:lnTo>
                    <a:pt x="585215" y="744347"/>
                  </a:lnTo>
                  <a:lnTo>
                    <a:pt x="646049" y="751966"/>
                  </a:lnTo>
                  <a:lnTo>
                    <a:pt x="708533" y="757428"/>
                  </a:lnTo>
                  <a:lnTo>
                    <a:pt x="772667" y="760857"/>
                  </a:lnTo>
                  <a:lnTo>
                    <a:pt x="838200" y="762000"/>
                  </a:lnTo>
                  <a:lnTo>
                    <a:pt x="903732" y="760857"/>
                  </a:lnTo>
                  <a:lnTo>
                    <a:pt x="967866" y="757428"/>
                  </a:lnTo>
                  <a:lnTo>
                    <a:pt x="1030351" y="751966"/>
                  </a:lnTo>
                  <a:lnTo>
                    <a:pt x="1091184" y="744347"/>
                  </a:lnTo>
                  <a:lnTo>
                    <a:pt x="1150112" y="734694"/>
                  </a:lnTo>
                  <a:lnTo>
                    <a:pt x="1206753" y="723265"/>
                  </a:lnTo>
                  <a:lnTo>
                    <a:pt x="1261237" y="709930"/>
                  </a:lnTo>
                  <a:lnTo>
                    <a:pt x="1313179" y="694944"/>
                  </a:lnTo>
                  <a:lnTo>
                    <a:pt x="1362455" y="678307"/>
                  </a:lnTo>
                  <a:lnTo>
                    <a:pt x="1408811" y="660145"/>
                  </a:lnTo>
                  <a:lnTo>
                    <a:pt x="1452117" y="640333"/>
                  </a:lnTo>
                  <a:lnTo>
                    <a:pt x="1492250" y="619251"/>
                  </a:lnTo>
                  <a:lnTo>
                    <a:pt x="1528952" y="596900"/>
                  </a:lnTo>
                  <a:lnTo>
                    <a:pt x="1561973" y="573277"/>
                  </a:lnTo>
                  <a:lnTo>
                    <a:pt x="1591183" y="548513"/>
                  </a:lnTo>
                  <a:lnTo>
                    <a:pt x="1637538" y="496062"/>
                  </a:lnTo>
                  <a:lnTo>
                    <a:pt x="1666494" y="439927"/>
                  </a:lnTo>
                  <a:lnTo>
                    <a:pt x="1676400" y="381000"/>
                  </a:lnTo>
                  <a:lnTo>
                    <a:pt x="1673860" y="351281"/>
                  </a:lnTo>
                  <a:lnTo>
                    <a:pt x="1654302" y="293624"/>
                  </a:lnTo>
                  <a:lnTo>
                    <a:pt x="1616455" y="239268"/>
                  </a:lnTo>
                  <a:lnTo>
                    <a:pt x="1561973" y="188722"/>
                  </a:lnTo>
                  <a:lnTo>
                    <a:pt x="1528952" y="165100"/>
                  </a:lnTo>
                  <a:lnTo>
                    <a:pt x="1492250" y="142748"/>
                  </a:lnTo>
                  <a:lnTo>
                    <a:pt x="1452117" y="121666"/>
                  </a:lnTo>
                  <a:lnTo>
                    <a:pt x="1408811" y="101854"/>
                  </a:lnTo>
                  <a:lnTo>
                    <a:pt x="1362455" y="83693"/>
                  </a:lnTo>
                  <a:lnTo>
                    <a:pt x="1313179" y="67056"/>
                  </a:lnTo>
                  <a:lnTo>
                    <a:pt x="1261237" y="52069"/>
                  </a:lnTo>
                  <a:lnTo>
                    <a:pt x="1206753" y="38735"/>
                  </a:lnTo>
                  <a:lnTo>
                    <a:pt x="1150112" y="27305"/>
                  </a:lnTo>
                  <a:lnTo>
                    <a:pt x="1091184" y="17652"/>
                  </a:lnTo>
                  <a:lnTo>
                    <a:pt x="1030351" y="10032"/>
                  </a:lnTo>
                  <a:lnTo>
                    <a:pt x="967866" y="4572"/>
                  </a:lnTo>
                  <a:lnTo>
                    <a:pt x="903732" y="1143"/>
                  </a:lnTo>
                  <a:lnTo>
                    <a:pt x="838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971799" y="4572000"/>
              <a:ext cx="1676400" cy="762000"/>
            </a:xfrm>
            <a:custGeom>
              <a:avLst/>
              <a:gdLst/>
              <a:ahLst/>
              <a:cxnLst/>
              <a:rect l="l" t="t" r="r" b="b"/>
              <a:pathLst>
                <a:path w="1676400" h="762000">
                  <a:moveTo>
                    <a:pt x="0" y="381000"/>
                  </a:moveTo>
                  <a:lnTo>
                    <a:pt x="9906" y="322072"/>
                  </a:lnTo>
                  <a:lnTo>
                    <a:pt x="38862" y="265938"/>
                  </a:lnTo>
                  <a:lnTo>
                    <a:pt x="85217" y="213487"/>
                  </a:lnTo>
                  <a:lnTo>
                    <a:pt x="114426" y="188722"/>
                  </a:lnTo>
                  <a:lnTo>
                    <a:pt x="147447" y="165100"/>
                  </a:lnTo>
                  <a:lnTo>
                    <a:pt x="184150" y="142748"/>
                  </a:lnTo>
                  <a:lnTo>
                    <a:pt x="224281" y="121666"/>
                  </a:lnTo>
                  <a:lnTo>
                    <a:pt x="267588" y="101854"/>
                  </a:lnTo>
                  <a:lnTo>
                    <a:pt x="313944" y="83693"/>
                  </a:lnTo>
                  <a:lnTo>
                    <a:pt x="363220" y="67056"/>
                  </a:lnTo>
                  <a:lnTo>
                    <a:pt x="415163" y="52069"/>
                  </a:lnTo>
                  <a:lnTo>
                    <a:pt x="469646" y="38735"/>
                  </a:lnTo>
                  <a:lnTo>
                    <a:pt x="526288" y="27305"/>
                  </a:lnTo>
                  <a:lnTo>
                    <a:pt x="585215" y="17652"/>
                  </a:lnTo>
                  <a:lnTo>
                    <a:pt x="646049" y="10032"/>
                  </a:lnTo>
                  <a:lnTo>
                    <a:pt x="708533" y="4572"/>
                  </a:lnTo>
                  <a:lnTo>
                    <a:pt x="772667" y="1143"/>
                  </a:lnTo>
                  <a:lnTo>
                    <a:pt x="838200" y="0"/>
                  </a:lnTo>
                  <a:lnTo>
                    <a:pt x="903732" y="1143"/>
                  </a:lnTo>
                  <a:lnTo>
                    <a:pt x="967866" y="4572"/>
                  </a:lnTo>
                  <a:lnTo>
                    <a:pt x="1030351" y="10032"/>
                  </a:lnTo>
                  <a:lnTo>
                    <a:pt x="1091184" y="17652"/>
                  </a:lnTo>
                  <a:lnTo>
                    <a:pt x="1150112" y="27305"/>
                  </a:lnTo>
                  <a:lnTo>
                    <a:pt x="1206753" y="38735"/>
                  </a:lnTo>
                  <a:lnTo>
                    <a:pt x="1261237" y="52069"/>
                  </a:lnTo>
                  <a:lnTo>
                    <a:pt x="1313179" y="67056"/>
                  </a:lnTo>
                  <a:lnTo>
                    <a:pt x="1362455" y="83693"/>
                  </a:lnTo>
                  <a:lnTo>
                    <a:pt x="1408811" y="101854"/>
                  </a:lnTo>
                  <a:lnTo>
                    <a:pt x="1452117" y="121666"/>
                  </a:lnTo>
                  <a:lnTo>
                    <a:pt x="1492250" y="142748"/>
                  </a:lnTo>
                  <a:lnTo>
                    <a:pt x="1528952" y="165100"/>
                  </a:lnTo>
                  <a:lnTo>
                    <a:pt x="1561973" y="188722"/>
                  </a:lnTo>
                  <a:lnTo>
                    <a:pt x="1591183" y="213487"/>
                  </a:lnTo>
                  <a:lnTo>
                    <a:pt x="1637538" y="265938"/>
                  </a:lnTo>
                  <a:lnTo>
                    <a:pt x="1666494" y="322072"/>
                  </a:lnTo>
                  <a:lnTo>
                    <a:pt x="1676400" y="381000"/>
                  </a:lnTo>
                  <a:lnTo>
                    <a:pt x="1673860" y="410718"/>
                  </a:lnTo>
                  <a:lnTo>
                    <a:pt x="1654302" y="468375"/>
                  </a:lnTo>
                  <a:lnTo>
                    <a:pt x="1616455" y="522731"/>
                  </a:lnTo>
                  <a:lnTo>
                    <a:pt x="1561973" y="573277"/>
                  </a:lnTo>
                  <a:lnTo>
                    <a:pt x="1528952" y="596900"/>
                  </a:lnTo>
                  <a:lnTo>
                    <a:pt x="1492250" y="619251"/>
                  </a:lnTo>
                  <a:lnTo>
                    <a:pt x="1452117" y="640333"/>
                  </a:lnTo>
                  <a:lnTo>
                    <a:pt x="1408811" y="660145"/>
                  </a:lnTo>
                  <a:lnTo>
                    <a:pt x="1362455" y="678307"/>
                  </a:lnTo>
                  <a:lnTo>
                    <a:pt x="1313179" y="694944"/>
                  </a:lnTo>
                  <a:lnTo>
                    <a:pt x="1261237" y="709930"/>
                  </a:lnTo>
                  <a:lnTo>
                    <a:pt x="1206753" y="723265"/>
                  </a:lnTo>
                  <a:lnTo>
                    <a:pt x="1150112" y="734694"/>
                  </a:lnTo>
                  <a:lnTo>
                    <a:pt x="1091184" y="744347"/>
                  </a:lnTo>
                  <a:lnTo>
                    <a:pt x="1030351" y="751966"/>
                  </a:lnTo>
                  <a:lnTo>
                    <a:pt x="967866" y="757428"/>
                  </a:lnTo>
                  <a:lnTo>
                    <a:pt x="903732" y="760857"/>
                  </a:lnTo>
                  <a:lnTo>
                    <a:pt x="838200" y="762000"/>
                  </a:lnTo>
                  <a:lnTo>
                    <a:pt x="772667" y="760857"/>
                  </a:lnTo>
                  <a:lnTo>
                    <a:pt x="708533" y="757428"/>
                  </a:lnTo>
                  <a:lnTo>
                    <a:pt x="646049" y="751966"/>
                  </a:lnTo>
                  <a:lnTo>
                    <a:pt x="585215" y="744347"/>
                  </a:lnTo>
                  <a:lnTo>
                    <a:pt x="526288" y="734694"/>
                  </a:lnTo>
                  <a:lnTo>
                    <a:pt x="469646" y="723265"/>
                  </a:lnTo>
                  <a:lnTo>
                    <a:pt x="415163" y="709930"/>
                  </a:lnTo>
                  <a:lnTo>
                    <a:pt x="363220" y="694944"/>
                  </a:lnTo>
                  <a:lnTo>
                    <a:pt x="313944" y="678307"/>
                  </a:lnTo>
                  <a:lnTo>
                    <a:pt x="267588" y="660145"/>
                  </a:lnTo>
                  <a:lnTo>
                    <a:pt x="224281" y="640333"/>
                  </a:lnTo>
                  <a:lnTo>
                    <a:pt x="184150" y="619251"/>
                  </a:lnTo>
                  <a:lnTo>
                    <a:pt x="147447" y="596900"/>
                  </a:lnTo>
                  <a:lnTo>
                    <a:pt x="114426" y="573277"/>
                  </a:lnTo>
                  <a:lnTo>
                    <a:pt x="85217" y="548513"/>
                  </a:lnTo>
                  <a:lnTo>
                    <a:pt x="38862" y="496062"/>
                  </a:lnTo>
                  <a:lnTo>
                    <a:pt x="9906" y="439927"/>
                  </a:lnTo>
                  <a:lnTo>
                    <a:pt x="0" y="3810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4334065" y="2886265"/>
          <a:ext cx="2057400" cy="1676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9600">
                <a:tc gridSpan="2">
                  <a:txBody>
                    <a:bodyPr/>
                    <a:lstStyle/>
                    <a:p>
                      <a:pPr marL="594995">
                        <a:lnSpc>
                          <a:spcPct val="100000"/>
                        </a:lnSpc>
                        <a:spcBef>
                          <a:spcPts val="1235"/>
                        </a:spcBef>
                      </a:pPr>
                      <a:r>
                        <a:rPr sz="1800" b="1" dirty="0">
                          <a:latin typeface="Arial"/>
                          <a:cs typeface="Arial"/>
                        </a:rPr>
                        <a:t>Outlook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5684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CC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750" dirty="0">
                        <a:latin typeface="Times New Roman"/>
                        <a:cs typeface="Times New Roman"/>
                      </a:endParaRPr>
                    </a:p>
                    <a:p>
                      <a:pPr marL="534035">
                        <a:lnSpc>
                          <a:spcPct val="100000"/>
                        </a:lnSpc>
                      </a:pPr>
                      <a:r>
                        <a:rPr sz="1800" b="1" spc="-25" dirty="0">
                          <a:latin typeface="Arial"/>
                          <a:cs typeface="Arial"/>
                        </a:rPr>
                        <a:t>Ove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750" dirty="0">
                        <a:latin typeface="Times New Roman"/>
                        <a:cs typeface="Times New Roman"/>
                      </a:endParaRPr>
                    </a:p>
                    <a:p>
                      <a:pPr marL="635">
                        <a:lnSpc>
                          <a:spcPct val="100000"/>
                        </a:lnSpc>
                      </a:pPr>
                      <a:r>
                        <a:rPr sz="1800" b="1" spc="-10" dirty="0">
                          <a:latin typeface="Arial"/>
                          <a:cs typeface="Arial"/>
                        </a:rPr>
                        <a:t>rcast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" name="object 13"/>
          <p:cNvSpPr txBox="1"/>
          <p:nvPr/>
        </p:nvSpPr>
        <p:spPr>
          <a:xfrm>
            <a:off x="5132324" y="4793360"/>
            <a:ext cx="4006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0" dirty="0">
                <a:latin typeface="Arial"/>
                <a:cs typeface="Arial"/>
              </a:rPr>
              <a:t>y</a:t>
            </a:r>
            <a:r>
              <a:rPr b="1" spc="-10" dirty="0">
                <a:latin typeface="Arial"/>
                <a:cs typeface="Arial"/>
              </a:rPr>
              <a:t>es</a:t>
            </a:r>
            <a:endParaRPr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187065" y="3640582"/>
            <a:ext cx="7270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S</a:t>
            </a:r>
            <a:r>
              <a:rPr b="1" spc="5" dirty="0">
                <a:latin typeface="Arial"/>
                <a:cs typeface="Arial"/>
              </a:rPr>
              <a:t>u</a:t>
            </a:r>
            <a:r>
              <a:rPr b="1" dirty="0">
                <a:latin typeface="Arial"/>
                <a:cs typeface="Arial"/>
              </a:rPr>
              <a:t>nny</a:t>
            </a:r>
            <a:endParaRPr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769734" y="3792982"/>
            <a:ext cx="5194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latin typeface="Arial"/>
                <a:cs typeface="Arial"/>
              </a:rPr>
              <a:t>R</a:t>
            </a:r>
            <a:r>
              <a:rPr b="1" spc="-25" dirty="0">
                <a:latin typeface="Arial"/>
                <a:cs typeface="Arial"/>
              </a:rPr>
              <a:t>a</a:t>
            </a:r>
            <a:r>
              <a:rPr b="1" dirty="0">
                <a:latin typeface="Arial"/>
                <a:cs typeface="Arial"/>
              </a:rPr>
              <a:t>in</a:t>
            </a:r>
            <a:endParaRPr>
              <a:latin typeface="Arial"/>
              <a:cs typeface="Arial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1900428" y="5177029"/>
            <a:ext cx="1000125" cy="1304925"/>
            <a:chOff x="376427" y="5177028"/>
            <a:chExt cx="1000125" cy="1304925"/>
          </a:xfrm>
        </p:grpSpPr>
        <p:sp>
          <p:nvSpPr>
            <p:cNvPr id="17" name="object 17"/>
            <p:cNvSpPr/>
            <p:nvPr/>
          </p:nvSpPr>
          <p:spPr>
            <a:xfrm>
              <a:off x="762000" y="5181600"/>
              <a:ext cx="533400" cy="762000"/>
            </a:xfrm>
            <a:custGeom>
              <a:avLst/>
              <a:gdLst/>
              <a:ahLst/>
              <a:cxnLst/>
              <a:rect l="l" t="t" r="r" b="b"/>
              <a:pathLst>
                <a:path w="533400" h="762000">
                  <a:moveTo>
                    <a:pt x="533400" y="0"/>
                  </a:moveTo>
                  <a:lnTo>
                    <a:pt x="0" y="7620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80999" y="5943600"/>
              <a:ext cx="990600" cy="533400"/>
            </a:xfrm>
            <a:custGeom>
              <a:avLst/>
              <a:gdLst/>
              <a:ahLst/>
              <a:cxnLst/>
              <a:rect l="l" t="t" r="r" b="b"/>
              <a:pathLst>
                <a:path w="990600" h="533400">
                  <a:moveTo>
                    <a:pt x="495300" y="0"/>
                  </a:moveTo>
                  <a:lnTo>
                    <a:pt x="433171" y="2082"/>
                  </a:lnTo>
                  <a:lnTo>
                    <a:pt x="373341" y="8140"/>
                  </a:lnTo>
                  <a:lnTo>
                    <a:pt x="316280" y="17945"/>
                  </a:lnTo>
                  <a:lnTo>
                    <a:pt x="262458" y="31241"/>
                  </a:lnTo>
                  <a:lnTo>
                    <a:pt x="212331" y="47777"/>
                  </a:lnTo>
                  <a:lnTo>
                    <a:pt x="166357" y="67309"/>
                  </a:lnTo>
                  <a:lnTo>
                    <a:pt x="125006" y="89573"/>
                  </a:lnTo>
                  <a:lnTo>
                    <a:pt x="88734" y="114325"/>
                  </a:lnTo>
                  <a:lnTo>
                    <a:pt x="58026" y="141325"/>
                  </a:lnTo>
                  <a:lnTo>
                    <a:pt x="15125" y="201028"/>
                  </a:lnTo>
                  <a:lnTo>
                    <a:pt x="0" y="266700"/>
                  </a:lnTo>
                  <a:lnTo>
                    <a:pt x="3860" y="300151"/>
                  </a:lnTo>
                  <a:lnTo>
                    <a:pt x="33337" y="363093"/>
                  </a:lnTo>
                  <a:lnTo>
                    <a:pt x="88734" y="419074"/>
                  </a:lnTo>
                  <a:lnTo>
                    <a:pt x="125006" y="443826"/>
                  </a:lnTo>
                  <a:lnTo>
                    <a:pt x="166357" y="466090"/>
                  </a:lnTo>
                  <a:lnTo>
                    <a:pt x="212331" y="485609"/>
                  </a:lnTo>
                  <a:lnTo>
                    <a:pt x="262458" y="502145"/>
                  </a:lnTo>
                  <a:lnTo>
                    <a:pt x="316280" y="515442"/>
                  </a:lnTo>
                  <a:lnTo>
                    <a:pt x="373341" y="525259"/>
                  </a:lnTo>
                  <a:lnTo>
                    <a:pt x="433171" y="531317"/>
                  </a:lnTo>
                  <a:lnTo>
                    <a:pt x="495300" y="533400"/>
                  </a:lnTo>
                  <a:lnTo>
                    <a:pt x="557428" y="531317"/>
                  </a:lnTo>
                  <a:lnTo>
                    <a:pt x="617258" y="525259"/>
                  </a:lnTo>
                  <a:lnTo>
                    <a:pt x="674319" y="515442"/>
                  </a:lnTo>
                  <a:lnTo>
                    <a:pt x="728141" y="502145"/>
                  </a:lnTo>
                  <a:lnTo>
                    <a:pt x="778268" y="485609"/>
                  </a:lnTo>
                  <a:lnTo>
                    <a:pt x="824242" y="466090"/>
                  </a:lnTo>
                  <a:lnTo>
                    <a:pt x="865593" y="443826"/>
                  </a:lnTo>
                  <a:lnTo>
                    <a:pt x="901827" y="419074"/>
                  </a:lnTo>
                  <a:lnTo>
                    <a:pt x="932561" y="392074"/>
                  </a:lnTo>
                  <a:lnTo>
                    <a:pt x="975487" y="332371"/>
                  </a:lnTo>
                  <a:lnTo>
                    <a:pt x="990600" y="266700"/>
                  </a:lnTo>
                  <a:lnTo>
                    <a:pt x="986790" y="233248"/>
                  </a:lnTo>
                  <a:lnTo>
                    <a:pt x="957199" y="170306"/>
                  </a:lnTo>
                  <a:lnTo>
                    <a:pt x="901827" y="114325"/>
                  </a:lnTo>
                  <a:lnTo>
                    <a:pt x="865593" y="89573"/>
                  </a:lnTo>
                  <a:lnTo>
                    <a:pt x="824242" y="67309"/>
                  </a:lnTo>
                  <a:lnTo>
                    <a:pt x="778268" y="47777"/>
                  </a:lnTo>
                  <a:lnTo>
                    <a:pt x="728141" y="31241"/>
                  </a:lnTo>
                  <a:lnTo>
                    <a:pt x="674319" y="17945"/>
                  </a:lnTo>
                  <a:lnTo>
                    <a:pt x="617258" y="8140"/>
                  </a:lnTo>
                  <a:lnTo>
                    <a:pt x="557428" y="2082"/>
                  </a:lnTo>
                  <a:lnTo>
                    <a:pt x="4953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380999" y="5943600"/>
              <a:ext cx="990600" cy="533400"/>
            </a:xfrm>
            <a:custGeom>
              <a:avLst/>
              <a:gdLst/>
              <a:ahLst/>
              <a:cxnLst/>
              <a:rect l="l" t="t" r="r" b="b"/>
              <a:pathLst>
                <a:path w="990600" h="533400">
                  <a:moveTo>
                    <a:pt x="0" y="266700"/>
                  </a:moveTo>
                  <a:lnTo>
                    <a:pt x="15125" y="201028"/>
                  </a:lnTo>
                  <a:lnTo>
                    <a:pt x="58026" y="141325"/>
                  </a:lnTo>
                  <a:lnTo>
                    <a:pt x="88734" y="114325"/>
                  </a:lnTo>
                  <a:lnTo>
                    <a:pt x="125006" y="89573"/>
                  </a:lnTo>
                  <a:lnTo>
                    <a:pt x="166357" y="67309"/>
                  </a:lnTo>
                  <a:lnTo>
                    <a:pt x="212331" y="47777"/>
                  </a:lnTo>
                  <a:lnTo>
                    <a:pt x="262458" y="31241"/>
                  </a:lnTo>
                  <a:lnTo>
                    <a:pt x="316280" y="17945"/>
                  </a:lnTo>
                  <a:lnTo>
                    <a:pt x="373341" y="8140"/>
                  </a:lnTo>
                  <a:lnTo>
                    <a:pt x="433171" y="2082"/>
                  </a:lnTo>
                  <a:lnTo>
                    <a:pt x="495300" y="0"/>
                  </a:lnTo>
                  <a:lnTo>
                    <a:pt x="557428" y="2082"/>
                  </a:lnTo>
                  <a:lnTo>
                    <a:pt x="617258" y="8140"/>
                  </a:lnTo>
                  <a:lnTo>
                    <a:pt x="674319" y="17945"/>
                  </a:lnTo>
                  <a:lnTo>
                    <a:pt x="728141" y="31241"/>
                  </a:lnTo>
                  <a:lnTo>
                    <a:pt x="778268" y="47777"/>
                  </a:lnTo>
                  <a:lnTo>
                    <a:pt x="824242" y="67309"/>
                  </a:lnTo>
                  <a:lnTo>
                    <a:pt x="865593" y="89573"/>
                  </a:lnTo>
                  <a:lnTo>
                    <a:pt x="901827" y="114325"/>
                  </a:lnTo>
                  <a:lnTo>
                    <a:pt x="932561" y="141325"/>
                  </a:lnTo>
                  <a:lnTo>
                    <a:pt x="975487" y="201028"/>
                  </a:lnTo>
                  <a:lnTo>
                    <a:pt x="990600" y="266700"/>
                  </a:lnTo>
                  <a:lnTo>
                    <a:pt x="986790" y="300151"/>
                  </a:lnTo>
                  <a:lnTo>
                    <a:pt x="957199" y="363093"/>
                  </a:lnTo>
                  <a:lnTo>
                    <a:pt x="901827" y="419074"/>
                  </a:lnTo>
                  <a:lnTo>
                    <a:pt x="865593" y="443826"/>
                  </a:lnTo>
                  <a:lnTo>
                    <a:pt x="824242" y="466090"/>
                  </a:lnTo>
                  <a:lnTo>
                    <a:pt x="778268" y="485609"/>
                  </a:lnTo>
                  <a:lnTo>
                    <a:pt x="728141" y="502145"/>
                  </a:lnTo>
                  <a:lnTo>
                    <a:pt x="674319" y="515442"/>
                  </a:lnTo>
                  <a:lnTo>
                    <a:pt x="617258" y="525259"/>
                  </a:lnTo>
                  <a:lnTo>
                    <a:pt x="557428" y="531317"/>
                  </a:lnTo>
                  <a:lnTo>
                    <a:pt x="495300" y="533400"/>
                  </a:lnTo>
                  <a:lnTo>
                    <a:pt x="433171" y="531317"/>
                  </a:lnTo>
                  <a:lnTo>
                    <a:pt x="373341" y="525259"/>
                  </a:lnTo>
                  <a:lnTo>
                    <a:pt x="316280" y="515442"/>
                  </a:lnTo>
                  <a:lnTo>
                    <a:pt x="262458" y="502145"/>
                  </a:lnTo>
                  <a:lnTo>
                    <a:pt x="212331" y="485609"/>
                  </a:lnTo>
                  <a:lnTo>
                    <a:pt x="166357" y="466090"/>
                  </a:lnTo>
                  <a:lnTo>
                    <a:pt x="125006" y="443826"/>
                  </a:lnTo>
                  <a:lnTo>
                    <a:pt x="88734" y="419074"/>
                  </a:lnTo>
                  <a:lnTo>
                    <a:pt x="58026" y="392074"/>
                  </a:lnTo>
                  <a:lnTo>
                    <a:pt x="15125" y="332371"/>
                  </a:lnTo>
                  <a:lnTo>
                    <a:pt x="0" y="2667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3272028" y="5177029"/>
            <a:ext cx="1152525" cy="1304925"/>
            <a:chOff x="1748027" y="5177028"/>
            <a:chExt cx="1152525" cy="1304925"/>
          </a:xfrm>
        </p:grpSpPr>
        <p:sp>
          <p:nvSpPr>
            <p:cNvPr id="21" name="object 21"/>
            <p:cNvSpPr/>
            <p:nvPr/>
          </p:nvSpPr>
          <p:spPr>
            <a:xfrm>
              <a:off x="1752599" y="5181600"/>
              <a:ext cx="533400" cy="762000"/>
            </a:xfrm>
            <a:custGeom>
              <a:avLst/>
              <a:gdLst/>
              <a:ahLst/>
              <a:cxnLst/>
              <a:rect l="l" t="t" r="r" b="b"/>
              <a:pathLst>
                <a:path w="533400" h="762000">
                  <a:moveTo>
                    <a:pt x="0" y="0"/>
                  </a:moveTo>
                  <a:lnTo>
                    <a:pt x="533400" y="7620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752599" y="5943600"/>
              <a:ext cx="1143000" cy="533400"/>
            </a:xfrm>
            <a:custGeom>
              <a:avLst/>
              <a:gdLst/>
              <a:ahLst/>
              <a:cxnLst/>
              <a:rect l="l" t="t" r="r" b="b"/>
              <a:pathLst>
                <a:path w="1143000" h="533400">
                  <a:moveTo>
                    <a:pt x="571500" y="0"/>
                  </a:moveTo>
                  <a:lnTo>
                    <a:pt x="509269" y="1562"/>
                  </a:lnTo>
                  <a:lnTo>
                    <a:pt x="448944" y="6146"/>
                  </a:lnTo>
                  <a:lnTo>
                    <a:pt x="390906" y="13601"/>
                  </a:lnTo>
                  <a:lnTo>
                    <a:pt x="335533" y="23736"/>
                  </a:lnTo>
                  <a:lnTo>
                    <a:pt x="283082" y="36410"/>
                  </a:lnTo>
                  <a:lnTo>
                    <a:pt x="233933" y="51460"/>
                  </a:lnTo>
                  <a:lnTo>
                    <a:pt x="188594" y="68706"/>
                  </a:lnTo>
                  <a:lnTo>
                    <a:pt x="147193" y="88011"/>
                  </a:lnTo>
                  <a:lnTo>
                    <a:pt x="110236" y="109194"/>
                  </a:lnTo>
                  <a:lnTo>
                    <a:pt x="77977" y="132092"/>
                  </a:lnTo>
                  <a:lnTo>
                    <a:pt x="29082" y="182397"/>
                  </a:lnTo>
                  <a:lnTo>
                    <a:pt x="3301" y="237642"/>
                  </a:lnTo>
                  <a:lnTo>
                    <a:pt x="0" y="266700"/>
                  </a:lnTo>
                  <a:lnTo>
                    <a:pt x="3301" y="295757"/>
                  </a:lnTo>
                  <a:lnTo>
                    <a:pt x="29082" y="351002"/>
                  </a:lnTo>
                  <a:lnTo>
                    <a:pt x="77977" y="401307"/>
                  </a:lnTo>
                  <a:lnTo>
                    <a:pt x="110236" y="424205"/>
                  </a:lnTo>
                  <a:lnTo>
                    <a:pt x="147193" y="445389"/>
                  </a:lnTo>
                  <a:lnTo>
                    <a:pt x="188594" y="464693"/>
                  </a:lnTo>
                  <a:lnTo>
                    <a:pt x="233933" y="481939"/>
                  </a:lnTo>
                  <a:lnTo>
                    <a:pt x="283082" y="496989"/>
                  </a:lnTo>
                  <a:lnTo>
                    <a:pt x="335533" y="509663"/>
                  </a:lnTo>
                  <a:lnTo>
                    <a:pt x="390906" y="519798"/>
                  </a:lnTo>
                  <a:lnTo>
                    <a:pt x="448944" y="527253"/>
                  </a:lnTo>
                  <a:lnTo>
                    <a:pt x="509269" y="531837"/>
                  </a:lnTo>
                  <a:lnTo>
                    <a:pt x="571500" y="533400"/>
                  </a:lnTo>
                  <a:lnTo>
                    <a:pt x="633730" y="531837"/>
                  </a:lnTo>
                  <a:lnTo>
                    <a:pt x="694055" y="527253"/>
                  </a:lnTo>
                  <a:lnTo>
                    <a:pt x="752094" y="519798"/>
                  </a:lnTo>
                  <a:lnTo>
                    <a:pt x="807466" y="509663"/>
                  </a:lnTo>
                  <a:lnTo>
                    <a:pt x="859917" y="496989"/>
                  </a:lnTo>
                  <a:lnTo>
                    <a:pt x="909066" y="481939"/>
                  </a:lnTo>
                  <a:lnTo>
                    <a:pt x="954405" y="464693"/>
                  </a:lnTo>
                  <a:lnTo>
                    <a:pt x="995807" y="445389"/>
                  </a:lnTo>
                  <a:lnTo>
                    <a:pt x="1032763" y="424205"/>
                  </a:lnTo>
                  <a:lnTo>
                    <a:pt x="1065022" y="401307"/>
                  </a:lnTo>
                  <a:lnTo>
                    <a:pt x="1113917" y="351002"/>
                  </a:lnTo>
                  <a:lnTo>
                    <a:pt x="1139698" y="295757"/>
                  </a:lnTo>
                  <a:lnTo>
                    <a:pt x="1143000" y="266700"/>
                  </a:lnTo>
                  <a:lnTo>
                    <a:pt x="1139698" y="237642"/>
                  </a:lnTo>
                  <a:lnTo>
                    <a:pt x="1113917" y="182397"/>
                  </a:lnTo>
                  <a:lnTo>
                    <a:pt x="1065022" y="132092"/>
                  </a:lnTo>
                  <a:lnTo>
                    <a:pt x="1032763" y="109194"/>
                  </a:lnTo>
                  <a:lnTo>
                    <a:pt x="995807" y="88011"/>
                  </a:lnTo>
                  <a:lnTo>
                    <a:pt x="954405" y="68706"/>
                  </a:lnTo>
                  <a:lnTo>
                    <a:pt x="909066" y="51460"/>
                  </a:lnTo>
                  <a:lnTo>
                    <a:pt x="859917" y="36410"/>
                  </a:lnTo>
                  <a:lnTo>
                    <a:pt x="807466" y="23736"/>
                  </a:lnTo>
                  <a:lnTo>
                    <a:pt x="752094" y="13601"/>
                  </a:lnTo>
                  <a:lnTo>
                    <a:pt x="694055" y="6146"/>
                  </a:lnTo>
                  <a:lnTo>
                    <a:pt x="633730" y="1562"/>
                  </a:lnTo>
                  <a:lnTo>
                    <a:pt x="5715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752599" y="5943600"/>
              <a:ext cx="1143000" cy="533400"/>
            </a:xfrm>
            <a:custGeom>
              <a:avLst/>
              <a:gdLst/>
              <a:ahLst/>
              <a:cxnLst/>
              <a:rect l="l" t="t" r="r" b="b"/>
              <a:pathLst>
                <a:path w="1143000" h="533400">
                  <a:moveTo>
                    <a:pt x="0" y="266700"/>
                  </a:moveTo>
                  <a:lnTo>
                    <a:pt x="13207" y="209486"/>
                  </a:lnTo>
                  <a:lnTo>
                    <a:pt x="50926" y="156552"/>
                  </a:lnTo>
                  <a:lnTo>
                    <a:pt x="110236" y="109194"/>
                  </a:lnTo>
                  <a:lnTo>
                    <a:pt x="147193" y="88011"/>
                  </a:lnTo>
                  <a:lnTo>
                    <a:pt x="188594" y="68706"/>
                  </a:lnTo>
                  <a:lnTo>
                    <a:pt x="233933" y="51460"/>
                  </a:lnTo>
                  <a:lnTo>
                    <a:pt x="283082" y="36410"/>
                  </a:lnTo>
                  <a:lnTo>
                    <a:pt x="335533" y="23736"/>
                  </a:lnTo>
                  <a:lnTo>
                    <a:pt x="390906" y="13601"/>
                  </a:lnTo>
                  <a:lnTo>
                    <a:pt x="448944" y="6146"/>
                  </a:lnTo>
                  <a:lnTo>
                    <a:pt x="509269" y="1562"/>
                  </a:lnTo>
                  <a:lnTo>
                    <a:pt x="571500" y="0"/>
                  </a:lnTo>
                  <a:lnTo>
                    <a:pt x="633730" y="1562"/>
                  </a:lnTo>
                  <a:lnTo>
                    <a:pt x="694055" y="6146"/>
                  </a:lnTo>
                  <a:lnTo>
                    <a:pt x="752094" y="13601"/>
                  </a:lnTo>
                  <a:lnTo>
                    <a:pt x="807466" y="23736"/>
                  </a:lnTo>
                  <a:lnTo>
                    <a:pt x="859917" y="36410"/>
                  </a:lnTo>
                  <a:lnTo>
                    <a:pt x="909066" y="51460"/>
                  </a:lnTo>
                  <a:lnTo>
                    <a:pt x="954405" y="68706"/>
                  </a:lnTo>
                  <a:lnTo>
                    <a:pt x="995807" y="88011"/>
                  </a:lnTo>
                  <a:lnTo>
                    <a:pt x="1032763" y="109194"/>
                  </a:lnTo>
                  <a:lnTo>
                    <a:pt x="1065022" y="132092"/>
                  </a:lnTo>
                  <a:lnTo>
                    <a:pt x="1113917" y="182397"/>
                  </a:lnTo>
                  <a:lnTo>
                    <a:pt x="1139698" y="237642"/>
                  </a:lnTo>
                  <a:lnTo>
                    <a:pt x="1143000" y="266700"/>
                  </a:lnTo>
                  <a:lnTo>
                    <a:pt x="1139698" y="295757"/>
                  </a:lnTo>
                  <a:lnTo>
                    <a:pt x="1113917" y="351002"/>
                  </a:lnTo>
                  <a:lnTo>
                    <a:pt x="1065022" y="401307"/>
                  </a:lnTo>
                  <a:lnTo>
                    <a:pt x="1032763" y="424205"/>
                  </a:lnTo>
                  <a:lnTo>
                    <a:pt x="995807" y="445389"/>
                  </a:lnTo>
                  <a:lnTo>
                    <a:pt x="954405" y="464693"/>
                  </a:lnTo>
                  <a:lnTo>
                    <a:pt x="909066" y="481939"/>
                  </a:lnTo>
                  <a:lnTo>
                    <a:pt x="859917" y="496989"/>
                  </a:lnTo>
                  <a:lnTo>
                    <a:pt x="807466" y="509663"/>
                  </a:lnTo>
                  <a:lnTo>
                    <a:pt x="752094" y="519798"/>
                  </a:lnTo>
                  <a:lnTo>
                    <a:pt x="694055" y="527253"/>
                  </a:lnTo>
                  <a:lnTo>
                    <a:pt x="633730" y="531837"/>
                  </a:lnTo>
                  <a:lnTo>
                    <a:pt x="571500" y="533400"/>
                  </a:lnTo>
                  <a:lnTo>
                    <a:pt x="509269" y="531837"/>
                  </a:lnTo>
                  <a:lnTo>
                    <a:pt x="448944" y="527253"/>
                  </a:lnTo>
                  <a:lnTo>
                    <a:pt x="390906" y="519798"/>
                  </a:lnTo>
                  <a:lnTo>
                    <a:pt x="335533" y="509663"/>
                  </a:lnTo>
                  <a:lnTo>
                    <a:pt x="283082" y="496989"/>
                  </a:lnTo>
                  <a:lnTo>
                    <a:pt x="233933" y="481939"/>
                  </a:lnTo>
                  <a:lnTo>
                    <a:pt x="188594" y="464693"/>
                  </a:lnTo>
                  <a:lnTo>
                    <a:pt x="147193" y="445389"/>
                  </a:lnTo>
                  <a:lnTo>
                    <a:pt x="110236" y="424205"/>
                  </a:lnTo>
                  <a:lnTo>
                    <a:pt x="77977" y="401307"/>
                  </a:lnTo>
                  <a:lnTo>
                    <a:pt x="29082" y="351002"/>
                  </a:lnTo>
                  <a:lnTo>
                    <a:pt x="3301" y="295757"/>
                  </a:lnTo>
                  <a:lnTo>
                    <a:pt x="0" y="2667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2135835" y="5433467"/>
            <a:ext cx="81153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No</a:t>
            </a:r>
            <a:r>
              <a:rPr b="1" spc="-10" dirty="0">
                <a:latin typeface="Arial"/>
                <a:cs typeface="Arial"/>
              </a:rPr>
              <a:t>rma</a:t>
            </a:r>
            <a:r>
              <a:rPr b="1" dirty="0">
                <a:latin typeface="Arial"/>
                <a:cs typeface="Arial"/>
              </a:rPr>
              <a:t>l</a:t>
            </a:r>
            <a:endParaRPr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431286" y="5433467"/>
            <a:ext cx="53403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High</a:t>
            </a:r>
            <a:endParaRPr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198320" y="6066231"/>
            <a:ext cx="4006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0" dirty="0">
                <a:latin typeface="Arial"/>
                <a:cs typeface="Arial"/>
              </a:rPr>
              <a:t>y</a:t>
            </a:r>
            <a:r>
              <a:rPr b="1" spc="-10" dirty="0">
                <a:latin typeface="Arial"/>
                <a:cs typeface="Arial"/>
              </a:rPr>
              <a:t>es</a:t>
            </a:r>
            <a:endParaRPr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683000" y="6066231"/>
            <a:ext cx="3263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No</a:t>
            </a:r>
            <a:endParaRPr>
              <a:latin typeface="Arial"/>
              <a:cs typeface="Arial"/>
            </a:endParaRPr>
          </a:p>
        </p:txBody>
      </p:sp>
      <p:graphicFrame>
        <p:nvGraphicFramePr>
          <p:cNvPr id="28" name="object 28"/>
          <p:cNvGraphicFramePr>
            <a:graphicFrameLocks noGrp="1"/>
          </p:cNvGraphicFramePr>
          <p:nvPr/>
        </p:nvGraphicFramePr>
        <p:xfrm>
          <a:off x="8521700" y="3552761"/>
          <a:ext cx="1600200" cy="1828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7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2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Humidity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1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Algorithm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136982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03"/>
    </mc:Choice>
    <mc:Fallback xmlns="">
      <p:transition spd="slow" advTm="11303"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86712" y="1307339"/>
            <a:ext cx="593153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70">
              <a:spcBef>
                <a:spcPts val="100"/>
              </a:spcBef>
              <a:buSzPct val="91666"/>
              <a:buFont typeface="Arial MT"/>
              <a:buChar char="•"/>
              <a:tabLst>
                <a:tab pos="122555" algn="l"/>
              </a:tabLst>
            </a:pPr>
            <a:r>
              <a:rPr sz="2400" dirty="0">
                <a:latin typeface="Times New Roman"/>
                <a:cs typeface="Times New Roman"/>
              </a:rPr>
              <a:t>Continue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to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construct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decision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at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10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branch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“outlook”=“rain.”</a:t>
            </a:r>
            <a:endParaRPr sz="2400" dirty="0">
              <a:latin typeface="Times New Roman"/>
              <a:cs typeface="Times New Roman"/>
            </a:endParaRPr>
          </a:p>
          <a:p>
            <a:pPr marL="121920" indent="-108585">
              <a:buSzPct val="91666"/>
              <a:buFont typeface="Arial MT"/>
              <a:buChar char="•"/>
              <a:tabLst>
                <a:tab pos="122555" algn="l"/>
              </a:tabLst>
            </a:pPr>
            <a:r>
              <a:rPr sz="2400" spc="-5" dirty="0">
                <a:latin typeface="Times New Roman"/>
                <a:cs typeface="Times New Roman"/>
              </a:rPr>
              <a:t>Compute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entropy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288235" y="3869182"/>
            <a:ext cx="48387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0" indent="-108585">
              <a:spcBef>
                <a:spcPts val="100"/>
              </a:spcBef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dirty="0">
                <a:latin typeface="Times New Roman"/>
                <a:cs typeface="Times New Roman"/>
              </a:rPr>
              <a:t>Co</a:t>
            </a:r>
            <a:r>
              <a:rPr sz="2400" spc="-25" dirty="0">
                <a:latin typeface="Times New Roman"/>
                <a:cs typeface="Times New Roman"/>
              </a:rPr>
              <a:t>m</a:t>
            </a:r>
            <a:r>
              <a:rPr sz="2400" dirty="0">
                <a:latin typeface="Times New Roman"/>
                <a:cs typeface="Times New Roman"/>
              </a:rPr>
              <a:t>pute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Entropy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“</a:t>
            </a:r>
            <a:r>
              <a:rPr sz="2400" spc="-20" dirty="0">
                <a:latin typeface="Times New Roman"/>
                <a:cs typeface="Times New Roman"/>
              </a:rPr>
              <a:t>m</a:t>
            </a:r>
            <a:r>
              <a:rPr sz="2400" dirty="0">
                <a:latin typeface="Times New Roman"/>
                <a:cs typeface="Times New Roman"/>
              </a:rPr>
              <a:t>i</a:t>
            </a:r>
            <a:r>
              <a:rPr sz="2400" spc="5" dirty="0">
                <a:latin typeface="Times New Roman"/>
                <a:cs typeface="Times New Roman"/>
              </a:rPr>
              <a:t>l</a:t>
            </a:r>
            <a:r>
              <a:rPr sz="2400" dirty="0">
                <a:latin typeface="Times New Roman"/>
                <a:cs typeface="Times New Roman"/>
              </a:rPr>
              <a:t>d”</a:t>
            </a:r>
            <a:r>
              <a:rPr sz="2400" spc="-1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“coo</a:t>
            </a:r>
            <a:r>
              <a:rPr sz="2400" spc="-5" dirty="0">
                <a:latin typeface="Times New Roman"/>
                <a:cs typeface="Times New Roman"/>
              </a:rPr>
              <a:t>l</a:t>
            </a:r>
            <a:r>
              <a:rPr sz="2400" dirty="0">
                <a:latin typeface="Times New Roman"/>
                <a:cs typeface="Times New Roman"/>
              </a:rPr>
              <a:t>”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213861" y="3335909"/>
            <a:ext cx="132715" cy="0"/>
          </a:xfrm>
          <a:custGeom>
            <a:avLst/>
            <a:gdLst/>
            <a:ahLst/>
            <a:cxnLst/>
            <a:rect l="l" t="t" r="r" b="b"/>
            <a:pathLst>
              <a:path w="132714">
                <a:moveTo>
                  <a:pt x="0" y="0"/>
                </a:moveTo>
                <a:lnTo>
                  <a:pt x="132714" y="0"/>
                </a:lnTo>
              </a:path>
            </a:pathLst>
          </a:custGeom>
          <a:ln w="134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658360" y="3335909"/>
            <a:ext cx="144780" cy="0"/>
          </a:xfrm>
          <a:custGeom>
            <a:avLst/>
            <a:gdLst/>
            <a:ahLst/>
            <a:cxnLst/>
            <a:rect l="l" t="t" r="r" b="b"/>
            <a:pathLst>
              <a:path w="144779">
                <a:moveTo>
                  <a:pt x="0" y="0"/>
                </a:moveTo>
                <a:lnTo>
                  <a:pt x="144399" y="0"/>
                </a:lnTo>
              </a:path>
            </a:pathLst>
          </a:custGeom>
          <a:ln w="134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51017" y="3335909"/>
            <a:ext cx="144780" cy="0"/>
          </a:xfrm>
          <a:custGeom>
            <a:avLst/>
            <a:gdLst/>
            <a:ahLst/>
            <a:cxnLst/>
            <a:rect l="l" t="t" r="r" b="b"/>
            <a:pathLst>
              <a:path w="144779">
                <a:moveTo>
                  <a:pt x="0" y="0"/>
                </a:moveTo>
                <a:lnTo>
                  <a:pt x="144653" y="0"/>
                </a:lnTo>
              </a:path>
            </a:pathLst>
          </a:custGeom>
          <a:ln w="134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597200" y="3096679"/>
            <a:ext cx="1121410" cy="3708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spcBef>
                <a:spcPts val="114"/>
              </a:spcBef>
            </a:pPr>
            <a:r>
              <a:rPr sz="2250" i="1" spc="-85" dirty="0">
                <a:latin typeface="Times New Roman"/>
                <a:cs typeface="Times New Roman"/>
              </a:rPr>
              <a:t>E</a:t>
            </a:r>
            <a:r>
              <a:rPr sz="2150" spc="-10" dirty="0">
                <a:latin typeface="Times New Roman"/>
                <a:cs typeface="Times New Roman"/>
              </a:rPr>
              <a:t>(</a:t>
            </a:r>
            <a:r>
              <a:rPr sz="2250" i="1" spc="60" dirty="0">
                <a:latin typeface="Times New Roman"/>
                <a:cs typeface="Times New Roman"/>
              </a:rPr>
              <a:t>S</a:t>
            </a:r>
            <a:r>
              <a:rPr sz="2150" dirty="0">
                <a:latin typeface="Times New Roman"/>
                <a:cs typeface="Times New Roman"/>
              </a:rPr>
              <a:t>)</a:t>
            </a:r>
            <a:r>
              <a:rPr sz="2150" spc="-20" dirty="0">
                <a:latin typeface="Times New Roman"/>
                <a:cs typeface="Times New Roman"/>
              </a:rPr>
              <a:t> </a:t>
            </a:r>
            <a:r>
              <a:rPr sz="2150" dirty="0">
                <a:latin typeface="Symbol"/>
                <a:cs typeface="Symbol"/>
              </a:rPr>
              <a:t></a:t>
            </a:r>
            <a:r>
              <a:rPr sz="2150" spc="-220" dirty="0">
                <a:latin typeface="Times New Roman"/>
                <a:cs typeface="Times New Roman"/>
              </a:rPr>
              <a:t> </a:t>
            </a:r>
            <a:r>
              <a:rPr sz="2150" spc="40" dirty="0">
                <a:latin typeface="Symbol"/>
                <a:cs typeface="Symbol"/>
              </a:rPr>
              <a:t></a:t>
            </a:r>
            <a:r>
              <a:rPr sz="3225" u="heavy" baseline="297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3</a:t>
            </a:r>
            <a:endParaRPr sz="3225" baseline="29715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72457" y="2938018"/>
            <a:ext cx="1369060" cy="3530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>
              <a:spcBef>
                <a:spcPts val="95"/>
              </a:spcBef>
              <a:tabLst>
                <a:tab pos="1193800" algn="l"/>
              </a:tabLst>
            </a:pPr>
            <a:r>
              <a:rPr sz="2150" spc="-5" dirty="0">
                <a:latin typeface="Times New Roman"/>
                <a:cs typeface="Times New Roman"/>
              </a:rPr>
              <a:t>3</a:t>
            </a:r>
            <a:r>
              <a:rPr sz="2150" spc="95" dirty="0">
                <a:latin typeface="Times New Roman"/>
                <a:cs typeface="Times New Roman"/>
              </a:rPr>
              <a:t> </a:t>
            </a:r>
            <a:r>
              <a:rPr sz="3225" spc="-7" baseline="-37467" dirty="0">
                <a:latin typeface="Symbol"/>
                <a:cs typeface="Symbol"/>
              </a:rPr>
              <a:t></a:t>
            </a:r>
            <a:r>
              <a:rPr sz="3225" spc="172" baseline="-37467" dirty="0">
                <a:latin typeface="Times New Roman"/>
                <a:cs typeface="Times New Roman"/>
              </a:rPr>
              <a:t> </a:t>
            </a:r>
            <a:r>
              <a:rPr sz="2150" spc="-5" dirty="0">
                <a:latin typeface="Times New Roman"/>
                <a:cs typeface="Times New Roman"/>
              </a:rPr>
              <a:t>2	2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690873" y="3120898"/>
            <a:ext cx="2677160" cy="3530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663575" algn="l"/>
                <a:tab pos="1148080" algn="l"/>
                <a:tab pos="1812289" algn="l"/>
              </a:tabLst>
            </a:pPr>
            <a:r>
              <a:rPr sz="2150" spc="-114" dirty="0">
                <a:latin typeface="Times New Roman"/>
                <a:cs typeface="Times New Roman"/>
              </a:rPr>
              <a:t>l</a:t>
            </a:r>
            <a:r>
              <a:rPr sz="2150" spc="-110" dirty="0">
                <a:latin typeface="Times New Roman"/>
                <a:cs typeface="Times New Roman"/>
              </a:rPr>
              <a:t>og</a:t>
            </a:r>
            <a:r>
              <a:rPr sz="2150" spc="-120" dirty="0">
                <a:latin typeface="Times New Roman"/>
                <a:cs typeface="Times New Roman"/>
              </a:rPr>
              <a:t>2</a:t>
            </a:r>
            <a:r>
              <a:rPr sz="2150" spc="-5" dirty="0">
                <a:latin typeface="Times New Roman"/>
                <a:cs typeface="Times New Roman"/>
              </a:rPr>
              <a:t>)</a:t>
            </a:r>
            <a:r>
              <a:rPr sz="2150" dirty="0">
                <a:latin typeface="Times New Roman"/>
                <a:cs typeface="Times New Roman"/>
              </a:rPr>
              <a:t>	</a:t>
            </a:r>
            <a:r>
              <a:rPr sz="2150" spc="-5" dirty="0">
                <a:latin typeface="Times New Roman"/>
                <a:cs typeface="Times New Roman"/>
              </a:rPr>
              <a:t>(</a:t>
            </a:r>
            <a:r>
              <a:rPr sz="2150" dirty="0">
                <a:latin typeface="Times New Roman"/>
                <a:cs typeface="Times New Roman"/>
              </a:rPr>
              <a:t>	</a:t>
            </a:r>
            <a:r>
              <a:rPr sz="2150" spc="-114" dirty="0">
                <a:latin typeface="Times New Roman"/>
                <a:cs typeface="Times New Roman"/>
              </a:rPr>
              <a:t>l</a:t>
            </a:r>
            <a:r>
              <a:rPr sz="2150" spc="-110" dirty="0">
                <a:latin typeface="Times New Roman"/>
                <a:cs typeface="Times New Roman"/>
              </a:rPr>
              <a:t>o</a:t>
            </a:r>
            <a:r>
              <a:rPr sz="2150" spc="-5" dirty="0">
                <a:latin typeface="Times New Roman"/>
                <a:cs typeface="Times New Roman"/>
              </a:rPr>
              <a:t>g</a:t>
            </a:r>
            <a:r>
              <a:rPr sz="2150" spc="210" dirty="0">
                <a:latin typeface="Times New Roman"/>
                <a:cs typeface="Times New Roman"/>
              </a:rPr>
              <a:t> </a:t>
            </a:r>
            <a:r>
              <a:rPr sz="2150" spc="-5" dirty="0">
                <a:latin typeface="Times New Roman"/>
                <a:cs typeface="Times New Roman"/>
              </a:rPr>
              <a:t>(</a:t>
            </a:r>
            <a:r>
              <a:rPr sz="2150" dirty="0">
                <a:latin typeface="Times New Roman"/>
                <a:cs typeface="Times New Roman"/>
              </a:rPr>
              <a:t>	</a:t>
            </a:r>
            <a:r>
              <a:rPr sz="2150" spc="-5" dirty="0">
                <a:latin typeface="Times New Roman"/>
                <a:cs typeface="Times New Roman"/>
              </a:rPr>
              <a:t>)</a:t>
            </a:r>
            <a:r>
              <a:rPr sz="2150" spc="-245" dirty="0">
                <a:latin typeface="Times New Roman"/>
                <a:cs typeface="Times New Roman"/>
              </a:rPr>
              <a:t> </a:t>
            </a:r>
            <a:r>
              <a:rPr sz="2150" spc="85" dirty="0">
                <a:latin typeface="Symbol"/>
                <a:cs typeface="Symbol"/>
              </a:rPr>
              <a:t></a:t>
            </a:r>
            <a:r>
              <a:rPr sz="2150" spc="-110" dirty="0">
                <a:latin typeface="Times New Roman"/>
                <a:cs typeface="Times New Roman"/>
              </a:rPr>
              <a:t>0</a:t>
            </a:r>
            <a:r>
              <a:rPr sz="2150" spc="-114" dirty="0">
                <a:latin typeface="Times New Roman"/>
                <a:cs typeface="Times New Roman"/>
              </a:rPr>
              <a:t>.</a:t>
            </a:r>
            <a:r>
              <a:rPr sz="2150" spc="-110" dirty="0">
                <a:latin typeface="Times New Roman"/>
                <a:cs typeface="Times New Roman"/>
              </a:rPr>
              <a:t>97</a:t>
            </a:r>
            <a:r>
              <a:rPr sz="2150" spc="-5" dirty="0">
                <a:latin typeface="Times New Roman"/>
                <a:cs typeface="Times New Roman"/>
              </a:rPr>
              <a:t>1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49723" y="3331210"/>
            <a:ext cx="104775" cy="2045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250" spc="-5" dirty="0">
                <a:latin typeface="Times New Roman"/>
                <a:cs typeface="Times New Roman"/>
              </a:rPr>
              <a:t>2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82670" y="3334258"/>
            <a:ext cx="1931670" cy="3530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611505" algn="l"/>
                <a:tab pos="1088390" algn="l"/>
                <a:tab pos="1781810" algn="l"/>
              </a:tabLst>
            </a:pPr>
            <a:r>
              <a:rPr sz="2150" spc="-5" dirty="0">
                <a:latin typeface="Times New Roman"/>
                <a:cs typeface="Times New Roman"/>
              </a:rPr>
              <a:t>5	5	5	5</a:t>
            </a:r>
            <a:endParaRPr sz="2150">
              <a:latin typeface="Times New Roman"/>
              <a:cs typeface="Times New Roman"/>
            </a:endParaRPr>
          </a:p>
        </p:txBody>
      </p: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6372162" y="1876361"/>
          <a:ext cx="3886199" cy="1828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4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6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29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9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Temperature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Humidity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Wind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R="11176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4605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4605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7399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4605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7399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5" name="object 15"/>
          <p:cNvGraphicFramePr>
            <a:graphicFrameLocks noGrp="1"/>
          </p:cNvGraphicFramePr>
          <p:nvPr/>
        </p:nvGraphicFramePr>
        <p:xfrm>
          <a:off x="8200961" y="3933761"/>
          <a:ext cx="2057400" cy="1219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03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Temperature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6891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8279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8279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034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7" name="object 17"/>
          <p:cNvGraphicFramePr>
            <a:graphicFrameLocks noGrp="1"/>
          </p:cNvGraphicFramePr>
          <p:nvPr/>
        </p:nvGraphicFramePr>
        <p:xfrm>
          <a:off x="8200961" y="5457762"/>
          <a:ext cx="2133600" cy="9144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4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863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Temperature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9" name="object 19"/>
          <p:cNvSpPr txBox="1"/>
          <p:nvPr/>
        </p:nvSpPr>
        <p:spPr>
          <a:xfrm>
            <a:off x="3195954" y="4617408"/>
            <a:ext cx="281940" cy="10900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600" i="1" spc="30" dirty="0">
                <a:latin typeface="Times New Roman"/>
                <a:cs typeface="Times New Roman"/>
              </a:rPr>
              <a:t>M </a:t>
            </a:r>
            <a:r>
              <a:rPr sz="600" i="1" spc="155" dirty="0">
                <a:latin typeface="Times New Roman"/>
                <a:cs typeface="Times New Roman"/>
              </a:rPr>
              <a:t> </a:t>
            </a:r>
            <a:r>
              <a:rPr sz="600" i="1" dirty="0">
                <a:latin typeface="Times New Roman"/>
                <a:cs typeface="Times New Roman"/>
              </a:rPr>
              <a:t>i</a:t>
            </a:r>
            <a:r>
              <a:rPr sz="600" i="1" spc="-10" dirty="0">
                <a:latin typeface="Times New Roman"/>
                <a:cs typeface="Times New Roman"/>
              </a:rPr>
              <a:t> </a:t>
            </a:r>
            <a:r>
              <a:rPr sz="600" i="1" dirty="0">
                <a:latin typeface="Times New Roman"/>
                <a:cs typeface="Times New Roman"/>
              </a:rPr>
              <a:t>l</a:t>
            </a:r>
            <a:r>
              <a:rPr sz="600" i="1" spc="-20" dirty="0">
                <a:latin typeface="Times New Roman"/>
                <a:cs typeface="Times New Roman"/>
              </a:rPr>
              <a:t> </a:t>
            </a:r>
            <a:r>
              <a:rPr sz="600" i="1" dirty="0">
                <a:latin typeface="Times New Roman"/>
                <a:cs typeface="Times New Roman"/>
              </a:rPr>
              <a:t>d</a:t>
            </a:r>
            <a:endParaRPr sz="6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092955" y="4635119"/>
            <a:ext cx="166370" cy="0"/>
          </a:xfrm>
          <a:custGeom>
            <a:avLst/>
            <a:gdLst/>
            <a:ahLst/>
            <a:cxnLst/>
            <a:rect l="l" t="t" r="r" b="b"/>
            <a:pathLst>
              <a:path w="166369">
                <a:moveTo>
                  <a:pt x="0" y="0"/>
                </a:moveTo>
                <a:lnTo>
                  <a:pt x="0" y="0"/>
                </a:lnTo>
                <a:lnTo>
                  <a:pt x="165862" y="0"/>
                </a:lnTo>
              </a:path>
            </a:pathLst>
          </a:custGeom>
          <a:ln w="59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880355" y="4635119"/>
            <a:ext cx="166370" cy="0"/>
          </a:xfrm>
          <a:custGeom>
            <a:avLst/>
            <a:gdLst/>
            <a:ahLst/>
            <a:cxnLst/>
            <a:rect l="l" t="t" r="r" b="b"/>
            <a:pathLst>
              <a:path w="166370">
                <a:moveTo>
                  <a:pt x="0" y="0"/>
                </a:moveTo>
                <a:lnTo>
                  <a:pt x="0" y="0"/>
                </a:lnTo>
                <a:lnTo>
                  <a:pt x="166370" y="0"/>
                </a:lnTo>
              </a:path>
            </a:pathLst>
          </a:custGeom>
          <a:ln w="59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395977" y="4635119"/>
            <a:ext cx="145415" cy="0"/>
          </a:xfrm>
          <a:custGeom>
            <a:avLst/>
            <a:gdLst/>
            <a:ahLst/>
            <a:cxnLst/>
            <a:rect l="l" t="t" r="r" b="b"/>
            <a:pathLst>
              <a:path w="145414">
                <a:moveTo>
                  <a:pt x="0" y="0"/>
                </a:moveTo>
                <a:lnTo>
                  <a:pt x="0" y="0"/>
                </a:lnTo>
                <a:lnTo>
                  <a:pt x="145034" y="0"/>
                </a:lnTo>
              </a:path>
            </a:pathLst>
          </a:custGeom>
          <a:ln w="59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4652898" y="4621530"/>
            <a:ext cx="1347470" cy="10515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1296035" algn="l"/>
              </a:tabLst>
            </a:pPr>
            <a:r>
              <a:rPr sz="600" dirty="0">
                <a:latin typeface="Times New Roman"/>
                <a:cs typeface="Times New Roman"/>
              </a:rPr>
              <a:t>2	2</a:t>
            </a:r>
            <a:endParaRPr sz="6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6162548" y="4635119"/>
            <a:ext cx="145415" cy="0"/>
          </a:xfrm>
          <a:custGeom>
            <a:avLst/>
            <a:gdLst/>
            <a:ahLst/>
            <a:cxnLst/>
            <a:rect l="l" t="t" r="r" b="b"/>
            <a:pathLst>
              <a:path w="145414">
                <a:moveTo>
                  <a:pt x="0" y="0"/>
                </a:moveTo>
                <a:lnTo>
                  <a:pt x="0" y="0"/>
                </a:lnTo>
                <a:lnTo>
                  <a:pt x="145034" y="0"/>
                </a:lnTo>
              </a:path>
            </a:pathLst>
          </a:custGeom>
          <a:ln w="59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2750616" y="4502060"/>
            <a:ext cx="1195070" cy="191078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  <a:tabLst>
                <a:tab pos="807085" algn="l"/>
              </a:tabLst>
            </a:pPr>
            <a:r>
              <a:rPr sz="1150" i="1" spc="-30" dirty="0">
                <a:latin typeface="Times New Roman"/>
                <a:cs typeface="Times New Roman"/>
              </a:rPr>
              <a:t>E</a:t>
            </a:r>
            <a:r>
              <a:rPr sz="1150" i="1" spc="47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(</a:t>
            </a:r>
            <a:r>
              <a:rPr sz="1100" spc="245" dirty="0">
                <a:latin typeface="Times New Roman"/>
                <a:cs typeface="Times New Roman"/>
              </a:rPr>
              <a:t> </a:t>
            </a:r>
            <a:r>
              <a:rPr sz="1150" i="1" spc="35" dirty="0">
                <a:latin typeface="Times New Roman"/>
                <a:cs typeface="Times New Roman"/>
              </a:rPr>
              <a:t>S	</a:t>
            </a:r>
            <a:r>
              <a:rPr sz="1100" dirty="0">
                <a:latin typeface="Times New Roman"/>
                <a:cs typeface="Times New Roman"/>
              </a:rPr>
              <a:t>)</a:t>
            </a:r>
            <a:r>
              <a:rPr sz="1100" spc="8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Symbol"/>
                <a:cs typeface="Symbol"/>
              </a:rPr>
              <a:t></a:t>
            </a:r>
            <a:r>
              <a:rPr sz="1100" dirty="0">
                <a:latin typeface="Times New Roman"/>
                <a:cs typeface="Times New Roman"/>
              </a:rPr>
              <a:t>  </a:t>
            </a:r>
            <a:r>
              <a:rPr sz="1100" spc="9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Symbol"/>
                <a:cs typeface="Symbol"/>
              </a:rPr>
              <a:t></a:t>
            </a:r>
            <a:endParaRPr sz="1100">
              <a:latin typeface="Symbol"/>
              <a:cs typeface="Symbo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034028" y="4397350"/>
            <a:ext cx="2248535" cy="41846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76200">
              <a:spcBef>
                <a:spcPts val="325"/>
              </a:spcBef>
              <a:tabLst>
                <a:tab pos="737235" algn="l"/>
                <a:tab pos="1367155" algn="l"/>
              </a:tabLst>
            </a:pPr>
            <a:r>
              <a:rPr sz="1100" dirty="0">
                <a:latin typeface="Times New Roman"/>
                <a:cs typeface="Times New Roman"/>
              </a:rPr>
              <a:t>2	</a:t>
            </a:r>
            <a:r>
              <a:rPr sz="1650" baseline="-32828" dirty="0">
                <a:latin typeface="Times New Roman"/>
                <a:cs typeface="Times New Roman"/>
              </a:rPr>
              <a:t>(</a:t>
            </a:r>
            <a:r>
              <a:rPr sz="1650" spc="509" baseline="-32828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2	1</a:t>
            </a:r>
            <a:endParaRPr sz="1100">
              <a:latin typeface="Times New Roman"/>
              <a:cs typeface="Times New Roman"/>
            </a:endParaRPr>
          </a:p>
          <a:p>
            <a:pPr marL="79375">
              <a:spcBef>
                <a:spcPts val="225"/>
              </a:spcBef>
              <a:tabLst>
                <a:tab pos="867410" algn="l"/>
                <a:tab pos="1371600" algn="l"/>
                <a:tab pos="2139950" algn="l"/>
              </a:tabLst>
            </a:pPr>
            <a:r>
              <a:rPr sz="1100" dirty="0">
                <a:latin typeface="Times New Roman"/>
                <a:cs typeface="Times New Roman"/>
              </a:rPr>
              <a:t>3	3	3	3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258056" y="4509643"/>
            <a:ext cx="308419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  <a:tabLst>
                <a:tab pos="802640" algn="l"/>
                <a:tab pos="1319530" algn="l"/>
                <a:tab pos="1796414" algn="l"/>
              </a:tabLst>
            </a:pPr>
            <a:r>
              <a:rPr sz="1100" dirty="0">
                <a:latin typeface="Times New Roman"/>
                <a:cs typeface="Times New Roman"/>
              </a:rPr>
              <a:t>l</a:t>
            </a:r>
            <a:r>
              <a:rPr sz="1100" spc="19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</a:t>
            </a:r>
            <a:r>
              <a:rPr sz="1100" spc="19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g	)</a:t>
            </a:r>
            <a:r>
              <a:rPr sz="1100" spc="38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Symbol"/>
                <a:cs typeface="Symbol"/>
              </a:rPr>
              <a:t></a:t>
            </a:r>
            <a:r>
              <a:rPr sz="1100" dirty="0">
                <a:latin typeface="Times New Roman"/>
                <a:cs typeface="Times New Roman"/>
              </a:rPr>
              <a:t>	l</a:t>
            </a:r>
            <a:r>
              <a:rPr sz="1100" spc="20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</a:t>
            </a:r>
            <a:r>
              <a:rPr sz="1100" spc="19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g	(</a:t>
            </a:r>
            <a:r>
              <a:rPr sz="1100" spc="235" dirty="0">
                <a:latin typeface="Times New Roman"/>
                <a:cs typeface="Times New Roman"/>
              </a:rPr>
              <a:t> </a:t>
            </a:r>
            <a:r>
              <a:rPr sz="1650" baseline="32828" dirty="0">
                <a:latin typeface="Times New Roman"/>
                <a:cs typeface="Times New Roman"/>
              </a:rPr>
              <a:t>1</a:t>
            </a:r>
            <a:r>
              <a:rPr sz="1650" spc="569" baseline="32828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)</a:t>
            </a:r>
            <a:r>
              <a:rPr sz="1100" spc="44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Symbol"/>
                <a:cs typeface="Symbol"/>
              </a:rPr>
              <a:t></a:t>
            </a:r>
            <a:r>
              <a:rPr sz="1100" dirty="0">
                <a:latin typeface="Times New Roman"/>
                <a:cs typeface="Times New Roman"/>
              </a:rPr>
              <a:t>  </a:t>
            </a:r>
            <a:r>
              <a:rPr sz="1100" spc="125" dirty="0">
                <a:latin typeface="Times New Roman"/>
                <a:cs typeface="Times New Roman"/>
              </a:rPr>
              <a:t> </a:t>
            </a:r>
            <a:r>
              <a:rPr sz="1100" spc="215" dirty="0">
                <a:latin typeface="Times New Roman"/>
                <a:cs typeface="Times New Roman"/>
              </a:rPr>
              <a:t>0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spc="215" dirty="0">
                <a:latin typeface="Times New Roman"/>
                <a:cs typeface="Times New Roman"/>
              </a:rPr>
              <a:t>.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spc="215" dirty="0">
                <a:latin typeface="Times New Roman"/>
                <a:cs typeface="Times New Roman"/>
              </a:rPr>
              <a:t>9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215" dirty="0">
                <a:latin typeface="Times New Roman"/>
                <a:cs typeface="Times New Roman"/>
              </a:rPr>
              <a:t>1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8 </a:t>
            </a:r>
            <a:r>
              <a:rPr sz="1100" spc="-60" dirty="0">
                <a:latin typeface="Times New Roman"/>
                <a:cs typeface="Times New Roman"/>
              </a:rPr>
              <a:t> 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245357" y="5137115"/>
            <a:ext cx="359410" cy="1667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000" i="1" spc="-35" dirty="0">
                <a:latin typeface="Times New Roman"/>
                <a:cs typeface="Times New Roman"/>
              </a:rPr>
              <a:t>C</a:t>
            </a:r>
            <a:r>
              <a:rPr sz="1000" i="1" spc="50" dirty="0">
                <a:latin typeface="Times New Roman"/>
                <a:cs typeface="Times New Roman"/>
              </a:rPr>
              <a:t> </a:t>
            </a:r>
            <a:r>
              <a:rPr sz="1000" i="1" spc="-30" dirty="0">
                <a:latin typeface="Times New Roman"/>
                <a:cs typeface="Times New Roman"/>
              </a:rPr>
              <a:t>o</a:t>
            </a:r>
            <a:r>
              <a:rPr sz="1000" i="1" spc="-20" dirty="0">
                <a:latin typeface="Times New Roman"/>
                <a:cs typeface="Times New Roman"/>
              </a:rPr>
              <a:t> </a:t>
            </a:r>
            <a:r>
              <a:rPr sz="1000" i="1" spc="-30" dirty="0">
                <a:latin typeface="Times New Roman"/>
                <a:cs typeface="Times New Roman"/>
              </a:rPr>
              <a:t>o</a:t>
            </a:r>
            <a:r>
              <a:rPr sz="1000" i="1" spc="-5" dirty="0">
                <a:latin typeface="Times New Roman"/>
                <a:cs typeface="Times New Roman"/>
              </a:rPr>
              <a:t> </a:t>
            </a:r>
            <a:r>
              <a:rPr sz="1000" i="1" spc="-15" dirty="0">
                <a:latin typeface="Times New Roman"/>
                <a:cs typeface="Times New Roman"/>
              </a:rPr>
              <a:t>l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4250308" y="5165216"/>
            <a:ext cx="185420" cy="0"/>
          </a:xfrm>
          <a:custGeom>
            <a:avLst/>
            <a:gdLst/>
            <a:ahLst/>
            <a:cxnLst/>
            <a:rect l="l" t="t" r="r" b="b"/>
            <a:pathLst>
              <a:path w="185419">
                <a:moveTo>
                  <a:pt x="0" y="0"/>
                </a:moveTo>
                <a:lnTo>
                  <a:pt x="0" y="0"/>
                </a:lnTo>
                <a:lnTo>
                  <a:pt x="185293" y="0"/>
                </a:lnTo>
              </a:path>
            </a:pathLst>
          </a:custGeom>
          <a:ln w="88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4255136" y="5149089"/>
            <a:ext cx="1011555" cy="26738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  <a:tabLst>
                <a:tab pos="893444" algn="l"/>
              </a:tabLst>
            </a:pPr>
            <a:r>
              <a:rPr sz="1650" dirty="0">
                <a:latin typeface="Times New Roman"/>
                <a:cs typeface="Times New Roman"/>
              </a:rPr>
              <a:t>2	2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5128641" y="5165216"/>
            <a:ext cx="186055" cy="0"/>
          </a:xfrm>
          <a:custGeom>
            <a:avLst/>
            <a:gdLst/>
            <a:ahLst/>
            <a:cxnLst/>
            <a:rect l="l" t="t" r="r" b="b"/>
            <a:pathLst>
              <a:path w="186054">
                <a:moveTo>
                  <a:pt x="0" y="0"/>
                </a:moveTo>
                <a:lnTo>
                  <a:pt x="0" y="0"/>
                </a:lnTo>
                <a:lnTo>
                  <a:pt x="185928" y="0"/>
                </a:lnTo>
              </a:path>
            </a:pathLst>
          </a:custGeom>
          <a:ln w="88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705221" y="5165216"/>
            <a:ext cx="185420" cy="0"/>
          </a:xfrm>
          <a:custGeom>
            <a:avLst/>
            <a:gdLst/>
            <a:ahLst/>
            <a:cxnLst/>
            <a:rect l="l" t="t" r="r" b="b"/>
            <a:pathLst>
              <a:path w="185420">
                <a:moveTo>
                  <a:pt x="0" y="0"/>
                </a:moveTo>
                <a:lnTo>
                  <a:pt x="0" y="0"/>
                </a:lnTo>
                <a:lnTo>
                  <a:pt x="185292" y="0"/>
                </a:lnTo>
              </a:path>
            </a:pathLst>
          </a:custGeom>
          <a:ln w="88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4877816" y="5143628"/>
            <a:ext cx="85725" cy="15837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950" spc="-5" dirty="0">
                <a:latin typeface="Times New Roman"/>
                <a:cs typeface="Times New Roman"/>
              </a:rPr>
              <a:t>2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333491" y="5143628"/>
            <a:ext cx="85725" cy="15837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950" spc="-5" dirty="0">
                <a:latin typeface="Times New Roman"/>
                <a:cs typeface="Times New Roman"/>
              </a:rPr>
              <a:t>2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712079" y="5149089"/>
            <a:ext cx="1010285" cy="26738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  <a:tabLst>
                <a:tab pos="891540" algn="l"/>
              </a:tabLst>
            </a:pPr>
            <a:r>
              <a:rPr sz="1650" dirty="0">
                <a:latin typeface="Times New Roman"/>
                <a:cs typeface="Times New Roman"/>
              </a:rPr>
              <a:t>2	2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6585459" y="5165216"/>
            <a:ext cx="186055" cy="0"/>
          </a:xfrm>
          <a:custGeom>
            <a:avLst/>
            <a:gdLst/>
            <a:ahLst/>
            <a:cxnLst/>
            <a:rect l="l" t="t" r="r" b="b"/>
            <a:pathLst>
              <a:path w="186054">
                <a:moveTo>
                  <a:pt x="0" y="0"/>
                </a:moveTo>
                <a:lnTo>
                  <a:pt x="0" y="0"/>
                </a:lnTo>
                <a:lnTo>
                  <a:pt x="185800" y="0"/>
                </a:lnTo>
              </a:path>
            </a:pathLst>
          </a:custGeom>
          <a:ln w="88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731923" y="4970709"/>
            <a:ext cx="2873375" cy="2914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  <a:tabLst>
                <a:tab pos="918844" algn="l"/>
                <a:tab pos="2278380" algn="l"/>
              </a:tabLst>
            </a:pPr>
            <a:r>
              <a:rPr sz="1750" i="1" spc="-60" dirty="0">
                <a:latin typeface="Times New Roman"/>
                <a:cs typeface="Times New Roman"/>
              </a:rPr>
              <a:t>E</a:t>
            </a:r>
            <a:r>
              <a:rPr sz="1750" i="1" spc="35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Times New Roman"/>
                <a:cs typeface="Times New Roman"/>
              </a:rPr>
              <a:t>(</a:t>
            </a:r>
            <a:r>
              <a:rPr sz="1650" spc="65" dirty="0">
                <a:latin typeface="Times New Roman"/>
                <a:cs typeface="Times New Roman"/>
              </a:rPr>
              <a:t> </a:t>
            </a:r>
            <a:r>
              <a:rPr sz="1750" i="1" spc="45" dirty="0">
                <a:latin typeface="Times New Roman"/>
                <a:cs typeface="Times New Roman"/>
              </a:rPr>
              <a:t>S</a:t>
            </a:r>
            <a:r>
              <a:rPr sz="1750" i="1" dirty="0">
                <a:latin typeface="Times New Roman"/>
                <a:cs typeface="Times New Roman"/>
              </a:rPr>
              <a:t>	</a:t>
            </a:r>
            <a:r>
              <a:rPr sz="1650" dirty="0">
                <a:latin typeface="Times New Roman"/>
                <a:cs typeface="Times New Roman"/>
              </a:rPr>
              <a:t>)</a:t>
            </a:r>
            <a:r>
              <a:rPr sz="1650" spc="-125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Symbol"/>
                <a:cs typeface="Symbol"/>
              </a:rPr>
              <a:t></a:t>
            </a:r>
            <a:r>
              <a:rPr sz="1650" dirty="0">
                <a:latin typeface="Times New Roman"/>
                <a:cs typeface="Times New Roman"/>
              </a:rPr>
              <a:t> </a:t>
            </a:r>
            <a:r>
              <a:rPr sz="1650" spc="50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Symbol"/>
                <a:cs typeface="Symbol"/>
              </a:rPr>
              <a:t></a:t>
            </a:r>
            <a:r>
              <a:rPr sz="1650" dirty="0">
                <a:latin typeface="Times New Roman"/>
                <a:cs typeface="Times New Roman"/>
              </a:rPr>
              <a:t> </a:t>
            </a:r>
            <a:r>
              <a:rPr sz="1650" spc="20" dirty="0">
                <a:latin typeface="Times New Roman"/>
                <a:cs typeface="Times New Roman"/>
              </a:rPr>
              <a:t> </a:t>
            </a:r>
            <a:r>
              <a:rPr sz="2475" baseline="28619" dirty="0">
                <a:latin typeface="Times New Roman"/>
                <a:cs typeface="Times New Roman"/>
              </a:rPr>
              <a:t>1 </a:t>
            </a:r>
            <a:r>
              <a:rPr sz="2475" spc="-37" baseline="28619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Times New Roman"/>
                <a:cs typeface="Times New Roman"/>
              </a:rPr>
              <a:t>l</a:t>
            </a:r>
            <a:r>
              <a:rPr sz="1650" spc="-70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Times New Roman"/>
                <a:cs typeface="Times New Roman"/>
              </a:rPr>
              <a:t>o</a:t>
            </a:r>
            <a:r>
              <a:rPr sz="1650" spc="-70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Times New Roman"/>
                <a:cs typeface="Times New Roman"/>
              </a:rPr>
              <a:t>g	(</a:t>
            </a:r>
            <a:r>
              <a:rPr sz="1650" spc="105" dirty="0">
                <a:latin typeface="Times New Roman"/>
                <a:cs typeface="Times New Roman"/>
              </a:rPr>
              <a:t> </a:t>
            </a:r>
            <a:r>
              <a:rPr sz="2475" baseline="33670" dirty="0">
                <a:latin typeface="Times New Roman"/>
                <a:cs typeface="Times New Roman"/>
              </a:rPr>
              <a:t>1 </a:t>
            </a:r>
            <a:r>
              <a:rPr sz="2475" spc="-292" baseline="33670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Times New Roman"/>
                <a:cs typeface="Times New Roman"/>
              </a:rPr>
              <a:t>)</a:t>
            </a:r>
            <a:r>
              <a:rPr sz="1650" spc="-125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Symbol"/>
                <a:cs typeface="Symbol"/>
              </a:rPr>
              <a:t>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672073" y="4982084"/>
            <a:ext cx="1581150" cy="26738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0800">
              <a:spcBef>
                <a:spcPts val="105"/>
              </a:spcBef>
              <a:tabLst>
                <a:tab pos="793750" algn="l"/>
              </a:tabLst>
            </a:pPr>
            <a:r>
              <a:rPr sz="2475" baseline="33670" dirty="0">
                <a:latin typeface="Times New Roman"/>
                <a:cs typeface="Times New Roman"/>
              </a:rPr>
              <a:t>1  </a:t>
            </a:r>
            <a:r>
              <a:rPr sz="1650" dirty="0">
                <a:latin typeface="Times New Roman"/>
                <a:cs typeface="Times New Roman"/>
              </a:rPr>
              <a:t>l</a:t>
            </a:r>
            <a:r>
              <a:rPr sz="1650" spc="-70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Times New Roman"/>
                <a:cs typeface="Times New Roman"/>
              </a:rPr>
              <a:t>o</a:t>
            </a:r>
            <a:r>
              <a:rPr sz="1650" spc="-70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Times New Roman"/>
                <a:cs typeface="Times New Roman"/>
              </a:rPr>
              <a:t>g	(</a:t>
            </a:r>
            <a:r>
              <a:rPr sz="1650" spc="114" dirty="0">
                <a:latin typeface="Times New Roman"/>
                <a:cs typeface="Times New Roman"/>
              </a:rPr>
              <a:t> </a:t>
            </a:r>
            <a:r>
              <a:rPr sz="2475" baseline="33670" dirty="0">
                <a:latin typeface="Times New Roman"/>
                <a:cs typeface="Times New Roman"/>
              </a:rPr>
              <a:t>1 </a:t>
            </a:r>
            <a:r>
              <a:rPr sz="2475" spc="-307" baseline="33670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Times New Roman"/>
                <a:cs typeface="Times New Roman"/>
              </a:rPr>
              <a:t>)</a:t>
            </a:r>
            <a:r>
              <a:rPr sz="1650" spc="-125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Symbol"/>
                <a:cs typeface="Symbol"/>
              </a:rPr>
              <a:t></a:t>
            </a:r>
            <a:r>
              <a:rPr sz="1650" dirty="0">
                <a:latin typeface="Times New Roman"/>
                <a:cs typeface="Times New Roman"/>
              </a:rPr>
              <a:t> </a:t>
            </a:r>
            <a:r>
              <a:rPr sz="1650" spc="-140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Times New Roman"/>
                <a:cs typeface="Times New Roman"/>
              </a:rPr>
              <a:t>1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545582" y="5660227"/>
            <a:ext cx="285750" cy="13529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800" i="1" spc="5" dirty="0">
                <a:latin typeface="Times New Roman"/>
                <a:cs typeface="Times New Roman"/>
              </a:rPr>
              <a:t>M </a:t>
            </a:r>
            <a:r>
              <a:rPr sz="800" i="1" spc="-55" dirty="0">
                <a:latin typeface="Times New Roman"/>
                <a:cs typeface="Times New Roman"/>
              </a:rPr>
              <a:t> </a:t>
            </a:r>
            <a:r>
              <a:rPr sz="800" i="1" spc="-15" dirty="0">
                <a:latin typeface="Times New Roman"/>
                <a:cs typeface="Times New Roman"/>
              </a:rPr>
              <a:t>i</a:t>
            </a:r>
            <a:r>
              <a:rPr sz="800" i="1" spc="-75" dirty="0">
                <a:latin typeface="Times New Roman"/>
                <a:cs typeface="Times New Roman"/>
              </a:rPr>
              <a:t> </a:t>
            </a:r>
            <a:r>
              <a:rPr sz="800" i="1" spc="-15" dirty="0">
                <a:latin typeface="Times New Roman"/>
                <a:cs typeface="Times New Roman"/>
              </a:rPr>
              <a:t>l</a:t>
            </a:r>
            <a:r>
              <a:rPr sz="800" i="1" spc="-95" dirty="0">
                <a:latin typeface="Times New Roman"/>
                <a:cs typeface="Times New Roman"/>
              </a:rPr>
              <a:t> </a:t>
            </a:r>
            <a:r>
              <a:rPr sz="800" i="1" spc="-25" dirty="0">
                <a:latin typeface="Times New Roman"/>
                <a:cs typeface="Times New Roman"/>
              </a:rPr>
              <a:t>d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794372" y="5660227"/>
            <a:ext cx="303530" cy="13529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800" i="1" spc="-30" dirty="0">
                <a:latin typeface="Times New Roman"/>
                <a:cs typeface="Times New Roman"/>
              </a:rPr>
              <a:t>C</a:t>
            </a:r>
            <a:r>
              <a:rPr sz="800" i="1" spc="60" dirty="0">
                <a:latin typeface="Times New Roman"/>
                <a:cs typeface="Times New Roman"/>
              </a:rPr>
              <a:t> </a:t>
            </a:r>
            <a:r>
              <a:rPr sz="800" i="1" spc="-25" dirty="0">
                <a:latin typeface="Times New Roman"/>
                <a:cs typeface="Times New Roman"/>
              </a:rPr>
              <a:t>o</a:t>
            </a:r>
            <a:r>
              <a:rPr sz="800" i="1" spc="-15" dirty="0">
                <a:latin typeface="Times New Roman"/>
                <a:cs typeface="Times New Roman"/>
              </a:rPr>
              <a:t> </a:t>
            </a:r>
            <a:r>
              <a:rPr sz="800" i="1" spc="-25" dirty="0">
                <a:latin typeface="Times New Roman"/>
                <a:cs typeface="Times New Roman"/>
              </a:rPr>
              <a:t>o</a:t>
            </a:r>
            <a:r>
              <a:rPr sz="800" i="1" spc="-10" dirty="0">
                <a:latin typeface="Times New Roman"/>
                <a:cs typeface="Times New Roman"/>
              </a:rPr>
              <a:t> </a:t>
            </a:r>
            <a:r>
              <a:rPr sz="800" i="1" spc="-15" dirty="0">
                <a:latin typeface="Times New Roman"/>
                <a:cs typeface="Times New Roman"/>
              </a:rPr>
              <a:t>l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846699" y="5535208"/>
            <a:ext cx="923925" cy="36258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ts val="1350"/>
              </a:lnSpc>
              <a:spcBef>
                <a:spcPts val="114"/>
              </a:spcBef>
            </a:pPr>
            <a:r>
              <a:rPr sz="1300" spc="-5" dirty="0">
                <a:latin typeface="Times New Roman"/>
                <a:cs typeface="Times New Roman"/>
              </a:rPr>
              <a:t>)</a:t>
            </a:r>
            <a:r>
              <a:rPr sz="1300" spc="-75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Symbol"/>
                <a:cs typeface="Symbol"/>
              </a:rPr>
              <a:t></a:t>
            </a:r>
            <a:r>
              <a:rPr sz="1300" spc="550" dirty="0">
                <a:latin typeface="Times New Roman"/>
                <a:cs typeface="Times New Roman"/>
              </a:rPr>
              <a:t> </a:t>
            </a:r>
            <a:r>
              <a:rPr sz="1950" u="sng" spc="-7" baseline="2777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2</a:t>
            </a:r>
            <a:r>
              <a:rPr sz="1950" spc="727" baseline="27777" dirty="0">
                <a:latin typeface="Times New Roman"/>
                <a:cs typeface="Times New Roman"/>
              </a:rPr>
              <a:t> </a:t>
            </a:r>
            <a:r>
              <a:rPr sz="1350" i="1" spc="-35" dirty="0">
                <a:latin typeface="Times New Roman"/>
                <a:cs typeface="Times New Roman"/>
              </a:rPr>
              <a:t>E</a:t>
            </a:r>
            <a:r>
              <a:rPr sz="1350" i="1" spc="235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Times New Roman"/>
                <a:cs typeface="Times New Roman"/>
              </a:rPr>
              <a:t>(</a:t>
            </a:r>
            <a:r>
              <a:rPr sz="1300" spc="10" dirty="0">
                <a:latin typeface="Times New Roman"/>
                <a:cs typeface="Times New Roman"/>
              </a:rPr>
              <a:t> </a:t>
            </a:r>
            <a:r>
              <a:rPr sz="1350" i="1" spc="45" dirty="0">
                <a:latin typeface="Times New Roman"/>
                <a:cs typeface="Times New Roman"/>
              </a:rPr>
              <a:t>S</a:t>
            </a:r>
            <a:endParaRPr sz="1350">
              <a:latin typeface="Times New Roman"/>
              <a:cs typeface="Times New Roman"/>
            </a:endParaRPr>
          </a:p>
          <a:p>
            <a:pPr marR="100330" algn="ctr">
              <a:lnSpc>
                <a:spcPts val="1290"/>
              </a:lnSpc>
            </a:pPr>
            <a:r>
              <a:rPr sz="1300" spc="-5" dirty="0">
                <a:latin typeface="Times New Roman"/>
                <a:cs typeface="Times New Roman"/>
              </a:rPr>
              <a:t>5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7125081" y="5544108"/>
            <a:ext cx="80645" cy="21223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300" spc="-5" dirty="0">
                <a:latin typeface="Times New Roman"/>
                <a:cs typeface="Times New Roman"/>
              </a:rPr>
              <a:t>)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721863" y="5521983"/>
            <a:ext cx="2806700" cy="45720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38100">
              <a:spcBef>
                <a:spcPts val="220"/>
              </a:spcBef>
            </a:pPr>
            <a:r>
              <a:rPr sz="1350" i="1" spc="-35" dirty="0">
                <a:latin typeface="Times New Roman"/>
                <a:cs typeface="Times New Roman"/>
              </a:rPr>
              <a:t>E </a:t>
            </a:r>
            <a:r>
              <a:rPr sz="1350" i="1" spc="-90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Times New Roman"/>
                <a:cs typeface="Times New Roman"/>
              </a:rPr>
              <a:t>(</a:t>
            </a:r>
            <a:r>
              <a:rPr sz="1300" spc="20" dirty="0">
                <a:latin typeface="Times New Roman"/>
                <a:cs typeface="Times New Roman"/>
              </a:rPr>
              <a:t> </a:t>
            </a:r>
            <a:r>
              <a:rPr sz="1350" i="1" spc="45" dirty="0">
                <a:latin typeface="Times New Roman"/>
                <a:cs typeface="Times New Roman"/>
              </a:rPr>
              <a:t>S</a:t>
            </a:r>
            <a:r>
              <a:rPr sz="1350" i="1" dirty="0">
                <a:latin typeface="Times New Roman"/>
                <a:cs typeface="Times New Roman"/>
              </a:rPr>
              <a:t> </a:t>
            </a:r>
            <a:r>
              <a:rPr sz="1350" i="1" spc="-125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Times New Roman"/>
                <a:cs typeface="Times New Roman"/>
              </a:rPr>
              <a:t>,</a:t>
            </a:r>
            <a:r>
              <a:rPr sz="1300" spc="-75" dirty="0">
                <a:latin typeface="Times New Roman"/>
                <a:cs typeface="Times New Roman"/>
              </a:rPr>
              <a:t> </a:t>
            </a:r>
            <a:r>
              <a:rPr sz="1350" i="1" spc="40" dirty="0">
                <a:latin typeface="Times New Roman"/>
                <a:cs typeface="Times New Roman"/>
              </a:rPr>
              <a:t>T</a:t>
            </a:r>
            <a:r>
              <a:rPr sz="1350" i="1" spc="-15" dirty="0">
                <a:latin typeface="Times New Roman"/>
                <a:cs typeface="Times New Roman"/>
              </a:rPr>
              <a:t> </a:t>
            </a:r>
            <a:r>
              <a:rPr sz="1350" i="1" spc="-25" dirty="0">
                <a:latin typeface="Times New Roman"/>
                <a:cs typeface="Times New Roman"/>
              </a:rPr>
              <a:t>e</a:t>
            </a:r>
            <a:r>
              <a:rPr sz="1350" i="1" spc="-15" dirty="0">
                <a:latin typeface="Times New Roman"/>
                <a:cs typeface="Times New Roman"/>
              </a:rPr>
              <a:t> </a:t>
            </a:r>
            <a:r>
              <a:rPr sz="1350" i="1" spc="30" dirty="0">
                <a:latin typeface="Times New Roman"/>
                <a:cs typeface="Times New Roman"/>
              </a:rPr>
              <a:t>m</a:t>
            </a:r>
            <a:r>
              <a:rPr sz="1350" i="1" dirty="0">
                <a:latin typeface="Times New Roman"/>
                <a:cs typeface="Times New Roman"/>
              </a:rPr>
              <a:t> </a:t>
            </a:r>
            <a:r>
              <a:rPr sz="1350" i="1" spc="-160" dirty="0">
                <a:latin typeface="Times New Roman"/>
                <a:cs typeface="Times New Roman"/>
              </a:rPr>
              <a:t> </a:t>
            </a:r>
            <a:r>
              <a:rPr sz="1350" i="1" spc="-30" dirty="0">
                <a:latin typeface="Times New Roman"/>
                <a:cs typeface="Times New Roman"/>
              </a:rPr>
              <a:t>p</a:t>
            </a:r>
            <a:r>
              <a:rPr sz="1350" i="1" spc="45" dirty="0">
                <a:latin typeface="Times New Roman"/>
                <a:cs typeface="Times New Roman"/>
              </a:rPr>
              <a:t> </a:t>
            </a:r>
            <a:r>
              <a:rPr sz="1350" i="1" spc="-25" dirty="0">
                <a:latin typeface="Times New Roman"/>
                <a:cs typeface="Times New Roman"/>
              </a:rPr>
              <a:t>e</a:t>
            </a:r>
            <a:r>
              <a:rPr sz="1350" i="1" spc="-15" dirty="0">
                <a:latin typeface="Times New Roman"/>
                <a:cs typeface="Times New Roman"/>
              </a:rPr>
              <a:t> </a:t>
            </a:r>
            <a:r>
              <a:rPr sz="1350" i="1" spc="-95" dirty="0">
                <a:latin typeface="Times New Roman"/>
                <a:cs typeface="Times New Roman"/>
              </a:rPr>
              <a:t>r</a:t>
            </a:r>
            <a:r>
              <a:rPr sz="1350" i="1" spc="-50" dirty="0">
                <a:latin typeface="Times New Roman"/>
                <a:cs typeface="Times New Roman"/>
              </a:rPr>
              <a:t> </a:t>
            </a:r>
            <a:r>
              <a:rPr sz="1350" i="1" spc="-100" dirty="0">
                <a:latin typeface="Times New Roman"/>
                <a:cs typeface="Times New Roman"/>
              </a:rPr>
              <a:t>a</a:t>
            </a:r>
            <a:r>
              <a:rPr sz="1350" i="1" spc="35" dirty="0">
                <a:latin typeface="Times New Roman"/>
                <a:cs typeface="Times New Roman"/>
              </a:rPr>
              <a:t> </a:t>
            </a:r>
            <a:r>
              <a:rPr sz="1350" i="1" spc="-15" dirty="0">
                <a:latin typeface="Times New Roman"/>
                <a:cs typeface="Times New Roman"/>
              </a:rPr>
              <a:t>t</a:t>
            </a:r>
            <a:r>
              <a:rPr sz="1350" i="1" spc="-135" dirty="0">
                <a:latin typeface="Times New Roman"/>
                <a:cs typeface="Times New Roman"/>
              </a:rPr>
              <a:t> </a:t>
            </a:r>
            <a:r>
              <a:rPr sz="1350" i="1" spc="265" dirty="0">
                <a:latin typeface="Times New Roman"/>
                <a:cs typeface="Times New Roman"/>
              </a:rPr>
              <a:t>u</a:t>
            </a:r>
            <a:r>
              <a:rPr sz="1350" i="1" spc="-55" dirty="0">
                <a:latin typeface="Times New Roman"/>
                <a:cs typeface="Times New Roman"/>
              </a:rPr>
              <a:t>r</a:t>
            </a:r>
            <a:r>
              <a:rPr sz="1350" i="1" spc="-5" dirty="0">
                <a:latin typeface="Times New Roman"/>
                <a:cs typeface="Times New Roman"/>
              </a:rPr>
              <a:t> </a:t>
            </a:r>
            <a:r>
              <a:rPr sz="1350" i="1" spc="-25" dirty="0">
                <a:latin typeface="Times New Roman"/>
                <a:cs typeface="Times New Roman"/>
              </a:rPr>
              <a:t>e</a:t>
            </a:r>
            <a:r>
              <a:rPr sz="1350" i="1" spc="80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Times New Roman"/>
                <a:cs typeface="Times New Roman"/>
              </a:rPr>
              <a:t>)</a:t>
            </a:r>
            <a:r>
              <a:rPr sz="1300" dirty="0">
                <a:latin typeface="Times New Roman"/>
                <a:cs typeface="Times New Roman"/>
              </a:rPr>
              <a:t> </a:t>
            </a:r>
            <a:r>
              <a:rPr sz="1300" spc="20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Symbol"/>
                <a:cs typeface="Symbol"/>
              </a:rPr>
              <a:t></a:t>
            </a:r>
            <a:r>
              <a:rPr sz="1300" dirty="0">
                <a:latin typeface="Times New Roman"/>
                <a:cs typeface="Times New Roman"/>
              </a:rPr>
              <a:t>  </a:t>
            </a:r>
            <a:r>
              <a:rPr sz="1300" spc="-20" dirty="0">
                <a:latin typeface="Times New Roman"/>
                <a:cs typeface="Times New Roman"/>
              </a:rPr>
              <a:t> </a:t>
            </a:r>
            <a:r>
              <a:rPr sz="1950" u="sng" spc="-7" baseline="2777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3</a:t>
            </a:r>
            <a:r>
              <a:rPr sz="1950" u="sng" spc="232" baseline="2777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950" spc="-112" baseline="27777" dirty="0">
                <a:latin typeface="Times New Roman"/>
                <a:cs typeface="Times New Roman"/>
              </a:rPr>
              <a:t> </a:t>
            </a:r>
            <a:r>
              <a:rPr sz="1350" i="1" spc="-35" dirty="0">
                <a:latin typeface="Times New Roman"/>
                <a:cs typeface="Times New Roman"/>
              </a:rPr>
              <a:t>E</a:t>
            </a:r>
            <a:r>
              <a:rPr sz="1350" i="1" dirty="0">
                <a:latin typeface="Times New Roman"/>
                <a:cs typeface="Times New Roman"/>
              </a:rPr>
              <a:t> </a:t>
            </a:r>
            <a:r>
              <a:rPr sz="1350" i="1" spc="-100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Times New Roman"/>
                <a:cs typeface="Times New Roman"/>
              </a:rPr>
              <a:t>(</a:t>
            </a:r>
            <a:r>
              <a:rPr sz="1300" spc="35" dirty="0">
                <a:latin typeface="Times New Roman"/>
                <a:cs typeface="Times New Roman"/>
              </a:rPr>
              <a:t> </a:t>
            </a:r>
            <a:r>
              <a:rPr sz="1350" i="1" spc="45" dirty="0">
                <a:latin typeface="Times New Roman"/>
                <a:cs typeface="Times New Roman"/>
              </a:rPr>
              <a:t>S</a:t>
            </a:r>
            <a:endParaRPr sz="1350">
              <a:latin typeface="Times New Roman"/>
              <a:cs typeface="Times New Roman"/>
            </a:endParaRPr>
          </a:p>
          <a:p>
            <a:pPr marR="463550" algn="r">
              <a:spcBef>
                <a:spcPts val="95"/>
              </a:spcBef>
            </a:pPr>
            <a:r>
              <a:rPr sz="1300" spc="-5" dirty="0">
                <a:latin typeface="Times New Roman"/>
                <a:cs typeface="Times New Roman"/>
              </a:rPr>
              <a:t>5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3154552" y="6385598"/>
            <a:ext cx="218440" cy="0"/>
          </a:xfrm>
          <a:custGeom>
            <a:avLst/>
            <a:gdLst/>
            <a:ahLst/>
            <a:cxnLst/>
            <a:rect l="l" t="t" r="r" b="b"/>
            <a:pathLst>
              <a:path w="218439">
                <a:moveTo>
                  <a:pt x="0" y="0"/>
                </a:moveTo>
                <a:lnTo>
                  <a:pt x="0" y="0"/>
                </a:lnTo>
                <a:lnTo>
                  <a:pt x="217932" y="0"/>
                </a:lnTo>
              </a:path>
            </a:pathLst>
          </a:custGeom>
          <a:ln w="87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006341" y="6385598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0" y="0"/>
                </a:lnTo>
                <a:lnTo>
                  <a:pt x="247014" y="0"/>
                </a:lnTo>
              </a:path>
            </a:pathLst>
          </a:custGeom>
          <a:ln w="87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2821939" y="6171082"/>
            <a:ext cx="13716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spc="-5" dirty="0">
                <a:latin typeface="Symbol"/>
                <a:cs typeface="Symbol"/>
              </a:rPr>
              <a:t>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3425444" y="6171082"/>
            <a:ext cx="139446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291465" algn="l"/>
                <a:tab pos="1270000" algn="l"/>
              </a:tabLst>
            </a:pPr>
            <a:r>
              <a:rPr sz="1600" spc="-5" dirty="0">
                <a:latin typeface="Symbol"/>
                <a:cs typeface="Symbol"/>
              </a:rPr>
              <a:t></a:t>
            </a:r>
            <a:r>
              <a:rPr sz="1600" spc="-5" dirty="0">
                <a:latin typeface="Times New Roman"/>
                <a:cs typeface="Times New Roman"/>
              </a:rPr>
              <a:t>	0 </a:t>
            </a:r>
            <a:r>
              <a:rPr sz="1600" spc="-4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.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-5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9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-4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1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-4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8</a:t>
            </a:r>
            <a:r>
              <a:rPr sz="1600" dirty="0">
                <a:latin typeface="Times New Roman"/>
                <a:cs typeface="Times New Roman"/>
              </a:rPr>
              <a:t>	</a:t>
            </a:r>
            <a:r>
              <a:rPr sz="1600" spc="-5" dirty="0">
                <a:latin typeface="Symbol"/>
                <a:cs typeface="Symbol"/>
              </a:rPr>
              <a:t>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5294121" y="6171082"/>
            <a:ext cx="167005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265430" algn="l"/>
                <a:tab pos="514350" algn="l"/>
                <a:tab pos="815975" algn="l"/>
              </a:tabLst>
            </a:pPr>
            <a:r>
              <a:rPr sz="1600" spc="-5" dirty="0">
                <a:latin typeface="Symbol"/>
                <a:cs typeface="Symbol"/>
              </a:rPr>
              <a:t></a:t>
            </a:r>
            <a:r>
              <a:rPr sz="1600" spc="-5" dirty="0">
                <a:latin typeface="Times New Roman"/>
                <a:cs typeface="Times New Roman"/>
              </a:rPr>
              <a:t>	1	</a:t>
            </a:r>
            <a:r>
              <a:rPr sz="1600" spc="-5" dirty="0">
                <a:latin typeface="Symbol"/>
                <a:cs typeface="Symbol"/>
              </a:rPr>
              <a:t></a:t>
            </a:r>
            <a:r>
              <a:rPr sz="1600" spc="-5" dirty="0">
                <a:latin typeface="Times New Roman"/>
                <a:cs typeface="Times New Roman"/>
              </a:rPr>
              <a:t>	0</a:t>
            </a:r>
            <a:r>
              <a:rPr sz="1600" spc="33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.</a:t>
            </a:r>
            <a:r>
              <a:rPr sz="1600" spc="33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9</a:t>
            </a:r>
            <a:r>
              <a:rPr sz="1600" spc="33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5</a:t>
            </a:r>
            <a:r>
              <a:rPr sz="1600" spc="33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1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152649" y="6011977"/>
            <a:ext cx="130175" cy="629285"/>
          </a:xfrm>
          <a:prstGeom prst="rect">
            <a:avLst/>
          </a:prstGeom>
        </p:spPr>
        <p:txBody>
          <a:bodyPr vert="horz" wrap="square" lIns="0" tIns="70485" rIns="0" bIns="0" rtlCol="0">
            <a:spAutoFit/>
          </a:bodyPr>
          <a:lstStyle/>
          <a:p>
            <a:pPr marL="15240">
              <a:spcBef>
                <a:spcPts val="555"/>
              </a:spcBef>
            </a:pPr>
            <a:r>
              <a:rPr sz="1600" spc="-5" dirty="0">
                <a:latin typeface="Times New Roman"/>
                <a:cs typeface="Times New Roman"/>
              </a:rPr>
              <a:t>3</a:t>
            </a:r>
            <a:endParaRPr sz="1600">
              <a:latin typeface="Times New Roman"/>
              <a:cs typeface="Times New Roman"/>
            </a:endParaRPr>
          </a:p>
          <a:p>
            <a:pPr marL="12700">
              <a:spcBef>
                <a:spcPts val="455"/>
              </a:spcBef>
            </a:pPr>
            <a:r>
              <a:rPr sz="1600" spc="-5" dirty="0">
                <a:latin typeface="Times New Roman"/>
                <a:cs typeface="Times New Roman"/>
              </a:rPr>
              <a:t>5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5006085" y="6011977"/>
            <a:ext cx="140970" cy="629285"/>
          </a:xfrm>
          <a:prstGeom prst="rect">
            <a:avLst/>
          </a:prstGeom>
        </p:spPr>
        <p:txBody>
          <a:bodyPr vert="horz" wrap="square" lIns="0" tIns="70485" rIns="0" bIns="0" rtlCol="0">
            <a:spAutoFit/>
          </a:bodyPr>
          <a:lstStyle/>
          <a:p>
            <a:pPr marL="12700">
              <a:spcBef>
                <a:spcPts val="555"/>
              </a:spcBef>
            </a:pPr>
            <a:r>
              <a:rPr sz="1600" spc="-5" dirty="0">
                <a:latin typeface="Times New Roman"/>
                <a:cs typeface="Times New Roman"/>
              </a:rPr>
              <a:t>2</a:t>
            </a:r>
            <a:endParaRPr sz="1600">
              <a:latin typeface="Times New Roman"/>
              <a:cs typeface="Times New Roman"/>
            </a:endParaRPr>
          </a:p>
          <a:p>
            <a:pPr marL="26034">
              <a:spcBef>
                <a:spcPts val="455"/>
              </a:spcBef>
            </a:pPr>
            <a:r>
              <a:rPr sz="1600" spc="-5" dirty="0">
                <a:latin typeface="Times New Roman"/>
                <a:cs typeface="Times New Roman"/>
              </a:rPr>
              <a:t>5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2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Algorithm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229271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47"/>
    </mc:Choice>
    <mc:Fallback xmlns="">
      <p:transition spd="slow" advTm="30247"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88235" y="1307338"/>
            <a:ext cx="7861300" cy="37600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0" indent="-108585">
              <a:spcBef>
                <a:spcPts val="100"/>
              </a:spcBef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information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gain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10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“temperature”</a:t>
            </a:r>
            <a:r>
              <a:rPr sz="2400" spc="-1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is</a:t>
            </a:r>
          </a:p>
          <a:p>
            <a:pPr>
              <a:spcBef>
                <a:spcPts val="50"/>
              </a:spcBef>
              <a:buFont typeface="Arial MT"/>
              <a:buChar char="•"/>
            </a:pPr>
            <a:endParaRPr sz="2800" dirty="0">
              <a:latin typeface="Times New Roman"/>
              <a:cs typeface="Times New Roman"/>
            </a:endParaRPr>
          </a:p>
          <a:p>
            <a:pPr marL="30480"/>
            <a:r>
              <a:rPr sz="2550" i="1" spc="-165" dirty="0">
                <a:latin typeface="Times New Roman"/>
                <a:cs typeface="Times New Roman"/>
              </a:rPr>
              <a:t>Gain</a:t>
            </a:r>
            <a:r>
              <a:rPr sz="2450" spc="-165" dirty="0">
                <a:latin typeface="Times New Roman"/>
                <a:cs typeface="Times New Roman"/>
              </a:rPr>
              <a:t>(</a:t>
            </a:r>
            <a:r>
              <a:rPr sz="2550" i="1" spc="-165" dirty="0">
                <a:latin typeface="Times New Roman"/>
                <a:cs typeface="Times New Roman"/>
              </a:rPr>
              <a:t>S</a:t>
            </a:r>
            <a:r>
              <a:rPr sz="2450" spc="-165" dirty="0">
                <a:latin typeface="Times New Roman"/>
                <a:cs typeface="Times New Roman"/>
              </a:rPr>
              <a:t>,</a:t>
            </a:r>
            <a:r>
              <a:rPr sz="2550" i="1" spc="-165" dirty="0">
                <a:latin typeface="Times New Roman"/>
                <a:cs typeface="Times New Roman"/>
              </a:rPr>
              <a:t>Temperature</a:t>
            </a:r>
            <a:r>
              <a:rPr sz="2450" spc="-165" dirty="0">
                <a:latin typeface="Times New Roman"/>
                <a:cs typeface="Times New Roman"/>
              </a:rPr>
              <a:t>)</a:t>
            </a:r>
            <a:r>
              <a:rPr sz="2450" spc="-165" dirty="0">
                <a:latin typeface="Symbol"/>
                <a:cs typeface="Symbol"/>
              </a:rPr>
              <a:t></a:t>
            </a:r>
            <a:r>
              <a:rPr sz="2450" spc="-240" dirty="0">
                <a:latin typeface="Times New Roman"/>
                <a:cs typeface="Times New Roman"/>
              </a:rPr>
              <a:t> </a:t>
            </a:r>
            <a:r>
              <a:rPr sz="2550" i="1" spc="-15" dirty="0">
                <a:latin typeface="Times New Roman"/>
                <a:cs typeface="Times New Roman"/>
              </a:rPr>
              <a:t>E</a:t>
            </a:r>
            <a:r>
              <a:rPr sz="2450" spc="-15" dirty="0">
                <a:latin typeface="Times New Roman"/>
                <a:cs typeface="Times New Roman"/>
              </a:rPr>
              <a:t>(</a:t>
            </a:r>
            <a:r>
              <a:rPr sz="2550" i="1" spc="-15" dirty="0">
                <a:latin typeface="Times New Roman"/>
                <a:cs typeface="Times New Roman"/>
              </a:rPr>
              <a:t>S</a:t>
            </a:r>
            <a:r>
              <a:rPr sz="2450" spc="-15" dirty="0">
                <a:latin typeface="Times New Roman"/>
                <a:cs typeface="Times New Roman"/>
              </a:rPr>
              <a:t>)</a:t>
            </a:r>
            <a:r>
              <a:rPr sz="2450" spc="-325" dirty="0">
                <a:latin typeface="Times New Roman"/>
                <a:cs typeface="Times New Roman"/>
              </a:rPr>
              <a:t> </a:t>
            </a:r>
            <a:r>
              <a:rPr sz="2450" spc="-5" dirty="0">
                <a:latin typeface="Symbol"/>
                <a:cs typeface="Symbol"/>
              </a:rPr>
              <a:t></a:t>
            </a:r>
            <a:r>
              <a:rPr sz="2450" spc="-340" dirty="0">
                <a:latin typeface="Times New Roman"/>
                <a:cs typeface="Times New Roman"/>
              </a:rPr>
              <a:t> </a:t>
            </a:r>
            <a:r>
              <a:rPr sz="2550" i="1" spc="-155" dirty="0">
                <a:latin typeface="Times New Roman"/>
                <a:cs typeface="Times New Roman"/>
              </a:rPr>
              <a:t>E</a:t>
            </a:r>
            <a:r>
              <a:rPr sz="2450" spc="-155" dirty="0">
                <a:latin typeface="Times New Roman"/>
                <a:cs typeface="Times New Roman"/>
              </a:rPr>
              <a:t>(</a:t>
            </a:r>
            <a:r>
              <a:rPr sz="2550" i="1" spc="-155" dirty="0">
                <a:latin typeface="Times New Roman"/>
                <a:cs typeface="Times New Roman"/>
              </a:rPr>
              <a:t>S</a:t>
            </a:r>
            <a:r>
              <a:rPr sz="2450" spc="-155" dirty="0">
                <a:latin typeface="Times New Roman"/>
                <a:cs typeface="Times New Roman"/>
              </a:rPr>
              <a:t>,</a:t>
            </a:r>
            <a:r>
              <a:rPr sz="2550" i="1" spc="-155" dirty="0">
                <a:latin typeface="Times New Roman"/>
                <a:cs typeface="Times New Roman"/>
              </a:rPr>
              <a:t>Temperature</a:t>
            </a:r>
            <a:r>
              <a:rPr sz="2450" spc="-155" dirty="0">
                <a:latin typeface="Times New Roman"/>
                <a:cs typeface="Times New Roman"/>
              </a:rPr>
              <a:t>)</a:t>
            </a:r>
            <a:r>
              <a:rPr sz="2450" spc="-240" dirty="0">
                <a:latin typeface="Times New Roman"/>
                <a:cs typeface="Times New Roman"/>
              </a:rPr>
              <a:t> </a:t>
            </a:r>
            <a:r>
              <a:rPr sz="2450" spc="-5" dirty="0">
                <a:latin typeface="Symbol"/>
                <a:cs typeface="Symbol"/>
              </a:rPr>
              <a:t></a:t>
            </a:r>
            <a:r>
              <a:rPr sz="2450" spc="-300" dirty="0">
                <a:latin typeface="Times New Roman"/>
                <a:cs typeface="Times New Roman"/>
              </a:rPr>
              <a:t> </a:t>
            </a:r>
            <a:r>
              <a:rPr sz="2450" spc="-65" dirty="0">
                <a:latin typeface="Times New Roman"/>
                <a:cs typeface="Times New Roman"/>
              </a:rPr>
              <a:t>0.971</a:t>
            </a:r>
            <a:r>
              <a:rPr sz="2450" spc="-65" dirty="0">
                <a:latin typeface="Symbol"/>
                <a:cs typeface="Symbol"/>
              </a:rPr>
              <a:t></a:t>
            </a:r>
            <a:r>
              <a:rPr sz="2450" spc="-65" dirty="0">
                <a:latin typeface="Times New Roman"/>
                <a:cs typeface="Times New Roman"/>
              </a:rPr>
              <a:t>0.951</a:t>
            </a:r>
            <a:r>
              <a:rPr sz="2450" spc="-65" dirty="0">
                <a:latin typeface="Symbol"/>
                <a:cs typeface="Symbol"/>
              </a:rPr>
              <a:t></a:t>
            </a:r>
            <a:r>
              <a:rPr sz="2450" spc="-315" dirty="0">
                <a:latin typeface="Times New Roman"/>
                <a:cs typeface="Times New Roman"/>
              </a:rPr>
              <a:t> </a:t>
            </a:r>
            <a:r>
              <a:rPr sz="2450" spc="-125" dirty="0">
                <a:latin typeface="Times New Roman"/>
                <a:cs typeface="Times New Roman"/>
              </a:rPr>
              <a:t>0.02</a:t>
            </a:r>
            <a:endParaRPr sz="2450" dirty="0">
              <a:latin typeface="Times New Roman"/>
              <a:cs typeface="Times New Roman"/>
            </a:endParaRPr>
          </a:p>
          <a:p>
            <a:pPr marL="120650" indent="-108585">
              <a:spcBef>
                <a:spcPts val="2470"/>
              </a:spcBef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information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gain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“Humidity”</a:t>
            </a:r>
            <a:r>
              <a:rPr sz="2400" spc="-5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spc="-40" dirty="0">
                <a:latin typeface="Times New Roman"/>
                <a:cs typeface="Times New Roman"/>
              </a:rPr>
              <a:t>“Wind”</a:t>
            </a:r>
            <a:r>
              <a:rPr sz="2400" spc="-9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is</a:t>
            </a:r>
          </a:p>
          <a:p>
            <a:pPr marL="2018030">
              <a:spcBef>
                <a:spcPts val="1814"/>
              </a:spcBef>
            </a:pPr>
            <a:r>
              <a:rPr sz="2650" i="1" spc="20" dirty="0">
                <a:latin typeface="Times New Roman"/>
                <a:cs typeface="Times New Roman"/>
              </a:rPr>
              <a:t>Gain</a:t>
            </a:r>
            <a:r>
              <a:rPr sz="2550" spc="20" dirty="0">
                <a:latin typeface="Times New Roman"/>
                <a:cs typeface="Times New Roman"/>
              </a:rPr>
              <a:t>(</a:t>
            </a:r>
            <a:r>
              <a:rPr sz="2650" i="1" spc="20" dirty="0">
                <a:latin typeface="Times New Roman"/>
                <a:cs typeface="Times New Roman"/>
              </a:rPr>
              <a:t>S</a:t>
            </a:r>
            <a:r>
              <a:rPr sz="2550" spc="20" dirty="0">
                <a:latin typeface="Times New Roman"/>
                <a:cs typeface="Times New Roman"/>
              </a:rPr>
              <a:t>,</a:t>
            </a:r>
            <a:r>
              <a:rPr sz="2650" i="1" spc="20" dirty="0">
                <a:latin typeface="Times New Roman"/>
                <a:cs typeface="Times New Roman"/>
              </a:rPr>
              <a:t>Humidity</a:t>
            </a:r>
            <a:r>
              <a:rPr sz="2550" spc="20" dirty="0">
                <a:latin typeface="Times New Roman"/>
                <a:cs typeface="Times New Roman"/>
              </a:rPr>
              <a:t>)</a:t>
            </a:r>
            <a:r>
              <a:rPr sz="2550" spc="45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</a:t>
            </a:r>
            <a:r>
              <a:rPr sz="2550" spc="55" dirty="0">
                <a:latin typeface="Times New Roman"/>
                <a:cs typeface="Times New Roman"/>
              </a:rPr>
              <a:t> </a:t>
            </a:r>
            <a:r>
              <a:rPr sz="2550" spc="5" dirty="0">
                <a:latin typeface="Times New Roman"/>
                <a:cs typeface="Times New Roman"/>
              </a:rPr>
              <a:t>0.02</a:t>
            </a:r>
            <a:endParaRPr sz="2550" dirty="0">
              <a:latin typeface="Times New Roman"/>
              <a:cs typeface="Times New Roman"/>
            </a:endParaRPr>
          </a:p>
          <a:p>
            <a:pPr marL="2018030">
              <a:spcBef>
                <a:spcPts val="670"/>
              </a:spcBef>
            </a:pPr>
            <a:r>
              <a:rPr sz="2650" i="1" spc="-35" dirty="0">
                <a:latin typeface="Times New Roman"/>
                <a:cs typeface="Times New Roman"/>
              </a:rPr>
              <a:t>G</a:t>
            </a:r>
            <a:r>
              <a:rPr sz="2650" i="1" spc="-160" dirty="0">
                <a:latin typeface="Times New Roman"/>
                <a:cs typeface="Times New Roman"/>
              </a:rPr>
              <a:t>a</a:t>
            </a:r>
            <a:r>
              <a:rPr sz="2650" i="1" spc="15" dirty="0">
                <a:latin typeface="Times New Roman"/>
                <a:cs typeface="Times New Roman"/>
              </a:rPr>
              <a:t>i</a:t>
            </a:r>
            <a:r>
              <a:rPr sz="2650" i="1" dirty="0">
                <a:latin typeface="Times New Roman"/>
                <a:cs typeface="Times New Roman"/>
              </a:rPr>
              <a:t>n</a:t>
            </a:r>
            <a:r>
              <a:rPr sz="2550" spc="45" dirty="0">
                <a:latin typeface="Times New Roman"/>
                <a:cs typeface="Times New Roman"/>
              </a:rPr>
              <a:t>(</a:t>
            </a:r>
            <a:r>
              <a:rPr sz="2650" i="1" spc="130" dirty="0">
                <a:latin typeface="Times New Roman"/>
                <a:cs typeface="Times New Roman"/>
              </a:rPr>
              <a:t>S</a:t>
            </a:r>
            <a:r>
              <a:rPr sz="2550" spc="40" dirty="0">
                <a:latin typeface="Times New Roman"/>
                <a:cs typeface="Times New Roman"/>
              </a:rPr>
              <a:t>,</a:t>
            </a:r>
            <a:r>
              <a:rPr sz="2650" i="1" spc="140" dirty="0">
                <a:latin typeface="Times New Roman"/>
                <a:cs typeface="Times New Roman"/>
              </a:rPr>
              <a:t>W</a:t>
            </a:r>
            <a:r>
              <a:rPr sz="2650" i="1" dirty="0">
                <a:latin typeface="Times New Roman"/>
                <a:cs typeface="Times New Roman"/>
              </a:rPr>
              <a:t>in</a:t>
            </a:r>
            <a:r>
              <a:rPr sz="2650" i="1" spc="-55" dirty="0">
                <a:latin typeface="Times New Roman"/>
                <a:cs typeface="Times New Roman"/>
              </a:rPr>
              <a:t>d</a:t>
            </a:r>
            <a:r>
              <a:rPr sz="2650" i="1" spc="-360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Times New Roman"/>
                <a:cs typeface="Times New Roman"/>
              </a:rPr>
              <a:t>)</a:t>
            </a:r>
            <a:r>
              <a:rPr sz="2550" spc="-45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</a:t>
            </a:r>
            <a:r>
              <a:rPr sz="2550" spc="-80" dirty="0">
                <a:latin typeface="Times New Roman"/>
                <a:cs typeface="Times New Roman"/>
              </a:rPr>
              <a:t> </a:t>
            </a:r>
            <a:r>
              <a:rPr sz="2550" spc="5" dirty="0">
                <a:latin typeface="Times New Roman"/>
                <a:cs typeface="Times New Roman"/>
              </a:rPr>
              <a:t>0.971</a:t>
            </a:r>
            <a:endParaRPr sz="2550" dirty="0">
              <a:latin typeface="Times New Roman"/>
              <a:cs typeface="Times New Roman"/>
            </a:endParaRPr>
          </a:p>
          <a:p>
            <a:pPr marL="120650" indent="-108585">
              <a:spcBef>
                <a:spcPts val="2680"/>
              </a:spcBef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dirty="0">
                <a:latin typeface="Times New Roman"/>
                <a:cs typeface="Times New Roman"/>
              </a:rPr>
              <a:t>So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select</a:t>
            </a:r>
            <a:r>
              <a:rPr sz="2400" spc="-40" dirty="0">
                <a:latin typeface="Times New Roman"/>
                <a:cs typeface="Times New Roman"/>
              </a:rPr>
              <a:t> “Wind”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as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current</a:t>
            </a:r>
            <a:r>
              <a:rPr sz="2400" spc="-6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node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5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Algorithm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241552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59"/>
    </mc:Choice>
    <mc:Fallback xmlns="">
      <p:transition spd="slow" advTm="17559"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88236" y="1307338"/>
            <a:ext cx="28517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0" indent="-108585">
              <a:spcBef>
                <a:spcPts val="100"/>
              </a:spcBef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final</a:t>
            </a:r>
            <a:r>
              <a:rPr sz="2400" spc="-6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decision</a:t>
            </a:r>
            <a:r>
              <a:rPr sz="2400" spc="-1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tree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581400" y="3048000"/>
            <a:ext cx="1600200" cy="990600"/>
          </a:xfrm>
          <a:custGeom>
            <a:avLst/>
            <a:gdLst/>
            <a:ahLst/>
            <a:cxnLst/>
            <a:rect l="l" t="t" r="r" b="b"/>
            <a:pathLst>
              <a:path w="1600200" h="990600">
                <a:moveTo>
                  <a:pt x="1600200" y="0"/>
                </a:moveTo>
                <a:lnTo>
                  <a:pt x="0" y="990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24600" y="3048000"/>
            <a:ext cx="1447800" cy="990600"/>
          </a:xfrm>
          <a:custGeom>
            <a:avLst/>
            <a:gdLst/>
            <a:ahLst/>
            <a:cxnLst/>
            <a:rect l="l" t="t" r="r" b="b"/>
            <a:pathLst>
              <a:path w="1447800" h="990600">
                <a:moveTo>
                  <a:pt x="0" y="0"/>
                </a:moveTo>
                <a:lnTo>
                  <a:pt x="1447800" y="990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514600" y="4038537"/>
            <a:ext cx="2133600" cy="479425"/>
          </a:xfrm>
          <a:prstGeom prst="rect">
            <a:avLst/>
          </a:prstGeom>
          <a:solidFill>
            <a:srgbClr val="FF99CC"/>
          </a:solidFill>
          <a:ln w="9144">
            <a:solidFill>
              <a:srgbClr val="000000"/>
            </a:solidFill>
          </a:ln>
        </p:spPr>
        <p:txBody>
          <a:bodyPr vert="horz" wrap="square" lIns="0" tIns="194945" rIns="0" bIns="0" rtlCol="0">
            <a:spAutoFit/>
          </a:bodyPr>
          <a:lstStyle/>
          <a:p>
            <a:pPr marL="579120">
              <a:spcBef>
                <a:spcPts val="1535"/>
              </a:spcBef>
            </a:pPr>
            <a:r>
              <a:rPr b="1" spc="-5" dirty="0">
                <a:latin typeface="Arial"/>
                <a:cs typeface="Arial"/>
              </a:rPr>
              <a:t>Humidity</a:t>
            </a:r>
            <a:endParaRPr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934200" y="4038663"/>
            <a:ext cx="1828800" cy="440690"/>
          </a:xfrm>
          <a:prstGeom prst="rect">
            <a:avLst/>
          </a:prstGeom>
          <a:solidFill>
            <a:srgbClr val="FF99CC"/>
          </a:solidFill>
          <a:ln w="9144">
            <a:solidFill>
              <a:srgbClr val="000000"/>
            </a:solidFill>
          </a:ln>
        </p:spPr>
        <p:txBody>
          <a:bodyPr vert="horz" wrap="square" lIns="0" tIns="156845" rIns="0" bIns="0" rtlCol="0">
            <a:spAutoFit/>
          </a:bodyPr>
          <a:lstStyle/>
          <a:p>
            <a:pPr algn="ctr">
              <a:spcBef>
                <a:spcPts val="1235"/>
              </a:spcBef>
            </a:pPr>
            <a:r>
              <a:rPr b="1" spc="-5" dirty="0">
                <a:latin typeface="Arial"/>
                <a:cs typeface="Arial"/>
              </a:rPr>
              <a:t>Wind</a:t>
            </a:r>
            <a:endParaRPr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4872229" y="4110229"/>
            <a:ext cx="1685925" cy="771525"/>
            <a:chOff x="3348228" y="4110228"/>
            <a:chExt cx="1685925" cy="771525"/>
          </a:xfrm>
        </p:grpSpPr>
        <p:sp>
          <p:nvSpPr>
            <p:cNvPr id="9" name="object 9"/>
            <p:cNvSpPr/>
            <p:nvPr/>
          </p:nvSpPr>
          <p:spPr>
            <a:xfrm>
              <a:off x="3352800" y="4114800"/>
              <a:ext cx="1676400" cy="762000"/>
            </a:xfrm>
            <a:custGeom>
              <a:avLst/>
              <a:gdLst/>
              <a:ahLst/>
              <a:cxnLst/>
              <a:rect l="l" t="t" r="r" b="b"/>
              <a:pathLst>
                <a:path w="1676400" h="762000">
                  <a:moveTo>
                    <a:pt x="838200" y="0"/>
                  </a:moveTo>
                  <a:lnTo>
                    <a:pt x="772667" y="1143"/>
                  </a:lnTo>
                  <a:lnTo>
                    <a:pt x="708533" y="4572"/>
                  </a:lnTo>
                  <a:lnTo>
                    <a:pt x="646049" y="10032"/>
                  </a:lnTo>
                  <a:lnTo>
                    <a:pt x="585215" y="17652"/>
                  </a:lnTo>
                  <a:lnTo>
                    <a:pt x="526288" y="27305"/>
                  </a:lnTo>
                  <a:lnTo>
                    <a:pt x="469646" y="38735"/>
                  </a:lnTo>
                  <a:lnTo>
                    <a:pt x="415163" y="52069"/>
                  </a:lnTo>
                  <a:lnTo>
                    <a:pt x="363220" y="67056"/>
                  </a:lnTo>
                  <a:lnTo>
                    <a:pt x="313944" y="83693"/>
                  </a:lnTo>
                  <a:lnTo>
                    <a:pt x="267588" y="101854"/>
                  </a:lnTo>
                  <a:lnTo>
                    <a:pt x="224282" y="121666"/>
                  </a:lnTo>
                  <a:lnTo>
                    <a:pt x="184150" y="142748"/>
                  </a:lnTo>
                  <a:lnTo>
                    <a:pt x="147447" y="165100"/>
                  </a:lnTo>
                  <a:lnTo>
                    <a:pt x="114426" y="188722"/>
                  </a:lnTo>
                  <a:lnTo>
                    <a:pt x="85216" y="213487"/>
                  </a:lnTo>
                  <a:lnTo>
                    <a:pt x="38862" y="265938"/>
                  </a:lnTo>
                  <a:lnTo>
                    <a:pt x="9905" y="322072"/>
                  </a:lnTo>
                  <a:lnTo>
                    <a:pt x="0" y="381000"/>
                  </a:lnTo>
                  <a:lnTo>
                    <a:pt x="2539" y="410718"/>
                  </a:lnTo>
                  <a:lnTo>
                    <a:pt x="22098" y="468375"/>
                  </a:lnTo>
                  <a:lnTo>
                    <a:pt x="59944" y="522731"/>
                  </a:lnTo>
                  <a:lnTo>
                    <a:pt x="114426" y="573277"/>
                  </a:lnTo>
                  <a:lnTo>
                    <a:pt x="147447" y="596900"/>
                  </a:lnTo>
                  <a:lnTo>
                    <a:pt x="184150" y="619251"/>
                  </a:lnTo>
                  <a:lnTo>
                    <a:pt x="224282" y="640333"/>
                  </a:lnTo>
                  <a:lnTo>
                    <a:pt x="267588" y="660145"/>
                  </a:lnTo>
                  <a:lnTo>
                    <a:pt x="313944" y="678307"/>
                  </a:lnTo>
                  <a:lnTo>
                    <a:pt x="363220" y="694944"/>
                  </a:lnTo>
                  <a:lnTo>
                    <a:pt x="415163" y="709930"/>
                  </a:lnTo>
                  <a:lnTo>
                    <a:pt x="469646" y="723264"/>
                  </a:lnTo>
                  <a:lnTo>
                    <a:pt x="526288" y="734694"/>
                  </a:lnTo>
                  <a:lnTo>
                    <a:pt x="585215" y="744347"/>
                  </a:lnTo>
                  <a:lnTo>
                    <a:pt x="646049" y="751967"/>
                  </a:lnTo>
                  <a:lnTo>
                    <a:pt x="708533" y="757427"/>
                  </a:lnTo>
                  <a:lnTo>
                    <a:pt x="772667" y="760857"/>
                  </a:lnTo>
                  <a:lnTo>
                    <a:pt x="838200" y="762000"/>
                  </a:lnTo>
                  <a:lnTo>
                    <a:pt x="903732" y="760857"/>
                  </a:lnTo>
                  <a:lnTo>
                    <a:pt x="967866" y="757427"/>
                  </a:lnTo>
                  <a:lnTo>
                    <a:pt x="1030351" y="751967"/>
                  </a:lnTo>
                  <a:lnTo>
                    <a:pt x="1091184" y="744347"/>
                  </a:lnTo>
                  <a:lnTo>
                    <a:pt x="1150112" y="734694"/>
                  </a:lnTo>
                  <a:lnTo>
                    <a:pt x="1206753" y="723264"/>
                  </a:lnTo>
                  <a:lnTo>
                    <a:pt x="1261237" y="709930"/>
                  </a:lnTo>
                  <a:lnTo>
                    <a:pt x="1313179" y="694944"/>
                  </a:lnTo>
                  <a:lnTo>
                    <a:pt x="1362455" y="678307"/>
                  </a:lnTo>
                  <a:lnTo>
                    <a:pt x="1408811" y="660145"/>
                  </a:lnTo>
                  <a:lnTo>
                    <a:pt x="1452117" y="640333"/>
                  </a:lnTo>
                  <a:lnTo>
                    <a:pt x="1492250" y="619251"/>
                  </a:lnTo>
                  <a:lnTo>
                    <a:pt x="1528952" y="596900"/>
                  </a:lnTo>
                  <a:lnTo>
                    <a:pt x="1561973" y="573277"/>
                  </a:lnTo>
                  <a:lnTo>
                    <a:pt x="1591183" y="548513"/>
                  </a:lnTo>
                  <a:lnTo>
                    <a:pt x="1637538" y="496062"/>
                  </a:lnTo>
                  <a:lnTo>
                    <a:pt x="1666494" y="439927"/>
                  </a:lnTo>
                  <a:lnTo>
                    <a:pt x="1676400" y="381000"/>
                  </a:lnTo>
                  <a:lnTo>
                    <a:pt x="1673860" y="351281"/>
                  </a:lnTo>
                  <a:lnTo>
                    <a:pt x="1654302" y="293624"/>
                  </a:lnTo>
                  <a:lnTo>
                    <a:pt x="1616455" y="239268"/>
                  </a:lnTo>
                  <a:lnTo>
                    <a:pt x="1561973" y="188722"/>
                  </a:lnTo>
                  <a:lnTo>
                    <a:pt x="1528952" y="165100"/>
                  </a:lnTo>
                  <a:lnTo>
                    <a:pt x="1492250" y="142748"/>
                  </a:lnTo>
                  <a:lnTo>
                    <a:pt x="1452117" y="121666"/>
                  </a:lnTo>
                  <a:lnTo>
                    <a:pt x="1408811" y="101854"/>
                  </a:lnTo>
                  <a:lnTo>
                    <a:pt x="1362455" y="83693"/>
                  </a:lnTo>
                  <a:lnTo>
                    <a:pt x="1313179" y="67056"/>
                  </a:lnTo>
                  <a:lnTo>
                    <a:pt x="1261237" y="52069"/>
                  </a:lnTo>
                  <a:lnTo>
                    <a:pt x="1206753" y="38735"/>
                  </a:lnTo>
                  <a:lnTo>
                    <a:pt x="1150112" y="27305"/>
                  </a:lnTo>
                  <a:lnTo>
                    <a:pt x="1091184" y="17652"/>
                  </a:lnTo>
                  <a:lnTo>
                    <a:pt x="1030351" y="10032"/>
                  </a:lnTo>
                  <a:lnTo>
                    <a:pt x="967866" y="4572"/>
                  </a:lnTo>
                  <a:lnTo>
                    <a:pt x="903732" y="1143"/>
                  </a:lnTo>
                  <a:lnTo>
                    <a:pt x="838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352800" y="4114800"/>
              <a:ext cx="1676400" cy="762000"/>
            </a:xfrm>
            <a:custGeom>
              <a:avLst/>
              <a:gdLst/>
              <a:ahLst/>
              <a:cxnLst/>
              <a:rect l="l" t="t" r="r" b="b"/>
              <a:pathLst>
                <a:path w="1676400" h="762000">
                  <a:moveTo>
                    <a:pt x="0" y="381000"/>
                  </a:moveTo>
                  <a:lnTo>
                    <a:pt x="9905" y="322072"/>
                  </a:lnTo>
                  <a:lnTo>
                    <a:pt x="38862" y="265938"/>
                  </a:lnTo>
                  <a:lnTo>
                    <a:pt x="85216" y="213487"/>
                  </a:lnTo>
                  <a:lnTo>
                    <a:pt x="114426" y="188722"/>
                  </a:lnTo>
                  <a:lnTo>
                    <a:pt x="147447" y="165100"/>
                  </a:lnTo>
                  <a:lnTo>
                    <a:pt x="184150" y="142748"/>
                  </a:lnTo>
                  <a:lnTo>
                    <a:pt x="224282" y="121666"/>
                  </a:lnTo>
                  <a:lnTo>
                    <a:pt x="267588" y="101854"/>
                  </a:lnTo>
                  <a:lnTo>
                    <a:pt x="313944" y="83693"/>
                  </a:lnTo>
                  <a:lnTo>
                    <a:pt x="363220" y="67056"/>
                  </a:lnTo>
                  <a:lnTo>
                    <a:pt x="415163" y="52069"/>
                  </a:lnTo>
                  <a:lnTo>
                    <a:pt x="469646" y="38735"/>
                  </a:lnTo>
                  <a:lnTo>
                    <a:pt x="526288" y="27305"/>
                  </a:lnTo>
                  <a:lnTo>
                    <a:pt x="585215" y="17652"/>
                  </a:lnTo>
                  <a:lnTo>
                    <a:pt x="646049" y="10032"/>
                  </a:lnTo>
                  <a:lnTo>
                    <a:pt x="708533" y="4572"/>
                  </a:lnTo>
                  <a:lnTo>
                    <a:pt x="772667" y="1143"/>
                  </a:lnTo>
                  <a:lnTo>
                    <a:pt x="838200" y="0"/>
                  </a:lnTo>
                  <a:lnTo>
                    <a:pt x="903732" y="1143"/>
                  </a:lnTo>
                  <a:lnTo>
                    <a:pt x="967866" y="4572"/>
                  </a:lnTo>
                  <a:lnTo>
                    <a:pt x="1030351" y="10032"/>
                  </a:lnTo>
                  <a:lnTo>
                    <a:pt x="1091184" y="17652"/>
                  </a:lnTo>
                  <a:lnTo>
                    <a:pt x="1150112" y="27305"/>
                  </a:lnTo>
                  <a:lnTo>
                    <a:pt x="1206753" y="38735"/>
                  </a:lnTo>
                  <a:lnTo>
                    <a:pt x="1261237" y="52069"/>
                  </a:lnTo>
                  <a:lnTo>
                    <a:pt x="1313179" y="67056"/>
                  </a:lnTo>
                  <a:lnTo>
                    <a:pt x="1362455" y="83693"/>
                  </a:lnTo>
                  <a:lnTo>
                    <a:pt x="1408811" y="101854"/>
                  </a:lnTo>
                  <a:lnTo>
                    <a:pt x="1452117" y="121666"/>
                  </a:lnTo>
                  <a:lnTo>
                    <a:pt x="1492250" y="142748"/>
                  </a:lnTo>
                  <a:lnTo>
                    <a:pt x="1528952" y="165100"/>
                  </a:lnTo>
                  <a:lnTo>
                    <a:pt x="1561973" y="188722"/>
                  </a:lnTo>
                  <a:lnTo>
                    <a:pt x="1591183" y="213487"/>
                  </a:lnTo>
                  <a:lnTo>
                    <a:pt x="1637538" y="265938"/>
                  </a:lnTo>
                  <a:lnTo>
                    <a:pt x="1666494" y="322072"/>
                  </a:lnTo>
                  <a:lnTo>
                    <a:pt x="1676400" y="381000"/>
                  </a:lnTo>
                  <a:lnTo>
                    <a:pt x="1673860" y="410718"/>
                  </a:lnTo>
                  <a:lnTo>
                    <a:pt x="1654302" y="468375"/>
                  </a:lnTo>
                  <a:lnTo>
                    <a:pt x="1616455" y="522731"/>
                  </a:lnTo>
                  <a:lnTo>
                    <a:pt x="1561973" y="573277"/>
                  </a:lnTo>
                  <a:lnTo>
                    <a:pt x="1528952" y="596900"/>
                  </a:lnTo>
                  <a:lnTo>
                    <a:pt x="1492250" y="619251"/>
                  </a:lnTo>
                  <a:lnTo>
                    <a:pt x="1452117" y="640333"/>
                  </a:lnTo>
                  <a:lnTo>
                    <a:pt x="1408811" y="660145"/>
                  </a:lnTo>
                  <a:lnTo>
                    <a:pt x="1362455" y="678307"/>
                  </a:lnTo>
                  <a:lnTo>
                    <a:pt x="1313179" y="694944"/>
                  </a:lnTo>
                  <a:lnTo>
                    <a:pt x="1261237" y="709930"/>
                  </a:lnTo>
                  <a:lnTo>
                    <a:pt x="1206753" y="723264"/>
                  </a:lnTo>
                  <a:lnTo>
                    <a:pt x="1150112" y="734694"/>
                  </a:lnTo>
                  <a:lnTo>
                    <a:pt x="1091184" y="744347"/>
                  </a:lnTo>
                  <a:lnTo>
                    <a:pt x="1030351" y="751967"/>
                  </a:lnTo>
                  <a:lnTo>
                    <a:pt x="967866" y="757427"/>
                  </a:lnTo>
                  <a:lnTo>
                    <a:pt x="903732" y="760857"/>
                  </a:lnTo>
                  <a:lnTo>
                    <a:pt x="838200" y="762000"/>
                  </a:lnTo>
                  <a:lnTo>
                    <a:pt x="772667" y="760857"/>
                  </a:lnTo>
                  <a:lnTo>
                    <a:pt x="708533" y="757427"/>
                  </a:lnTo>
                  <a:lnTo>
                    <a:pt x="646049" y="751967"/>
                  </a:lnTo>
                  <a:lnTo>
                    <a:pt x="585215" y="744347"/>
                  </a:lnTo>
                  <a:lnTo>
                    <a:pt x="526288" y="734694"/>
                  </a:lnTo>
                  <a:lnTo>
                    <a:pt x="469646" y="723264"/>
                  </a:lnTo>
                  <a:lnTo>
                    <a:pt x="415163" y="709930"/>
                  </a:lnTo>
                  <a:lnTo>
                    <a:pt x="363220" y="694944"/>
                  </a:lnTo>
                  <a:lnTo>
                    <a:pt x="313944" y="678307"/>
                  </a:lnTo>
                  <a:lnTo>
                    <a:pt x="267588" y="660145"/>
                  </a:lnTo>
                  <a:lnTo>
                    <a:pt x="224282" y="640333"/>
                  </a:lnTo>
                  <a:lnTo>
                    <a:pt x="184150" y="619251"/>
                  </a:lnTo>
                  <a:lnTo>
                    <a:pt x="147447" y="596900"/>
                  </a:lnTo>
                  <a:lnTo>
                    <a:pt x="114426" y="573277"/>
                  </a:lnTo>
                  <a:lnTo>
                    <a:pt x="85216" y="548513"/>
                  </a:lnTo>
                  <a:lnTo>
                    <a:pt x="38862" y="496062"/>
                  </a:lnTo>
                  <a:lnTo>
                    <a:pt x="9905" y="439927"/>
                  </a:lnTo>
                  <a:lnTo>
                    <a:pt x="0" y="3810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4715065" y="2429065"/>
          <a:ext cx="2057400" cy="1676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9600">
                <a:tc gridSpan="2">
                  <a:txBody>
                    <a:bodyPr/>
                    <a:lstStyle/>
                    <a:p>
                      <a:pPr marL="594995">
                        <a:lnSpc>
                          <a:spcPct val="100000"/>
                        </a:lnSpc>
                        <a:spcBef>
                          <a:spcPts val="1230"/>
                        </a:spcBef>
                      </a:pPr>
                      <a:r>
                        <a:rPr sz="1800" b="1" dirty="0">
                          <a:latin typeface="Arial"/>
                          <a:cs typeface="Arial"/>
                        </a:rPr>
                        <a:t>Outlook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5621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CC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534035">
                        <a:lnSpc>
                          <a:spcPct val="100000"/>
                        </a:lnSpc>
                      </a:pPr>
                      <a:r>
                        <a:rPr sz="1800" b="1" spc="-25" dirty="0">
                          <a:latin typeface="Arial"/>
                          <a:cs typeface="Arial"/>
                        </a:rPr>
                        <a:t>Ove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635">
                        <a:lnSpc>
                          <a:spcPct val="100000"/>
                        </a:lnSpc>
                      </a:pPr>
                      <a:r>
                        <a:rPr sz="1800" b="1" spc="-10" dirty="0">
                          <a:latin typeface="Arial"/>
                          <a:cs typeface="Arial"/>
                        </a:rPr>
                        <a:t>rcast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" name="object 13"/>
          <p:cNvSpPr txBox="1"/>
          <p:nvPr/>
        </p:nvSpPr>
        <p:spPr>
          <a:xfrm>
            <a:off x="5513323" y="4335222"/>
            <a:ext cx="40005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45" dirty="0">
                <a:latin typeface="Arial"/>
                <a:cs typeface="Arial"/>
              </a:rPr>
              <a:t>y</a:t>
            </a:r>
            <a:r>
              <a:rPr b="1" spc="-20" dirty="0">
                <a:latin typeface="Arial"/>
                <a:cs typeface="Arial"/>
              </a:rPr>
              <a:t>e</a:t>
            </a:r>
            <a:r>
              <a:rPr b="1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568445" y="3182873"/>
            <a:ext cx="7251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Su</a:t>
            </a:r>
            <a:r>
              <a:rPr b="1" spc="5" dirty="0">
                <a:latin typeface="Arial"/>
                <a:cs typeface="Arial"/>
              </a:rPr>
              <a:t>n</a:t>
            </a:r>
            <a:r>
              <a:rPr b="1" spc="-5" dirty="0">
                <a:latin typeface="Arial"/>
                <a:cs typeface="Arial"/>
              </a:rPr>
              <a:t>ny</a:t>
            </a:r>
            <a:endParaRPr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150734" y="3335782"/>
            <a:ext cx="5194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latin typeface="Arial"/>
                <a:cs typeface="Arial"/>
              </a:rPr>
              <a:t>R</a:t>
            </a:r>
            <a:r>
              <a:rPr b="1" spc="-25" dirty="0">
                <a:latin typeface="Arial"/>
                <a:cs typeface="Arial"/>
              </a:rPr>
              <a:t>a</a:t>
            </a:r>
            <a:r>
              <a:rPr b="1" dirty="0">
                <a:latin typeface="Arial"/>
                <a:cs typeface="Arial"/>
              </a:rPr>
              <a:t>in</a:t>
            </a:r>
            <a:endParaRPr>
              <a:latin typeface="Arial"/>
              <a:cs typeface="Arial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2281428" y="4719829"/>
            <a:ext cx="1000125" cy="1304925"/>
            <a:chOff x="757427" y="4719828"/>
            <a:chExt cx="1000125" cy="1304925"/>
          </a:xfrm>
        </p:grpSpPr>
        <p:sp>
          <p:nvSpPr>
            <p:cNvPr id="17" name="object 17"/>
            <p:cNvSpPr/>
            <p:nvPr/>
          </p:nvSpPr>
          <p:spPr>
            <a:xfrm>
              <a:off x="1143000" y="4724400"/>
              <a:ext cx="533400" cy="762000"/>
            </a:xfrm>
            <a:custGeom>
              <a:avLst/>
              <a:gdLst/>
              <a:ahLst/>
              <a:cxnLst/>
              <a:rect l="l" t="t" r="r" b="b"/>
              <a:pathLst>
                <a:path w="533400" h="762000">
                  <a:moveTo>
                    <a:pt x="533400" y="0"/>
                  </a:moveTo>
                  <a:lnTo>
                    <a:pt x="0" y="7620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761999" y="5486400"/>
              <a:ext cx="990600" cy="533400"/>
            </a:xfrm>
            <a:custGeom>
              <a:avLst/>
              <a:gdLst/>
              <a:ahLst/>
              <a:cxnLst/>
              <a:rect l="l" t="t" r="r" b="b"/>
              <a:pathLst>
                <a:path w="990600" h="533400">
                  <a:moveTo>
                    <a:pt x="495300" y="0"/>
                  </a:moveTo>
                  <a:lnTo>
                    <a:pt x="433171" y="2031"/>
                  </a:lnTo>
                  <a:lnTo>
                    <a:pt x="373341" y="8128"/>
                  </a:lnTo>
                  <a:lnTo>
                    <a:pt x="316280" y="17906"/>
                  </a:lnTo>
                  <a:lnTo>
                    <a:pt x="262458" y="31241"/>
                  </a:lnTo>
                  <a:lnTo>
                    <a:pt x="212331" y="47752"/>
                  </a:lnTo>
                  <a:lnTo>
                    <a:pt x="166357" y="67309"/>
                  </a:lnTo>
                  <a:lnTo>
                    <a:pt x="125006" y="89534"/>
                  </a:lnTo>
                  <a:lnTo>
                    <a:pt x="88734" y="114325"/>
                  </a:lnTo>
                  <a:lnTo>
                    <a:pt x="58026" y="141325"/>
                  </a:lnTo>
                  <a:lnTo>
                    <a:pt x="15125" y="201028"/>
                  </a:lnTo>
                  <a:lnTo>
                    <a:pt x="0" y="266700"/>
                  </a:lnTo>
                  <a:lnTo>
                    <a:pt x="3860" y="300151"/>
                  </a:lnTo>
                  <a:lnTo>
                    <a:pt x="33337" y="363093"/>
                  </a:lnTo>
                  <a:lnTo>
                    <a:pt x="88734" y="419074"/>
                  </a:lnTo>
                  <a:lnTo>
                    <a:pt x="125006" y="443826"/>
                  </a:lnTo>
                  <a:lnTo>
                    <a:pt x="166357" y="466090"/>
                  </a:lnTo>
                  <a:lnTo>
                    <a:pt x="212331" y="485609"/>
                  </a:lnTo>
                  <a:lnTo>
                    <a:pt x="262458" y="502145"/>
                  </a:lnTo>
                  <a:lnTo>
                    <a:pt x="316280" y="515442"/>
                  </a:lnTo>
                  <a:lnTo>
                    <a:pt x="373341" y="525259"/>
                  </a:lnTo>
                  <a:lnTo>
                    <a:pt x="433171" y="531317"/>
                  </a:lnTo>
                  <a:lnTo>
                    <a:pt x="495300" y="533400"/>
                  </a:lnTo>
                  <a:lnTo>
                    <a:pt x="557403" y="531317"/>
                  </a:lnTo>
                  <a:lnTo>
                    <a:pt x="617219" y="525259"/>
                  </a:lnTo>
                  <a:lnTo>
                    <a:pt x="674369" y="515442"/>
                  </a:lnTo>
                  <a:lnTo>
                    <a:pt x="728091" y="502145"/>
                  </a:lnTo>
                  <a:lnTo>
                    <a:pt x="778256" y="485609"/>
                  </a:lnTo>
                  <a:lnTo>
                    <a:pt x="824230" y="466090"/>
                  </a:lnTo>
                  <a:lnTo>
                    <a:pt x="865632" y="443826"/>
                  </a:lnTo>
                  <a:lnTo>
                    <a:pt x="901826" y="419074"/>
                  </a:lnTo>
                  <a:lnTo>
                    <a:pt x="932561" y="392074"/>
                  </a:lnTo>
                  <a:lnTo>
                    <a:pt x="975487" y="332371"/>
                  </a:lnTo>
                  <a:lnTo>
                    <a:pt x="990600" y="266700"/>
                  </a:lnTo>
                  <a:lnTo>
                    <a:pt x="986789" y="233248"/>
                  </a:lnTo>
                  <a:lnTo>
                    <a:pt x="957199" y="170306"/>
                  </a:lnTo>
                  <a:lnTo>
                    <a:pt x="901826" y="114325"/>
                  </a:lnTo>
                  <a:lnTo>
                    <a:pt x="865632" y="89534"/>
                  </a:lnTo>
                  <a:lnTo>
                    <a:pt x="824230" y="67309"/>
                  </a:lnTo>
                  <a:lnTo>
                    <a:pt x="778256" y="47752"/>
                  </a:lnTo>
                  <a:lnTo>
                    <a:pt x="728091" y="31241"/>
                  </a:lnTo>
                  <a:lnTo>
                    <a:pt x="674369" y="17906"/>
                  </a:lnTo>
                  <a:lnTo>
                    <a:pt x="617219" y="8128"/>
                  </a:lnTo>
                  <a:lnTo>
                    <a:pt x="557403" y="2031"/>
                  </a:lnTo>
                  <a:lnTo>
                    <a:pt x="4953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61999" y="5486400"/>
              <a:ext cx="990600" cy="533400"/>
            </a:xfrm>
            <a:custGeom>
              <a:avLst/>
              <a:gdLst/>
              <a:ahLst/>
              <a:cxnLst/>
              <a:rect l="l" t="t" r="r" b="b"/>
              <a:pathLst>
                <a:path w="990600" h="533400">
                  <a:moveTo>
                    <a:pt x="0" y="266700"/>
                  </a:moveTo>
                  <a:lnTo>
                    <a:pt x="15125" y="201028"/>
                  </a:lnTo>
                  <a:lnTo>
                    <a:pt x="58026" y="141325"/>
                  </a:lnTo>
                  <a:lnTo>
                    <a:pt x="88734" y="114325"/>
                  </a:lnTo>
                  <a:lnTo>
                    <a:pt x="125006" y="89534"/>
                  </a:lnTo>
                  <a:lnTo>
                    <a:pt x="166357" y="67309"/>
                  </a:lnTo>
                  <a:lnTo>
                    <a:pt x="212331" y="47752"/>
                  </a:lnTo>
                  <a:lnTo>
                    <a:pt x="262458" y="31241"/>
                  </a:lnTo>
                  <a:lnTo>
                    <a:pt x="316280" y="17906"/>
                  </a:lnTo>
                  <a:lnTo>
                    <a:pt x="373341" y="8128"/>
                  </a:lnTo>
                  <a:lnTo>
                    <a:pt x="433171" y="2031"/>
                  </a:lnTo>
                  <a:lnTo>
                    <a:pt x="495300" y="0"/>
                  </a:lnTo>
                  <a:lnTo>
                    <a:pt x="557403" y="2031"/>
                  </a:lnTo>
                  <a:lnTo>
                    <a:pt x="617219" y="8128"/>
                  </a:lnTo>
                  <a:lnTo>
                    <a:pt x="674369" y="17906"/>
                  </a:lnTo>
                  <a:lnTo>
                    <a:pt x="728091" y="31241"/>
                  </a:lnTo>
                  <a:lnTo>
                    <a:pt x="778256" y="47752"/>
                  </a:lnTo>
                  <a:lnTo>
                    <a:pt x="824230" y="67309"/>
                  </a:lnTo>
                  <a:lnTo>
                    <a:pt x="865632" y="89534"/>
                  </a:lnTo>
                  <a:lnTo>
                    <a:pt x="901826" y="114325"/>
                  </a:lnTo>
                  <a:lnTo>
                    <a:pt x="932561" y="141325"/>
                  </a:lnTo>
                  <a:lnTo>
                    <a:pt x="975487" y="201028"/>
                  </a:lnTo>
                  <a:lnTo>
                    <a:pt x="990600" y="266700"/>
                  </a:lnTo>
                  <a:lnTo>
                    <a:pt x="986789" y="300151"/>
                  </a:lnTo>
                  <a:lnTo>
                    <a:pt x="957199" y="363093"/>
                  </a:lnTo>
                  <a:lnTo>
                    <a:pt x="901826" y="419074"/>
                  </a:lnTo>
                  <a:lnTo>
                    <a:pt x="865632" y="443826"/>
                  </a:lnTo>
                  <a:lnTo>
                    <a:pt x="824230" y="466090"/>
                  </a:lnTo>
                  <a:lnTo>
                    <a:pt x="778256" y="485609"/>
                  </a:lnTo>
                  <a:lnTo>
                    <a:pt x="728091" y="502145"/>
                  </a:lnTo>
                  <a:lnTo>
                    <a:pt x="674369" y="515442"/>
                  </a:lnTo>
                  <a:lnTo>
                    <a:pt x="617219" y="525259"/>
                  </a:lnTo>
                  <a:lnTo>
                    <a:pt x="557403" y="531317"/>
                  </a:lnTo>
                  <a:lnTo>
                    <a:pt x="495300" y="533400"/>
                  </a:lnTo>
                  <a:lnTo>
                    <a:pt x="433171" y="531317"/>
                  </a:lnTo>
                  <a:lnTo>
                    <a:pt x="373341" y="525259"/>
                  </a:lnTo>
                  <a:lnTo>
                    <a:pt x="316280" y="515442"/>
                  </a:lnTo>
                  <a:lnTo>
                    <a:pt x="262458" y="502145"/>
                  </a:lnTo>
                  <a:lnTo>
                    <a:pt x="212331" y="485609"/>
                  </a:lnTo>
                  <a:lnTo>
                    <a:pt x="166357" y="466090"/>
                  </a:lnTo>
                  <a:lnTo>
                    <a:pt x="125006" y="443826"/>
                  </a:lnTo>
                  <a:lnTo>
                    <a:pt x="88734" y="419074"/>
                  </a:lnTo>
                  <a:lnTo>
                    <a:pt x="58026" y="392074"/>
                  </a:lnTo>
                  <a:lnTo>
                    <a:pt x="15125" y="332371"/>
                  </a:lnTo>
                  <a:lnTo>
                    <a:pt x="0" y="2667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3653028" y="4719829"/>
            <a:ext cx="1152525" cy="1304925"/>
            <a:chOff x="2129027" y="4719828"/>
            <a:chExt cx="1152525" cy="1304925"/>
          </a:xfrm>
        </p:grpSpPr>
        <p:sp>
          <p:nvSpPr>
            <p:cNvPr id="21" name="object 21"/>
            <p:cNvSpPr/>
            <p:nvPr/>
          </p:nvSpPr>
          <p:spPr>
            <a:xfrm>
              <a:off x="2133599" y="4724400"/>
              <a:ext cx="533400" cy="762000"/>
            </a:xfrm>
            <a:custGeom>
              <a:avLst/>
              <a:gdLst/>
              <a:ahLst/>
              <a:cxnLst/>
              <a:rect l="l" t="t" r="r" b="b"/>
              <a:pathLst>
                <a:path w="533400" h="762000">
                  <a:moveTo>
                    <a:pt x="0" y="0"/>
                  </a:moveTo>
                  <a:lnTo>
                    <a:pt x="533400" y="7620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133599" y="5486400"/>
              <a:ext cx="1143000" cy="533400"/>
            </a:xfrm>
            <a:custGeom>
              <a:avLst/>
              <a:gdLst/>
              <a:ahLst/>
              <a:cxnLst/>
              <a:rect l="l" t="t" r="r" b="b"/>
              <a:pathLst>
                <a:path w="1143000" h="533400">
                  <a:moveTo>
                    <a:pt x="571500" y="0"/>
                  </a:moveTo>
                  <a:lnTo>
                    <a:pt x="509269" y="1524"/>
                  </a:lnTo>
                  <a:lnTo>
                    <a:pt x="448944" y="6096"/>
                  </a:lnTo>
                  <a:lnTo>
                    <a:pt x="390906" y="13588"/>
                  </a:lnTo>
                  <a:lnTo>
                    <a:pt x="335533" y="23749"/>
                  </a:lnTo>
                  <a:lnTo>
                    <a:pt x="283082" y="36449"/>
                  </a:lnTo>
                  <a:lnTo>
                    <a:pt x="233933" y="51434"/>
                  </a:lnTo>
                  <a:lnTo>
                    <a:pt x="188594" y="68706"/>
                  </a:lnTo>
                  <a:lnTo>
                    <a:pt x="147193" y="88011"/>
                  </a:lnTo>
                  <a:lnTo>
                    <a:pt x="110236" y="109194"/>
                  </a:lnTo>
                  <a:lnTo>
                    <a:pt x="77977" y="132092"/>
                  </a:lnTo>
                  <a:lnTo>
                    <a:pt x="29082" y="182397"/>
                  </a:lnTo>
                  <a:lnTo>
                    <a:pt x="3301" y="237642"/>
                  </a:lnTo>
                  <a:lnTo>
                    <a:pt x="0" y="266700"/>
                  </a:lnTo>
                  <a:lnTo>
                    <a:pt x="3301" y="295757"/>
                  </a:lnTo>
                  <a:lnTo>
                    <a:pt x="29082" y="351002"/>
                  </a:lnTo>
                  <a:lnTo>
                    <a:pt x="77977" y="401307"/>
                  </a:lnTo>
                  <a:lnTo>
                    <a:pt x="110236" y="424205"/>
                  </a:lnTo>
                  <a:lnTo>
                    <a:pt x="147193" y="445388"/>
                  </a:lnTo>
                  <a:lnTo>
                    <a:pt x="188594" y="464693"/>
                  </a:lnTo>
                  <a:lnTo>
                    <a:pt x="233933" y="481939"/>
                  </a:lnTo>
                  <a:lnTo>
                    <a:pt x="283082" y="496989"/>
                  </a:lnTo>
                  <a:lnTo>
                    <a:pt x="335533" y="509663"/>
                  </a:lnTo>
                  <a:lnTo>
                    <a:pt x="390906" y="519798"/>
                  </a:lnTo>
                  <a:lnTo>
                    <a:pt x="448944" y="527253"/>
                  </a:lnTo>
                  <a:lnTo>
                    <a:pt x="509269" y="531837"/>
                  </a:lnTo>
                  <a:lnTo>
                    <a:pt x="571500" y="533400"/>
                  </a:lnTo>
                  <a:lnTo>
                    <a:pt x="633730" y="531837"/>
                  </a:lnTo>
                  <a:lnTo>
                    <a:pt x="694055" y="527253"/>
                  </a:lnTo>
                  <a:lnTo>
                    <a:pt x="752094" y="519798"/>
                  </a:lnTo>
                  <a:lnTo>
                    <a:pt x="807466" y="509663"/>
                  </a:lnTo>
                  <a:lnTo>
                    <a:pt x="859917" y="496989"/>
                  </a:lnTo>
                  <a:lnTo>
                    <a:pt x="909066" y="481939"/>
                  </a:lnTo>
                  <a:lnTo>
                    <a:pt x="954405" y="464693"/>
                  </a:lnTo>
                  <a:lnTo>
                    <a:pt x="995807" y="445388"/>
                  </a:lnTo>
                  <a:lnTo>
                    <a:pt x="1032763" y="424205"/>
                  </a:lnTo>
                  <a:lnTo>
                    <a:pt x="1065022" y="401307"/>
                  </a:lnTo>
                  <a:lnTo>
                    <a:pt x="1113917" y="351002"/>
                  </a:lnTo>
                  <a:lnTo>
                    <a:pt x="1139698" y="295757"/>
                  </a:lnTo>
                  <a:lnTo>
                    <a:pt x="1143000" y="266700"/>
                  </a:lnTo>
                  <a:lnTo>
                    <a:pt x="1139698" y="237642"/>
                  </a:lnTo>
                  <a:lnTo>
                    <a:pt x="1113917" y="182397"/>
                  </a:lnTo>
                  <a:lnTo>
                    <a:pt x="1065022" y="132092"/>
                  </a:lnTo>
                  <a:lnTo>
                    <a:pt x="1032763" y="109194"/>
                  </a:lnTo>
                  <a:lnTo>
                    <a:pt x="995807" y="88011"/>
                  </a:lnTo>
                  <a:lnTo>
                    <a:pt x="954405" y="68706"/>
                  </a:lnTo>
                  <a:lnTo>
                    <a:pt x="909066" y="51434"/>
                  </a:lnTo>
                  <a:lnTo>
                    <a:pt x="859917" y="36449"/>
                  </a:lnTo>
                  <a:lnTo>
                    <a:pt x="807466" y="23749"/>
                  </a:lnTo>
                  <a:lnTo>
                    <a:pt x="752094" y="13588"/>
                  </a:lnTo>
                  <a:lnTo>
                    <a:pt x="694055" y="6096"/>
                  </a:lnTo>
                  <a:lnTo>
                    <a:pt x="633730" y="1524"/>
                  </a:lnTo>
                  <a:lnTo>
                    <a:pt x="5715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2133599" y="5486400"/>
              <a:ext cx="1143000" cy="533400"/>
            </a:xfrm>
            <a:custGeom>
              <a:avLst/>
              <a:gdLst/>
              <a:ahLst/>
              <a:cxnLst/>
              <a:rect l="l" t="t" r="r" b="b"/>
              <a:pathLst>
                <a:path w="1143000" h="533400">
                  <a:moveTo>
                    <a:pt x="0" y="266700"/>
                  </a:moveTo>
                  <a:lnTo>
                    <a:pt x="13207" y="209486"/>
                  </a:lnTo>
                  <a:lnTo>
                    <a:pt x="50926" y="156552"/>
                  </a:lnTo>
                  <a:lnTo>
                    <a:pt x="110236" y="109194"/>
                  </a:lnTo>
                  <a:lnTo>
                    <a:pt x="147193" y="88011"/>
                  </a:lnTo>
                  <a:lnTo>
                    <a:pt x="188594" y="68706"/>
                  </a:lnTo>
                  <a:lnTo>
                    <a:pt x="233933" y="51434"/>
                  </a:lnTo>
                  <a:lnTo>
                    <a:pt x="283082" y="36449"/>
                  </a:lnTo>
                  <a:lnTo>
                    <a:pt x="335533" y="23749"/>
                  </a:lnTo>
                  <a:lnTo>
                    <a:pt x="390906" y="13588"/>
                  </a:lnTo>
                  <a:lnTo>
                    <a:pt x="448944" y="6096"/>
                  </a:lnTo>
                  <a:lnTo>
                    <a:pt x="509269" y="1524"/>
                  </a:lnTo>
                  <a:lnTo>
                    <a:pt x="571500" y="0"/>
                  </a:lnTo>
                  <a:lnTo>
                    <a:pt x="633730" y="1524"/>
                  </a:lnTo>
                  <a:lnTo>
                    <a:pt x="694055" y="6096"/>
                  </a:lnTo>
                  <a:lnTo>
                    <a:pt x="752094" y="13588"/>
                  </a:lnTo>
                  <a:lnTo>
                    <a:pt x="807466" y="23749"/>
                  </a:lnTo>
                  <a:lnTo>
                    <a:pt x="859917" y="36449"/>
                  </a:lnTo>
                  <a:lnTo>
                    <a:pt x="909066" y="51434"/>
                  </a:lnTo>
                  <a:lnTo>
                    <a:pt x="954405" y="68706"/>
                  </a:lnTo>
                  <a:lnTo>
                    <a:pt x="995807" y="88011"/>
                  </a:lnTo>
                  <a:lnTo>
                    <a:pt x="1032763" y="109194"/>
                  </a:lnTo>
                  <a:lnTo>
                    <a:pt x="1065022" y="132092"/>
                  </a:lnTo>
                  <a:lnTo>
                    <a:pt x="1113917" y="182397"/>
                  </a:lnTo>
                  <a:lnTo>
                    <a:pt x="1139698" y="237642"/>
                  </a:lnTo>
                  <a:lnTo>
                    <a:pt x="1143000" y="266700"/>
                  </a:lnTo>
                  <a:lnTo>
                    <a:pt x="1139698" y="295757"/>
                  </a:lnTo>
                  <a:lnTo>
                    <a:pt x="1113917" y="351002"/>
                  </a:lnTo>
                  <a:lnTo>
                    <a:pt x="1065022" y="401307"/>
                  </a:lnTo>
                  <a:lnTo>
                    <a:pt x="1032763" y="424205"/>
                  </a:lnTo>
                  <a:lnTo>
                    <a:pt x="995807" y="445388"/>
                  </a:lnTo>
                  <a:lnTo>
                    <a:pt x="954405" y="464693"/>
                  </a:lnTo>
                  <a:lnTo>
                    <a:pt x="909066" y="481939"/>
                  </a:lnTo>
                  <a:lnTo>
                    <a:pt x="859917" y="496989"/>
                  </a:lnTo>
                  <a:lnTo>
                    <a:pt x="807466" y="509663"/>
                  </a:lnTo>
                  <a:lnTo>
                    <a:pt x="752094" y="519798"/>
                  </a:lnTo>
                  <a:lnTo>
                    <a:pt x="694055" y="527253"/>
                  </a:lnTo>
                  <a:lnTo>
                    <a:pt x="633730" y="531837"/>
                  </a:lnTo>
                  <a:lnTo>
                    <a:pt x="571500" y="533400"/>
                  </a:lnTo>
                  <a:lnTo>
                    <a:pt x="509269" y="531837"/>
                  </a:lnTo>
                  <a:lnTo>
                    <a:pt x="448944" y="527253"/>
                  </a:lnTo>
                  <a:lnTo>
                    <a:pt x="390906" y="519798"/>
                  </a:lnTo>
                  <a:lnTo>
                    <a:pt x="335533" y="509663"/>
                  </a:lnTo>
                  <a:lnTo>
                    <a:pt x="283082" y="496989"/>
                  </a:lnTo>
                  <a:lnTo>
                    <a:pt x="233933" y="481939"/>
                  </a:lnTo>
                  <a:lnTo>
                    <a:pt x="188594" y="464693"/>
                  </a:lnTo>
                  <a:lnTo>
                    <a:pt x="147193" y="445388"/>
                  </a:lnTo>
                  <a:lnTo>
                    <a:pt x="110236" y="424205"/>
                  </a:lnTo>
                  <a:lnTo>
                    <a:pt x="77977" y="401307"/>
                  </a:lnTo>
                  <a:lnTo>
                    <a:pt x="29082" y="351002"/>
                  </a:lnTo>
                  <a:lnTo>
                    <a:pt x="3301" y="295757"/>
                  </a:lnTo>
                  <a:lnTo>
                    <a:pt x="0" y="2667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2517140" y="4976241"/>
            <a:ext cx="8121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Nor</a:t>
            </a:r>
            <a:r>
              <a:rPr b="1" spc="-15" dirty="0">
                <a:latin typeface="Arial"/>
                <a:cs typeface="Arial"/>
              </a:rPr>
              <a:t>m</a:t>
            </a:r>
            <a:r>
              <a:rPr b="1" spc="-5" dirty="0">
                <a:latin typeface="Arial"/>
                <a:cs typeface="Arial"/>
              </a:rPr>
              <a:t>al</a:t>
            </a:r>
            <a:endParaRPr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812794" y="4976241"/>
            <a:ext cx="533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High</a:t>
            </a:r>
            <a:endParaRPr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579625" y="5613603"/>
            <a:ext cx="3994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0" dirty="0">
                <a:latin typeface="Arial"/>
                <a:cs typeface="Arial"/>
              </a:rPr>
              <a:t>y</a:t>
            </a:r>
            <a:r>
              <a:rPr b="1" spc="-25" dirty="0">
                <a:latin typeface="Arial"/>
                <a:cs typeface="Arial"/>
              </a:rPr>
              <a:t>e</a:t>
            </a:r>
            <a:r>
              <a:rPr b="1" spc="-5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064254" y="5613603"/>
            <a:ext cx="3263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No</a:t>
            </a:r>
            <a:endParaRPr>
              <a:latin typeface="Arial"/>
              <a:cs typeface="Arial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6243829" y="4643629"/>
            <a:ext cx="1457325" cy="1381125"/>
            <a:chOff x="4719828" y="4643628"/>
            <a:chExt cx="1457325" cy="1381125"/>
          </a:xfrm>
        </p:grpSpPr>
        <p:sp>
          <p:nvSpPr>
            <p:cNvPr id="29" name="object 29"/>
            <p:cNvSpPr/>
            <p:nvPr/>
          </p:nvSpPr>
          <p:spPr>
            <a:xfrm>
              <a:off x="5334000" y="4648200"/>
              <a:ext cx="838200" cy="838200"/>
            </a:xfrm>
            <a:custGeom>
              <a:avLst/>
              <a:gdLst/>
              <a:ahLst/>
              <a:cxnLst/>
              <a:rect l="l" t="t" r="r" b="b"/>
              <a:pathLst>
                <a:path w="838200" h="838200">
                  <a:moveTo>
                    <a:pt x="838200" y="0"/>
                  </a:moveTo>
                  <a:lnTo>
                    <a:pt x="0" y="8382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4724400" y="5486400"/>
              <a:ext cx="1143000" cy="533400"/>
            </a:xfrm>
            <a:custGeom>
              <a:avLst/>
              <a:gdLst/>
              <a:ahLst/>
              <a:cxnLst/>
              <a:rect l="l" t="t" r="r" b="b"/>
              <a:pathLst>
                <a:path w="1143000" h="533400">
                  <a:moveTo>
                    <a:pt x="571500" y="0"/>
                  </a:moveTo>
                  <a:lnTo>
                    <a:pt x="509270" y="1524"/>
                  </a:lnTo>
                  <a:lnTo>
                    <a:pt x="448945" y="6096"/>
                  </a:lnTo>
                  <a:lnTo>
                    <a:pt x="390905" y="13588"/>
                  </a:lnTo>
                  <a:lnTo>
                    <a:pt x="335534" y="23749"/>
                  </a:lnTo>
                  <a:lnTo>
                    <a:pt x="283083" y="36449"/>
                  </a:lnTo>
                  <a:lnTo>
                    <a:pt x="233934" y="51434"/>
                  </a:lnTo>
                  <a:lnTo>
                    <a:pt x="188595" y="68706"/>
                  </a:lnTo>
                  <a:lnTo>
                    <a:pt x="147192" y="88011"/>
                  </a:lnTo>
                  <a:lnTo>
                    <a:pt x="110236" y="109194"/>
                  </a:lnTo>
                  <a:lnTo>
                    <a:pt x="77977" y="132092"/>
                  </a:lnTo>
                  <a:lnTo>
                    <a:pt x="29083" y="182397"/>
                  </a:lnTo>
                  <a:lnTo>
                    <a:pt x="3301" y="237642"/>
                  </a:lnTo>
                  <a:lnTo>
                    <a:pt x="0" y="266700"/>
                  </a:lnTo>
                  <a:lnTo>
                    <a:pt x="3301" y="295757"/>
                  </a:lnTo>
                  <a:lnTo>
                    <a:pt x="29083" y="351002"/>
                  </a:lnTo>
                  <a:lnTo>
                    <a:pt x="77977" y="401307"/>
                  </a:lnTo>
                  <a:lnTo>
                    <a:pt x="110236" y="424205"/>
                  </a:lnTo>
                  <a:lnTo>
                    <a:pt x="147192" y="445388"/>
                  </a:lnTo>
                  <a:lnTo>
                    <a:pt x="188595" y="464693"/>
                  </a:lnTo>
                  <a:lnTo>
                    <a:pt x="233934" y="481939"/>
                  </a:lnTo>
                  <a:lnTo>
                    <a:pt x="283083" y="496989"/>
                  </a:lnTo>
                  <a:lnTo>
                    <a:pt x="335534" y="509663"/>
                  </a:lnTo>
                  <a:lnTo>
                    <a:pt x="390905" y="519798"/>
                  </a:lnTo>
                  <a:lnTo>
                    <a:pt x="448945" y="527253"/>
                  </a:lnTo>
                  <a:lnTo>
                    <a:pt x="509270" y="531837"/>
                  </a:lnTo>
                  <a:lnTo>
                    <a:pt x="571500" y="533400"/>
                  </a:lnTo>
                  <a:lnTo>
                    <a:pt x="633729" y="531837"/>
                  </a:lnTo>
                  <a:lnTo>
                    <a:pt x="694054" y="527253"/>
                  </a:lnTo>
                  <a:lnTo>
                    <a:pt x="752094" y="519798"/>
                  </a:lnTo>
                  <a:lnTo>
                    <a:pt x="807465" y="509663"/>
                  </a:lnTo>
                  <a:lnTo>
                    <a:pt x="859916" y="496989"/>
                  </a:lnTo>
                  <a:lnTo>
                    <a:pt x="909065" y="481939"/>
                  </a:lnTo>
                  <a:lnTo>
                    <a:pt x="954404" y="464693"/>
                  </a:lnTo>
                  <a:lnTo>
                    <a:pt x="995807" y="445388"/>
                  </a:lnTo>
                  <a:lnTo>
                    <a:pt x="1032763" y="424205"/>
                  </a:lnTo>
                  <a:lnTo>
                    <a:pt x="1065022" y="401307"/>
                  </a:lnTo>
                  <a:lnTo>
                    <a:pt x="1113916" y="351002"/>
                  </a:lnTo>
                  <a:lnTo>
                    <a:pt x="1139698" y="295757"/>
                  </a:lnTo>
                  <a:lnTo>
                    <a:pt x="1143000" y="266700"/>
                  </a:lnTo>
                  <a:lnTo>
                    <a:pt x="1139698" y="237642"/>
                  </a:lnTo>
                  <a:lnTo>
                    <a:pt x="1113916" y="182397"/>
                  </a:lnTo>
                  <a:lnTo>
                    <a:pt x="1065022" y="132092"/>
                  </a:lnTo>
                  <a:lnTo>
                    <a:pt x="1032763" y="109194"/>
                  </a:lnTo>
                  <a:lnTo>
                    <a:pt x="995807" y="88011"/>
                  </a:lnTo>
                  <a:lnTo>
                    <a:pt x="954404" y="68706"/>
                  </a:lnTo>
                  <a:lnTo>
                    <a:pt x="909065" y="51434"/>
                  </a:lnTo>
                  <a:lnTo>
                    <a:pt x="859916" y="36449"/>
                  </a:lnTo>
                  <a:lnTo>
                    <a:pt x="807465" y="23749"/>
                  </a:lnTo>
                  <a:lnTo>
                    <a:pt x="752094" y="13588"/>
                  </a:lnTo>
                  <a:lnTo>
                    <a:pt x="694054" y="6096"/>
                  </a:lnTo>
                  <a:lnTo>
                    <a:pt x="633729" y="1524"/>
                  </a:lnTo>
                  <a:lnTo>
                    <a:pt x="5715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4724400" y="5486400"/>
              <a:ext cx="1143000" cy="533400"/>
            </a:xfrm>
            <a:custGeom>
              <a:avLst/>
              <a:gdLst/>
              <a:ahLst/>
              <a:cxnLst/>
              <a:rect l="l" t="t" r="r" b="b"/>
              <a:pathLst>
                <a:path w="1143000" h="533400">
                  <a:moveTo>
                    <a:pt x="0" y="266700"/>
                  </a:moveTo>
                  <a:lnTo>
                    <a:pt x="13208" y="209486"/>
                  </a:lnTo>
                  <a:lnTo>
                    <a:pt x="50926" y="156552"/>
                  </a:lnTo>
                  <a:lnTo>
                    <a:pt x="110236" y="109194"/>
                  </a:lnTo>
                  <a:lnTo>
                    <a:pt x="147192" y="88011"/>
                  </a:lnTo>
                  <a:lnTo>
                    <a:pt x="188595" y="68706"/>
                  </a:lnTo>
                  <a:lnTo>
                    <a:pt x="233934" y="51434"/>
                  </a:lnTo>
                  <a:lnTo>
                    <a:pt x="283083" y="36449"/>
                  </a:lnTo>
                  <a:lnTo>
                    <a:pt x="335534" y="23749"/>
                  </a:lnTo>
                  <a:lnTo>
                    <a:pt x="390905" y="13588"/>
                  </a:lnTo>
                  <a:lnTo>
                    <a:pt x="448945" y="6096"/>
                  </a:lnTo>
                  <a:lnTo>
                    <a:pt x="509270" y="1524"/>
                  </a:lnTo>
                  <a:lnTo>
                    <a:pt x="571500" y="0"/>
                  </a:lnTo>
                  <a:lnTo>
                    <a:pt x="633729" y="1524"/>
                  </a:lnTo>
                  <a:lnTo>
                    <a:pt x="694054" y="6096"/>
                  </a:lnTo>
                  <a:lnTo>
                    <a:pt x="752094" y="13588"/>
                  </a:lnTo>
                  <a:lnTo>
                    <a:pt x="807465" y="23749"/>
                  </a:lnTo>
                  <a:lnTo>
                    <a:pt x="859916" y="36449"/>
                  </a:lnTo>
                  <a:lnTo>
                    <a:pt x="909065" y="51434"/>
                  </a:lnTo>
                  <a:lnTo>
                    <a:pt x="954404" y="68706"/>
                  </a:lnTo>
                  <a:lnTo>
                    <a:pt x="995807" y="88011"/>
                  </a:lnTo>
                  <a:lnTo>
                    <a:pt x="1032763" y="109194"/>
                  </a:lnTo>
                  <a:lnTo>
                    <a:pt x="1065022" y="132092"/>
                  </a:lnTo>
                  <a:lnTo>
                    <a:pt x="1113916" y="182397"/>
                  </a:lnTo>
                  <a:lnTo>
                    <a:pt x="1139698" y="237642"/>
                  </a:lnTo>
                  <a:lnTo>
                    <a:pt x="1143000" y="266700"/>
                  </a:lnTo>
                  <a:lnTo>
                    <a:pt x="1139698" y="295757"/>
                  </a:lnTo>
                  <a:lnTo>
                    <a:pt x="1113916" y="351002"/>
                  </a:lnTo>
                  <a:lnTo>
                    <a:pt x="1065022" y="401307"/>
                  </a:lnTo>
                  <a:lnTo>
                    <a:pt x="1032763" y="424205"/>
                  </a:lnTo>
                  <a:lnTo>
                    <a:pt x="995807" y="445388"/>
                  </a:lnTo>
                  <a:lnTo>
                    <a:pt x="954404" y="464693"/>
                  </a:lnTo>
                  <a:lnTo>
                    <a:pt x="909065" y="481939"/>
                  </a:lnTo>
                  <a:lnTo>
                    <a:pt x="859916" y="496989"/>
                  </a:lnTo>
                  <a:lnTo>
                    <a:pt x="807465" y="509663"/>
                  </a:lnTo>
                  <a:lnTo>
                    <a:pt x="752094" y="519798"/>
                  </a:lnTo>
                  <a:lnTo>
                    <a:pt x="694054" y="527253"/>
                  </a:lnTo>
                  <a:lnTo>
                    <a:pt x="633729" y="531837"/>
                  </a:lnTo>
                  <a:lnTo>
                    <a:pt x="571500" y="533400"/>
                  </a:lnTo>
                  <a:lnTo>
                    <a:pt x="509270" y="531837"/>
                  </a:lnTo>
                  <a:lnTo>
                    <a:pt x="448945" y="527253"/>
                  </a:lnTo>
                  <a:lnTo>
                    <a:pt x="390905" y="519798"/>
                  </a:lnTo>
                  <a:lnTo>
                    <a:pt x="335534" y="509663"/>
                  </a:lnTo>
                  <a:lnTo>
                    <a:pt x="283083" y="496989"/>
                  </a:lnTo>
                  <a:lnTo>
                    <a:pt x="233934" y="481939"/>
                  </a:lnTo>
                  <a:lnTo>
                    <a:pt x="188595" y="464693"/>
                  </a:lnTo>
                  <a:lnTo>
                    <a:pt x="147192" y="445388"/>
                  </a:lnTo>
                  <a:lnTo>
                    <a:pt x="110236" y="424205"/>
                  </a:lnTo>
                  <a:lnTo>
                    <a:pt x="77977" y="401307"/>
                  </a:lnTo>
                  <a:lnTo>
                    <a:pt x="29083" y="351002"/>
                  </a:lnTo>
                  <a:lnTo>
                    <a:pt x="3301" y="295757"/>
                  </a:lnTo>
                  <a:lnTo>
                    <a:pt x="0" y="2667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2" name="object 32"/>
          <p:cNvGrpSpPr/>
          <p:nvPr/>
        </p:nvGrpSpPr>
        <p:grpSpPr>
          <a:xfrm>
            <a:off x="8148829" y="4643629"/>
            <a:ext cx="1304925" cy="1381125"/>
            <a:chOff x="6624828" y="4643628"/>
            <a:chExt cx="1304925" cy="1381125"/>
          </a:xfrm>
        </p:grpSpPr>
        <p:sp>
          <p:nvSpPr>
            <p:cNvPr id="33" name="object 33"/>
            <p:cNvSpPr/>
            <p:nvPr/>
          </p:nvSpPr>
          <p:spPr>
            <a:xfrm>
              <a:off x="6629400" y="4648200"/>
              <a:ext cx="685800" cy="838200"/>
            </a:xfrm>
            <a:custGeom>
              <a:avLst/>
              <a:gdLst/>
              <a:ahLst/>
              <a:cxnLst/>
              <a:rect l="l" t="t" r="r" b="b"/>
              <a:pathLst>
                <a:path w="685800" h="838200">
                  <a:moveTo>
                    <a:pt x="0" y="0"/>
                  </a:moveTo>
                  <a:lnTo>
                    <a:pt x="685800" y="8382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6781800" y="5486400"/>
              <a:ext cx="1143000" cy="533400"/>
            </a:xfrm>
            <a:custGeom>
              <a:avLst/>
              <a:gdLst/>
              <a:ahLst/>
              <a:cxnLst/>
              <a:rect l="l" t="t" r="r" b="b"/>
              <a:pathLst>
                <a:path w="1143000" h="533400">
                  <a:moveTo>
                    <a:pt x="571500" y="0"/>
                  </a:moveTo>
                  <a:lnTo>
                    <a:pt x="509270" y="1524"/>
                  </a:lnTo>
                  <a:lnTo>
                    <a:pt x="448945" y="6096"/>
                  </a:lnTo>
                  <a:lnTo>
                    <a:pt x="390905" y="13588"/>
                  </a:lnTo>
                  <a:lnTo>
                    <a:pt x="335533" y="23749"/>
                  </a:lnTo>
                  <a:lnTo>
                    <a:pt x="283082" y="36449"/>
                  </a:lnTo>
                  <a:lnTo>
                    <a:pt x="233933" y="51434"/>
                  </a:lnTo>
                  <a:lnTo>
                    <a:pt x="188595" y="68706"/>
                  </a:lnTo>
                  <a:lnTo>
                    <a:pt x="147193" y="88011"/>
                  </a:lnTo>
                  <a:lnTo>
                    <a:pt x="110235" y="109194"/>
                  </a:lnTo>
                  <a:lnTo>
                    <a:pt x="77977" y="132092"/>
                  </a:lnTo>
                  <a:lnTo>
                    <a:pt x="29082" y="182397"/>
                  </a:lnTo>
                  <a:lnTo>
                    <a:pt x="3301" y="237642"/>
                  </a:lnTo>
                  <a:lnTo>
                    <a:pt x="0" y="266700"/>
                  </a:lnTo>
                  <a:lnTo>
                    <a:pt x="3301" y="295757"/>
                  </a:lnTo>
                  <a:lnTo>
                    <a:pt x="29082" y="351002"/>
                  </a:lnTo>
                  <a:lnTo>
                    <a:pt x="77977" y="401307"/>
                  </a:lnTo>
                  <a:lnTo>
                    <a:pt x="110235" y="424205"/>
                  </a:lnTo>
                  <a:lnTo>
                    <a:pt x="147193" y="445388"/>
                  </a:lnTo>
                  <a:lnTo>
                    <a:pt x="188595" y="464693"/>
                  </a:lnTo>
                  <a:lnTo>
                    <a:pt x="233933" y="481939"/>
                  </a:lnTo>
                  <a:lnTo>
                    <a:pt x="283082" y="496989"/>
                  </a:lnTo>
                  <a:lnTo>
                    <a:pt x="335533" y="509663"/>
                  </a:lnTo>
                  <a:lnTo>
                    <a:pt x="390905" y="519798"/>
                  </a:lnTo>
                  <a:lnTo>
                    <a:pt x="448945" y="527253"/>
                  </a:lnTo>
                  <a:lnTo>
                    <a:pt x="509270" y="531837"/>
                  </a:lnTo>
                  <a:lnTo>
                    <a:pt x="571500" y="533400"/>
                  </a:lnTo>
                  <a:lnTo>
                    <a:pt x="633729" y="531837"/>
                  </a:lnTo>
                  <a:lnTo>
                    <a:pt x="694054" y="527253"/>
                  </a:lnTo>
                  <a:lnTo>
                    <a:pt x="752094" y="519798"/>
                  </a:lnTo>
                  <a:lnTo>
                    <a:pt x="807466" y="509663"/>
                  </a:lnTo>
                  <a:lnTo>
                    <a:pt x="859917" y="496989"/>
                  </a:lnTo>
                  <a:lnTo>
                    <a:pt x="909066" y="481939"/>
                  </a:lnTo>
                  <a:lnTo>
                    <a:pt x="954404" y="464693"/>
                  </a:lnTo>
                  <a:lnTo>
                    <a:pt x="995806" y="445388"/>
                  </a:lnTo>
                  <a:lnTo>
                    <a:pt x="1032764" y="424205"/>
                  </a:lnTo>
                  <a:lnTo>
                    <a:pt x="1065022" y="401307"/>
                  </a:lnTo>
                  <a:lnTo>
                    <a:pt x="1113917" y="351002"/>
                  </a:lnTo>
                  <a:lnTo>
                    <a:pt x="1139698" y="295757"/>
                  </a:lnTo>
                  <a:lnTo>
                    <a:pt x="1143000" y="266700"/>
                  </a:lnTo>
                  <a:lnTo>
                    <a:pt x="1139698" y="237642"/>
                  </a:lnTo>
                  <a:lnTo>
                    <a:pt x="1113917" y="182397"/>
                  </a:lnTo>
                  <a:lnTo>
                    <a:pt x="1065022" y="132092"/>
                  </a:lnTo>
                  <a:lnTo>
                    <a:pt x="1032764" y="109194"/>
                  </a:lnTo>
                  <a:lnTo>
                    <a:pt x="995806" y="88011"/>
                  </a:lnTo>
                  <a:lnTo>
                    <a:pt x="954404" y="68706"/>
                  </a:lnTo>
                  <a:lnTo>
                    <a:pt x="909066" y="51434"/>
                  </a:lnTo>
                  <a:lnTo>
                    <a:pt x="859917" y="36449"/>
                  </a:lnTo>
                  <a:lnTo>
                    <a:pt x="807466" y="23749"/>
                  </a:lnTo>
                  <a:lnTo>
                    <a:pt x="752094" y="13588"/>
                  </a:lnTo>
                  <a:lnTo>
                    <a:pt x="694054" y="6096"/>
                  </a:lnTo>
                  <a:lnTo>
                    <a:pt x="633729" y="1524"/>
                  </a:lnTo>
                  <a:lnTo>
                    <a:pt x="5715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6781800" y="5486400"/>
              <a:ext cx="1143000" cy="533400"/>
            </a:xfrm>
            <a:custGeom>
              <a:avLst/>
              <a:gdLst/>
              <a:ahLst/>
              <a:cxnLst/>
              <a:rect l="l" t="t" r="r" b="b"/>
              <a:pathLst>
                <a:path w="1143000" h="533400">
                  <a:moveTo>
                    <a:pt x="0" y="266700"/>
                  </a:moveTo>
                  <a:lnTo>
                    <a:pt x="13207" y="209486"/>
                  </a:lnTo>
                  <a:lnTo>
                    <a:pt x="50926" y="156552"/>
                  </a:lnTo>
                  <a:lnTo>
                    <a:pt x="110235" y="109194"/>
                  </a:lnTo>
                  <a:lnTo>
                    <a:pt x="147193" y="88011"/>
                  </a:lnTo>
                  <a:lnTo>
                    <a:pt x="188595" y="68706"/>
                  </a:lnTo>
                  <a:lnTo>
                    <a:pt x="233933" y="51434"/>
                  </a:lnTo>
                  <a:lnTo>
                    <a:pt x="283082" y="36449"/>
                  </a:lnTo>
                  <a:lnTo>
                    <a:pt x="335533" y="23749"/>
                  </a:lnTo>
                  <a:lnTo>
                    <a:pt x="390905" y="13588"/>
                  </a:lnTo>
                  <a:lnTo>
                    <a:pt x="448945" y="6096"/>
                  </a:lnTo>
                  <a:lnTo>
                    <a:pt x="509270" y="1524"/>
                  </a:lnTo>
                  <a:lnTo>
                    <a:pt x="571500" y="0"/>
                  </a:lnTo>
                  <a:lnTo>
                    <a:pt x="633729" y="1524"/>
                  </a:lnTo>
                  <a:lnTo>
                    <a:pt x="694054" y="6096"/>
                  </a:lnTo>
                  <a:lnTo>
                    <a:pt x="752094" y="13588"/>
                  </a:lnTo>
                  <a:lnTo>
                    <a:pt x="807466" y="23749"/>
                  </a:lnTo>
                  <a:lnTo>
                    <a:pt x="859917" y="36449"/>
                  </a:lnTo>
                  <a:lnTo>
                    <a:pt x="909066" y="51434"/>
                  </a:lnTo>
                  <a:lnTo>
                    <a:pt x="954404" y="68706"/>
                  </a:lnTo>
                  <a:lnTo>
                    <a:pt x="995806" y="88011"/>
                  </a:lnTo>
                  <a:lnTo>
                    <a:pt x="1032764" y="109194"/>
                  </a:lnTo>
                  <a:lnTo>
                    <a:pt x="1065022" y="132092"/>
                  </a:lnTo>
                  <a:lnTo>
                    <a:pt x="1113917" y="182397"/>
                  </a:lnTo>
                  <a:lnTo>
                    <a:pt x="1139698" y="237642"/>
                  </a:lnTo>
                  <a:lnTo>
                    <a:pt x="1143000" y="266700"/>
                  </a:lnTo>
                  <a:lnTo>
                    <a:pt x="1139698" y="295757"/>
                  </a:lnTo>
                  <a:lnTo>
                    <a:pt x="1113917" y="351002"/>
                  </a:lnTo>
                  <a:lnTo>
                    <a:pt x="1065022" y="401307"/>
                  </a:lnTo>
                  <a:lnTo>
                    <a:pt x="1032764" y="424205"/>
                  </a:lnTo>
                  <a:lnTo>
                    <a:pt x="995806" y="445388"/>
                  </a:lnTo>
                  <a:lnTo>
                    <a:pt x="954404" y="464693"/>
                  </a:lnTo>
                  <a:lnTo>
                    <a:pt x="909066" y="481939"/>
                  </a:lnTo>
                  <a:lnTo>
                    <a:pt x="859917" y="496989"/>
                  </a:lnTo>
                  <a:lnTo>
                    <a:pt x="807466" y="509663"/>
                  </a:lnTo>
                  <a:lnTo>
                    <a:pt x="752094" y="519798"/>
                  </a:lnTo>
                  <a:lnTo>
                    <a:pt x="694054" y="527253"/>
                  </a:lnTo>
                  <a:lnTo>
                    <a:pt x="633729" y="531837"/>
                  </a:lnTo>
                  <a:lnTo>
                    <a:pt x="571500" y="533400"/>
                  </a:lnTo>
                  <a:lnTo>
                    <a:pt x="509270" y="531837"/>
                  </a:lnTo>
                  <a:lnTo>
                    <a:pt x="448945" y="527253"/>
                  </a:lnTo>
                  <a:lnTo>
                    <a:pt x="390905" y="519798"/>
                  </a:lnTo>
                  <a:lnTo>
                    <a:pt x="335533" y="509663"/>
                  </a:lnTo>
                  <a:lnTo>
                    <a:pt x="283082" y="496989"/>
                  </a:lnTo>
                  <a:lnTo>
                    <a:pt x="233933" y="481939"/>
                  </a:lnTo>
                  <a:lnTo>
                    <a:pt x="188595" y="464693"/>
                  </a:lnTo>
                  <a:lnTo>
                    <a:pt x="147193" y="445388"/>
                  </a:lnTo>
                  <a:lnTo>
                    <a:pt x="110235" y="424205"/>
                  </a:lnTo>
                  <a:lnTo>
                    <a:pt x="77977" y="401307"/>
                  </a:lnTo>
                  <a:lnTo>
                    <a:pt x="29082" y="351002"/>
                  </a:lnTo>
                  <a:lnTo>
                    <a:pt x="3301" y="295757"/>
                  </a:lnTo>
                  <a:lnTo>
                    <a:pt x="0" y="2667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6618223" y="5593486"/>
            <a:ext cx="4000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0" dirty="0">
                <a:latin typeface="Arial"/>
                <a:cs typeface="Arial"/>
              </a:rPr>
              <a:t>y</a:t>
            </a:r>
            <a:r>
              <a:rPr b="1" spc="-20" dirty="0">
                <a:latin typeface="Arial"/>
                <a:cs typeface="Arial"/>
              </a:rPr>
              <a:t>e</a:t>
            </a:r>
            <a:r>
              <a:rPr b="1" spc="-5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8712835" y="5593486"/>
            <a:ext cx="3295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latin typeface="Arial"/>
                <a:cs typeface="Arial"/>
              </a:rPr>
              <a:t>No</a:t>
            </a:r>
            <a:endParaRPr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6938009" y="4900041"/>
            <a:ext cx="5905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75" dirty="0">
                <a:latin typeface="Arial"/>
                <a:cs typeface="Arial"/>
              </a:rPr>
              <a:t>w</a:t>
            </a:r>
            <a:r>
              <a:rPr b="1" spc="-25" dirty="0">
                <a:latin typeface="Arial"/>
                <a:cs typeface="Arial"/>
              </a:rPr>
              <a:t>e</a:t>
            </a:r>
            <a:r>
              <a:rPr b="1" spc="-20" dirty="0">
                <a:latin typeface="Arial"/>
                <a:cs typeface="Arial"/>
              </a:rPr>
              <a:t>a</a:t>
            </a:r>
            <a:r>
              <a:rPr b="1" spc="-5" dirty="0">
                <a:latin typeface="Arial"/>
                <a:cs typeface="Arial"/>
              </a:rPr>
              <a:t>k</a:t>
            </a:r>
            <a:endParaRPr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8446769" y="4936617"/>
            <a:ext cx="7353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latin typeface="Arial"/>
                <a:cs typeface="Arial"/>
              </a:rPr>
              <a:t>s</a:t>
            </a:r>
            <a:r>
              <a:rPr b="1" spc="-5" dirty="0">
                <a:latin typeface="Arial"/>
                <a:cs typeface="Arial"/>
              </a:rPr>
              <a:t>t</a:t>
            </a:r>
            <a:r>
              <a:rPr b="1" spc="-25" dirty="0">
                <a:latin typeface="Arial"/>
                <a:cs typeface="Arial"/>
              </a:rPr>
              <a:t>r</a:t>
            </a:r>
            <a:r>
              <a:rPr b="1" spc="5" dirty="0">
                <a:latin typeface="Arial"/>
                <a:cs typeface="Arial"/>
              </a:rPr>
              <a:t>o</a:t>
            </a:r>
            <a:r>
              <a:rPr b="1" dirty="0">
                <a:latin typeface="Arial"/>
                <a:cs typeface="Arial"/>
              </a:rPr>
              <a:t>ng</a:t>
            </a:r>
            <a:endParaRPr>
              <a:latin typeface="Arial"/>
              <a:cs typeface="Arial"/>
            </a:endParaRPr>
          </a:p>
        </p:txBody>
      </p:sp>
      <p:sp>
        <p:nvSpPr>
          <p:cNvPr id="41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Algorithm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53157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61"/>
    </mc:Choice>
    <mc:Fallback xmlns="">
      <p:transition spd="slow" advTm="18861"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 – ID3 Algorithm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5890" y="1686002"/>
            <a:ext cx="6324757" cy="1207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Example: the entropy of two classes (Dangerous, Not Dangerous)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2" name="object 4"/>
          <p:cNvGraphicFramePr>
            <a:graphicFrameLocks noGrp="1"/>
          </p:cNvGraphicFramePr>
          <p:nvPr/>
        </p:nvGraphicFramePr>
        <p:xfrm>
          <a:off x="9359901" y="1342961"/>
          <a:ext cx="669925" cy="3962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69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3" name="object 8"/>
          <p:cNvSpPr/>
          <p:nvPr/>
        </p:nvSpPr>
        <p:spPr>
          <a:xfrm>
            <a:off x="4574979" y="3592389"/>
            <a:ext cx="309880" cy="0"/>
          </a:xfrm>
          <a:custGeom>
            <a:avLst/>
            <a:gdLst/>
            <a:ahLst/>
            <a:cxnLst/>
            <a:rect l="l" t="t" r="r" b="b"/>
            <a:pathLst>
              <a:path w="309879">
                <a:moveTo>
                  <a:pt x="0" y="0"/>
                </a:moveTo>
                <a:lnTo>
                  <a:pt x="309752" y="0"/>
                </a:lnTo>
              </a:path>
            </a:pathLst>
          </a:custGeom>
          <a:ln w="12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9"/>
          <p:cNvSpPr/>
          <p:nvPr/>
        </p:nvSpPr>
        <p:spPr>
          <a:xfrm>
            <a:off x="6305609" y="3592389"/>
            <a:ext cx="309880" cy="0"/>
          </a:xfrm>
          <a:custGeom>
            <a:avLst/>
            <a:gdLst/>
            <a:ahLst/>
            <a:cxnLst/>
            <a:rect l="l" t="t" r="r" b="b"/>
            <a:pathLst>
              <a:path w="309879">
                <a:moveTo>
                  <a:pt x="0" y="0"/>
                </a:moveTo>
                <a:lnTo>
                  <a:pt x="309625" y="0"/>
                </a:lnTo>
              </a:path>
            </a:pathLst>
          </a:custGeom>
          <a:ln w="12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0"/>
          <p:cNvSpPr txBox="1"/>
          <p:nvPr/>
        </p:nvSpPr>
        <p:spPr>
          <a:xfrm>
            <a:off x="6053386" y="3557973"/>
            <a:ext cx="10160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6" name="object 11"/>
          <p:cNvSpPr txBox="1"/>
          <p:nvPr/>
        </p:nvSpPr>
        <p:spPr>
          <a:xfrm>
            <a:off x="2346765" y="3357936"/>
            <a:ext cx="3729354" cy="56578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50800">
              <a:lnSpc>
                <a:spcPts val="2180"/>
              </a:lnSpc>
              <a:spcBef>
                <a:spcPts val="114"/>
              </a:spcBef>
              <a:tabLst>
                <a:tab pos="789305" algn="l"/>
                <a:tab pos="1063625" algn="l"/>
                <a:tab pos="2158365" algn="l"/>
                <a:tab pos="3134995" algn="l"/>
              </a:tabLst>
            </a:pPr>
            <a:r>
              <a:rPr sz="2200" i="1" spc="-60" dirty="0">
                <a:latin typeface="Times New Roman"/>
                <a:cs typeface="Times New Roman"/>
              </a:rPr>
              <a:t>E</a:t>
            </a:r>
            <a:r>
              <a:rPr sz="2200" i="1" spc="-26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(</a:t>
            </a:r>
            <a:r>
              <a:rPr sz="2100" spc="-245" dirty="0">
                <a:latin typeface="Times New Roman"/>
                <a:cs typeface="Times New Roman"/>
              </a:rPr>
              <a:t> </a:t>
            </a:r>
            <a:r>
              <a:rPr sz="2200" i="1" spc="65" dirty="0">
                <a:latin typeface="Times New Roman"/>
                <a:cs typeface="Times New Roman"/>
              </a:rPr>
              <a:t>S</a:t>
            </a:r>
            <a:r>
              <a:rPr sz="2200" i="1" spc="-27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)	</a:t>
            </a:r>
            <a:r>
              <a:rPr sz="2100" dirty="0">
                <a:latin typeface="Symbol"/>
                <a:cs typeface="Symbol"/>
              </a:rPr>
              <a:t></a:t>
            </a:r>
            <a:r>
              <a:rPr sz="2100" dirty="0">
                <a:latin typeface="Times New Roman"/>
                <a:cs typeface="Times New Roman"/>
              </a:rPr>
              <a:t>	</a:t>
            </a:r>
            <a:r>
              <a:rPr sz="2100" spc="-5" dirty="0">
                <a:latin typeface="Symbol"/>
                <a:cs typeface="Symbol"/>
              </a:rPr>
              <a:t></a:t>
            </a:r>
            <a:r>
              <a:rPr sz="3150" u="sng" spc="270" baseline="2777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3150" u="sng" baseline="2777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6</a:t>
            </a:r>
            <a:r>
              <a:rPr sz="3150" u="sng" spc="217" baseline="2777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3150" spc="-82" baseline="27777" dirty="0">
                <a:latin typeface="Times New Roman"/>
                <a:cs typeface="Times New Roman"/>
              </a:rPr>
              <a:t> </a:t>
            </a:r>
            <a:r>
              <a:rPr sz="2100" spc="155" dirty="0">
                <a:latin typeface="Times New Roman"/>
                <a:cs typeface="Times New Roman"/>
              </a:rPr>
              <a:t>lo</a:t>
            </a:r>
            <a:r>
              <a:rPr sz="2100" dirty="0">
                <a:latin typeface="Times New Roman"/>
                <a:cs typeface="Times New Roman"/>
              </a:rPr>
              <a:t>g	) </a:t>
            </a:r>
            <a:r>
              <a:rPr sz="2100" spc="-204" dirty="0">
                <a:latin typeface="Times New Roman"/>
                <a:cs typeface="Times New Roman"/>
              </a:rPr>
              <a:t> </a:t>
            </a:r>
            <a:r>
              <a:rPr sz="3150" baseline="27777" dirty="0">
                <a:latin typeface="Times New Roman"/>
                <a:cs typeface="Times New Roman"/>
              </a:rPr>
              <a:t>6 </a:t>
            </a:r>
            <a:r>
              <a:rPr sz="3150" spc="-254" baseline="27777" dirty="0">
                <a:latin typeface="Times New Roman"/>
                <a:cs typeface="Times New Roman"/>
              </a:rPr>
              <a:t> </a:t>
            </a:r>
            <a:r>
              <a:rPr sz="2100" spc="150" dirty="0">
                <a:latin typeface="Times New Roman"/>
                <a:cs typeface="Times New Roman"/>
              </a:rPr>
              <a:t>(</a:t>
            </a:r>
            <a:r>
              <a:rPr sz="2100" dirty="0">
                <a:latin typeface="Symbol"/>
                <a:cs typeface="Symbol"/>
              </a:rPr>
              <a:t></a:t>
            </a:r>
            <a:r>
              <a:rPr sz="2100" spc="145" dirty="0">
                <a:latin typeface="Times New Roman"/>
                <a:cs typeface="Times New Roman"/>
              </a:rPr>
              <a:t> </a:t>
            </a:r>
            <a:r>
              <a:rPr sz="3150" u="sng" baseline="2777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6</a:t>
            </a:r>
            <a:r>
              <a:rPr sz="3150" spc="-457" baseline="27777" dirty="0">
                <a:latin typeface="Times New Roman"/>
                <a:cs typeface="Times New Roman"/>
              </a:rPr>
              <a:t> </a:t>
            </a:r>
            <a:r>
              <a:rPr sz="2100" spc="155" dirty="0">
                <a:latin typeface="Times New Roman"/>
                <a:cs typeface="Times New Roman"/>
              </a:rPr>
              <a:t>lo</a:t>
            </a:r>
            <a:r>
              <a:rPr sz="2100" dirty="0">
                <a:latin typeface="Times New Roman"/>
                <a:cs typeface="Times New Roman"/>
              </a:rPr>
              <a:t>g</a:t>
            </a:r>
          </a:p>
          <a:p>
            <a:pPr marL="1195070">
              <a:lnSpc>
                <a:spcPts val="2060"/>
              </a:lnSpc>
              <a:tabLst>
                <a:tab pos="2080260" algn="l"/>
                <a:tab pos="2924810" algn="l"/>
              </a:tabLst>
            </a:pPr>
            <a:r>
              <a:rPr sz="2100" spc="90" dirty="0">
                <a:latin typeface="Times New Roman"/>
                <a:cs typeface="Times New Roman"/>
              </a:rPr>
              <a:t>12	</a:t>
            </a:r>
            <a:r>
              <a:rPr baseline="48611" dirty="0">
                <a:latin typeface="Times New Roman"/>
                <a:cs typeface="Times New Roman"/>
              </a:rPr>
              <a:t>2</a:t>
            </a:r>
            <a:r>
              <a:rPr spc="195" baseline="48611" dirty="0">
                <a:latin typeface="Times New Roman"/>
                <a:cs typeface="Times New Roman"/>
              </a:rPr>
              <a:t> </a:t>
            </a:r>
            <a:r>
              <a:rPr sz="2100" spc="90" dirty="0">
                <a:latin typeface="Times New Roman"/>
                <a:cs typeface="Times New Roman"/>
              </a:rPr>
              <a:t>12	12</a:t>
            </a:r>
            <a:endParaRPr sz="2100" dirty="0">
              <a:latin typeface="Times New Roman"/>
              <a:cs typeface="Times New Roman"/>
            </a:endParaRPr>
          </a:p>
        </p:txBody>
      </p:sp>
      <p:sp>
        <p:nvSpPr>
          <p:cNvPr id="17" name="object 12"/>
          <p:cNvSpPr txBox="1"/>
          <p:nvPr/>
        </p:nvSpPr>
        <p:spPr>
          <a:xfrm>
            <a:off x="6206042" y="3372375"/>
            <a:ext cx="1985645" cy="551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lnSpc>
                <a:spcPts val="2070"/>
              </a:lnSpc>
              <a:spcBef>
                <a:spcPts val="100"/>
              </a:spcBef>
            </a:pPr>
            <a:r>
              <a:rPr sz="2100" dirty="0">
                <a:latin typeface="Times New Roman"/>
                <a:cs typeface="Times New Roman"/>
              </a:rPr>
              <a:t>)</a:t>
            </a:r>
            <a:r>
              <a:rPr sz="2100" spc="235" dirty="0">
                <a:latin typeface="Times New Roman"/>
                <a:cs typeface="Times New Roman"/>
              </a:rPr>
              <a:t> </a:t>
            </a:r>
            <a:r>
              <a:rPr sz="3150" baseline="27777" dirty="0">
                <a:latin typeface="Times New Roman"/>
                <a:cs typeface="Times New Roman"/>
              </a:rPr>
              <a:t>6 </a:t>
            </a:r>
            <a:r>
              <a:rPr sz="3150" spc="-187" baseline="27777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(</a:t>
            </a:r>
            <a:r>
              <a:rPr sz="2100" spc="-37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Symbol"/>
                <a:cs typeface="Symbol"/>
              </a:rPr>
              <a:t></a:t>
            </a:r>
            <a:r>
              <a:rPr sz="2100" dirty="0">
                <a:latin typeface="Times New Roman"/>
                <a:cs typeface="Times New Roman"/>
              </a:rPr>
              <a:t> </a:t>
            </a:r>
            <a:r>
              <a:rPr sz="2100" spc="-140" dirty="0">
                <a:latin typeface="Times New Roman"/>
                <a:cs typeface="Times New Roman"/>
              </a:rPr>
              <a:t> </a:t>
            </a:r>
            <a:r>
              <a:rPr sz="3150" u="sng" baseline="2777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</a:t>
            </a:r>
            <a:r>
              <a:rPr sz="3150" spc="382" baseline="27777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Symbol"/>
                <a:cs typeface="Symbol"/>
              </a:rPr>
              <a:t></a:t>
            </a:r>
            <a:r>
              <a:rPr sz="2100" dirty="0">
                <a:latin typeface="Times New Roman"/>
                <a:cs typeface="Times New Roman"/>
              </a:rPr>
              <a:t> </a:t>
            </a:r>
            <a:r>
              <a:rPr sz="2100" spc="-240" dirty="0">
                <a:latin typeface="Times New Roman"/>
                <a:cs typeface="Times New Roman"/>
              </a:rPr>
              <a:t> </a:t>
            </a:r>
            <a:r>
              <a:rPr sz="3150" u="sng" baseline="2777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</a:t>
            </a:r>
            <a:r>
              <a:rPr sz="3150" baseline="27777" dirty="0">
                <a:latin typeface="Times New Roman"/>
                <a:cs typeface="Times New Roman"/>
              </a:rPr>
              <a:t> </a:t>
            </a:r>
            <a:r>
              <a:rPr sz="3150" spc="-165" baseline="27777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Symbol"/>
                <a:cs typeface="Symbol"/>
              </a:rPr>
              <a:t></a:t>
            </a:r>
            <a:r>
              <a:rPr sz="2100" spc="-6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1</a:t>
            </a:r>
            <a:endParaRPr sz="2100">
              <a:latin typeface="Times New Roman"/>
              <a:cs typeface="Times New Roman"/>
            </a:endParaRPr>
          </a:p>
          <a:p>
            <a:pPr marL="82550">
              <a:lnSpc>
                <a:spcPts val="2070"/>
              </a:lnSpc>
              <a:tabLst>
                <a:tab pos="868680" algn="l"/>
                <a:tab pos="1355090" algn="l"/>
              </a:tabLst>
            </a:pPr>
            <a:r>
              <a:rPr sz="2100" spc="90" dirty="0">
                <a:latin typeface="Times New Roman"/>
                <a:cs typeface="Times New Roman"/>
              </a:rPr>
              <a:t>12	</a:t>
            </a:r>
            <a:r>
              <a:rPr sz="2100" dirty="0">
                <a:latin typeface="Times New Roman"/>
                <a:cs typeface="Times New Roman"/>
              </a:rPr>
              <a:t>2	2</a:t>
            </a:r>
            <a:endParaRPr sz="21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5737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726"/>
    </mc:Choice>
    <mc:Fallback xmlns="">
      <p:transition advTm="23726"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 – ID3 Algorithm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5890" y="1686002"/>
            <a:ext cx="9700255" cy="2037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Information gain: In general terms, the information gain is the  change in information entropy from a prior state to a state (new  classification) that takes some information as given: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information gain of attribute A in according to training set  S	is: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30109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668450" y="4064179"/>
            <a:ext cx="7010400" cy="178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18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104"/>
    </mc:Choice>
    <mc:Fallback xmlns="">
      <p:transition advTm="9104"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35835" y="1218032"/>
            <a:ext cx="3793490" cy="11233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0100"/>
              </a:lnSpc>
              <a:spcBef>
                <a:spcPts val="95"/>
              </a:spcBef>
              <a:buSzPct val="95000"/>
              <a:buChar char="•"/>
              <a:tabLst>
                <a:tab pos="102870" algn="l"/>
              </a:tabLst>
            </a:pPr>
            <a:r>
              <a:rPr sz="2000" dirty="0">
                <a:latin typeface="Times New Roman"/>
                <a:cs typeface="Times New Roman"/>
              </a:rPr>
              <a:t>B</a:t>
            </a:r>
            <a:r>
              <a:rPr sz="2000" spc="-10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sed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on a</a:t>
            </a:r>
            <a:r>
              <a:rPr sz="2000" spc="-10" dirty="0">
                <a:latin typeface="Times New Roman"/>
                <a:cs typeface="Times New Roman"/>
              </a:rPr>
              <a:t>t</a:t>
            </a:r>
            <a:r>
              <a:rPr sz="2000" dirty="0">
                <a:latin typeface="Times New Roman"/>
                <a:cs typeface="Times New Roman"/>
              </a:rPr>
              <a:t>tribute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“Sha</a:t>
            </a:r>
            <a:r>
              <a:rPr sz="2000" spc="5" dirty="0">
                <a:latin typeface="Times New Roman"/>
                <a:cs typeface="Times New Roman"/>
              </a:rPr>
              <a:t>p</a:t>
            </a:r>
            <a:r>
              <a:rPr sz="2000" dirty="0">
                <a:latin typeface="Times New Roman"/>
                <a:cs typeface="Times New Roman"/>
              </a:rPr>
              <a:t>e”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there</a:t>
            </a:r>
            <a:r>
              <a:rPr sz="2000" spc="-1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are  three branches, each has two </a:t>
            </a:r>
            <a:r>
              <a:rPr sz="2000" spc="-5" dirty="0">
                <a:latin typeface="Times New Roman"/>
                <a:cs typeface="Times New Roman"/>
              </a:rPr>
              <a:t>classes </a:t>
            </a:r>
            <a:r>
              <a:rPr sz="2000" dirty="0">
                <a:latin typeface="Times New Roman"/>
                <a:cs typeface="Times New Roman"/>
              </a:rPr>
              <a:t> (Dangerous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or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Not</a:t>
            </a:r>
            <a:r>
              <a:rPr sz="2000" spc="-9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Dangerous).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782060" y="4353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69">
                <a:moveTo>
                  <a:pt x="0" y="0"/>
                </a:moveTo>
                <a:lnTo>
                  <a:pt x="115062" y="0"/>
                </a:lnTo>
              </a:path>
            </a:pathLst>
          </a:custGeom>
          <a:ln w="111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332098" y="4353178"/>
            <a:ext cx="114935" cy="0"/>
          </a:xfrm>
          <a:custGeom>
            <a:avLst/>
            <a:gdLst/>
            <a:ahLst/>
            <a:cxnLst/>
            <a:rect l="l" t="t" r="r" b="b"/>
            <a:pathLst>
              <a:path w="114935">
                <a:moveTo>
                  <a:pt x="0" y="0"/>
                </a:moveTo>
                <a:lnTo>
                  <a:pt x="114553" y="0"/>
                </a:lnTo>
              </a:path>
            </a:pathLst>
          </a:custGeom>
          <a:ln w="111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384552" y="4323079"/>
            <a:ext cx="92710" cy="17504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1050" dirty="0">
                <a:latin typeface="Times New Roman"/>
                <a:cs typeface="Times New Roman"/>
              </a:rPr>
              <a:t>2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54657" y="4145160"/>
            <a:ext cx="1024255" cy="3225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</a:pPr>
            <a:r>
              <a:rPr sz="1950" i="1" spc="-175" dirty="0">
                <a:latin typeface="Times New Roman"/>
                <a:cs typeface="Times New Roman"/>
              </a:rPr>
              <a:t>E</a:t>
            </a:r>
            <a:r>
              <a:rPr sz="1850" spc="-120" dirty="0">
                <a:latin typeface="Times New Roman"/>
                <a:cs typeface="Times New Roman"/>
              </a:rPr>
              <a:t>(</a:t>
            </a:r>
            <a:r>
              <a:rPr sz="1950" i="1" spc="50" dirty="0">
                <a:latin typeface="Times New Roman"/>
                <a:cs typeface="Times New Roman"/>
              </a:rPr>
              <a:t>S</a:t>
            </a:r>
            <a:r>
              <a:rPr sz="1950" i="1" spc="-235" dirty="0">
                <a:latin typeface="Times New Roman"/>
                <a:cs typeface="Times New Roman"/>
              </a:rPr>
              <a:t> </a:t>
            </a:r>
            <a:r>
              <a:rPr sz="1850" spc="-5" dirty="0">
                <a:latin typeface="Times New Roman"/>
                <a:cs typeface="Times New Roman"/>
              </a:rPr>
              <a:t>)</a:t>
            </a:r>
            <a:r>
              <a:rPr sz="1850" spc="-204" dirty="0">
                <a:latin typeface="Times New Roman"/>
                <a:cs typeface="Times New Roman"/>
              </a:rPr>
              <a:t> </a:t>
            </a:r>
            <a:r>
              <a:rPr sz="1850" spc="130" dirty="0">
                <a:latin typeface="Symbol"/>
                <a:cs typeface="Symbol"/>
              </a:rPr>
              <a:t></a:t>
            </a:r>
            <a:r>
              <a:rPr sz="1850" spc="-40" dirty="0">
                <a:latin typeface="Symbol"/>
                <a:cs typeface="Symbol"/>
              </a:rPr>
              <a:t></a:t>
            </a:r>
            <a:r>
              <a:rPr sz="2775" spc="-944" baseline="28528" dirty="0">
                <a:latin typeface="Times New Roman"/>
                <a:cs typeface="Times New Roman"/>
              </a:rPr>
              <a:t>1</a:t>
            </a:r>
            <a:r>
              <a:rPr sz="2775" u="sng" spc="-7" baseline="3453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775" u="sng" spc="-67" baseline="3453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endParaRPr sz="2775" baseline="34534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77945" y="4008832"/>
            <a:ext cx="1121410" cy="307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spcBef>
                <a:spcPts val="100"/>
              </a:spcBef>
              <a:tabLst>
                <a:tab pos="965200" algn="l"/>
              </a:tabLst>
            </a:pPr>
            <a:r>
              <a:rPr sz="1850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</a:t>
            </a:r>
            <a:r>
              <a:rPr sz="1850" spc="260" dirty="0">
                <a:latin typeface="Times New Roman"/>
                <a:cs typeface="Times New Roman"/>
              </a:rPr>
              <a:t> </a:t>
            </a:r>
            <a:r>
              <a:rPr sz="2775" baseline="-37537" dirty="0">
                <a:latin typeface="Symbol"/>
                <a:cs typeface="Symbol"/>
              </a:rPr>
              <a:t></a:t>
            </a:r>
            <a:r>
              <a:rPr sz="2775" spc="-367" baseline="-37537" dirty="0">
                <a:latin typeface="Times New Roman"/>
                <a:cs typeface="Times New Roman"/>
              </a:rPr>
              <a:t> </a:t>
            </a:r>
            <a:r>
              <a:rPr sz="1850" spc="-5" dirty="0">
                <a:latin typeface="Times New Roman"/>
                <a:cs typeface="Times New Roman"/>
              </a:rPr>
              <a:t>3	3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977007" y="4165169"/>
            <a:ext cx="3430270" cy="307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  <a:tabLst>
                <a:tab pos="949325" algn="l"/>
              </a:tabLst>
            </a:pPr>
            <a:r>
              <a:rPr sz="1850" spc="-145" dirty="0">
                <a:latin typeface="Times New Roman"/>
                <a:cs typeface="Times New Roman"/>
              </a:rPr>
              <a:t>lo</a:t>
            </a:r>
            <a:r>
              <a:rPr sz="1850" dirty="0">
                <a:latin typeface="Times New Roman"/>
                <a:cs typeface="Times New Roman"/>
              </a:rPr>
              <a:t>g</a:t>
            </a:r>
            <a:r>
              <a:rPr sz="1850" spc="75" dirty="0">
                <a:latin typeface="Times New Roman"/>
                <a:cs typeface="Times New Roman"/>
              </a:rPr>
              <a:t> </a:t>
            </a:r>
            <a:r>
              <a:rPr sz="1850" spc="-415" dirty="0">
                <a:latin typeface="Times New Roman"/>
                <a:cs typeface="Times New Roman"/>
              </a:rPr>
              <a:t>(</a:t>
            </a:r>
            <a:r>
              <a:rPr sz="1575" baseline="-34391" dirty="0">
                <a:latin typeface="Times New Roman"/>
                <a:cs typeface="Times New Roman"/>
              </a:rPr>
              <a:t>2  </a:t>
            </a:r>
            <a:r>
              <a:rPr sz="1575" spc="22" baseline="-34391" dirty="0">
                <a:latin typeface="Times New Roman"/>
                <a:cs typeface="Times New Roman"/>
              </a:rPr>
              <a:t> </a:t>
            </a:r>
            <a:r>
              <a:rPr sz="1850" dirty="0">
                <a:latin typeface="Times New Roman"/>
                <a:cs typeface="Times New Roman"/>
              </a:rPr>
              <a:t>)	</a:t>
            </a:r>
            <a:r>
              <a:rPr sz="1850" spc="-145" dirty="0">
                <a:latin typeface="Times New Roman"/>
                <a:cs typeface="Times New Roman"/>
              </a:rPr>
              <a:t>lo</a:t>
            </a:r>
            <a:r>
              <a:rPr sz="1850" dirty="0">
                <a:latin typeface="Times New Roman"/>
                <a:cs typeface="Times New Roman"/>
              </a:rPr>
              <a:t>g</a:t>
            </a:r>
            <a:r>
              <a:rPr sz="1850" spc="-285" dirty="0">
                <a:latin typeface="Times New Roman"/>
                <a:cs typeface="Times New Roman"/>
              </a:rPr>
              <a:t> </a:t>
            </a:r>
            <a:r>
              <a:rPr sz="1575" spc="-254" baseline="-34391" dirty="0">
                <a:latin typeface="Times New Roman"/>
                <a:cs typeface="Times New Roman"/>
              </a:rPr>
              <a:t>2</a:t>
            </a:r>
            <a:r>
              <a:rPr sz="1850" dirty="0">
                <a:latin typeface="Times New Roman"/>
                <a:cs typeface="Times New Roman"/>
              </a:rPr>
              <a:t>( </a:t>
            </a:r>
            <a:r>
              <a:rPr sz="1850" spc="-10" dirty="0">
                <a:latin typeface="Times New Roman"/>
                <a:cs typeface="Times New Roman"/>
              </a:rPr>
              <a:t> </a:t>
            </a:r>
            <a:r>
              <a:rPr sz="1850" dirty="0">
                <a:latin typeface="Times New Roman"/>
                <a:cs typeface="Times New Roman"/>
              </a:rPr>
              <a:t>)</a:t>
            </a:r>
            <a:r>
              <a:rPr sz="1850" spc="-265" dirty="0">
                <a:latin typeface="Times New Roman"/>
                <a:cs typeface="Times New Roman"/>
              </a:rPr>
              <a:t> </a:t>
            </a:r>
            <a:r>
              <a:rPr sz="1850" spc="100" dirty="0">
                <a:latin typeface="Symbol"/>
                <a:cs typeface="Symbol"/>
              </a:rPr>
              <a:t></a:t>
            </a:r>
            <a:r>
              <a:rPr sz="1850" spc="-135" dirty="0">
                <a:latin typeface="Times New Roman"/>
                <a:cs typeface="Times New Roman"/>
              </a:rPr>
              <a:t>0</a:t>
            </a:r>
            <a:r>
              <a:rPr sz="1850" spc="-130" dirty="0">
                <a:latin typeface="Times New Roman"/>
                <a:cs typeface="Times New Roman"/>
              </a:rPr>
              <a:t>.</a:t>
            </a:r>
            <a:r>
              <a:rPr sz="1850" spc="45" dirty="0">
                <a:latin typeface="Times New Roman"/>
                <a:cs typeface="Times New Roman"/>
              </a:rPr>
              <a:t>5</a:t>
            </a:r>
            <a:r>
              <a:rPr sz="1850" spc="50" dirty="0">
                <a:latin typeface="Symbol"/>
                <a:cs typeface="Symbol"/>
              </a:rPr>
              <a:t></a:t>
            </a:r>
            <a:r>
              <a:rPr sz="1850" spc="-145" dirty="0">
                <a:latin typeface="Times New Roman"/>
                <a:cs typeface="Times New Roman"/>
              </a:rPr>
              <a:t>0</a:t>
            </a:r>
            <a:r>
              <a:rPr sz="1850" spc="-140" dirty="0">
                <a:latin typeface="Times New Roman"/>
                <a:cs typeface="Times New Roman"/>
              </a:rPr>
              <a:t>.</a:t>
            </a:r>
            <a:r>
              <a:rPr sz="1850" spc="-145" dirty="0">
                <a:latin typeface="Times New Roman"/>
                <a:cs typeface="Times New Roman"/>
              </a:rPr>
              <a:t>063</a:t>
            </a:r>
            <a:r>
              <a:rPr sz="1850" spc="114" dirty="0">
                <a:latin typeface="Times New Roman"/>
                <a:cs typeface="Times New Roman"/>
              </a:rPr>
              <a:t>7</a:t>
            </a:r>
            <a:r>
              <a:rPr sz="1850" spc="100" dirty="0">
                <a:latin typeface="Symbol"/>
                <a:cs typeface="Symbol"/>
              </a:rPr>
              <a:t></a:t>
            </a:r>
            <a:r>
              <a:rPr sz="1850" spc="-145" dirty="0">
                <a:latin typeface="Times New Roman"/>
                <a:cs typeface="Times New Roman"/>
              </a:rPr>
              <a:t>0</a:t>
            </a:r>
            <a:r>
              <a:rPr sz="1850" spc="-140" dirty="0">
                <a:latin typeface="Times New Roman"/>
                <a:cs typeface="Times New Roman"/>
              </a:rPr>
              <a:t>.</a:t>
            </a:r>
            <a:r>
              <a:rPr sz="1850" spc="-145" dirty="0">
                <a:latin typeface="Times New Roman"/>
                <a:cs typeface="Times New Roman"/>
              </a:rPr>
              <a:t>563</a:t>
            </a:r>
            <a:r>
              <a:rPr sz="1850" dirty="0">
                <a:latin typeface="Times New Roman"/>
                <a:cs typeface="Times New Roman"/>
              </a:rPr>
              <a:t>7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909442" y="4348733"/>
            <a:ext cx="1492250" cy="3073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521334" algn="l"/>
                <a:tab pos="883919" algn="l"/>
                <a:tab pos="1361440" algn="l"/>
              </a:tabLst>
            </a:pPr>
            <a:r>
              <a:rPr sz="1850" spc="-5" dirty="0">
                <a:latin typeface="Times New Roman"/>
                <a:cs typeface="Times New Roman"/>
              </a:rPr>
              <a:t>4	4	4	4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460624" y="4999609"/>
            <a:ext cx="118745" cy="0"/>
          </a:xfrm>
          <a:custGeom>
            <a:avLst/>
            <a:gdLst/>
            <a:ahLst/>
            <a:cxnLst/>
            <a:rect l="l" t="t" r="r" b="b"/>
            <a:pathLst>
              <a:path w="118744">
                <a:moveTo>
                  <a:pt x="0" y="0"/>
                </a:moveTo>
                <a:lnTo>
                  <a:pt x="118618" y="0"/>
                </a:lnTo>
              </a:path>
            </a:pathLst>
          </a:custGeom>
          <a:ln w="97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835273" y="4999609"/>
            <a:ext cx="119380" cy="0"/>
          </a:xfrm>
          <a:custGeom>
            <a:avLst/>
            <a:gdLst/>
            <a:ahLst/>
            <a:cxnLst/>
            <a:rect l="l" t="t" r="r" b="b"/>
            <a:pathLst>
              <a:path w="119380">
                <a:moveTo>
                  <a:pt x="0" y="0"/>
                </a:moveTo>
                <a:lnTo>
                  <a:pt x="119125" y="0"/>
                </a:lnTo>
              </a:path>
            </a:pathLst>
          </a:custGeom>
          <a:ln w="97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404615" y="4999609"/>
            <a:ext cx="118745" cy="0"/>
          </a:xfrm>
          <a:custGeom>
            <a:avLst/>
            <a:gdLst/>
            <a:ahLst/>
            <a:cxnLst/>
            <a:rect l="l" t="t" r="r" b="b"/>
            <a:pathLst>
              <a:path w="118744">
                <a:moveTo>
                  <a:pt x="0" y="0"/>
                </a:moveTo>
                <a:lnTo>
                  <a:pt x="118618" y="0"/>
                </a:lnTo>
              </a:path>
            </a:pathLst>
          </a:custGeom>
          <a:ln w="97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392781" y="4974083"/>
            <a:ext cx="82550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900" dirty="0">
                <a:latin typeface="Times New Roman"/>
                <a:cs typeface="Times New Roman"/>
              </a:rPr>
              <a:t>3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403598" y="4699761"/>
            <a:ext cx="12700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spc="-5" dirty="0">
                <a:latin typeface="Times New Roman"/>
                <a:cs typeface="Times New Roman"/>
              </a:rPr>
              <a:t>3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055876" y="4825961"/>
            <a:ext cx="4467860" cy="27058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spcBef>
                <a:spcPts val="130"/>
              </a:spcBef>
              <a:tabLst>
                <a:tab pos="2474595" algn="l"/>
              </a:tabLst>
            </a:pPr>
            <a:r>
              <a:rPr sz="2475" i="1" spc="15" baseline="1683" dirty="0">
                <a:latin typeface="Times New Roman"/>
                <a:cs typeface="Times New Roman"/>
              </a:rPr>
              <a:t>E</a:t>
            </a:r>
            <a:r>
              <a:rPr sz="2400" spc="52" baseline="1736" dirty="0">
                <a:latin typeface="Times New Roman"/>
                <a:cs typeface="Times New Roman"/>
              </a:rPr>
              <a:t>(</a:t>
            </a:r>
            <a:r>
              <a:rPr sz="2475" i="1" spc="89" baseline="1683" dirty="0">
                <a:latin typeface="Times New Roman"/>
                <a:cs typeface="Times New Roman"/>
              </a:rPr>
              <a:t>S</a:t>
            </a:r>
            <a:r>
              <a:rPr sz="2475" i="1" spc="120" baseline="1683" dirty="0">
                <a:latin typeface="Times New Roman"/>
                <a:cs typeface="Times New Roman"/>
              </a:rPr>
              <a:t> </a:t>
            </a:r>
            <a:r>
              <a:rPr sz="2400" spc="-7" baseline="1736" dirty="0">
                <a:latin typeface="Times New Roman"/>
                <a:cs typeface="Times New Roman"/>
              </a:rPr>
              <a:t>)</a:t>
            </a:r>
            <a:r>
              <a:rPr sz="2400" spc="22" baseline="1736" dirty="0">
                <a:latin typeface="Times New Roman"/>
                <a:cs typeface="Times New Roman"/>
              </a:rPr>
              <a:t> </a:t>
            </a:r>
            <a:r>
              <a:rPr sz="2400" spc="-7" baseline="1736" dirty="0">
                <a:latin typeface="Symbol"/>
                <a:cs typeface="Symbol"/>
              </a:rPr>
              <a:t></a:t>
            </a:r>
            <a:r>
              <a:rPr sz="2400" spc="30" baseline="1736" dirty="0">
                <a:latin typeface="Times New Roman"/>
                <a:cs typeface="Times New Roman"/>
              </a:rPr>
              <a:t> </a:t>
            </a:r>
            <a:r>
              <a:rPr sz="2400" spc="-7" baseline="1736" dirty="0">
                <a:latin typeface="Symbol"/>
                <a:cs typeface="Symbol"/>
              </a:rPr>
              <a:t></a:t>
            </a:r>
            <a:r>
              <a:rPr sz="2400" spc="-225" baseline="1736" dirty="0">
                <a:latin typeface="Times New Roman"/>
                <a:cs typeface="Times New Roman"/>
              </a:rPr>
              <a:t> </a:t>
            </a:r>
            <a:r>
              <a:rPr sz="2400" u="sng" spc="-7" baseline="312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</a:t>
            </a:r>
            <a:r>
              <a:rPr sz="2400" spc="-135" baseline="31250" dirty="0">
                <a:latin typeface="Times New Roman"/>
                <a:cs typeface="Times New Roman"/>
              </a:rPr>
              <a:t> </a:t>
            </a:r>
            <a:r>
              <a:rPr sz="1600" spc="-20" dirty="0">
                <a:latin typeface="Times New Roman"/>
                <a:cs typeface="Times New Roman"/>
              </a:rPr>
              <a:t>l</a:t>
            </a:r>
            <a:r>
              <a:rPr sz="1600" spc="-15" dirty="0">
                <a:latin typeface="Times New Roman"/>
                <a:cs typeface="Times New Roman"/>
              </a:rPr>
              <a:t>o</a:t>
            </a:r>
            <a:r>
              <a:rPr sz="1600" spc="-5" dirty="0">
                <a:latin typeface="Times New Roman"/>
                <a:cs typeface="Times New Roman"/>
              </a:rPr>
              <a:t>g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-12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(</a:t>
            </a:r>
            <a:r>
              <a:rPr sz="1600" spc="-260" dirty="0">
                <a:latin typeface="Times New Roman"/>
                <a:cs typeface="Times New Roman"/>
              </a:rPr>
              <a:t> </a:t>
            </a:r>
            <a:r>
              <a:rPr sz="2400" spc="179" baseline="38194" dirty="0">
                <a:latin typeface="Times New Roman"/>
                <a:cs typeface="Times New Roman"/>
              </a:rPr>
              <a:t>1</a:t>
            </a:r>
            <a:r>
              <a:rPr sz="1600" spc="-5" dirty="0">
                <a:latin typeface="Times New Roman"/>
                <a:cs typeface="Times New Roman"/>
              </a:rPr>
              <a:t>)</a:t>
            </a:r>
            <a:r>
              <a:rPr sz="1600" spc="-14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Symbol"/>
                <a:cs typeface="Symbol"/>
              </a:rPr>
              <a:t></a:t>
            </a:r>
            <a:r>
              <a:rPr sz="1600" spc="-20" dirty="0">
                <a:latin typeface="Times New Roman"/>
                <a:cs typeface="Times New Roman"/>
              </a:rPr>
              <a:t> </a:t>
            </a:r>
            <a:r>
              <a:rPr sz="2400" spc="-7" baseline="38194" dirty="0">
                <a:latin typeface="Times New Roman"/>
                <a:cs typeface="Times New Roman"/>
              </a:rPr>
              <a:t>3</a:t>
            </a:r>
            <a:r>
              <a:rPr sz="2400" spc="-172" baseline="38194" dirty="0">
                <a:latin typeface="Times New Roman"/>
                <a:cs typeface="Times New Roman"/>
              </a:rPr>
              <a:t> </a:t>
            </a:r>
            <a:r>
              <a:rPr sz="1600" spc="-20" dirty="0">
                <a:latin typeface="Times New Roman"/>
                <a:cs typeface="Times New Roman"/>
              </a:rPr>
              <a:t>l</a:t>
            </a:r>
            <a:r>
              <a:rPr sz="1600" spc="-15" dirty="0">
                <a:latin typeface="Times New Roman"/>
                <a:cs typeface="Times New Roman"/>
              </a:rPr>
              <a:t>o</a:t>
            </a:r>
            <a:r>
              <a:rPr sz="1600" spc="-5" dirty="0">
                <a:latin typeface="Times New Roman"/>
                <a:cs typeface="Times New Roman"/>
              </a:rPr>
              <a:t>g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-12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(</a:t>
            </a:r>
            <a:r>
              <a:rPr sz="1600" dirty="0">
                <a:latin typeface="Times New Roman"/>
                <a:cs typeface="Times New Roman"/>
              </a:rPr>
              <a:t>	</a:t>
            </a:r>
            <a:r>
              <a:rPr sz="1600" spc="-5" dirty="0">
                <a:latin typeface="Times New Roman"/>
                <a:cs typeface="Times New Roman"/>
              </a:rPr>
              <a:t>)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Symbol"/>
                <a:cs typeface="Symbol"/>
              </a:rPr>
              <a:t></a:t>
            </a:r>
            <a:r>
              <a:rPr sz="1600" spc="-14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0.5</a:t>
            </a:r>
            <a:r>
              <a:rPr sz="1600" spc="-22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Symbol"/>
                <a:cs typeface="Symbol"/>
              </a:rPr>
              <a:t></a:t>
            </a:r>
            <a:r>
              <a:rPr sz="1600" spc="-18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0</a:t>
            </a:r>
            <a:r>
              <a:rPr sz="1600" spc="-20" dirty="0">
                <a:latin typeface="Times New Roman"/>
                <a:cs typeface="Times New Roman"/>
              </a:rPr>
              <a:t>.</a:t>
            </a:r>
            <a:r>
              <a:rPr sz="1600" spc="-15" dirty="0">
                <a:latin typeface="Times New Roman"/>
                <a:cs typeface="Times New Roman"/>
              </a:rPr>
              <a:t>063</a:t>
            </a:r>
            <a:r>
              <a:rPr sz="1600" spc="-5" dirty="0">
                <a:latin typeface="Times New Roman"/>
                <a:cs typeface="Times New Roman"/>
              </a:rPr>
              <a:t>7</a:t>
            </a:r>
            <a:r>
              <a:rPr sz="1600" spc="-12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Symbol"/>
                <a:cs typeface="Symbol"/>
              </a:rPr>
              <a:t></a:t>
            </a:r>
            <a:r>
              <a:rPr sz="1600" spc="-12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0</a:t>
            </a:r>
            <a:r>
              <a:rPr sz="1600" spc="-20" dirty="0">
                <a:latin typeface="Times New Roman"/>
                <a:cs typeface="Times New Roman"/>
              </a:rPr>
              <a:t>.</a:t>
            </a:r>
            <a:r>
              <a:rPr sz="1600" spc="-15" dirty="0">
                <a:latin typeface="Times New Roman"/>
                <a:cs typeface="Times New Roman"/>
              </a:rPr>
              <a:t>563</a:t>
            </a:r>
            <a:r>
              <a:rPr sz="1600" spc="-5" dirty="0">
                <a:latin typeface="Times New Roman"/>
                <a:cs typeface="Times New Roman"/>
              </a:rPr>
              <a:t>7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375025" y="4910073"/>
            <a:ext cx="23749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</a:pPr>
            <a:r>
              <a:rPr sz="900" spc="5" dirty="0">
                <a:latin typeface="Times New Roman"/>
                <a:cs typeface="Times New Roman"/>
              </a:rPr>
              <a:t>2</a:t>
            </a:r>
            <a:r>
              <a:rPr sz="2400" spc="7" baseline="-24305" dirty="0">
                <a:latin typeface="Times New Roman"/>
                <a:cs typeface="Times New Roman"/>
              </a:rPr>
              <a:t>4</a:t>
            </a:r>
            <a:endParaRPr sz="2400" baseline="-24305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283201" y="4998467"/>
            <a:ext cx="69850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900" spc="-200" dirty="0">
                <a:latin typeface="Times New Roman"/>
                <a:cs typeface="Times New Roman"/>
              </a:rPr>
              <a:t>2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940178" y="4998465"/>
            <a:ext cx="152971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906780" algn="l"/>
                <a:tab pos="1414780" algn="l"/>
              </a:tabLst>
            </a:pPr>
            <a:r>
              <a:rPr sz="1600" spc="-5" dirty="0">
                <a:latin typeface="Times New Roman"/>
                <a:cs typeface="Times New Roman"/>
              </a:rPr>
              <a:t>4	4	4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3115563" y="5707469"/>
            <a:ext cx="219710" cy="0"/>
          </a:xfrm>
          <a:custGeom>
            <a:avLst/>
            <a:gdLst/>
            <a:ahLst/>
            <a:cxnLst/>
            <a:rect l="l" t="t" r="r" b="b"/>
            <a:pathLst>
              <a:path w="219710">
                <a:moveTo>
                  <a:pt x="0" y="0"/>
                </a:moveTo>
                <a:lnTo>
                  <a:pt x="219456" y="0"/>
                </a:lnTo>
              </a:path>
            </a:pathLst>
          </a:custGeom>
          <a:ln w="1099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076700" y="5707469"/>
            <a:ext cx="219710" cy="0"/>
          </a:xfrm>
          <a:custGeom>
            <a:avLst/>
            <a:gdLst/>
            <a:ahLst/>
            <a:cxnLst/>
            <a:rect l="l" t="t" r="r" b="b"/>
            <a:pathLst>
              <a:path w="219710">
                <a:moveTo>
                  <a:pt x="0" y="0"/>
                </a:moveTo>
                <a:lnTo>
                  <a:pt x="219582" y="0"/>
                </a:lnTo>
              </a:path>
            </a:pathLst>
          </a:custGeom>
          <a:ln w="1099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705605" y="5677916"/>
            <a:ext cx="204597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987425" algn="l"/>
                <a:tab pos="1969135" algn="l"/>
              </a:tabLst>
            </a:pPr>
            <a:r>
              <a:rPr sz="1000" spc="-5" dirty="0">
                <a:latin typeface="Times New Roman"/>
                <a:cs typeface="Times New Roman"/>
              </a:rPr>
              <a:t>1	2	3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091688" y="5695899"/>
            <a:ext cx="2194560" cy="2933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  <a:tabLst>
                <a:tab pos="974090" algn="l"/>
                <a:tab pos="1958975" algn="l"/>
              </a:tabLst>
            </a:pPr>
            <a:r>
              <a:rPr sz="1750" spc="-5" dirty="0">
                <a:latin typeface="Times New Roman"/>
                <a:cs typeface="Times New Roman"/>
              </a:rPr>
              <a:t>1</a:t>
            </a:r>
            <a:r>
              <a:rPr sz="1750" dirty="0">
                <a:latin typeface="Times New Roman"/>
                <a:cs typeface="Times New Roman"/>
              </a:rPr>
              <a:t>2	</a:t>
            </a:r>
            <a:r>
              <a:rPr sz="1750" spc="-5" dirty="0">
                <a:latin typeface="Times New Roman"/>
                <a:cs typeface="Times New Roman"/>
              </a:rPr>
              <a:t>1</a:t>
            </a:r>
            <a:r>
              <a:rPr sz="1750" dirty="0">
                <a:latin typeface="Times New Roman"/>
                <a:cs typeface="Times New Roman"/>
              </a:rPr>
              <a:t>2	</a:t>
            </a:r>
            <a:r>
              <a:rPr sz="1750" spc="-5" dirty="0">
                <a:latin typeface="Times New Roman"/>
                <a:cs typeface="Times New Roman"/>
              </a:rPr>
              <a:t>1</a:t>
            </a:r>
            <a:r>
              <a:rPr sz="1750" dirty="0">
                <a:latin typeface="Times New Roman"/>
                <a:cs typeface="Times New Roman"/>
              </a:rPr>
              <a:t>2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136038" y="5510129"/>
            <a:ext cx="3742054" cy="3073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  <a:tabLst>
                <a:tab pos="3629025" algn="l"/>
              </a:tabLst>
            </a:pPr>
            <a:r>
              <a:rPr sz="1850" i="1" dirty="0">
                <a:latin typeface="Times New Roman"/>
                <a:cs typeface="Times New Roman"/>
              </a:rPr>
              <a:t>E</a:t>
            </a:r>
            <a:r>
              <a:rPr sz="1750" dirty="0">
                <a:latin typeface="Times New Roman"/>
                <a:cs typeface="Times New Roman"/>
              </a:rPr>
              <a:t>(</a:t>
            </a:r>
            <a:r>
              <a:rPr sz="1750" spc="140" dirty="0">
                <a:latin typeface="Times New Roman"/>
                <a:cs typeface="Times New Roman"/>
              </a:rPr>
              <a:t> </a:t>
            </a:r>
            <a:r>
              <a:rPr sz="1850" i="1" spc="130" dirty="0">
                <a:latin typeface="Times New Roman"/>
                <a:cs typeface="Times New Roman"/>
              </a:rPr>
              <a:t>X</a:t>
            </a:r>
            <a:r>
              <a:rPr sz="1850" i="1" spc="35" dirty="0">
                <a:latin typeface="Times New Roman"/>
                <a:cs typeface="Times New Roman"/>
              </a:rPr>
              <a:t> </a:t>
            </a:r>
            <a:r>
              <a:rPr sz="1750" dirty="0">
                <a:latin typeface="Times New Roman"/>
                <a:cs typeface="Times New Roman"/>
              </a:rPr>
              <a:t>,</a:t>
            </a:r>
            <a:r>
              <a:rPr sz="1750" spc="10" dirty="0">
                <a:latin typeface="Times New Roman"/>
                <a:cs typeface="Times New Roman"/>
              </a:rPr>
              <a:t> </a:t>
            </a:r>
            <a:r>
              <a:rPr sz="1850" i="1" spc="65" dirty="0">
                <a:latin typeface="Times New Roman"/>
                <a:cs typeface="Times New Roman"/>
              </a:rPr>
              <a:t>S</a:t>
            </a:r>
            <a:r>
              <a:rPr sz="1750" spc="65" dirty="0">
                <a:latin typeface="Times New Roman"/>
                <a:cs typeface="Times New Roman"/>
              </a:rPr>
              <a:t>)</a:t>
            </a:r>
            <a:r>
              <a:rPr sz="1750" spc="195" dirty="0">
                <a:latin typeface="Times New Roman"/>
                <a:cs typeface="Times New Roman"/>
              </a:rPr>
              <a:t> </a:t>
            </a:r>
            <a:r>
              <a:rPr sz="1750" dirty="0">
                <a:latin typeface="Symbol"/>
                <a:cs typeface="Symbol"/>
              </a:rPr>
              <a:t></a:t>
            </a:r>
            <a:r>
              <a:rPr sz="1750" spc="40" dirty="0">
                <a:latin typeface="Times New Roman"/>
                <a:cs typeface="Times New Roman"/>
              </a:rPr>
              <a:t> </a:t>
            </a:r>
            <a:r>
              <a:rPr sz="2625" baseline="28571" dirty="0">
                <a:latin typeface="Times New Roman"/>
                <a:cs typeface="Times New Roman"/>
              </a:rPr>
              <a:t>4</a:t>
            </a:r>
            <a:r>
              <a:rPr sz="2625" spc="75" baseline="28571" dirty="0">
                <a:latin typeface="Times New Roman"/>
                <a:cs typeface="Times New Roman"/>
              </a:rPr>
              <a:t> </a:t>
            </a:r>
            <a:r>
              <a:rPr sz="1850" i="1" spc="35" dirty="0">
                <a:latin typeface="Times New Roman"/>
                <a:cs typeface="Times New Roman"/>
              </a:rPr>
              <a:t>E</a:t>
            </a:r>
            <a:r>
              <a:rPr sz="1750" spc="35" dirty="0">
                <a:latin typeface="Times New Roman"/>
                <a:cs typeface="Times New Roman"/>
              </a:rPr>
              <a:t>(</a:t>
            </a:r>
            <a:r>
              <a:rPr sz="1850" i="1" spc="35" dirty="0">
                <a:latin typeface="Times New Roman"/>
                <a:cs typeface="Times New Roman"/>
              </a:rPr>
              <a:t>S</a:t>
            </a:r>
            <a:r>
              <a:rPr sz="1850" i="1" spc="125" dirty="0">
                <a:latin typeface="Times New Roman"/>
                <a:cs typeface="Times New Roman"/>
              </a:rPr>
              <a:t> </a:t>
            </a:r>
            <a:r>
              <a:rPr sz="1750" dirty="0">
                <a:latin typeface="Times New Roman"/>
                <a:cs typeface="Times New Roman"/>
              </a:rPr>
              <a:t>)</a:t>
            </a:r>
            <a:r>
              <a:rPr sz="1750" spc="35" dirty="0">
                <a:latin typeface="Times New Roman"/>
                <a:cs typeface="Times New Roman"/>
              </a:rPr>
              <a:t> </a:t>
            </a:r>
            <a:r>
              <a:rPr sz="1750" dirty="0">
                <a:latin typeface="Symbol"/>
                <a:cs typeface="Symbol"/>
              </a:rPr>
              <a:t></a:t>
            </a:r>
            <a:r>
              <a:rPr sz="1750" spc="55" dirty="0">
                <a:latin typeface="Times New Roman"/>
                <a:cs typeface="Times New Roman"/>
              </a:rPr>
              <a:t> </a:t>
            </a:r>
            <a:r>
              <a:rPr sz="2625" baseline="28571" dirty="0">
                <a:latin typeface="Times New Roman"/>
                <a:cs typeface="Times New Roman"/>
              </a:rPr>
              <a:t>4</a:t>
            </a:r>
            <a:r>
              <a:rPr sz="2625" spc="60" baseline="28571" dirty="0">
                <a:latin typeface="Times New Roman"/>
                <a:cs typeface="Times New Roman"/>
              </a:rPr>
              <a:t> </a:t>
            </a:r>
            <a:r>
              <a:rPr sz="1850" i="1" spc="35" dirty="0">
                <a:latin typeface="Times New Roman"/>
                <a:cs typeface="Times New Roman"/>
              </a:rPr>
              <a:t>E</a:t>
            </a:r>
            <a:r>
              <a:rPr sz="1750" spc="35" dirty="0">
                <a:latin typeface="Times New Roman"/>
                <a:cs typeface="Times New Roman"/>
              </a:rPr>
              <a:t>(</a:t>
            </a:r>
            <a:r>
              <a:rPr sz="1850" i="1" spc="35" dirty="0">
                <a:latin typeface="Times New Roman"/>
                <a:cs typeface="Times New Roman"/>
              </a:rPr>
              <a:t>S</a:t>
            </a:r>
            <a:r>
              <a:rPr sz="1850" i="1" spc="125" dirty="0">
                <a:latin typeface="Times New Roman"/>
                <a:cs typeface="Times New Roman"/>
              </a:rPr>
              <a:t> </a:t>
            </a:r>
            <a:r>
              <a:rPr sz="1750" dirty="0">
                <a:latin typeface="Times New Roman"/>
                <a:cs typeface="Times New Roman"/>
              </a:rPr>
              <a:t>)</a:t>
            </a:r>
            <a:r>
              <a:rPr sz="1750" spc="35" dirty="0">
                <a:latin typeface="Times New Roman"/>
                <a:cs typeface="Times New Roman"/>
              </a:rPr>
              <a:t> </a:t>
            </a:r>
            <a:r>
              <a:rPr sz="1750" spc="145" dirty="0">
                <a:latin typeface="Symbol"/>
                <a:cs typeface="Symbol"/>
              </a:rPr>
              <a:t></a:t>
            </a:r>
            <a:r>
              <a:rPr sz="2625" u="sng" spc="-142" baseline="28571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625" u="sng" baseline="28571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4</a:t>
            </a:r>
            <a:r>
              <a:rPr sz="2625" u="sng" spc="67" baseline="28571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50" i="1" spc="35" dirty="0">
                <a:latin typeface="Times New Roman"/>
                <a:cs typeface="Times New Roman"/>
              </a:rPr>
              <a:t>E</a:t>
            </a:r>
            <a:r>
              <a:rPr sz="1750" spc="35" dirty="0">
                <a:latin typeface="Times New Roman"/>
                <a:cs typeface="Times New Roman"/>
              </a:rPr>
              <a:t>(</a:t>
            </a:r>
            <a:r>
              <a:rPr sz="1850" i="1" spc="35" dirty="0">
                <a:latin typeface="Times New Roman"/>
                <a:cs typeface="Times New Roman"/>
              </a:rPr>
              <a:t>S	</a:t>
            </a:r>
            <a:r>
              <a:rPr sz="1750" dirty="0">
                <a:latin typeface="Times New Roman"/>
                <a:cs typeface="Times New Roman"/>
              </a:rPr>
              <a:t>)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213101" y="6295047"/>
            <a:ext cx="241300" cy="0"/>
          </a:xfrm>
          <a:custGeom>
            <a:avLst/>
            <a:gdLst/>
            <a:ahLst/>
            <a:cxnLst/>
            <a:rect l="l" t="t" r="r" b="b"/>
            <a:pathLst>
              <a:path w="241300">
                <a:moveTo>
                  <a:pt x="0" y="0"/>
                </a:moveTo>
                <a:lnTo>
                  <a:pt x="240804" y="0"/>
                </a:lnTo>
              </a:path>
            </a:pathLst>
          </a:custGeom>
          <a:ln w="10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996311" y="6295047"/>
            <a:ext cx="241300" cy="0"/>
          </a:xfrm>
          <a:custGeom>
            <a:avLst/>
            <a:gdLst/>
            <a:ahLst/>
            <a:cxnLst/>
            <a:rect l="l" t="t" r="r" b="b"/>
            <a:pathLst>
              <a:path w="241300">
                <a:moveTo>
                  <a:pt x="0" y="0"/>
                </a:moveTo>
                <a:lnTo>
                  <a:pt x="240791" y="0"/>
                </a:lnTo>
              </a:path>
            </a:pathLst>
          </a:custGeom>
          <a:ln w="10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333749" y="6295047"/>
            <a:ext cx="240665" cy="0"/>
          </a:xfrm>
          <a:custGeom>
            <a:avLst/>
            <a:gdLst/>
            <a:ahLst/>
            <a:cxnLst/>
            <a:rect l="l" t="t" r="r" b="b"/>
            <a:pathLst>
              <a:path w="240664">
                <a:moveTo>
                  <a:pt x="0" y="0"/>
                </a:moveTo>
                <a:lnTo>
                  <a:pt x="240410" y="0"/>
                </a:lnTo>
              </a:path>
            </a:pathLst>
          </a:custGeom>
          <a:ln w="10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005076" y="6086043"/>
            <a:ext cx="13716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spc="-5" dirty="0">
                <a:latin typeface="Symbol"/>
                <a:cs typeface="Symbol"/>
              </a:rPr>
              <a:t>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471724" y="6086043"/>
            <a:ext cx="45847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spc="-5" dirty="0">
                <a:latin typeface="Symbol"/>
                <a:cs typeface="Symbol"/>
              </a:rPr>
              <a:t></a:t>
            </a:r>
            <a:r>
              <a:rPr sz="1600" spc="-3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0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Symbol"/>
                <a:cs typeface="Symbol"/>
              </a:rPr>
              <a:t>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247390" y="6086043"/>
            <a:ext cx="101155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spc="-5" dirty="0">
                <a:latin typeface="Symbol"/>
                <a:cs typeface="Symbol"/>
              </a:rPr>
              <a:t>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0</a:t>
            </a:r>
            <a:r>
              <a:rPr sz="1600" spc="-254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.</a:t>
            </a:r>
            <a:r>
              <a:rPr sz="1600" spc="-265" dirty="0">
                <a:latin typeface="Times New Roman"/>
                <a:cs typeface="Times New Roman"/>
              </a:rPr>
              <a:t> </a:t>
            </a:r>
            <a:r>
              <a:rPr sz="1600" spc="140" dirty="0">
                <a:latin typeface="Times New Roman"/>
                <a:cs typeface="Times New Roman"/>
              </a:rPr>
              <a:t>563</a:t>
            </a:r>
            <a:r>
              <a:rPr sz="1600" spc="-5" dirty="0">
                <a:latin typeface="Times New Roman"/>
                <a:cs typeface="Times New Roman"/>
              </a:rPr>
              <a:t>7</a:t>
            </a:r>
            <a:r>
              <a:rPr sz="1600" spc="7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Symbol"/>
                <a:cs typeface="Symbol"/>
              </a:rPr>
              <a:t>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578224" y="6086043"/>
            <a:ext cx="175069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spc="-5" dirty="0">
                <a:latin typeface="Symbol"/>
                <a:cs typeface="Symbol"/>
              </a:rPr>
              <a:t></a:t>
            </a:r>
            <a:r>
              <a:rPr sz="1600" spc="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0</a:t>
            </a:r>
            <a:r>
              <a:rPr sz="1600" spc="-254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.</a:t>
            </a:r>
            <a:r>
              <a:rPr sz="1600" spc="-265" dirty="0">
                <a:latin typeface="Times New Roman"/>
                <a:cs typeface="Times New Roman"/>
              </a:rPr>
              <a:t> </a:t>
            </a:r>
            <a:r>
              <a:rPr sz="1600" spc="140" dirty="0">
                <a:latin typeface="Times New Roman"/>
                <a:cs typeface="Times New Roman"/>
              </a:rPr>
              <a:t>563</a:t>
            </a:r>
            <a:r>
              <a:rPr sz="1600" spc="-5" dirty="0">
                <a:latin typeface="Times New Roman"/>
                <a:cs typeface="Times New Roman"/>
              </a:rPr>
              <a:t>7</a:t>
            </a:r>
            <a:r>
              <a:rPr sz="1600" spc="19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Symbol"/>
                <a:cs typeface="Symbol"/>
              </a:rPr>
              <a:t></a:t>
            </a:r>
            <a:r>
              <a:rPr sz="1600" spc="18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0</a:t>
            </a:r>
            <a:r>
              <a:rPr sz="1600" spc="-254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.</a:t>
            </a:r>
            <a:r>
              <a:rPr sz="1600" spc="-265" dirty="0">
                <a:latin typeface="Times New Roman"/>
                <a:cs typeface="Times New Roman"/>
              </a:rPr>
              <a:t> </a:t>
            </a:r>
            <a:r>
              <a:rPr sz="1600" spc="140" dirty="0">
                <a:latin typeface="Times New Roman"/>
                <a:cs typeface="Times New Roman"/>
              </a:rPr>
              <a:t>375</a:t>
            </a:r>
            <a:r>
              <a:rPr sz="1600" spc="-5" dirty="0">
                <a:latin typeface="Times New Roman"/>
                <a:cs typeface="Times New Roman"/>
              </a:rPr>
              <a:t>8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187956" y="5914745"/>
            <a:ext cx="272415" cy="641350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83820">
              <a:spcBef>
                <a:spcPts val="605"/>
              </a:spcBef>
            </a:pPr>
            <a:r>
              <a:rPr sz="1600" spc="-5" dirty="0">
                <a:latin typeface="Times New Roman"/>
                <a:cs typeface="Times New Roman"/>
              </a:rPr>
              <a:t>4</a:t>
            </a:r>
            <a:endParaRPr sz="1600">
              <a:latin typeface="Times New Roman"/>
              <a:cs typeface="Times New Roman"/>
            </a:endParaRPr>
          </a:p>
          <a:p>
            <a:pPr marL="12700">
              <a:spcBef>
                <a:spcPts val="500"/>
              </a:spcBef>
            </a:pPr>
            <a:r>
              <a:rPr sz="1600" spc="80" dirty="0">
                <a:latin typeface="Times New Roman"/>
                <a:cs typeface="Times New Roman"/>
              </a:rPr>
              <a:t>12</a:t>
            </a:r>
            <a:r>
              <a:rPr sz="1600" spc="-229" dirty="0">
                <a:latin typeface="Times New Roman"/>
                <a:cs typeface="Times New Roman"/>
              </a:rPr>
              <a:t> 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971547" y="5914745"/>
            <a:ext cx="272415" cy="641350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78105">
              <a:spcBef>
                <a:spcPts val="605"/>
              </a:spcBef>
            </a:pPr>
            <a:r>
              <a:rPr sz="1600" spc="-5" dirty="0">
                <a:latin typeface="Times New Roman"/>
                <a:cs typeface="Times New Roman"/>
              </a:rPr>
              <a:t>4</a:t>
            </a:r>
            <a:endParaRPr sz="1600">
              <a:latin typeface="Times New Roman"/>
              <a:cs typeface="Times New Roman"/>
            </a:endParaRPr>
          </a:p>
          <a:p>
            <a:pPr marL="12700">
              <a:spcBef>
                <a:spcPts val="500"/>
              </a:spcBef>
            </a:pPr>
            <a:r>
              <a:rPr sz="1600" spc="80" dirty="0">
                <a:latin typeface="Times New Roman"/>
                <a:cs typeface="Times New Roman"/>
              </a:rPr>
              <a:t>12</a:t>
            </a:r>
            <a:r>
              <a:rPr sz="1600" spc="-229" dirty="0">
                <a:latin typeface="Times New Roman"/>
                <a:cs typeface="Times New Roman"/>
              </a:rPr>
              <a:t> 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309999" y="5914745"/>
            <a:ext cx="272415" cy="641350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70485">
              <a:spcBef>
                <a:spcPts val="605"/>
              </a:spcBef>
            </a:pPr>
            <a:r>
              <a:rPr sz="1600" spc="-5" dirty="0">
                <a:latin typeface="Times New Roman"/>
                <a:cs typeface="Times New Roman"/>
              </a:rPr>
              <a:t>4</a:t>
            </a:r>
            <a:endParaRPr sz="1600">
              <a:latin typeface="Times New Roman"/>
              <a:cs typeface="Times New Roman"/>
            </a:endParaRPr>
          </a:p>
          <a:p>
            <a:pPr marL="12700">
              <a:spcBef>
                <a:spcPts val="500"/>
              </a:spcBef>
            </a:pPr>
            <a:r>
              <a:rPr sz="1600" spc="80" dirty="0">
                <a:latin typeface="Times New Roman"/>
                <a:cs typeface="Times New Roman"/>
              </a:rPr>
              <a:t>12</a:t>
            </a:r>
            <a:r>
              <a:rPr sz="1600" spc="-229" dirty="0">
                <a:latin typeface="Times New Roman"/>
                <a:cs typeface="Times New Roman"/>
              </a:rPr>
              <a:t> 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425091" y="3649727"/>
            <a:ext cx="109918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1015365" algn="l"/>
              </a:tabLst>
            </a:pPr>
            <a:r>
              <a:rPr sz="1100" dirty="0">
                <a:latin typeface="Times New Roman"/>
                <a:cs typeface="Times New Roman"/>
              </a:rPr>
              <a:t>1	2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487927" y="3649727"/>
            <a:ext cx="9588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2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978658" y="3665346"/>
            <a:ext cx="1847850" cy="3238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  <a:tabLst>
                <a:tab pos="650875" algn="l"/>
                <a:tab pos="1071245" algn="l"/>
                <a:tab pos="1710055" algn="l"/>
              </a:tabLst>
            </a:pPr>
            <a:r>
              <a:rPr sz="1950" dirty="0">
                <a:latin typeface="Times New Roman"/>
                <a:cs typeface="Times New Roman"/>
              </a:rPr>
              <a:t>4	4	4	4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060144" y="3461667"/>
            <a:ext cx="3852545" cy="3397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spcBef>
                <a:spcPts val="110"/>
              </a:spcBef>
            </a:pPr>
            <a:r>
              <a:rPr sz="2050" i="1" spc="-80" dirty="0">
                <a:latin typeface="Times New Roman"/>
                <a:cs typeface="Times New Roman"/>
              </a:rPr>
              <a:t>E</a:t>
            </a:r>
            <a:r>
              <a:rPr sz="1950" spc="-30" dirty="0">
                <a:latin typeface="Times New Roman"/>
                <a:cs typeface="Times New Roman"/>
              </a:rPr>
              <a:t>(</a:t>
            </a:r>
            <a:r>
              <a:rPr sz="2050" i="1" spc="60" dirty="0">
                <a:latin typeface="Times New Roman"/>
                <a:cs typeface="Times New Roman"/>
              </a:rPr>
              <a:t>S</a:t>
            </a:r>
            <a:r>
              <a:rPr sz="2050" i="1" spc="-5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Times New Roman"/>
                <a:cs typeface="Times New Roman"/>
              </a:rPr>
              <a:t>)</a:t>
            </a:r>
            <a:r>
              <a:rPr sz="1950" spc="-155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Symbol"/>
                <a:cs typeface="Symbol"/>
              </a:rPr>
              <a:t></a:t>
            </a:r>
            <a:r>
              <a:rPr sz="1950" spc="-185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Symbol"/>
                <a:cs typeface="Symbol"/>
              </a:rPr>
              <a:t></a:t>
            </a:r>
            <a:r>
              <a:rPr sz="1950" spc="-229" dirty="0">
                <a:latin typeface="Times New Roman"/>
                <a:cs typeface="Times New Roman"/>
              </a:rPr>
              <a:t> </a:t>
            </a:r>
            <a:r>
              <a:rPr sz="2925" u="sng" baseline="284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0</a:t>
            </a:r>
            <a:r>
              <a:rPr sz="2925" spc="-367" baseline="28490" dirty="0">
                <a:latin typeface="Times New Roman"/>
                <a:cs typeface="Times New Roman"/>
              </a:rPr>
              <a:t> </a:t>
            </a:r>
            <a:r>
              <a:rPr sz="1950" spc="-90" dirty="0">
                <a:latin typeface="Times New Roman"/>
                <a:cs typeface="Times New Roman"/>
              </a:rPr>
              <a:t>l</a:t>
            </a:r>
            <a:r>
              <a:rPr sz="1950" spc="-80" dirty="0">
                <a:latin typeface="Times New Roman"/>
                <a:cs typeface="Times New Roman"/>
              </a:rPr>
              <a:t>o</a:t>
            </a:r>
            <a:r>
              <a:rPr sz="1950" dirty="0">
                <a:latin typeface="Times New Roman"/>
                <a:cs typeface="Times New Roman"/>
              </a:rPr>
              <a:t>g</a:t>
            </a:r>
            <a:r>
              <a:rPr sz="1950" spc="190" dirty="0">
                <a:latin typeface="Times New Roman"/>
                <a:cs typeface="Times New Roman"/>
              </a:rPr>
              <a:t> </a:t>
            </a:r>
            <a:r>
              <a:rPr sz="1950" spc="30" dirty="0">
                <a:latin typeface="Times New Roman"/>
                <a:cs typeface="Times New Roman"/>
              </a:rPr>
              <a:t>(</a:t>
            </a:r>
            <a:r>
              <a:rPr sz="2925" u="sng" spc="60" baseline="284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0</a:t>
            </a:r>
            <a:r>
              <a:rPr sz="1950" dirty="0">
                <a:latin typeface="Times New Roman"/>
                <a:cs typeface="Times New Roman"/>
              </a:rPr>
              <a:t>)</a:t>
            </a:r>
            <a:r>
              <a:rPr sz="1950" spc="-180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Symbol"/>
                <a:cs typeface="Symbol"/>
              </a:rPr>
              <a:t></a:t>
            </a:r>
            <a:r>
              <a:rPr sz="1950" spc="-160" dirty="0">
                <a:latin typeface="Times New Roman"/>
                <a:cs typeface="Times New Roman"/>
              </a:rPr>
              <a:t> </a:t>
            </a:r>
            <a:r>
              <a:rPr sz="2925" u="sng" baseline="284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4</a:t>
            </a:r>
            <a:r>
              <a:rPr sz="2925" spc="-405" baseline="28490" dirty="0">
                <a:latin typeface="Times New Roman"/>
                <a:cs typeface="Times New Roman"/>
              </a:rPr>
              <a:t> </a:t>
            </a:r>
            <a:r>
              <a:rPr sz="1950" spc="-90" dirty="0">
                <a:latin typeface="Times New Roman"/>
                <a:cs typeface="Times New Roman"/>
              </a:rPr>
              <a:t>l</a:t>
            </a:r>
            <a:r>
              <a:rPr sz="1950" spc="-80" dirty="0">
                <a:latin typeface="Times New Roman"/>
                <a:cs typeface="Times New Roman"/>
              </a:rPr>
              <a:t>o</a:t>
            </a:r>
            <a:r>
              <a:rPr sz="1950" dirty="0">
                <a:latin typeface="Times New Roman"/>
                <a:cs typeface="Times New Roman"/>
              </a:rPr>
              <a:t>g</a:t>
            </a:r>
            <a:r>
              <a:rPr sz="1950" spc="190" dirty="0">
                <a:latin typeface="Times New Roman"/>
                <a:cs typeface="Times New Roman"/>
              </a:rPr>
              <a:t> </a:t>
            </a:r>
            <a:r>
              <a:rPr sz="1950" spc="114" dirty="0">
                <a:latin typeface="Times New Roman"/>
                <a:cs typeface="Times New Roman"/>
              </a:rPr>
              <a:t>(</a:t>
            </a:r>
            <a:r>
              <a:rPr sz="2925" u="sng" spc="-15" baseline="284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4</a:t>
            </a:r>
            <a:r>
              <a:rPr sz="1950" dirty="0">
                <a:latin typeface="Times New Roman"/>
                <a:cs typeface="Times New Roman"/>
              </a:rPr>
              <a:t>)</a:t>
            </a:r>
            <a:r>
              <a:rPr sz="1950" spc="-110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Symbol"/>
                <a:cs typeface="Symbol"/>
              </a:rPr>
              <a:t></a:t>
            </a:r>
            <a:r>
              <a:rPr sz="1950" spc="-229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Times New Roman"/>
                <a:cs typeface="Times New Roman"/>
              </a:rPr>
              <a:t>0</a:t>
            </a:r>
            <a:r>
              <a:rPr sz="1950" spc="-290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Symbol"/>
                <a:cs typeface="Symbol"/>
              </a:rPr>
              <a:t></a:t>
            </a:r>
            <a:r>
              <a:rPr sz="1950" spc="-315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Times New Roman"/>
                <a:cs typeface="Times New Roman"/>
              </a:rPr>
              <a:t>0</a:t>
            </a:r>
            <a:r>
              <a:rPr sz="1950" spc="-185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Symbol"/>
                <a:cs typeface="Symbol"/>
              </a:rPr>
              <a:t></a:t>
            </a:r>
            <a:r>
              <a:rPr sz="1950" spc="-229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Times New Roman"/>
                <a:cs typeface="Times New Roman"/>
              </a:rPr>
              <a:t>0</a:t>
            </a:r>
            <a:endParaRPr sz="1950">
              <a:latin typeface="Times New Roman"/>
              <a:cs typeface="Times New Roman"/>
            </a:endParaRPr>
          </a:p>
        </p:txBody>
      </p:sp>
      <p:graphicFrame>
        <p:nvGraphicFramePr>
          <p:cNvPr id="39" name="object 39"/>
          <p:cNvGraphicFramePr>
            <a:graphicFrameLocks noGrp="1"/>
          </p:cNvGraphicFramePr>
          <p:nvPr/>
        </p:nvGraphicFramePr>
        <p:xfrm>
          <a:off x="6600762" y="961961"/>
          <a:ext cx="3809999" cy="18319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1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9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6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7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6100"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Color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542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32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Curls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67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199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6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67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9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42" name="object 42"/>
          <p:cNvGraphicFramePr>
            <a:graphicFrameLocks noGrp="1"/>
          </p:cNvGraphicFramePr>
          <p:nvPr/>
        </p:nvGraphicFramePr>
        <p:xfrm>
          <a:off x="6642036" y="3019362"/>
          <a:ext cx="3770628" cy="19557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7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1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96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97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6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1975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Color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599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400" b="1" dirty="0">
                          <a:latin typeface="Malgun Gothic"/>
                          <a:cs typeface="Malgun Gothic"/>
                        </a:rPr>
                        <a:t>M</a:t>
                      </a:r>
                      <a:endParaRPr sz="1400">
                        <a:latin typeface="Malgun Gothic"/>
                        <a:cs typeface="Malgun Gothic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400" b="1" dirty="0">
                          <a:latin typeface="Malgun Gothic"/>
                          <a:cs typeface="Malgun Gothic"/>
                        </a:rPr>
                        <a:t>M</a:t>
                      </a:r>
                      <a:endParaRPr sz="1400">
                        <a:latin typeface="Malgun Gothic"/>
                        <a:cs typeface="Malgun Gothic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725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400" b="1" dirty="0">
                          <a:latin typeface="Malgun Gothic"/>
                          <a:cs typeface="Malgun Gothic"/>
                        </a:rPr>
                        <a:t>M</a:t>
                      </a:r>
                      <a:endParaRPr sz="1400">
                        <a:latin typeface="Malgun Gothic"/>
                        <a:cs typeface="Malgun Gothic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5" dirty="0">
                          <a:latin typeface="Times New Roman"/>
                          <a:cs typeface="Times New Roman"/>
                        </a:rPr>
                        <a:t>11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400" b="1" dirty="0">
                          <a:latin typeface="Malgun Gothic"/>
                          <a:cs typeface="Malgun Gothic"/>
                        </a:rPr>
                        <a:t>M</a:t>
                      </a:r>
                      <a:endParaRPr sz="1400">
                        <a:latin typeface="Malgun Gothic"/>
                        <a:cs typeface="Malgun Gothic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Straith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45" name="object 45"/>
          <p:cNvGraphicFramePr>
            <a:graphicFrameLocks noGrp="1"/>
          </p:cNvGraphicFramePr>
          <p:nvPr/>
        </p:nvGraphicFramePr>
        <p:xfrm>
          <a:off x="6676961" y="5076761"/>
          <a:ext cx="3733800" cy="15843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6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5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Color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6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85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7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857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9" name="TextBox 48"/>
          <p:cNvSpPr txBox="1"/>
          <p:nvPr/>
        </p:nvSpPr>
        <p:spPr>
          <a:xfrm>
            <a:off x="1915092" y="284328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 – ID3 Algorithm</a:t>
            </a:r>
          </a:p>
        </p:txBody>
      </p:sp>
    </p:spTree>
    <p:extLst>
      <p:ext uri="{BB962C8B-B14F-4D97-AF65-F5344CB8AC3E}">
        <p14:creationId xmlns:p14="http://schemas.microsoft.com/office/powerpoint/2010/main" val="382099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05"/>
    </mc:Choice>
    <mc:Fallback xmlns="">
      <p:transition spd="slow" advTm="24605"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35836" y="1311401"/>
            <a:ext cx="7560945" cy="248850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Times New Roman"/>
                <a:cs typeface="Times New Roman"/>
              </a:rPr>
              <a:t>Based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on attribute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“Size”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information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gain</a:t>
            </a:r>
            <a:r>
              <a:rPr sz="2000" spc="-12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is:</a:t>
            </a:r>
            <a:endParaRPr sz="2000">
              <a:latin typeface="Times New Roman"/>
              <a:cs typeface="Times New Roman"/>
            </a:endParaRPr>
          </a:p>
          <a:p>
            <a:pPr>
              <a:spcBef>
                <a:spcPts val="55"/>
              </a:spcBef>
              <a:buFont typeface="Times New Roman"/>
              <a:buChar char="•"/>
            </a:pPr>
            <a:endParaRPr sz="2100">
              <a:latin typeface="Times New Roman"/>
              <a:cs typeface="Times New Roman"/>
            </a:endParaRPr>
          </a:p>
          <a:p>
            <a:pPr marL="494030"/>
            <a:r>
              <a:rPr sz="2650" i="1" spc="-15" dirty="0">
                <a:latin typeface="Times New Roman"/>
                <a:cs typeface="Times New Roman"/>
              </a:rPr>
              <a:t>G</a:t>
            </a:r>
            <a:r>
              <a:rPr sz="2650" i="1" spc="-135" dirty="0">
                <a:latin typeface="Times New Roman"/>
                <a:cs typeface="Times New Roman"/>
              </a:rPr>
              <a:t>a</a:t>
            </a:r>
            <a:r>
              <a:rPr sz="2650" i="1" spc="40" dirty="0">
                <a:latin typeface="Times New Roman"/>
                <a:cs typeface="Times New Roman"/>
              </a:rPr>
              <a:t>i</a:t>
            </a:r>
            <a:r>
              <a:rPr sz="2650" i="1" spc="20" dirty="0">
                <a:latin typeface="Times New Roman"/>
                <a:cs typeface="Times New Roman"/>
              </a:rPr>
              <a:t>n</a:t>
            </a:r>
            <a:r>
              <a:rPr sz="2550" spc="70" dirty="0">
                <a:latin typeface="Times New Roman"/>
                <a:cs typeface="Times New Roman"/>
              </a:rPr>
              <a:t>(</a:t>
            </a:r>
            <a:r>
              <a:rPr sz="2650" i="1" spc="215" dirty="0">
                <a:latin typeface="Times New Roman"/>
                <a:cs typeface="Times New Roman"/>
              </a:rPr>
              <a:t>X</a:t>
            </a:r>
            <a:r>
              <a:rPr sz="2650" i="1" spc="-280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Times New Roman"/>
                <a:cs typeface="Times New Roman"/>
              </a:rPr>
              <a:t>,</a:t>
            </a:r>
            <a:r>
              <a:rPr sz="2550" spc="-280" dirty="0">
                <a:latin typeface="Times New Roman"/>
                <a:cs typeface="Times New Roman"/>
              </a:rPr>
              <a:t> </a:t>
            </a:r>
            <a:r>
              <a:rPr sz="2650" i="1" spc="229" dirty="0">
                <a:latin typeface="Times New Roman"/>
                <a:cs typeface="Times New Roman"/>
              </a:rPr>
              <a:t>S</a:t>
            </a:r>
            <a:r>
              <a:rPr sz="2550" spc="-5" dirty="0">
                <a:latin typeface="Times New Roman"/>
                <a:cs typeface="Times New Roman"/>
              </a:rPr>
              <a:t>)</a:t>
            </a:r>
            <a:r>
              <a:rPr sz="2550" spc="50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</a:t>
            </a:r>
            <a:r>
              <a:rPr sz="2550" spc="30" dirty="0">
                <a:latin typeface="Times New Roman"/>
                <a:cs typeface="Times New Roman"/>
              </a:rPr>
              <a:t> </a:t>
            </a:r>
            <a:r>
              <a:rPr sz="2650" i="1" spc="70" dirty="0">
                <a:latin typeface="Times New Roman"/>
                <a:cs typeface="Times New Roman"/>
              </a:rPr>
              <a:t>E</a:t>
            </a:r>
            <a:r>
              <a:rPr sz="2550" spc="140" dirty="0">
                <a:latin typeface="Times New Roman"/>
                <a:cs typeface="Times New Roman"/>
              </a:rPr>
              <a:t>(</a:t>
            </a:r>
            <a:r>
              <a:rPr sz="2650" i="1" spc="229" dirty="0">
                <a:latin typeface="Times New Roman"/>
                <a:cs typeface="Times New Roman"/>
              </a:rPr>
              <a:t>S</a:t>
            </a:r>
            <a:r>
              <a:rPr sz="2550" spc="-5" dirty="0">
                <a:latin typeface="Times New Roman"/>
                <a:cs typeface="Times New Roman"/>
              </a:rPr>
              <a:t>)</a:t>
            </a:r>
            <a:r>
              <a:rPr sz="2550" spc="-95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</a:t>
            </a:r>
            <a:r>
              <a:rPr sz="2550" spc="-125" dirty="0">
                <a:latin typeface="Times New Roman"/>
                <a:cs typeface="Times New Roman"/>
              </a:rPr>
              <a:t> </a:t>
            </a:r>
            <a:r>
              <a:rPr sz="2650" i="1" spc="105" dirty="0">
                <a:latin typeface="Times New Roman"/>
                <a:cs typeface="Times New Roman"/>
              </a:rPr>
              <a:t>E</a:t>
            </a:r>
            <a:r>
              <a:rPr sz="2550" spc="175" dirty="0">
                <a:latin typeface="Times New Roman"/>
                <a:cs typeface="Times New Roman"/>
              </a:rPr>
              <a:t>(</a:t>
            </a:r>
            <a:r>
              <a:rPr sz="2650" i="1" spc="215" dirty="0">
                <a:latin typeface="Times New Roman"/>
                <a:cs typeface="Times New Roman"/>
              </a:rPr>
              <a:t>X</a:t>
            </a:r>
            <a:r>
              <a:rPr sz="2650" i="1" spc="-175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Times New Roman"/>
                <a:cs typeface="Times New Roman"/>
              </a:rPr>
              <a:t>,</a:t>
            </a:r>
            <a:r>
              <a:rPr sz="2550" spc="-290" dirty="0">
                <a:latin typeface="Times New Roman"/>
                <a:cs typeface="Times New Roman"/>
              </a:rPr>
              <a:t> </a:t>
            </a:r>
            <a:r>
              <a:rPr sz="2650" i="1" spc="240" dirty="0">
                <a:latin typeface="Times New Roman"/>
                <a:cs typeface="Times New Roman"/>
              </a:rPr>
              <a:t>S</a:t>
            </a:r>
            <a:r>
              <a:rPr sz="2550" spc="-5" dirty="0">
                <a:latin typeface="Times New Roman"/>
                <a:cs typeface="Times New Roman"/>
              </a:rPr>
              <a:t>)</a:t>
            </a:r>
            <a:r>
              <a:rPr sz="2550" spc="50" dirty="0">
                <a:latin typeface="Times New Roman"/>
                <a:cs typeface="Times New Roman"/>
              </a:rPr>
              <a:t> </a:t>
            </a:r>
            <a:r>
              <a:rPr sz="2550" spc="190" dirty="0">
                <a:latin typeface="Symbol"/>
                <a:cs typeface="Symbol"/>
              </a:rPr>
              <a:t></a:t>
            </a:r>
            <a:r>
              <a:rPr sz="2550" spc="195" dirty="0">
                <a:latin typeface="Times New Roman"/>
                <a:cs typeface="Times New Roman"/>
              </a:rPr>
              <a:t>1</a:t>
            </a:r>
            <a:r>
              <a:rPr sz="2550" spc="-5" dirty="0">
                <a:latin typeface="Symbol"/>
                <a:cs typeface="Symbol"/>
              </a:rPr>
              <a:t></a:t>
            </a:r>
            <a:r>
              <a:rPr sz="2550" spc="-125" dirty="0">
                <a:latin typeface="Times New Roman"/>
                <a:cs typeface="Times New Roman"/>
              </a:rPr>
              <a:t> </a:t>
            </a:r>
            <a:r>
              <a:rPr sz="2550" spc="5" dirty="0">
                <a:latin typeface="Times New Roman"/>
                <a:cs typeface="Times New Roman"/>
              </a:rPr>
              <a:t>0.375</a:t>
            </a:r>
            <a:r>
              <a:rPr sz="2550" spc="-5" dirty="0">
                <a:latin typeface="Times New Roman"/>
                <a:cs typeface="Times New Roman"/>
              </a:rPr>
              <a:t>8</a:t>
            </a:r>
            <a:r>
              <a:rPr sz="2550" spc="-135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</a:t>
            </a:r>
            <a:r>
              <a:rPr sz="2550" spc="-105" dirty="0">
                <a:latin typeface="Times New Roman"/>
                <a:cs typeface="Times New Roman"/>
              </a:rPr>
              <a:t> </a:t>
            </a:r>
            <a:r>
              <a:rPr sz="2550" spc="5" dirty="0">
                <a:latin typeface="Times New Roman"/>
                <a:cs typeface="Times New Roman"/>
              </a:rPr>
              <a:t>0.6242</a:t>
            </a:r>
            <a:endParaRPr sz="2550">
              <a:latin typeface="Times New Roman"/>
              <a:cs typeface="Times New Roman"/>
            </a:endParaRPr>
          </a:p>
          <a:p>
            <a:pPr>
              <a:spcBef>
                <a:spcPts val="10"/>
              </a:spcBef>
            </a:pPr>
            <a:endParaRPr sz="3250">
              <a:latin typeface="Times New Roman"/>
              <a:cs typeface="Times New Roman"/>
            </a:endParaRPr>
          </a:p>
          <a:p>
            <a:pPr marL="355600" marR="5080" indent="-342900" algn="just">
              <a:buChar char="•"/>
              <a:tabLst>
                <a:tab pos="355600" algn="l"/>
              </a:tabLst>
            </a:pPr>
            <a:r>
              <a:rPr sz="2000" dirty="0">
                <a:latin typeface="Times New Roman"/>
                <a:cs typeface="Times New Roman"/>
              </a:rPr>
              <a:t>There </a:t>
            </a:r>
            <a:r>
              <a:rPr sz="2000" spc="-5" dirty="0">
                <a:latin typeface="Times New Roman"/>
                <a:cs typeface="Times New Roman"/>
              </a:rPr>
              <a:t>are also </a:t>
            </a:r>
            <a:r>
              <a:rPr sz="2000" spc="-10" dirty="0">
                <a:latin typeface="Times New Roman"/>
                <a:cs typeface="Times New Roman"/>
              </a:rPr>
              <a:t>some </a:t>
            </a:r>
            <a:r>
              <a:rPr sz="2000" spc="-5" dirty="0">
                <a:latin typeface="Times New Roman"/>
                <a:cs typeface="Times New Roman"/>
              </a:rPr>
              <a:t>other </a:t>
            </a:r>
            <a:r>
              <a:rPr sz="2000" spc="-10" dirty="0">
                <a:latin typeface="Times New Roman"/>
                <a:cs typeface="Times New Roman"/>
              </a:rPr>
              <a:t>attributes </a:t>
            </a:r>
            <a:r>
              <a:rPr sz="2000" spc="-5" dirty="0">
                <a:latin typeface="Times New Roman"/>
                <a:cs typeface="Times New Roman"/>
              </a:rPr>
              <a:t>such </a:t>
            </a:r>
            <a:r>
              <a:rPr sz="2000" spc="-10" dirty="0">
                <a:latin typeface="Times New Roman"/>
                <a:cs typeface="Times New Roman"/>
              </a:rPr>
              <a:t>as: </a:t>
            </a:r>
            <a:r>
              <a:rPr sz="2000" dirty="0">
                <a:latin typeface="Times New Roman"/>
                <a:cs typeface="Times New Roman"/>
              </a:rPr>
              <a:t>“Color” </a:t>
            </a:r>
            <a:r>
              <a:rPr sz="2000" spc="-5" dirty="0">
                <a:latin typeface="Times New Roman"/>
                <a:cs typeface="Times New Roman"/>
              </a:rPr>
              <a:t>“Hair”, select the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biggest </a:t>
            </a:r>
            <a:r>
              <a:rPr sz="2000" spc="-10" dirty="0">
                <a:latin typeface="Times New Roman"/>
                <a:cs typeface="Times New Roman"/>
              </a:rPr>
              <a:t>information </a:t>
            </a:r>
            <a:r>
              <a:rPr sz="2000" spc="-5" dirty="0">
                <a:latin typeface="Times New Roman"/>
                <a:cs typeface="Times New Roman"/>
              </a:rPr>
              <a:t>gain </a:t>
            </a:r>
            <a:r>
              <a:rPr sz="2000" spc="-10" dirty="0">
                <a:latin typeface="Times New Roman"/>
                <a:cs typeface="Times New Roman"/>
              </a:rPr>
              <a:t>to </a:t>
            </a:r>
            <a:r>
              <a:rPr sz="2000" spc="-5" dirty="0">
                <a:latin typeface="Times New Roman"/>
                <a:cs typeface="Times New Roman"/>
              </a:rPr>
              <a:t>be the root node... </a:t>
            </a:r>
            <a:r>
              <a:rPr sz="2000" spc="-10" dirty="0">
                <a:latin typeface="Times New Roman"/>
                <a:cs typeface="Times New Roman"/>
              </a:rPr>
              <a:t>to </a:t>
            </a:r>
            <a:r>
              <a:rPr sz="2000" spc="-5" dirty="0">
                <a:latin typeface="Times New Roman"/>
                <a:cs typeface="Times New Roman"/>
              </a:rPr>
              <a:t>construct </a:t>
            </a:r>
            <a:r>
              <a:rPr sz="2000" dirty="0">
                <a:latin typeface="Times New Roman"/>
                <a:cs typeface="Times New Roman"/>
              </a:rPr>
              <a:t>the </a:t>
            </a:r>
            <a:r>
              <a:rPr sz="2000" spc="-5" dirty="0">
                <a:latin typeface="Times New Roman"/>
                <a:cs typeface="Times New Roman"/>
              </a:rPr>
              <a:t>decision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tree…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classify.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 – ID3 Algorithm</a:t>
            </a:r>
          </a:p>
        </p:txBody>
      </p:sp>
    </p:spTree>
    <p:extLst>
      <p:ext uri="{BB962C8B-B14F-4D97-AF65-F5344CB8AC3E}">
        <p14:creationId xmlns:p14="http://schemas.microsoft.com/office/powerpoint/2010/main" val="157496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72"/>
    </mc:Choice>
    <mc:Fallback xmlns="">
      <p:transition spd="slow" advTm="13072"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88236" y="1463420"/>
            <a:ext cx="8087359" cy="36849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1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decision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tree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can be </a:t>
            </a:r>
            <a:r>
              <a:rPr sz="2000" spc="-5" dirty="0">
                <a:latin typeface="Times New Roman"/>
                <a:cs typeface="Times New Roman"/>
              </a:rPr>
              <a:t>constructed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top-down using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information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gain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35" dirty="0">
                <a:latin typeface="Times New Roman"/>
                <a:cs typeface="Times New Roman"/>
              </a:rPr>
              <a:t>inthe</a:t>
            </a:r>
            <a:endParaRPr sz="2000">
              <a:latin typeface="Times New Roman"/>
              <a:cs typeface="Times New Roman"/>
            </a:endParaRPr>
          </a:p>
          <a:p>
            <a:pPr marL="12700"/>
            <a:r>
              <a:rPr sz="2000" dirty="0">
                <a:latin typeface="Times New Roman"/>
                <a:cs typeface="Times New Roman"/>
              </a:rPr>
              <a:t>following</a:t>
            </a:r>
            <a:r>
              <a:rPr sz="2000" spc="-11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way:</a:t>
            </a:r>
            <a:endParaRPr sz="2000">
              <a:latin typeface="Times New Roman"/>
              <a:cs typeface="Times New Roman"/>
            </a:endParaRPr>
          </a:p>
          <a:p>
            <a:pPr marL="102235" indent="-90170">
              <a:buSzPct val="90000"/>
              <a:buFont typeface="Arial MT"/>
              <a:buChar char="•"/>
              <a:tabLst>
                <a:tab pos="102870" algn="l"/>
              </a:tabLst>
            </a:pPr>
            <a:r>
              <a:rPr sz="2000" dirty="0">
                <a:latin typeface="Times New Roman"/>
                <a:cs typeface="Times New Roman"/>
              </a:rPr>
              <a:t>begin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at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root</a:t>
            </a:r>
            <a:r>
              <a:rPr sz="2000" spc="-11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node</a:t>
            </a:r>
            <a:endParaRPr sz="2000">
              <a:latin typeface="Times New Roman"/>
              <a:cs typeface="Times New Roman"/>
            </a:endParaRPr>
          </a:p>
          <a:p>
            <a:pPr marL="12700" marR="149225">
              <a:buSzPct val="90000"/>
              <a:buFont typeface="Arial MT"/>
              <a:buChar char="•"/>
              <a:tabLst>
                <a:tab pos="98425" algn="l"/>
              </a:tabLst>
            </a:pPr>
            <a:r>
              <a:rPr sz="2000" spc="-5" dirty="0">
                <a:latin typeface="Times New Roman"/>
                <a:cs typeface="Times New Roman"/>
              </a:rPr>
              <a:t>determine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attribute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with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highest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information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gain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which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is</a:t>
            </a:r>
            <a:r>
              <a:rPr sz="2000" spc="5" dirty="0">
                <a:latin typeface="Times New Roman"/>
                <a:cs typeface="Times New Roman"/>
              </a:rPr>
              <a:t> not</a:t>
            </a:r>
            <a:r>
              <a:rPr sz="2000" spc="-16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already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used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as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 ancestor</a:t>
            </a:r>
            <a:r>
              <a:rPr sz="2000" spc="-85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node</a:t>
            </a:r>
            <a:endParaRPr sz="2000">
              <a:latin typeface="Times New Roman"/>
              <a:cs typeface="Times New Roman"/>
            </a:endParaRPr>
          </a:p>
          <a:p>
            <a:pPr marL="102235" indent="-90170">
              <a:spcBef>
                <a:spcPts val="5"/>
              </a:spcBef>
              <a:buSzPct val="90000"/>
              <a:buFont typeface="Arial MT"/>
              <a:buChar char="•"/>
              <a:tabLst>
                <a:tab pos="102870" algn="l"/>
              </a:tabLst>
            </a:pPr>
            <a:r>
              <a:rPr sz="2000" dirty="0">
                <a:latin typeface="Times New Roman"/>
                <a:cs typeface="Times New Roman"/>
              </a:rPr>
              <a:t>add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 child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node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for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each possible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value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-19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attribute</a:t>
            </a:r>
            <a:endParaRPr sz="2000">
              <a:latin typeface="Times New Roman"/>
              <a:cs typeface="Times New Roman"/>
            </a:endParaRPr>
          </a:p>
          <a:p>
            <a:pPr marL="12700" marR="48895"/>
            <a:r>
              <a:rPr sz="2000" spc="-5" dirty="0">
                <a:latin typeface="Times New Roman"/>
                <a:cs typeface="Times New Roman"/>
              </a:rPr>
              <a:t>attach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all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examples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child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node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where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attribute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values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examples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are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identi</a:t>
            </a:r>
            <a:r>
              <a:rPr sz="2000" spc="-10" dirty="0">
                <a:latin typeface="Times New Roman"/>
                <a:cs typeface="Times New Roman"/>
              </a:rPr>
              <a:t>c</a:t>
            </a:r>
            <a:r>
              <a:rPr sz="2000" dirty="0">
                <a:latin typeface="Times New Roman"/>
                <a:cs typeface="Times New Roman"/>
              </a:rPr>
              <a:t>al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10" dirty="0">
                <a:latin typeface="Times New Roman"/>
                <a:cs typeface="Times New Roman"/>
              </a:rPr>
              <a:t>t</a:t>
            </a:r>
            <a:r>
              <a:rPr sz="2000" dirty="0">
                <a:latin typeface="Times New Roman"/>
                <a:cs typeface="Times New Roman"/>
              </a:rPr>
              <a:t>tribute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value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10" dirty="0">
                <a:latin typeface="Times New Roman"/>
                <a:cs typeface="Times New Roman"/>
              </a:rPr>
              <a:t>t</a:t>
            </a:r>
            <a:r>
              <a:rPr sz="2000" dirty="0">
                <a:latin typeface="Times New Roman"/>
                <a:cs typeface="Times New Roman"/>
              </a:rPr>
              <a:t>t</a:t>
            </a:r>
            <a:r>
              <a:rPr sz="2000" spc="-10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c</a:t>
            </a:r>
            <a:r>
              <a:rPr sz="2000" spc="-10" dirty="0">
                <a:latin typeface="Times New Roman"/>
                <a:cs typeface="Times New Roman"/>
              </a:rPr>
              <a:t>h</a:t>
            </a:r>
            <a:r>
              <a:rPr sz="2000" dirty="0">
                <a:latin typeface="Times New Roman"/>
                <a:cs typeface="Times New Roman"/>
              </a:rPr>
              <a:t>ed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9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node</a:t>
            </a:r>
            <a:endParaRPr sz="2000">
              <a:latin typeface="Times New Roman"/>
              <a:cs typeface="Times New Roman"/>
            </a:endParaRPr>
          </a:p>
          <a:p>
            <a:pPr marL="102235" indent="-90170">
              <a:buSzPct val="90000"/>
              <a:buFont typeface="Arial MT"/>
              <a:buChar char="•"/>
              <a:tabLst>
                <a:tab pos="102870" algn="l"/>
              </a:tabLst>
            </a:pPr>
            <a:r>
              <a:rPr sz="2000" dirty="0">
                <a:latin typeface="Times New Roman"/>
                <a:cs typeface="Times New Roman"/>
              </a:rPr>
              <a:t>if</a:t>
            </a:r>
            <a:r>
              <a:rPr sz="2000" spc="-5" dirty="0">
                <a:latin typeface="Times New Roman"/>
                <a:cs typeface="Times New Roman"/>
              </a:rPr>
              <a:t> all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examples attached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 child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node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can be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classified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uniquely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add</a:t>
            </a:r>
            <a:r>
              <a:rPr sz="2000" spc="-1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endParaRPr sz="2000">
              <a:latin typeface="Times New Roman"/>
              <a:cs typeface="Times New Roman"/>
            </a:endParaRPr>
          </a:p>
          <a:p>
            <a:pPr marL="12700"/>
            <a:r>
              <a:rPr sz="2000" spc="-10" dirty="0">
                <a:latin typeface="Times New Roman"/>
                <a:cs typeface="Times New Roman"/>
              </a:rPr>
              <a:t>classification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node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mark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it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as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leaf</a:t>
            </a:r>
            <a:r>
              <a:rPr sz="2000" spc="-1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node</a:t>
            </a:r>
            <a:endParaRPr sz="2000">
              <a:latin typeface="Times New Roman"/>
              <a:cs typeface="Times New Roman"/>
            </a:endParaRPr>
          </a:p>
          <a:p>
            <a:pPr marL="12700" marR="5080">
              <a:buSzPct val="90000"/>
              <a:buFont typeface="Arial MT"/>
              <a:buChar char="•"/>
              <a:tabLst>
                <a:tab pos="98425" algn="l"/>
              </a:tabLst>
            </a:pPr>
            <a:r>
              <a:rPr sz="2000" dirty="0">
                <a:latin typeface="Times New Roman"/>
                <a:cs typeface="Times New Roman"/>
              </a:rPr>
              <a:t>go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back to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step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two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if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there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is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at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least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one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more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unused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attribute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left,</a:t>
            </a:r>
            <a:r>
              <a:rPr sz="2000" spc="-10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otherwise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add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classification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5" dirty="0">
                <a:latin typeface="Times New Roman"/>
                <a:cs typeface="Times New Roman"/>
              </a:rPr>
              <a:t> most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examples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attached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child</a:t>
            </a:r>
            <a:r>
              <a:rPr sz="2000" spc="-135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node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 – ID3 Algorithm</a:t>
            </a:r>
          </a:p>
        </p:txBody>
      </p:sp>
    </p:spTree>
    <p:extLst>
      <p:ext uri="{BB962C8B-B14F-4D97-AF65-F5344CB8AC3E}">
        <p14:creationId xmlns:p14="http://schemas.microsoft.com/office/powerpoint/2010/main" val="3748409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684"/>
    </mc:Choice>
    <mc:Fallback xmlns="">
      <p:transition spd="slow" advTm="26684"/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Problems with ID3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2288236" y="1910149"/>
            <a:ext cx="7546975" cy="4010025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355600" indent="-342900">
              <a:spcBef>
                <a:spcPts val="72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ID3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is</a:t>
            </a:r>
            <a:r>
              <a:rPr sz="3200" spc="-1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not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optimal</a:t>
            </a:r>
          </a:p>
          <a:p>
            <a:pPr marL="756285" marR="589280" lvl="1" indent="-287020">
              <a:lnSpc>
                <a:spcPts val="3360"/>
              </a:lnSpc>
              <a:spcBef>
                <a:spcPts val="819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Times New Roman"/>
                <a:cs typeface="Times New Roman"/>
              </a:rPr>
              <a:t>Uses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950" i="1" spc="-50" dirty="0">
                <a:latin typeface="Times New Roman"/>
                <a:cs typeface="Times New Roman"/>
              </a:rPr>
              <a:t>expected</a:t>
            </a:r>
            <a:r>
              <a:rPr sz="2950" i="1" spc="-9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entropy</a:t>
            </a:r>
            <a:r>
              <a:rPr sz="2800" spc="-4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reduction,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not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actual </a:t>
            </a:r>
            <a:r>
              <a:rPr sz="2800" spc="-68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reduction</a:t>
            </a:r>
            <a:endParaRPr sz="2800" dirty="0">
              <a:latin typeface="Times New Roman"/>
              <a:cs typeface="Times New Roman"/>
            </a:endParaRPr>
          </a:p>
          <a:p>
            <a:pPr marL="355600" indent="-342900">
              <a:spcBef>
                <a:spcPts val="68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Must use discrete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(or discretized)</a:t>
            </a:r>
            <a:r>
              <a:rPr sz="3200" spc="-1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attributes</a:t>
            </a:r>
          </a:p>
          <a:p>
            <a:pPr marL="756285" marR="195580" lvl="1" indent="-287020">
              <a:spcBef>
                <a:spcPts val="710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Times New Roman"/>
                <a:cs typeface="Times New Roman"/>
              </a:rPr>
              <a:t>What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if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the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wind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is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just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fine(neither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strong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nor </a:t>
            </a:r>
            <a:r>
              <a:rPr sz="2800" spc="-685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weak</a:t>
            </a:r>
            <a:r>
              <a:rPr sz="2800" spc="10" dirty="0">
                <a:latin typeface="Times New Roman"/>
                <a:cs typeface="Times New Roman"/>
              </a:rPr>
              <a:t> </a:t>
            </a:r>
            <a:r>
              <a:rPr sz="2800" spc="-15" dirty="0">
                <a:latin typeface="Times New Roman"/>
                <a:cs typeface="Times New Roman"/>
              </a:rPr>
              <a:t>?)</a:t>
            </a:r>
            <a:endParaRPr sz="2800" dirty="0">
              <a:latin typeface="Times New Roman"/>
              <a:cs typeface="Times New Roman"/>
            </a:endParaRPr>
          </a:p>
          <a:p>
            <a:pPr marL="756285" marR="5080" lvl="1" indent="-287020">
              <a:spcBef>
                <a:spcPts val="700"/>
              </a:spcBef>
              <a:buChar char="–"/>
              <a:tabLst>
                <a:tab pos="756920" algn="l"/>
              </a:tabLst>
            </a:pPr>
            <a:r>
              <a:rPr sz="2800" spc="-120" dirty="0">
                <a:latin typeface="Times New Roman"/>
                <a:cs typeface="Times New Roman"/>
              </a:rPr>
              <a:t>We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could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break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down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the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attributes</a:t>
            </a:r>
            <a:r>
              <a:rPr sz="2800" spc="-5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into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smaller </a:t>
            </a:r>
            <a:r>
              <a:rPr sz="2800" spc="-68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values…</a:t>
            </a:r>
            <a:endParaRPr sz="28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97335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425"/>
    </mc:Choice>
    <mc:Fallback xmlns="">
      <p:transition advTm="25425"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Problems with Decision Trees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2288236" y="1950213"/>
            <a:ext cx="7329805" cy="3851695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355600" marR="5080" indent="-342900">
              <a:lnSpc>
                <a:spcPts val="3510"/>
              </a:lnSpc>
              <a:spcBef>
                <a:spcPts val="49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While decision trees classify </a:t>
            </a:r>
            <a:r>
              <a:rPr sz="3200" spc="-25" dirty="0">
                <a:latin typeface="Times New Roman"/>
                <a:cs typeface="Times New Roman"/>
              </a:rPr>
              <a:t>quickly, </a:t>
            </a:r>
            <a:r>
              <a:rPr sz="3200" dirty="0">
                <a:latin typeface="Times New Roman"/>
                <a:cs typeface="Times New Roman"/>
              </a:rPr>
              <a:t>the </a:t>
            </a:r>
            <a:r>
              <a:rPr sz="3200" spc="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time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for</a:t>
            </a:r>
            <a:r>
              <a:rPr sz="3200" spc="-1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building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 tree may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be higher</a:t>
            </a:r>
            <a:r>
              <a:rPr sz="3200" spc="-1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than </a:t>
            </a:r>
            <a:r>
              <a:rPr sz="3200" spc="-7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another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type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classifier</a:t>
            </a:r>
          </a:p>
          <a:p>
            <a:pPr>
              <a:spcBef>
                <a:spcPts val="25"/>
              </a:spcBef>
              <a:buFont typeface="Times New Roman"/>
              <a:buChar char="•"/>
            </a:pPr>
            <a:endParaRPr sz="4450" dirty="0">
              <a:latin typeface="Times New Roman"/>
              <a:cs typeface="Times New Roman"/>
            </a:endParaRPr>
          </a:p>
          <a:p>
            <a:pPr marL="355600" marR="553085" indent="-342900">
              <a:lnSpc>
                <a:spcPts val="3500"/>
              </a:lnSpc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Decision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trees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suffer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from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</a:t>
            </a:r>
            <a:r>
              <a:rPr sz="3200" spc="-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problem</a:t>
            </a:r>
            <a:r>
              <a:rPr sz="3200" spc="-1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 </a:t>
            </a:r>
            <a:r>
              <a:rPr sz="3200" spc="-7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errors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propagating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throughout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</a:t>
            </a:r>
            <a:r>
              <a:rPr sz="3200" spc="-10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tree</a:t>
            </a:r>
          </a:p>
          <a:p>
            <a:pPr marL="756285" marR="815975" indent="-201295">
              <a:lnSpc>
                <a:spcPts val="3000"/>
              </a:lnSpc>
              <a:spcBef>
                <a:spcPts val="700"/>
              </a:spcBef>
            </a:pPr>
            <a:r>
              <a:rPr sz="2800" spc="5" dirty="0">
                <a:latin typeface="Times New Roman"/>
                <a:cs typeface="Times New Roman"/>
              </a:rPr>
              <a:t>–A</a:t>
            </a:r>
            <a:r>
              <a:rPr sz="2800" spc="-16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very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serious</a:t>
            </a:r>
            <a:r>
              <a:rPr sz="2800" spc="-5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problem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spc="-15" dirty="0">
                <a:latin typeface="Times New Roman"/>
                <a:cs typeface="Times New Roman"/>
              </a:rPr>
              <a:t>as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the number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of </a:t>
            </a:r>
            <a:r>
              <a:rPr sz="2800" spc="-68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classes</a:t>
            </a:r>
            <a:r>
              <a:rPr sz="2800" spc="-45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increases</a:t>
            </a:r>
            <a:endParaRPr sz="28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950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420"/>
    </mc:Choice>
    <mc:Fallback xmlns="">
      <p:transition advTm="20420"/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Error Propagation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2288236" y="1988566"/>
            <a:ext cx="7301865" cy="33756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Since decision trees work by a series of </a:t>
            </a:r>
            <a:r>
              <a:rPr sz="3200" spc="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local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decisions,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what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happens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when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one</a:t>
            </a:r>
            <a:r>
              <a:rPr sz="3200" spc="-9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 </a:t>
            </a:r>
            <a:r>
              <a:rPr sz="3200" spc="-7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these</a:t>
            </a:r>
            <a:r>
              <a:rPr sz="3200" spc="-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local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decisions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is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spc="5" dirty="0">
                <a:latin typeface="Times New Roman"/>
                <a:cs typeface="Times New Roman"/>
              </a:rPr>
              <a:t>wrong?</a:t>
            </a:r>
            <a:endParaRPr sz="3200" dirty="0">
              <a:latin typeface="Times New Roman"/>
              <a:cs typeface="Times New Roman"/>
            </a:endParaRPr>
          </a:p>
          <a:p>
            <a:pPr marL="756285" marR="648970" lvl="1" indent="-287020">
              <a:spcBef>
                <a:spcPts val="715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Times New Roman"/>
                <a:cs typeface="Times New Roman"/>
              </a:rPr>
              <a:t>Every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decision</a:t>
            </a:r>
            <a:r>
              <a:rPr sz="2800" spc="-5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from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that</a:t>
            </a:r>
            <a:r>
              <a:rPr sz="2800" spc="-4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point</a:t>
            </a:r>
            <a:r>
              <a:rPr sz="2800" spc="-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on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may</a:t>
            </a:r>
            <a:r>
              <a:rPr sz="2800" spc="-5" dirty="0">
                <a:latin typeface="Times New Roman"/>
                <a:cs typeface="Times New Roman"/>
              </a:rPr>
              <a:t> be </a:t>
            </a:r>
            <a:r>
              <a:rPr sz="2800" spc="-68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wrong</a:t>
            </a:r>
          </a:p>
          <a:p>
            <a:pPr marL="756285" marR="21590" lvl="1" indent="-287020">
              <a:spcBef>
                <a:spcPts val="695"/>
              </a:spcBef>
              <a:buChar char="–"/>
              <a:tabLst>
                <a:tab pos="756920" algn="l"/>
              </a:tabLst>
            </a:pPr>
            <a:r>
              <a:rPr sz="2800" spc="-120" dirty="0">
                <a:latin typeface="Times New Roman"/>
                <a:cs typeface="Times New Roman"/>
              </a:rPr>
              <a:t>We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may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never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return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to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the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correct</a:t>
            </a:r>
            <a:r>
              <a:rPr sz="2800" spc="-4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path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of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the </a:t>
            </a:r>
            <a:r>
              <a:rPr sz="2800" spc="-68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tree</a:t>
            </a:r>
            <a:endParaRPr sz="28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7772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230"/>
    </mc:Choice>
    <mc:Fallback xmlns="">
      <p:transition advTm="17230"/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Summary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2288235" y="1988566"/>
            <a:ext cx="7526020" cy="32575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403860" indent="-342900"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Decision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trees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can be</a:t>
            </a:r>
            <a:r>
              <a:rPr sz="3200" spc="-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used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to help</a:t>
            </a:r>
            <a:r>
              <a:rPr sz="3200" spc="-7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predict </a:t>
            </a:r>
            <a:r>
              <a:rPr sz="3200" spc="-7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future</a:t>
            </a:r>
          </a:p>
          <a:p>
            <a:pPr marL="355600" indent="-342900">
              <a:spcBef>
                <a:spcPts val="79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trees are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easy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to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understand</a:t>
            </a:r>
          </a:p>
          <a:p>
            <a:pPr marL="355600" marR="398145" indent="-342900">
              <a:spcBef>
                <a:spcPts val="80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Decision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trees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work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more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efficiently</a:t>
            </a:r>
            <a:r>
              <a:rPr sz="3200" spc="-1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with </a:t>
            </a:r>
            <a:r>
              <a:rPr sz="3200" spc="-7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discrete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attributes</a:t>
            </a:r>
          </a:p>
          <a:p>
            <a:pPr marL="355600" indent="-342900">
              <a:spcBef>
                <a:spcPts val="81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trees may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suffer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from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error</a:t>
            </a:r>
            <a:r>
              <a:rPr sz="3200" spc="-1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propagation</a:t>
            </a:r>
          </a:p>
        </p:txBody>
      </p:sp>
    </p:spTree>
    <p:extLst>
      <p:ext uri="{BB962C8B-B14F-4D97-AF65-F5344CB8AC3E}">
        <p14:creationId xmlns:p14="http://schemas.microsoft.com/office/powerpoint/2010/main" val="18051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602"/>
    </mc:Choice>
    <mc:Fallback xmlns="">
      <p:transition advTm="26602"/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43"/>
    </mc:Choice>
    <mc:Fallback xmlns="">
      <p:transition spd="slow" advTm="16343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880dc9877293ebf2faca7b9d343d34ce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5dfb1ab78987afd1256aa7b970095f3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34835D5-AF76-4820-B7E1-C061325900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9CFB531-B216-4D42-86BE-F9B07E9624EF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7BCABF55-1268-4D97-A3DE-A169B298AD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2992</TotalTime>
  <Words>4315</Words>
  <Application>Microsoft Office PowerPoint</Application>
  <PresentationFormat>Widescreen</PresentationFormat>
  <Paragraphs>1779</Paragraphs>
  <Slides>72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72</vt:i4>
      </vt:variant>
    </vt:vector>
  </HeadingPairs>
  <TitlesOfParts>
    <vt:vector size="89" baseType="lpstr">
      <vt:lpstr>Malgun Gothic</vt:lpstr>
      <vt:lpstr>Microsoft JhengHei</vt:lpstr>
      <vt:lpstr>Alexandria</vt:lpstr>
      <vt:lpstr>Alexandria Black</vt:lpstr>
      <vt:lpstr>Arial</vt:lpstr>
      <vt:lpstr>Arial MT</vt:lpstr>
      <vt:lpstr>Calibri</vt:lpstr>
      <vt:lpstr>Calibri Light</vt:lpstr>
      <vt:lpstr>Cambria Math</vt:lpstr>
      <vt:lpstr>Microsoft Sans Serif</vt:lpstr>
      <vt:lpstr>Roboto Light</vt:lpstr>
      <vt:lpstr>Symbol</vt:lpstr>
      <vt:lpstr>Tahoma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Examples – ID3 Algorithm</vt:lpstr>
      <vt:lpstr>Examples – ID3 Algorithm</vt:lpstr>
      <vt:lpstr>Examples – ID3 Algorithm</vt:lpstr>
      <vt:lpstr>Examples – ID3 Algorithm</vt:lpstr>
      <vt:lpstr>Examples – ID3 Algorithm</vt:lpstr>
      <vt:lpstr>Examples – ID3 Algorithm</vt:lpstr>
      <vt:lpstr>Examples – ID3 Algorithm</vt:lpstr>
      <vt:lpstr>Examples – ID3 Algorithm</vt:lpstr>
      <vt:lpstr>Examples – ID3 Algorithm</vt:lpstr>
      <vt:lpstr>Examples – ID3 Algorithm</vt:lpstr>
      <vt:lpstr>Examples – ID3 Algorithm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Esraa Refaat</cp:lastModifiedBy>
  <cp:revision>184</cp:revision>
  <dcterms:created xsi:type="dcterms:W3CDTF">2023-04-29T09:08:00Z</dcterms:created>
  <dcterms:modified xsi:type="dcterms:W3CDTF">2025-07-11T14:50:49Z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