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09C09-81AD-46E8-90DF-4ACE6EB770C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B9F4D-7340-49DE-B1AD-412B12C08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070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09C09-81AD-46E8-90DF-4ACE6EB770C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B9F4D-7340-49DE-B1AD-412B12C08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74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7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18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1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75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83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62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0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3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21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8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3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26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9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0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8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2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8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10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88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87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43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6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1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7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7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3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1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7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1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6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8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0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3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8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99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2024-06-30T18:24:34Z</dcterms:created>
  <dcterms:modified xsi:type="dcterms:W3CDTF">2024-06-30T18:24:35Z</dcterms:modified>
</cp:coreProperties>
</file>