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354" r:id="rId5"/>
    <p:sldId id="548" r:id="rId6"/>
    <p:sldId id="550" r:id="rId7"/>
    <p:sldId id="542" r:id="rId8"/>
    <p:sldId id="546" r:id="rId9"/>
    <p:sldId id="484" r:id="rId10"/>
    <p:sldId id="501" r:id="rId11"/>
    <p:sldId id="256" r:id="rId12"/>
    <p:sldId id="551" r:id="rId13"/>
    <p:sldId id="505" r:id="rId14"/>
    <p:sldId id="507" r:id="rId15"/>
    <p:sldId id="508" r:id="rId16"/>
    <p:sldId id="509" r:id="rId17"/>
    <p:sldId id="510" r:id="rId18"/>
    <p:sldId id="512" r:id="rId19"/>
    <p:sldId id="513" r:id="rId20"/>
    <p:sldId id="514" r:id="rId21"/>
    <p:sldId id="515" r:id="rId22"/>
    <p:sldId id="516" r:id="rId23"/>
    <p:sldId id="518" r:id="rId24"/>
    <p:sldId id="519" r:id="rId25"/>
    <p:sldId id="520" r:id="rId26"/>
    <p:sldId id="521" r:id="rId27"/>
    <p:sldId id="522" r:id="rId28"/>
    <p:sldId id="524" r:id="rId29"/>
    <p:sldId id="525" r:id="rId30"/>
    <p:sldId id="526" r:id="rId31"/>
    <p:sldId id="527" r:id="rId32"/>
    <p:sldId id="529" r:id="rId33"/>
    <p:sldId id="530" r:id="rId34"/>
    <p:sldId id="531" r:id="rId35"/>
    <p:sldId id="533" r:id="rId36"/>
    <p:sldId id="534" r:id="rId37"/>
    <p:sldId id="535" r:id="rId38"/>
    <p:sldId id="499" r:id="rId39"/>
    <p:sldId id="539" r:id="rId40"/>
    <p:sldId id="5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550"/>
            <p14:sldId id="542"/>
            <p14:sldId id="546"/>
            <p14:sldId id="484"/>
            <p14:sldId id="501"/>
            <p14:sldId id="256"/>
            <p14:sldId id="551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522"/>
            <p14:sldId id="524"/>
            <p14:sldId id="525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04158" y="3429000"/>
            <a:ext cx="65839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595643" y="4078107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595643" y="474855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8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04D5E-87EF-A226-FD77-B5D4C64C7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41B2E4-B0D0-9198-2DA5-C62C5D6F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hart showing the number of companies in the market&#10;&#10;Description automatically generated">
            <a:extLst>
              <a:ext uri="{FF2B5EF4-FFF2-40B4-BE49-F238E27FC236}">
                <a16:creationId xmlns:a16="http://schemas.microsoft.com/office/drawing/2014/main" id="{332BF297-EB75-32E7-1F25-160DC6F63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0"/>
            <a:ext cx="12100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11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840613" cy="45427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3600" y="1493400"/>
            <a:ext cx="1085088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818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82781" y="340698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680" y="1615440"/>
            <a:ext cx="10612119" cy="448564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00310" y="356087"/>
            <a:ext cx="594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28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543346"/>
            <a:ext cx="111760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4020"/>
            <a:ext cx="3541246" cy="509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43346"/>
            <a:ext cx="111556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$56 billion in 2006, by adopting new supply chain strategies to         $102.301 billion in 2023.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$1 billion sales in 1980 jumped to $611.289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’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$101 billion in 2018 to $77.8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$65 billion in 2010 to $383.29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Amazon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'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$ 34 billion in 2010 to $574.785 billion in 2023.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33945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340322"/>
            <a:ext cx="33578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Computer, and Seven-Eleven Japan 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032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135360" cy="462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7459" y="357399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58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4757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4820"/>
            <a:ext cx="3602206" cy="521738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6" y="1319895"/>
            <a:ext cx="10718694" cy="50364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1348" y="279159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9191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694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165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8014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04380" y="356087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543345"/>
            <a:ext cx="1124711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5" y="326063"/>
            <a:ext cx="5177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6156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06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3738" y="42052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272299"/>
            <a:ext cx="11094722" cy="517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5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 the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manufacturer, forecasts for expected future demand, and the current product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27737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6156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43346"/>
            <a:ext cx="11115040" cy="45221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( 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572009" y="1520495"/>
            <a:ext cx="1540234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42434" y="405121"/>
            <a:ext cx="6564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5408AB8-7354-DB93-DF50-35E30099A9B5}"/>
              </a:ext>
            </a:extLst>
          </p:cNvPr>
          <p:cNvGrpSpPr/>
          <p:nvPr/>
        </p:nvGrpSpPr>
        <p:grpSpPr>
          <a:xfrm>
            <a:off x="670560" y="1625810"/>
            <a:ext cx="9723120" cy="4569888"/>
            <a:chOff x="4042093" y="358534"/>
            <a:chExt cx="5801071" cy="598207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5079CA7-41F6-8D56-4F08-954CDBFFC652}"/>
                </a:ext>
              </a:extLst>
            </p:cNvPr>
            <p:cNvSpPr txBox="1"/>
            <p:nvPr/>
          </p:nvSpPr>
          <p:spPr>
            <a:xfrm>
              <a:off x="7971157" y="582303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37D2CE4-FAEF-6AC5-56A6-B90ADD1CD3F8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F2D1F-A7D2-F04E-76DA-A94FA1A2D213}"/>
                </a:ext>
              </a:extLst>
            </p:cNvPr>
            <p:cNvSpPr txBox="1"/>
            <p:nvPr/>
          </p:nvSpPr>
          <p:spPr>
            <a:xfrm>
              <a:off x="7948254" y="3137482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E4278D4-AEC4-544D-4B40-8A083043D5EB}"/>
                </a:ext>
              </a:extLst>
            </p:cNvPr>
            <p:cNvSpPr txBox="1"/>
            <p:nvPr/>
          </p:nvSpPr>
          <p:spPr>
            <a:xfrm>
              <a:off x="7832208" y="1791466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7F7ED1C-FB77-A28E-19C1-307FEDF71C25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17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52880"/>
            <a:ext cx="10842171" cy="45516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7311" y="272729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614813"/>
            <a:ext cx="11033760" cy="45319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7923" y="335854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1332" y="272523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2386" y="301157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3055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5"/>
            <a:ext cx="11023600" cy="4444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2777" y="35608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0704" y="323323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4380" y="283094"/>
            <a:ext cx="5017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0" y="1569720"/>
            <a:ext cx="11054080" cy="46941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One</a:t>
            </a: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300" b="1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3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07800" y="1000060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8760B1-CF78-4C4E-BF45-C35FEA0D36DF}"/>
</file>

<file path=customXml/itemProps2.xml><?xml version="1.0" encoding="utf-8"?>
<ds:datastoreItem xmlns:ds="http://schemas.openxmlformats.org/officeDocument/2006/customXml" ds:itemID="{E43B6F5B-ECC9-4009-8D2B-A70284C66E6E}"/>
</file>

<file path=customXml/itemProps3.xml><?xml version="1.0" encoding="utf-8"?>
<ds:datastoreItem xmlns:ds="http://schemas.openxmlformats.org/officeDocument/2006/customXml" ds:itemID="{EF191F44-1414-49EE-A92D-141A45A90A79}"/>
</file>

<file path=docProps/app.xml><?xml version="1.0" encoding="utf-8"?>
<Properties xmlns="http://schemas.openxmlformats.org/officeDocument/2006/extended-properties" xmlns:vt="http://schemas.openxmlformats.org/officeDocument/2006/docPropsVTypes">
  <TotalTime>4271</TotalTime>
  <Words>2285</Words>
  <Application>Microsoft Office PowerPoint</Application>
  <PresentationFormat>Widescreen</PresentationFormat>
  <Paragraphs>314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94</cp:revision>
  <dcterms:created xsi:type="dcterms:W3CDTF">2023-04-29T09:08:23Z</dcterms:created>
  <dcterms:modified xsi:type="dcterms:W3CDTF">2024-09-27T07:47:36Z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