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sldIdLst>
    <p:sldId id="480" r:id="rId2"/>
    <p:sldId id="271" r:id="rId3"/>
    <p:sldId id="313" r:id="rId4"/>
    <p:sldId id="276" r:id="rId5"/>
    <p:sldId id="554" r:id="rId6"/>
    <p:sldId id="555" r:id="rId7"/>
    <p:sldId id="556" r:id="rId8"/>
    <p:sldId id="557" r:id="rId9"/>
    <p:sldId id="558" r:id="rId10"/>
    <p:sldId id="559" r:id="rId11"/>
    <p:sldId id="560" r:id="rId12"/>
    <p:sldId id="561" r:id="rId13"/>
    <p:sldId id="562" r:id="rId14"/>
    <p:sldId id="563" r:id="rId15"/>
    <p:sldId id="564" r:id="rId16"/>
    <p:sldId id="565" r:id="rId17"/>
    <p:sldId id="566" r:id="rId18"/>
    <p:sldId id="567" r:id="rId19"/>
    <p:sldId id="568" r:id="rId20"/>
    <p:sldId id="591" r:id="rId21"/>
    <p:sldId id="592" r:id="rId22"/>
    <p:sldId id="593" r:id="rId23"/>
    <p:sldId id="594" r:id="rId24"/>
    <p:sldId id="595" r:id="rId25"/>
    <p:sldId id="596" r:id="rId26"/>
    <p:sldId id="597" r:id="rId27"/>
    <p:sldId id="598" r:id="rId28"/>
    <p:sldId id="569" r:id="rId29"/>
    <p:sldId id="570" r:id="rId30"/>
    <p:sldId id="571" r:id="rId31"/>
    <p:sldId id="599" r:id="rId32"/>
    <p:sldId id="572" r:id="rId33"/>
    <p:sldId id="600" r:id="rId34"/>
    <p:sldId id="601" r:id="rId35"/>
    <p:sldId id="602" r:id="rId36"/>
    <p:sldId id="552" r:id="rId37"/>
    <p:sldId id="553"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54"/>
            <p14:sldId id="555"/>
            <p14:sldId id="556"/>
            <p14:sldId id="557"/>
            <p14:sldId id="558"/>
            <p14:sldId id="559"/>
            <p14:sldId id="560"/>
            <p14:sldId id="561"/>
            <p14:sldId id="562"/>
            <p14:sldId id="563"/>
            <p14:sldId id="564"/>
            <p14:sldId id="565"/>
            <p14:sldId id="566"/>
            <p14:sldId id="567"/>
            <p14:sldId id="568"/>
            <p14:sldId id="591"/>
            <p14:sldId id="592"/>
            <p14:sldId id="593"/>
            <p14:sldId id="594"/>
            <p14:sldId id="595"/>
            <p14:sldId id="596"/>
            <p14:sldId id="597"/>
            <p14:sldId id="598"/>
            <p14:sldId id="569"/>
            <p14:sldId id="570"/>
            <p14:sldId id="571"/>
            <p14:sldId id="599"/>
            <p14:sldId id="572"/>
            <p14:sldId id="600"/>
            <p14:sldId id="601"/>
            <p14:sldId id="602"/>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A42FD6-FDDD-4A07-91D0-F72587355B8E}" v="8" dt="2024-04-04T08:20:56.255"/>
  </p1510:revLst>
</p1510:revInfo>
</file>

<file path=ppt/tableStyles.xml><?xml version="1.0" encoding="utf-8"?>
<a:tblStyleLst xmlns:a="http://schemas.openxmlformats.org/drawingml/2006/main" def="{5C22544A-7EE6-4342-B048-85BDC9FD1C3A}">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60"/>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a Elalfy" userId="d5bab2a35992e3a3" providerId="LiveId" clId="{FE639487-C62B-4DA1-B71F-0A9A43C29DCA}"/>
    <pc:docChg chg="undo custSel addSld delSld modSld sldOrd modSection">
      <pc:chgData name="Hala Elalfy" userId="d5bab2a35992e3a3" providerId="LiveId" clId="{FE639487-C62B-4DA1-B71F-0A9A43C29DCA}" dt="2024-03-21T02:47:53.293" v="1054" actId="20577"/>
      <pc:docMkLst>
        <pc:docMk/>
      </pc:docMkLst>
      <pc:sldChg chg="modSp mod">
        <pc:chgData name="Hala Elalfy" userId="d5bab2a35992e3a3" providerId="LiveId" clId="{FE639487-C62B-4DA1-B71F-0A9A43C29DCA}" dt="2024-03-20T14:38:02.663" v="17" actId="20577"/>
        <pc:sldMkLst>
          <pc:docMk/>
          <pc:sldMk cId="0" sldId="271"/>
        </pc:sldMkLst>
        <pc:spChg chg="mod">
          <ac:chgData name="Hala Elalfy" userId="d5bab2a35992e3a3" providerId="LiveId" clId="{FE639487-C62B-4DA1-B71F-0A9A43C29DCA}" dt="2024-03-20T14:38:02.663" v="17" actId="20577"/>
          <ac:spMkLst>
            <pc:docMk/>
            <pc:sldMk cId="0" sldId="271"/>
            <ac:spMk id="41" creationId="{00000000-0000-0000-0000-000000000000}"/>
          </ac:spMkLst>
        </pc:spChg>
        <pc:spChg chg="mod">
          <ac:chgData name="Hala Elalfy" userId="d5bab2a35992e3a3" providerId="LiveId" clId="{FE639487-C62B-4DA1-B71F-0A9A43C29DCA}" dt="2024-03-20T14:37:30.668" v="1" actId="20577"/>
          <ac:spMkLst>
            <pc:docMk/>
            <pc:sldMk cId="0" sldId="271"/>
            <ac:spMk id="43" creationId="{00000000-0000-0000-0000-000000000000}"/>
          </ac:spMkLst>
        </pc:spChg>
      </pc:sldChg>
      <pc:sldChg chg="modSp mod">
        <pc:chgData name="Hala Elalfy" userId="d5bab2a35992e3a3" providerId="LiveId" clId="{FE639487-C62B-4DA1-B71F-0A9A43C29DCA}" dt="2024-03-21T00:32:11.743" v="806" actId="20577"/>
        <pc:sldMkLst>
          <pc:docMk/>
          <pc:sldMk cId="0" sldId="276"/>
        </pc:sldMkLst>
        <pc:spChg chg="mod">
          <ac:chgData name="Hala Elalfy" userId="d5bab2a35992e3a3" providerId="LiveId" clId="{FE639487-C62B-4DA1-B71F-0A9A43C29DCA}" dt="2024-03-20T14:38:53.163" v="42" actId="20577"/>
          <ac:spMkLst>
            <pc:docMk/>
            <pc:sldMk cId="0" sldId="276"/>
            <ac:spMk id="10" creationId="{00000000-0000-0000-0000-000000000000}"/>
          </ac:spMkLst>
        </pc:spChg>
        <pc:spChg chg="mod">
          <ac:chgData name="Hala Elalfy" userId="d5bab2a35992e3a3" providerId="LiveId" clId="{FE639487-C62B-4DA1-B71F-0A9A43C29DCA}" dt="2024-03-21T00:32:11.743" v="806" actId="20577"/>
          <ac:spMkLst>
            <pc:docMk/>
            <pc:sldMk cId="0" sldId="276"/>
            <ac:spMk id="48" creationId="{00000000-0000-0000-0000-000000000000}"/>
          </ac:spMkLst>
        </pc:spChg>
      </pc:sldChg>
      <pc:sldChg chg="modSp mod">
        <pc:chgData name="Hala Elalfy" userId="d5bab2a35992e3a3" providerId="LiveId" clId="{FE639487-C62B-4DA1-B71F-0A9A43C29DCA}" dt="2024-03-21T01:04:03.878" v="1052" actId="5793"/>
        <pc:sldMkLst>
          <pc:docMk/>
          <pc:sldMk cId="0" sldId="313"/>
        </pc:sldMkLst>
        <pc:spChg chg="mod">
          <ac:chgData name="Hala Elalfy" userId="d5bab2a35992e3a3" providerId="LiveId" clId="{FE639487-C62B-4DA1-B71F-0A9A43C29DCA}" dt="2024-03-21T01:04:03.878" v="1052" actId="5793"/>
          <ac:spMkLst>
            <pc:docMk/>
            <pc:sldMk cId="0" sldId="313"/>
            <ac:spMk id="31" creationId="{00000000-0000-0000-0000-000000000000}"/>
          </ac:spMkLst>
        </pc:spChg>
        <pc:spChg chg="mod">
          <ac:chgData name="Hala Elalfy" userId="d5bab2a35992e3a3" providerId="LiveId" clId="{FE639487-C62B-4DA1-B71F-0A9A43C29DCA}" dt="2024-03-20T14:38:07.766" v="19" actId="20577"/>
          <ac:spMkLst>
            <pc:docMk/>
            <pc:sldMk cId="0" sldId="313"/>
            <ac:spMk id="34" creationId="{00000000-0000-0000-0000-000000000000}"/>
          </ac:spMkLst>
        </pc:spChg>
      </pc:sldChg>
      <pc:sldChg chg="modSp mod">
        <pc:chgData name="Hala Elalfy" userId="d5bab2a35992e3a3" providerId="LiveId" clId="{FE639487-C62B-4DA1-B71F-0A9A43C29DCA}" dt="2024-03-20T14:37:21.950" v="0" actId="20577"/>
        <pc:sldMkLst>
          <pc:docMk/>
          <pc:sldMk cId="0" sldId="480"/>
        </pc:sldMkLst>
        <pc:spChg chg="mod">
          <ac:chgData name="Hala Elalfy" userId="d5bab2a35992e3a3" providerId="LiveId" clId="{FE639487-C62B-4DA1-B71F-0A9A43C29DCA}" dt="2024-03-20T14:37:21.950" v="0" actId="20577"/>
          <ac:spMkLst>
            <pc:docMk/>
            <pc:sldMk cId="0" sldId="480"/>
            <ac:spMk id="34" creationId="{00000000-0000-0000-0000-000000000000}"/>
          </ac:spMkLst>
        </pc:spChg>
      </pc:sldChg>
      <pc:sldChg chg="modSp mod">
        <pc:chgData name="Hala Elalfy" userId="d5bab2a35992e3a3" providerId="LiveId" clId="{FE639487-C62B-4DA1-B71F-0A9A43C29DCA}" dt="2024-03-20T15:25:14.118" v="105" actId="1076"/>
        <pc:sldMkLst>
          <pc:docMk/>
          <pc:sldMk cId="55601906" sldId="552"/>
        </pc:sldMkLst>
        <pc:spChg chg="mod">
          <ac:chgData name="Hala Elalfy" userId="d5bab2a35992e3a3" providerId="LiveId" clId="{FE639487-C62B-4DA1-B71F-0A9A43C29DCA}" dt="2024-03-20T14:39:40.711" v="87" actId="20577"/>
          <ac:spMkLst>
            <pc:docMk/>
            <pc:sldMk cId="55601906" sldId="552"/>
            <ac:spMk id="10" creationId="{00000000-0000-0000-0000-000000000000}"/>
          </ac:spMkLst>
        </pc:spChg>
        <pc:spChg chg="mod">
          <ac:chgData name="Hala Elalfy" userId="d5bab2a35992e3a3" providerId="LiveId" clId="{FE639487-C62B-4DA1-B71F-0A9A43C29DCA}" dt="2024-03-20T15:25:14.118" v="105" actId="1076"/>
          <ac:spMkLst>
            <pc:docMk/>
            <pc:sldMk cId="55601906" sldId="552"/>
            <ac:spMk id="48" creationId="{00000000-0000-0000-0000-000000000000}"/>
          </ac:spMkLst>
        </pc:spChg>
      </pc:sldChg>
      <pc:sldChg chg="modSp mod">
        <pc:chgData name="Hala Elalfy" userId="d5bab2a35992e3a3" providerId="LiveId" clId="{FE639487-C62B-4DA1-B71F-0A9A43C29DCA}" dt="2024-03-20T14:39:44.784" v="88" actId="20577"/>
        <pc:sldMkLst>
          <pc:docMk/>
          <pc:sldMk cId="3018810680" sldId="553"/>
        </pc:sldMkLst>
        <pc:spChg chg="mod">
          <ac:chgData name="Hala Elalfy" userId="d5bab2a35992e3a3" providerId="LiveId" clId="{FE639487-C62B-4DA1-B71F-0A9A43C29DCA}" dt="2024-03-20T14:39:44.784" v="88" actId="20577"/>
          <ac:spMkLst>
            <pc:docMk/>
            <pc:sldMk cId="3018810680" sldId="553"/>
            <ac:spMk id="10" creationId="{00000000-0000-0000-0000-000000000000}"/>
          </ac:spMkLst>
        </pc:spChg>
      </pc:sldChg>
      <pc:sldChg chg="del">
        <pc:chgData name="Hala Elalfy" userId="d5bab2a35992e3a3" providerId="LiveId" clId="{FE639487-C62B-4DA1-B71F-0A9A43C29DCA}" dt="2024-03-20T14:38:59.843" v="45" actId="47"/>
        <pc:sldMkLst>
          <pc:docMk/>
          <pc:sldMk cId="3854072617" sldId="556"/>
        </pc:sldMkLst>
      </pc:sldChg>
      <pc:sldChg chg="del">
        <pc:chgData name="Hala Elalfy" userId="d5bab2a35992e3a3" providerId="LiveId" clId="{FE639487-C62B-4DA1-B71F-0A9A43C29DCA}" dt="2024-03-20T14:39:03.991" v="53" actId="47"/>
        <pc:sldMkLst>
          <pc:docMk/>
          <pc:sldMk cId="2379860910" sldId="557"/>
        </pc:sldMkLst>
      </pc:sldChg>
      <pc:sldChg chg="del">
        <pc:chgData name="Hala Elalfy" userId="d5bab2a35992e3a3" providerId="LiveId" clId="{FE639487-C62B-4DA1-B71F-0A9A43C29DCA}" dt="2024-03-20T14:38:59.123" v="44" actId="47"/>
        <pc:sldMkLst>
          <pc:docMk/>
          <pc:sldMk cId="2061610081" sldId="558"/>
        </pc:sldMkLst>
      </pc:sldChg>
      <pc:sldChg chg="del">
        <pc:chgData name="Hala Elalfy" userId="d5bab2a35992e3a3" providerId="LiveId" clId="{FE639487-C62B-4DA1-B71F-0A9A43C29DCA}" dt="2024-03-20T14:39:00.344" v="46" actId="47"/>
        <pc:sldMkLst>
          <pc:docMk/>
          <pc:sldMk cId="3376191465" sldId="559"/>
        </pc:sldMkLst>
      </pc:sldChg>
      <pc:sldChg chg="del">
        <pc:chgData name="Hala Elalfy" userId="d5bab2a35992e3a3" providerId="LiveId" clId="{FE639487-C62B-4DA1-B71F-0A9A43C29DCA}" dt="2024-03-20T14:39:06.147" v="57" actId="47"/>
        <pc:sldMkLst>
          <pc:docMk/>
          <pc:sldMk cId="814891155" sldId="561"/>
        </pc:sldMkLst>
      </pc:sldChg>
      <pc:sldChg chg="del">
        <pc:chgData name="Hala Elalfy" userId="d5bab2a35992e3a3" providerId="LiveId" clId="{FE639487-C62B-4DA1-B71F-0A9A43C29DCA}" dt="2024-03-20T14:39:15.415" v="74" actId="47"/>
        <pc:sldMkLst>
          <pc:docMk/>
          <pc:sldMk cId="1852878848" sldId="562"/>
        </pc:sldMkLst>
      </pc:sldChg>
      <pc:sldChg chg="del">
        <pc:chgData name="Hala Elalfy" userId="d5bab2a35992e3a3" providerId="LiveId" clId="{FE639487-C62B-4DA1-B71F-0A9A43C29DCA}" dt="2024-03-20T14:39:17.957" v="77" actId="47"/>
        <pc:sldMkLst>
          <pc:docMk/>
          <pc:sldMk cId="1543192804" sldId="563"/>
        </pc:sldMkLst>
      </pc:sldChg>
      <pc:sldChg chg="del">
        <pc:chgData name="Hala Elalfy" userId="d5bab2a35992e3a3" providerId="LiveId" clId="{FE639487-C62B-4DA1-B71F-0A9A43C29DCA}" dt="2024-03-20T14:39:19.156" v="79" actId="47"/>
        <pc:sldMkLst>
          <pc:docMk/>
          <pc:sldMk cId="2406505434" sldId="564"/>
        </pc:sldMkLst>
      </pc:sldChg>
      <pc:sldChg chg="del">
        <pc:chgData name="Hala Elalfy" userId="d5bab2a35992e3a3" providerId="LiveId" clId="{FE639487-C62B-4DA1-B71F-0A9A43C29DCA}" dt="2024-03-20T14:39:19.677" v="80" actId="47"/>
        <pc:sldMkLst>
          <pc:docMk/>
          <pc:sldMk cId="1520725007" sldId="565"/>
        </pc:sldMkLst>
      </pc:sldChg>
      <pc:sldChg chg="del">
        <pc:chgData name="Hala Elalfy" userId="d5bab2a35992e3a3" providerId="LiveId" clId="{FE639487-C62B-4DA1-B71F-0A9A43C29DCA}" dt="2024-03-20T14:39:20.923" v="82" actId="47"/>
        <pc:sldMkLst>
          <pc:docMk/>
          <pc:sldMk cId="2738200589" sldId="566"/>
        </pc:sldMkLst>
      </pc:sldChg>
      <pc:sldChg chg="modSp add del mod">
        <pc:chgData name="Hala Elalfy" userId="d5bab2a35992e3a3" providerId="LiveId" clId="{FE639487-C62B-4DA1-B71F-0A9A43C29DCA}" dt="2024-03-21T01:03:47.467" v="1049" actId="20577"/>
        <pc:sldMkLst>
          <pc:docMk/>
          <pc:sldMk cId="3738060378" sldId="567"/>
        </pc:sldMkLst>
        <pc:spChg chg="mod">
          <ac:chgData name="Hala Elalfy" userId="d5bab2a35992e3a3" providerId="LiveId" clId="{FE639487-C62B-4DA1-B71F-0A9A43C29DCA}" dt="2024-03-20T22:13:57.177" v="609" actId="20577"/>
          <ac:spMkLst>
            <pc:docMk/>
            <pc:sldMk cId="3738060378" sldId="567"/>
            <ac:spMk id="3" creationId="{00000000-0000-0000-0000-000000000000}"/>
          </ac:spMkLst>
        </pc:spChg>
        <pc:spChg chg="mod">
          <ac:chgData name="Hala Elalfy" userId="d5bab2a35992e3a3" providerId="LiveId" clId="{FE639487-C62B-4DA1-B71F-0A9A43C29DCA}" dt="2024-03-20T14:39:35.959" v="86" actId="20577"/>
          <ac:spMkLst>
            <pc:docMk/>
            <pc:sldMk cId="3738060378" sldId="567"/>
            <ac:spMk id="10" creationId="{00000000-0000-0000-0000-000000000000}"/>
          </ac:spMkLst>
        </pc:spChg>
        <pc:spChg chg="mod">
          <ac:chgData name="Hala Elalfy" userId="d5bab2a35992e3a3" providerId="LiveId" clId="{FE639487-C62B-4DA1-B71F-0A9A43C29DCA}" dt="2024-03-21T01:03:47.467" v="1049" actId="20577"/>
          <ac:spMkLst>
            <pc:docMk/>
            <pc:sldMk cId="3738060378" sldId="567"/>
            <ac:spMk id="48" creationId="{00000000-0000-0000-0000-000000000000}"/>
          </ac:spMkLst>
        </pc:spChg>
      </pc:sldChg>
      <pc:sldChg chg="modSp add mod">
        <pc:chgData name="Hala Elalfy" userId="d5bab2a35992e3a3" providerId="LiveId" clId="{FE639487-C62B-4DA1-B71F-0A9A43C29DCA}" dt="2024-03-20T15:28:32.810" v="172" actId="115"/>
        <pc:sldMkLst>
          <pc:docMk/>
          <pc:sldMk cId="1500228910" sldId="568"/>
        </pc:sldMkLst>
        <pc:spChg chg="mod">
          <ac:chgData name="Hala Elalfy" userId="d5bab2a35992e3a3" providerId="LiveId" clId="{FE639487-C62B-4DA1-B71F-0A9A43C29DCA}" dt="2024-03-20T15:25:29.938" v="136" actId="20577"/>
          <ac:spMkLst>
            <pc:docMk/>
            <pc:sldMk cId="1500228910" sldId="568"/>
            <ac:spMk id="3" creationId="{00000000-0000-0000-0000-000000000000}"/>
          </ac:spMkLst>
        </pc:spChg>
        <pc:spChg chg="mod">
          <ac:chgData name="Hala Elalfy" userId="d5bab2a35992e3a3" providerId="LiveId" clId="{FE639487-C62B-4DA1-B71F-0A9A43C29DCA}" dt="2024-03-20T15:27:21.323" v="163" actId="1076"/>
          <ac:spMkLst>
            <pc:docMk/>
            <pc:sldMk cId="1500228910" sldId="568"/>
            <ac:spMk id="25" creationId="{00000000-0000-0000-0000-000000000000}"/>
          </ac:spMkLst>
        </pc:spChg>
        <pc:spChg chg="mod">
          <ac:chgData name="Hala Elalfy" userId="d5bab2a35992e3a3" providerId="LiveId" clId="{FE639487-C62B-4DA1-B71F-0A9A43C29DCA}" dt="2024-03-20T15:28:32.810" v="172" actId="115"/>
          <ac:spMkLst>
            <pc:docMk/>
            <pc:sldMk cId="1500228910" sldId="568"/>
            <ac:spMk id="48" creationId="{00000000-0000-0000-0000-000000000000}"/>
          </ac:spMkLst>
        </pc:spChg>
      </pc:sldChg>
      <pc:sldChg chg="modSp add mod">
        <pc:chgData name="Hala Elalfy" userId="d5bab2a35992e3a3" providerId="LiveId" clId="{FE639487-C62B-4DA1-B71F-0A9A43C29DCA}" dt="2024-03-21T00:34:15.025" v="811" actId="20577"/>
        <pc:sldMkLst>
          <pc:docMk/>
          <pc:sldMk cId="1322134952" sldId="569"/>
        </pc:sldMkLst>
        <pc:spChg chg="mod">
          <ac:chgData name="Hala Elalfy" userId="d5bab2a35992e3a3" providerId="LiveId" clId="{FE639487-C62B-4DA1-B71F-0A9A43C29DCA}" dt="2024-03-20T15:49:53.402" v="218" actId="1076"/>
          <ac:spMkLst>
            <pc:docMk/>
            <pc:sldMk cId="1322134952" sldId="569"/>
            <ac:spMk id="3" creationId="{00000000-0000-0000-0000-000000000000}"/>
          </ac:spMkLst>
        </pc:spChg>
        <pc:spChg chg="mod">
          <ac:chgData name="Hala Elalfy" userId="d5bab2a35992e3a3" providerId="LiveId" clId="{FE639487-C62B-4DA1-B71F-0A9A43C29DCA}" dt="2024-03-21T00:34:15.025" v="811" actId="20577"/>
          <ac:spMkLst>
            <pc:docMk/>
            <pc:sldMk cId="1322134952" sldId="569"/>
            <ac:spMk id="48" creationId="{00000000-0000-0000-0000-000000000000}"/>
          </ac:spMkLst>
        </pc:spChg>
      </pc:sldChg>
      <pc:sldChg chg="modSp add mod">
        <pc:chgData name="Hala Elalfy" userId="d5bab2a35992e3a3" providerId="LiveId" clId="{FE639487-C62B-4DA1-B71F-0A9A43C29DCA}" dt="2024-03-21T00:36:27.346" v="844" actId="20577"/>
        <pc:sldMkLst>
          <pc:docMk/>
          <pc:sldMk cId="1359821274" sldId="570"/>
        </pc:sldMkLst>
        <pc:spChg chg="mod">
          <ac:chgData name="Hala Elalfy" userId="d5bab2a35992e3a3" providerId="LiveId" clId="{FE639487-C62B-4DA1-B71F-0A9A43C29DCA}" dt="2024-03-20T15:51:26.924" v="235" actId="14100"/>
          <ac:spMkLst>
            <pc:docMk/>
            <pc:sldMk cId="1359821274" sldId="570"/>
            <ac:spMk id="3" creationId="{00000000-0000-0000-0000-000000000000}"/>
          </ac:spMkLst>
        </pc:spChg>
        <pc:spChg chg="mod">
          <ac:chgData name="Hala Elalfy" userId="d5bab2a35992e3a3" providerId="LiveId" clId="{FE639487-C62B-4DA1-B71F-0A9A43C29DCA}" dt="2024-03-21T00:36:27.346" v="844" actId="20577"/>
          <ac:spMkLst>
            <pc:docMk/>
            <pc:sldMk cId="1359821274" sldId="570"/>
            <ac:spMk id="48" creationId="{00000000-0000-0000-0000-000000000000}"/>
          </ac:spMkLst>
        </pc:spChg>
      </pc:sldChg>
      <pc:sldChg chg="modSp add mod">
        <pc:chgData name="Hala Elalfy" userId="d5bab2a35992e3a3" providerId="LiveId" clId="{FE639487-C62B-4DA1-B71F-0A9A43C29DCA}" dt="2024-03-21T02:47:53.293" v="1054" actId="20577"/>
        <pc:sldMkLst>
          <pc:docMk/>
          <pc:sldMk cId="1326881918" sldId="571"/>
        </pc:sldMkLst>
        <pc:spChg chg="mod">
          <ac:chgData name="Hala Elalfy" userId="d5bab2a35992e3a3" providerId="LiveId" clId="{FE639487-C62B-4DA1-B71F-0A9A43C29DCA}" dt="2024-03-20T15:54:18.402" v="288" actId="20577"/>
          <ac:spMkLst>
            <pc:docMk/>
            <pc:sldMk cId="1326881918" sldId="571"/>
            <ac:spMk id="3" creationId="{00000000-0000-0000-0000-000000000000}"/>
          </ac:spMkLst>
        </pc:spChg>
        <pc:spChg chg="mod">
          <ac:chgData name="Hala Elalfy" userId="d5bab2a35992e3a3" providerId="LiveId" clId="{FE639487-C62B-4DA1-B71F-0A9A43C29DCA}" dt="2024-03-21T02:47:53.293" v="1054" actId="20577"/>
          <ac:spMkLst>
            <pc:docMk/>
            <pc:sldMk cId="1326881918" sldId="571"/>
            <ac:spMk id="48" creationId="{00000000-0000-0000-0000-000000000000}"/>
          </ac:spMkLst>
        </pc:spChg>
      </pc:sldChg>
      <pc:sldChg chg="modSp add mod">
        <pc:chgData name="Hala Elalfy" userId="d5bab2a35992e3a3" providerId="LiveId" clId="{FE639487-C62B-4DA1-B71F-0A9A43C29DCA}" dt="2024-03-21T00:39:28.937" v="886" actId="20577"/>
        <pc:sldMkLst>
          <pc:docMk/>
          <pc:sldMk cId="758756486" sldId="572"/>
        </pc:sldMkLst>
        <pc:spChg chg="mod">
          <ac:chgData name="Hala Elalfy" userId="d5bab2a35992e3a3" providerId="LiveId" clId="{FE639487-C62B-4DA1-B71F-0A9A43C29DCA}" dt="2024-03-20T15:56:04.970" v="323"/>
          <ac:spMkLst>
            <pc:docMk/>
            <pc:sldMk cId="758756486" sldId="572"/>
            <ac:spMk id="3" creationId="{00000000-0000-0000-0000-000000000000}"/>
          </ac:spMkLst>
        </pc:spChg>
        <pc:spChg chg="mod">
          <ac:chgData name="Hala Elalfy" userId="d5bab2a35992e3a3" providerId="LiveId" clId="{FE639487-C62B-4DA1-B71F-0A9A43C29DCA}" dt="2024-03-21T00:39:28.937" v="886" actId="20577"/>
          <ac:spMkLst>
            <pc:docMk/>
            <pc:sldMk cId="758756486" sldId="572"/>
            <ac:spMk id="48" creationId="{00000000-0000-0000-0000-000000000000}"/>
          </ac:spMkLst>
        </pc:spChg>
      </pc:sldChg>
      <pc:sldChg chg="del">
        <pc:chgData name="Hala Elalfy" userId="d5bab2a35992e3a3" providerId="LiveId" clId="{FE639487-C62B-4DA1-B71F-0A9A43C29DCA}" dt="2024-03-20T14:39:00.877" v="47" actId="47"/>
        <pc:sldMkLst>
          <pc:docMk/>
          <pc:sldMk cId="761473348" sldId="573"/>
        </pc:sldMkLst>
      </pc:sldChg>
      <pc:sldChg chg="modSp add mod">
        <pc:chgData name="Hala Elalfy" userId="d5bab2a35992e3a3" providerId="LiveId" clId="{FE639487-C62B-4DA1-B71F-0A9A43C29DCA}" dt="2024-03-21T00:40:44.840" v="902" actId="20577"/>
        <pc:sldMkLst>
          <pc:docMk/>
          <pc:sldMk cId="3995409514" sldId="573"/>
        </pc:sldMkLst>
        <pc:spChg chg="mod">
          <ac:chgData name="Hala Elalfy" userId="d5bab2a35992e3a3" providerId="LiveId" clId="{FE639487-C62B-4DA1-B71F-0A9A43C29DCA}" dt="2024-03-20T15:59:17.081" v="356" actId="20577"/>
          <ac:spMkLst>
            <pc:docMk/>
            <pc:sldMk cId="3995409514" sldId="573"/>
            <ac:spMk id="3" creationId="{00000000-0000-0000-0000-000000000000}"/>
          </ac:spMkLst>
        </pc:spChg>
        <pc:spChg chg="mod">
          <ac:chgData name="Hala Elalfy" userId="d5bab2a35992e3a3" providerId="LiveId" clId="{FE639487-C62B-4DA1-B71F-0A9A43C29DCA}" dt="2024-03-21T00:40:44.840" v="902" actId="20577"/>
          <ac:spMkLst>
            <pc:docMk/>
            <pc:sldMk cId="3995409514" sldId="573"/>
            <ac:spMk id="48" creationId="{00000000-0000-0000-0000-000000000000}"/>
          </ac:spMkLst>
        </pc:spChg>
      </pc:sldChg>
      <pc:sldChg chg="modSp add mod">
        <pc:chgData name="Hala Elalfy" userId="d5bab2a35992e3a3" providerId="LiveId" clId="{FE639487-C62B-4DA1-B71F-0A9A43C29DCA}" dt="2024-03-21T00:42:22.498" v="938" actId="20577"/>
        <pc:sldMkLst>
          <pc:docMk/>
          <pc:sldMk cId="1702144932" sldId="574"/>
        </pc:sldMkLst>
        <pc:spChg chg="mod">
          <ac:chgData name="Hala Elalfy" userId="d5bab2a35992e3a3" providerId="LiveId" clId="{FE639487-C62B-4DA1-B71F-0A9A43C29DCA}" dt="2024-03-20T15:59:54.483" v="368" actId="20577"/>
          <ac:spMkLst>
            <pc:docMk/>
            <pc:sldMk cId="1702144932" sldId="574"/>
            <ac:spMk id="3" creationId="{00000000-0000-0000-0000-000000000000}"/>
          </ac:spMkLst>
        </pc:spChg>
        <pc:spChg chg="mod">
          <ac:chgData name="Hala Elalfy" userId="d5bab2a35992e3a3" providerId="LiveId" clId="{FE639487-C62B-4DA1-B71F-0A9A43C29DCA}" dt="2024-03-21T00:42:22.498" v="938" actId="20577"/>
          <ac:spMkLst>
            <pc:docMk/>
            <pc:sldMk cId="1702144932" sldId="574"/>
            <ac:spMk id="48" creationId="{00000000-0000-0000-0000-000000000000}"/>
          </ac:spMkLst>
        </pc:spChg>
      </pc:sldChg>
      <pc:sldChg chg="del">
        <pc:chgData name="Hala Elalfy" userId="d5bab2a35992e3a3" providerId="LiveId" clId="{FE639487-C62B-4DA1-B71F-0A9A43C29DCA}" dt="2024-03-20T14:39:01.480" v="48" actId="47"/>
        <pc:sldMkLst>
          <pc:docMk/>
          <pc:sldMk cId="2282270759" sldId="574"/>
        </pc:sldMkLst>
      </pc:sldChg>
      <pc:sldChg chg="del">
        <pc:chgData name="Hala Elalfy" userId="d5bab2a35992e3a3" providerId="LiveId" clId="{FE639487-C62B-4DA1-B71F-0A9A43C29DCA}" dt="2024-03-20T14:39:02.031" v="49" actId="47"/>
        <pc:sldMkLst>
          <pc:docMk/>
          <pc:sldMk cId="2155211567" sldId="575"/>
        </pc:sldMkLst>
      </pc:sldChg>
      <pc:sldChg chg="modSp add mod">
        <pc:chgData name="Hala Elalfy" userId="d5bab2a35992e3a3" providerId="LiveId" clId="{FE639487-C62B-4DA1-B71F-0A9A43C29DCA}" dt="2024-03-21T00:42:49.089" v="942" actId="20577"/>
        <pc:sldMkLst>
          <pc:docMk/>
          <pc:sldMk cId="3785241436" sldId="575"/>
        </pc:sldMkLst>
        <pc:spChg chg="mod">
          <ac:chgData name="Hala Elalfy" userId="d5bab2a35992e3a3" providerId="LiveId" clId="{FE639487-C62B-4DA1-B71F-0A9A43C29DCA}" dt="2024-03-20T16:02:00.231" v="428" actId="20577"/>
          <ac:spMkLst>
            <pc:docMk/>
            <pc:sldMk cId="3785241436" sldId="575"/>
            <ac:spMk id="3" creationId="{00000000-0000-0000-0000-000000000000}"/>
          </ac:spMkLst>
        </pc:spChg>
        <pc:spChg chg="mod">
          <ac:chgData name="Hala Elalfy" userId="d5bab2a35992e3a3" providerId="LiveId" clId="{FE639487-C62B-4DA1-B71F-0A9A43C29DCA}" dt="2024-03-21T00:42:49.089" v="942" actId="20577"/>
          <ac:spMkLst>
            <pc:docMk/>
            <pc:sldMk cId="3785241436" sldId="575"/>
            <ac:spMk id="48" creationId="{00000000-0000-0000-0000-000000000000}"/>
          </ac:spMkLst>
        </pc:spChg>
      </pc:sldChg>
      <pc:sldChg chg="modSp add mod">
        <pc:chgData name="Hala Elalfy" userId="d5bab2a35992e3a3" providerId="LiveId" clId="{FE639487-C62B-4DA1-B71F-0A9A43C29DCA}" dt="2024-03-21T00:45:54.137" v="983" actId="20577"/>
        <pc:sldMkLst>
          <pc:docMk/>
          <pc:sldMk cId="915983090" sldId="576"/>
        </pc:sldMkLst>
        <pc:spChg chg="mod">
          <ac:chgData name="Hala Elalfy" userId="d5bab2a35992e3a3" providerId="LiveId" clId="{FE639487-C62B-4DA1-B71F-0A9A43C29DCA}" dt="2024-03-20T21:29:14.013" v="516" actId="1076"/>
          <ac:spMkLst>
            <pc:docMk/>
            <pc:sldMk cId="915983090" sldId="576"/>
            <ac:spMk id="3" creationId="{00000000-0000-0000-0000-000000000000}"/>
          </ac:spMkLst>
        </pc:spChg>
        <pc:spChg chg="mod">
          <ac:chgData name="Hala Elalfy" userId="d5bab2a35992e3a3" providerId="LiveId" clId="{FE639487-C62B-4DA1-B71F-0A9A43C29DCA}" dt="2024-03-21T00:45:54.137" v="983" actId="20577"/>
          <ac:spMkLst>
            <pc:docMk/>
            <pc:sldMk cId="915983090" sldId="576"/>
            <ac:spMk id="48" creationId="{00000000-0000-0000-0000-000000000000}"/>
          </ac:spMkLst>
        </pc:spChg>
      </pc:sldChg>
      <pc:sldChg chg="del">
        <pc:chgData name="Hala Elalfy" userId="d5bab2a35992e3a3" providerId="LiveId" clId="{FE639487-C62B-4DA1-B71F-0A9A43C29DCA}" dt="2024-03-20T14:39:02.519" v="50" actId="47"/>
        <pc:sldMkLst>
          <pc:docMk/>
          <pc:sldMk cId="1980029714" sldId="576"/>
        </pc:sldMkLst>
      </pc:sldChg>
      <pc:sldChg chg="del">
        <pc:chgData name="Hala Elalfy" userId="d5bab2a35992e3a3" providerId="LiveId" clId="{FE639487-C62B-4DA1-B71F-0A9A43C29DCA}" dt="2024-03-20T14:39:03.035" v="51" actId="47"/>
        <pc:sldMkLst>
          <pc:docMk/>
          <pc:sldMk cId="676933472" sldId="577"/>
        </pc:sldMkLst>
      </pc:sldChg>
      <pc:sldChg chg="modSp add mod ord">
        <pc:chgData name="Hala Elalfy" userId="d5bab2a35992e3a3" providerId="LiveId" clId="{FE639487-C62B-4DA1-B71F-0A9A43C29DCA}" dt="2024-03-21T00:43:29.264" v="948" actId="20577"/>
        <pc:sldMkLst>
          <pc:docMk/>
          <pc:sldMk cId="3661312876" sldId="577"/>
        </pc:sldMkLst>
        <pc:spChg chg="mod">
          <ac:chgData name="Hala Elalfy" userId="d5bab2a35992e3a3" providerId="LiveId" clId="{FE639487-C62B-4DA1-B71F-0A9A43C29DCA}" dt="2024-03-20T16:04:19.029" v="481" actId="1076"/>
          <ac:spMkLst>
            <pc:docMk/>
            <pc:sldMk cId="3661312876" sldId="577"/>
            <ac:spMk id="3" creationId="{00000000-0000-0000-0000-000000000000}"/>
          </ac:spMkLst>
        </pc:spChg>
        <pc:spChg chg="mod">
          <ac:chgData name="Hala Elalfy" userId="d5bab2a35992e3a3" providerId="LiveId" clId="{FE639487-C62B-4DA1-B71F-0A9A43C29DCA}" dt="2024-03-21T00:43:29.264" v="948" actId="20577"/>
          <ac:spMkLst>
            <pc:docMk/>
            <pc:sldMk cId="3661312876" sldId="577"/>
            <ac:spMk id="48" creationId="{00000000-0000-0000-0000-000000000000}"/>
          </ac:spMkLst>
        </pc:spChg>
      </pc:sldChg>
      <pc:sldChg chg="del">
        <pc:chgData name="Hala Elalfy" userId="d5bab2a35992e3a3" providerId="LiveId" clId="{FE639487-C62B-4DA1-B71F-0A9A43C29DCA}" dt="2024-03-20T14:39:03.520" v="52" actId="47"/>
        <pc:sldMkLst>
          <pc:docMk/>
          <pc:sldMk cId="96189837" sldId="578"/>
        </pc:sldMkLst>
      </pc:sldChg>
      <pc:sldChg chg="modSp add mod ord">
        <pc:chgData name="Hala Elalfy" userId="d5bab2a35992e3a3" providerId="LiveId" clId="{FE639487-C62B-4DA1-B71F-0A9A43C29DCA}" dt="2024-03-21T00:34:55.878" v="814" actId="20577"/>
        <pc:sldMkLst>
          <pc:docMk/>
          <pc:sldMk cId="689718161" sldId="578"/>
        </pc:sldMkLst>
        <pc:spChg chg="mod">
          <ac:chgData name="Hala Elalfy" userId="d5bab2a35992e3a3" providerId="LiveId" clId="{FE639487-C62B-4DA1-B71F-0A9A43C29DCA}" dt="2024-03-20T15:51:38.379" v="244" actId="14100"/>
          <ac:spMkLst>
            <pc:docMk/>
            <pc:sldMk cId="689718161" sldId="578"/>
            <ac:spMk id="3" creationId="{00000000-0000-0000-0000-000000000000}"/>
          </ac:spMkLst>
        </pc:spChg>
        <pc:spChg chg="mod">
          <ac:chgData name="Hala Elalfy" userId="d5bab2a35992e3a3" providerId="LiveId" clId="{FE639487-C62B-4DA1-B71F-0A9A43C29DCA}" dt="2024-03-21T00:34:55.878" v="814" actId="20577"/>
          <ac:spMkLst>
            <pc:docMk/>
            <pc:sldMk cId="689718161" sldId="578"/>
            <ac:spMk id="48" creationId="{00000000-0000-0000-0000-000000000000}"/>
          </ac:spMkLst>
        </pc:spChg>
      </pc:sldChg>
      <pc:sldChg chg="modSp add mod">
        <pc:chgData name="Hala Elalfy" userId="d5bab2a35992e3a3" providerId="LiveId" clId="{FE639487-C62B-4DA1-B71F-0A9A43C29DCA}" dt="2024-03-20T15:53:50.101" v="269" actId="179"/>
        <pc:sldMkLst>
          <pc:docMk/>
          <pc:sldMk cId="348721156" sldId="579"/>
        </pc:sldMkLst>
        <pc:spChg chg="mod">
          <ac:chgData name="Hala Elalfy" userId="d5bab2a35992e3a3" providerId="LiveId" clId="{FE639487-C62B-4DA1-B71F-0A9A43C29DCA}" dt="2024-03-20T15:53:50.101" v="269" actId="179"/>
          <ac:spMkLst>
            <pc:docMk/>
            <pc:sldMk cId="348721156" sldId="579"/>
            <ac:spMk id="48" creationId="{00000000-0000-0000-0000-000000000000}"/>
          </ac:spMkLst>
        </pc:spChg>
      </pc:sldChg>
      <pc:sldChg chg="del">
        <pc:chgData name="Hala Elalfy" userId="d5bab2a35992e3a3" providerId="LiveId" clId="{FE639487-C62B-4DA1-B71F-0A9A43C29DCA}" dt="2024-03-20T14:39:04.556" v="54" actId="47"/>
        <pc:sldMkLst>
          <pc:docMk/>
          <pc:sldMk cId="3323812052" sldId="579"/>
        </pc:sldMkLst>
      </pc:sldChg>
      <pc:sldChg chg="del">
        <pc:chgData name="Hala Elalfy" userId="d5bab2a35992e3a3" providerId="LiveId" clId="{FE639487-C62B-4DA1-B71F-0A9A43C29DCA}" dt="2024-03-20T14:39:05.197" v="55" actId="47"/>
        <pc:sldMkLst>
          <pc:docMk/>
          <pc:sldMk cId="3058910925" sldId="580"/>
        </pc:sldMkLst>
      </pc:sldChg>
      <pc:sldChg chg="modSp add mod">
        <pc:chgData name="Hala Elalfy" userId="d5bab2a35992e3a3" providerId="LiveId" clId="{FE639487-C62B-4DA1-B71F-0A9A43C29DCA}" dt="2024-03-21T00:44:00.319" v="954" actId="20577"/>
        <pc:sldMkLst>
          <pc:docMk/>
          <pc:sldMk cId="3955641507" sldId="580"/>
        </pc:sldMkLst>
        <pc:spChg chg="mod">
          <ac:chgData name="Hala Elalfy" userId="d5bab2a35992e3a3" providerId="LiveId" clId="{FE639487-C62B-4DA1-B71F-0A9A43C29DCA}" dt="2024-03-21T00:44:00.319" v="954" actId="20577"/>
          <ac:spMkLst>
            <pc:docMk/>
            <pc:sldMk cId="3955641507" sldId="580"/>
            <ac:spMk id="48" creationId="{00000000-0000-0000-0000-000000000000}"/>
          </ac:spMkLst>
        </pc:spChg>
      </pc:sldChg>
      <pc:sldChg chg="del">
        <pc:chgData name="Hala Elalfy" userId="d5bab2a35992e3a3" providerId="LiveId" clId="{FE639487-C62B-4DA1-B71F-0A9A43C29DCA}" dt="2024-03-20T14:39:05.687" v="56" actId="47"/>
        <pc:sldMkLst>
          <pc:docMk/>
          <pc:sldMk cId="1844374088" sldId="581"/>
        </pc:sldMkLst>
      </pc:sldChg>
      <pc:sldChg chg="modSp add mod">
        <pc:chgData name="Hala Elalfy" userId="d5bab2a35992e3a3" providerId="LiveId" clId="{FE639487-C62B-4DA1-B71F-0A9A43C29DCA}" dt="2024-03-21T00:45:01.443" v="968" actId="20577"/>
        <pc:sldMkLst>
          <pc:docMk/>
          <pc:sldMk cId="4024696720" sldId="581"/>
        </pc:sldMkLst>
        <pc:spChg chg="mod">
          <ac:chgData name="Hala Elalfy" userId="d5bab2a35992e3a3" providerId="LiveId" clId="{FE639487-C62B-4DA1-B71F-0A9A43C29DCA}" dt="2024-03-21T00:45:01.443" v="968" actId="20577"/>
          <ac:spMkLst>
            <pc:docMk/>
            <pc:sldMk cId="4024696720" sldId="581"/>
            <ac:spMk id="48" creationId="{00000000-0000-0000-0000-000000000000}"/>
          </ac:spMkLst>
        </pc:spChg>
      </pc:sldChg>
      <pc:sldChg chg="modSp add mod">
        <pc:chgData name="Hala Elalfy" userId="d5bab2a35992e3a3" providerId="LiveId" clId="{FE639487-C62B-4DA1-B71F-0A9A43C29DCA}" dt="2024-03-21T00:46:34.540" v="984" actId="20577"/>
        <pc:sldMkLst>
          <pc:docMk/>
          <pc:sldMk cId="1677419108" sldId="582"/>
        </pc:sldMkLst>
        <pc:spChg chg="mod">
          <ac:chgData name="Hala Elalfy" userId="d5bab2a35992e3a3" providerId="LiveId" clId="{FE639487-C62B-4DA1-B71F-0A9A43C29DCA}" dt="2024-03-21T00:46:34.540" v="984" actId="20577"/>
          <ac:spMkLst>
            <pc:docMk/>
            <pc:sldMk cId="1677419108" sldId="582"/>
            <ac:spMk id="48" creationId="{00000000-0000-0000-0000-000000000000}"/>
          </ac:spMkLst>
        </pc:spChg>
      </pc:sldChg>
      <pc:sldChg chg="del">
        <pc:chgData name="Hala Elalfy" userId="d5bab2a35992e3a3" providerId="LiveId" clId="{FE639487-C62B-4DA1-B71F-0A9A43C29DCA}" dt="2024-03-20T14:39:06.851" v="58" actId="47"/>
        <pc:sldMkLst>
          <pc:docMk/>
          <pc:sldMk cId="3151662656" sldId="582"/>
        </pc:sldMkLst>
      </pc:sldChg>
      <pc:sldChg chg="del">
        <pc:chgData name="Hala Elalfy" userId="d5bab2a35992e3a3" providerId="LiveId" clId="{FE639487-C62B-4DA1-B71F-0A9A43C29DCA}" dt="2024-03-20T14:39:07.357" v="59" actId="47"/>
        <pc:sldMkLst>
          <pc:docMk/>
          <pc:sldMk cId="549263049" sldId="583"/>
        </pc:sldMkLst>
      </pc:sldChg>
      <pc:sldChg chg="modSp add mod">
        <pc:chgData name="Hala Elalfy" userId="d5bab2a35992e3a3" providerId="LiveId" clId="{FE639487-C62B-4DA1-B71F-0A9A43C29DCA}" dt="2024-03-21T00:47:38.469" v="986" actId="20577"/>
        <pc:sldMkLst>
          <pc:docMk/>
          <pc:sldMk cId="1290538666" sldId="583"/>
        </pc:sldMkLst>
        <pc:spChg chg="mod">
          <ac:chgData name="Hala Elalfy" userId="d5bab2a35992e3a3" providerId="LiveId" clId="{FE639487-C62B-4DA1-B71F-0A9A43C29DCA}" dt="2024-03-20T21:31:25.983" v="542" actId="20577"/>
          <ac:spMkLst>
            <pc:docMk/>
            <pc:sldMk cId="1290538666" sldId="583"/>
            <ac:spMk id="3" creationId="{00000000-0000-0000-0000-000000000000}"/>
          </ac:spMkLst>
        </pc:spChg>
        <pc:spChg chg="mod">
          <ac:chgData name="Hala Elalfy" userId="d5bab2a35992e3a3" providerId="LiveId" clId="{FE639487-C62B-4DA1-B71F-0A9A43C29DCA}" dt="2024-03-21T00:47:38.469" v="986" actId="20577"/>
          <ac:spMkLst>
            <pc:docMk/>
            <pc:sldMk cId="1290538666" sldId="583"/>
            <ac:spMk id="48" creationId="{00000000-0000-0000-0000-000000000000}"/>
          </ac:spMkLst>
        </pc:spChg>
      </pc:sldChg>
      <pc:sldChg chg="add del">
        <pc:chgData name="Hala Elalfy" userId="d5bab2a35992e3a3" providerId="LiveId" clId="{FE639487-C62B-4DA1-B71F-0A9A43C29DCA}" dt="2024-03-20T22:09:36.894" v="572" actId="47"/>
        <pc:sldMkLst>
          <pc:docMk/>
          <pc:sldMk cId="809125270" sldId="584"/>
        </pc:sldMkLst>
      </pc:sldChg>
      <pc:sldChg chg="del">
        <pc:chgData name="Hala Elalfy" userId="d5bab2a35992e3a3" providerId="LiveId" clId="{FE639487-C62B-4DA1-B71F-0A9A43C29DCA}" dt="2024-03-20T14:39:07.831" v="60" actId="47"/>
        <pc:sldMkLst>
          <pc:docMk/>
          <pc:sldMk cId="4169861314" sldId="584"/>
        </pc:sldMkLst>
      </pc:sldChg>
      <pc:sldChg chg="del">
        <pc:chgData name="Hala Elalfy" userId="d5bab2a35992e3a3" providerId="LiveId" clId="{FE639487-C62B-4DA1-B71F-0A9A43C29DCA}" dt="2024-03-20T14:39:08.267" v="61" actId="47"/>
        <pc:sldMkLst>
          <pc:docMk/>
          <pc:sldMk cId="665198961" sldId="585"/>
        </pc:sldMkLst>
      </pc:sldChg>
      <pc:sldChg chg="modSp add mod">
        <pc:chgData name="Hala Elalfy" userId="d5bab2a35992e3a3" providerId="LiveId" clId="{FE639487-C62B-4DA1-B71F-0A9A43C29DCA}" dt="2024-03-21T00:48:31.317" v="991" actId="20577"/>
        <pc:sldMkLst>
          <pc:docMk/>
          <pc:sldMk cId="1806843362" sldId="585"/>
        </pc:sldMkLst>
        <pc:spChg chg="mod">
          <ac:chgData name="Hala Elalfy" userId="d5bab2a35992e3a3" providerId="LiveId" clId="{FE639487-C62B-4DA1-B71F-0A9A43C29DCA}" dt="2024-03-21T00:48:31.317" v="991" actId="20577"/>
          <ac:spMkLst>
            <pc:docMk/>
            <pc:sldMk cId="1806843362" sldId="585"/>
            <ac:spMk id="48" creationId="{00000000-0000-0000-0000-000000000000}"/>
          </ac:spMkLst>
        </pc:spChg>
      </pc:sldChg>
      <pc:sldChg chg="add del">
        <pc:chgData name="Hala Elalfy" userId="d5bab2a35992e3a3" providerId="LiveId" clId="{FE639487-C62B-4DA1-B71F-0A9A43C29DCA}" dt="2024-03-20T21:31:53.186" v="543" actId="47"/>
        <pc:sldMkLst>
          <pc:docMk/>
          <pc:sldMk cId="4047444362" sldId="585"/>
        </pc:sldMkLst>
      </pc:sldChg>
      <pc:sldChg chg="add del">
        <pc:chgData name="Hala Elalfy" userId="d5bab2a35992e3a3" providerId="LiveId" clId="{FE639487-C62B-4DA1-B71F-0A9A43C29DCA}" dt="2024-03-20T21:31:54.394" v="544" actId="47"/>
        <pc:sldMkLst>
          <pc:docMk/>
          <pc:sldMk cId="776003177" sldId="586"/>
        </pc:sldMkLst>
      </pc:sldChg>
      <pc:sldChg chg="del">
        <pc:chgData name="Hala Elalfy" userId="d5bab2a35992e3a3" providerId="LiveId" clId="{FE639487-C62B-4DA1-B71F-0A9A43C29DCA}" dt="2024-03-20T14:39:10.747" v="66" actId="47"/>
        <pc:sldMkLst>
          <pc:docMk/>
          <pc:sldMk cId="2413935651" sldId="586"/>
        </pc:sldMkLst>
      </pc:sldChg>
      <pc:sldChg chg="modSp add mod">
        <pc:chgData name="Hala Elalfy" userId="d5bab2a35992e3a3" providerId="LiveId" clId="{FE639487-C62B-4DA1-B71F-0A9A43C29DCA}" dt="2024-03-21T00:49:49.327" v="998" actId="20577"/>
        <pc:sldMkLst>
          <pc:docMk/>
          <pc:sldMk cId="3464240274" sldId="586"/>
        </pc:sldMkLst>
        <pc:spChg chg="mod">
          <ac:chgData name="Hala Elalfy" userId="d5bab2a35992e3a3" providerId="LiveId" clId="{FE639487-C62B-4DA1-B71F-0A9A43C29DCA}" dt="2024-03-20T22:07:54.787" v="561" actId="1076"/>
          <ac:spMkLst>
            <pc:docMk/>
            <pc:sldMk cId="3464240274" sldId="586"/>
            <ac:spMk id="25" creationId="{00000000-0000-0000-0000-000000000000}"/>
          </ac:spMkLst>
        </pc:spChg>
        <pc:spChg chg="mod">
          <ac:chgData name="Hala Elalfy" userId="d5bab2a35992e3a3" providerId="LiveId" clId="{FE639487-C62B-4DA1-B71F-0A9A43C29DCA}" dt="2024-03-21T00:49:49.327" v="998" actId="20577"/>
          <ac:spMkLst>
            <pc:docMk/>
            <pc:sldMk cId="3464240274" sldId="586"/>
            <ac:spMk id="48" creationId="{00000000-0000-0000-0000-000000000000}"/>
          </ac:spMkLst>
        </pc:spChg>
      </pc:sldChg>
      <pc:sldChg chg="add del">
        <pc:chgData name="Hala Elalfy" userId="d5bab2a35992e3a3" providerId="LiveId" clId="{FE639487-C62B-4DA1-B71F-0A9A43C29DCA}" dt="2024-03-20T21:31:55.407" v="545" actId="47"/>
        <pc:sldMkLst>
          <pc:docMk/>
          <pc:sldMk cId="318044272" sldId="587"/>
        </pc:sldMkLst>
      </pc:sldChg>
      <pc:sldChg chg="modSp add mod">
        <pc:chgData name="Hala Elalfy" userId="d5bab2a35992e3a3" providerId="LiveId" clId="{FE639487-C62B-4DA1-B71F-0A9A43C29DCA}" dt="2024-03-21T00:50:32.240" v="1002" actId="20577"/>
        <pc:sldMkLst>
          <pc:docMk/>
          <pc:sldMk cId="1865299879" sldId="587"/>
        </pc:sldMkLst>
        <pc:spChg chg="mod">
          <ac:chgData name="Hala Elalfy" userId="d5bab2a35992e3a3" providerId="LiveId" clId="{FE639487-C62B-4DA1-B71F-0A9A43C29DCA}" dt="2024-03-21T00:50:32.240" v="1002" actId="20577"/>
          <ac:spMkLst>
            <pc:docMk/>
            <pc:sldMk cId="1865299879" sldId="587"/>
            <ac:spMk id="48" creationId="{00000000-0000-0000-0000-000000000000}"/>
          </ac:spMkLst>
        </pc:spChg>
      </pc:sldChg>
      <pc:sldChg chg="del">
        <pc:chgData name="Hala Elalfy" userId="d5bab2a35992e3a3" providerId="LiveId" clId="{FE639487-C62B-4DA1-B71F-0A9A43C29DCA}" dt="2024-03-20T14:39:11.240" v="67" actId="47"/>
        <pc:sldMkLst>
          <pc:docMk/>
          <pc:sldMk cId="2828714247" sldId="587"/>
        </pc:sldMkLst>
      </pc:sldChg>
      <pc:sldChg chg="del">
        <pc:chgData name="Hala Elalfy" userId="d5bab2a35992e3a3" providerId="LiveId" clId="{FE639487-C62B-4DA1-B71F-0A9A43C29DCA}" dt="2024-03-20T14:39:11.919" v="68" actId="47"/>
        <pc:sldMkLst>
          <pc:docMk/>
          <pc:sldMk cId="1603151306" sldId="588"/>
        </pc:sldMkLst>
      </pc:sldChg>
      <pc:sldChg chg="add del">
        <pc:chgData name="Hala Elalfy" userId="d5bab2a35992e3a3" providerId="LiveId" clId="{FE639487-C62B-4DA1-B71F-0A9A43C29DCA}" dt="2024-03-20T21:31:56.100" v="546" actId="47"/>
        <pc:sldMkLst>
          <pc:docMk/>
          <pc:sldMk cId="2336037023" sldId="588"/>
        </pc:sldMkLst>
      </pc:sldChg>
      <pc:sldChg chg="modSp add mod">
        <pc:chgData name="Hala Elalfy" userId="d5bab2a35992e3a3" providerId="LiveId" clId="{FE639487-C62B-4DA1-B71F-0A9A43C29DCA}" dt="2024-03-21T00:52:41.189" v="1012" actId="20577"/>
        <pc:sldMkLst>
          <pc:docMk/>
          <pc:sldMk cId="3939513058" sldId="588"/>
        </pc:sldMkLst>
        <pc:spChg chg="mod">
          <ac:chgData name="Hala Elalfy" userId="d5bab2a35992e3a3" providerId="LiveId" clId="{FE639487-C62B-4DA1-B71F-0A9A43C29DCA}" dt="2024-03-20T22:09:08.408" v="569" actId="20577"/>
          <ac:spMkLst>
            <pc:docMk/>
            <pc:sldMk cId="3939513058" sldId="588"/>
            <ac:spMk id="3" creationId="{00000000-0000-0000-0000-000000000000}"/>
          </ac:spMkLst>
        </pc:spChg>
        <pc:spChg chg="mod">
          <ac:chgData name="Hala Elalfy" userId="d5bab2a35992e3a3" providerId="LiveId" clId="{FE639487-C62B-4DA1-B71F-0A9A43C29DCA}" dt="2024-03-21T00:52:41.189" v="1012" actId="20577"/>
          <ac:spMkLst>
            <pc:docMk/>
            <pc:sldMk cId="3939513058" sldId="588"/>
            <ac:spMk id="48" creationId="{00000000-0000-0000-0000-000000000000}"/>
          </ac:spMkLst>
        </pc:spChg>
      </pc:sldChg>
      <pc:sldChg chg="add del">
        <pc:chgData name="Hala Elalfy" userId="d5bab2a35992e3a3" providerId="LiveId" clId="{FE639487-C62B-4DA1-B71F-0A9A43C29DCA}" dt="2024-03-20T21:31:57.015" v="547" actId="47"/>
        <pc:sldMkLst>
          <pc:docMk/>
          <pc:sldMk cId="1785289743" sldId="589"/>
        </pc:sldMkLst>
      </pc:sldChg>
      <pc:sldChg chg="add del">
        <pc:chgData name="Hala Elalfy" userId="d5bab2a35992e3a3" providerId="LiveId" clId="{FE639487-C62B-4DA1-B71F-0A9A43C29DCA}" dt="2024-03-21T00:52:45.962" v="1013" actId="2696"/>
        <pc:sldMkLst>
          <pc:docMk/>
          <pc:sldMk cId="2734963827" sldId="589"/>
        </pc:sldMkLst>
      </pc:sldChg>
      <pc:sldChg chg="del">
        <pc:chgData name="Hala Elalfy" userId="d5bab2a35992e3a3" providerId="LiveId" clId="{FE639487-C62B-4DA1-B71F-0A9A43C29DCA}" dt="2024-03-20T14:39:08.818" v="62" actId="47"/>
        <pc:sldMkLst>
          <pc:docMk/>
          <pc:sldMk cId="4218154651" sldId="589"/>
        </pc:sldMkLst>
      </pc:sldChg>
      <pc:sldChg chg="del">
        <pc:chgData name="Hala Elalfy" userId="d5bab2a35992e3a3" providerId="LiveId" clId="{FE639487-C62B-4DA1-B71F-0A9A43C29DCA}" dt="2024-03-20T14:39:09.300" v="63" actId="47"/>
        <pc:sldMkLst>
          <pc:docMk/>
          <pc:sldMk cId="856000872" sldId="590"/>
        </pc:sldMkLst>
      </pc:sldChg>
      <pc:sldChg chg="modSp add mod">
        <pc:chgData name="Hala Elalfy" userId="d5bab2a35992e3a3" providerId="LiveId" clId="{FE639487-C62B-4DA1-B71F-0A9A43C29DCA}" dt="2024-03-21T00:53:17.336" v="1016" actId="20577"/>
        <pc:sldMkLst>
          <pc:docMk/>
          <pc:sldMk cId="1705266390" sldId="590"/>
        </pc:sldMkLst>
        <pc:spChg chg="mod">
          <ac:chgData name="Hala Elalfy" userId="d5bab2a35992e3a3" providerId="LiveId" clId="{FE639487-C62B-4DA1-B71F-0A9A43C29DCA}" dt="2024-03-21T00:53:17.336" v="1016" actId="20577"/>
          <ac:spMkLst>
            <pc:docMk/>
            <pc:sldMk cId="1705266390" sldId="590"/>
            <ac:spMk id="48" creationId="{00000000-0000-0000-0000-000000000000}"/>
          </ac:spMkLst>
        </pc:spChg>
      </pc:sldChg>
      <pc:sldChg chg="del">
        <pc:chgData name="Hala Elalfy" userId="d5bab2a35992e3a3" providerId="LiveId" clId="{FE639487-C62B-4DA1-B71F-0A9A43C29DCA}" dt="2024-03-20T14:39:09.788" v="64" actId="47"/>
        <pc:sldMkLst>
          <pc:docMk/>
          <pc:sldMk cId="1793687643" sldId="591"/>
        </pc:sldMkLst>
      </pc:sldChg>
      <pc:sldChg chg="modSp add mod">
        <pc:chgData name="Hala Elalfy" userId="d5bab2a35992e3a3" providerId="LiveId" clId="{FE639487-C62B-4DA1-B71F-0A9A43C29DCA}" dt="2024-03-21T00:54:02.967" v="1018" actId="20577"/>
        <pc:sldMkLst>
          <pc:docMk/>
          <pc:sldMk cId="4182576582" sldId="591"/>
        </pc:sldMkLst>
        <pc:spChg chg="mod">
          <ac:chgData name="Hala Elalfy" userId="d5bab2a35992e3a3" providerId="LiveId" clId="{FE639487-C62B-4DA1-B71F-0A9A43C29DCA}" dt="2024-03-21T00:54:02.967" v="1018" actId="20577"/>
          <ac:spMkLst>
            <pc:docMk/>
            <pc:sldMk cId="4182576582" sldId="591"/>
            <ac:spMk id="48" creationId="{00000000-0000-0000-0000-000000000000}"/>
          </ac:spMkLst>
        </pc:spChg>
      </pc:sldChg>
      <pc:sldChg chg="modSp add mod">
        <pc:chgData name="Hala Elalfy" userId="d5bab2a35992e3a3" providerId="LiveId" clId="{FE639487-C62B-4DA1-B71F-0A9A43C29DCA}" dt="2024-03-20T22:12:17.510" v="600" actId="20577"/>
        <pc:sldMkLst>
          <pc:docMk/>
          <pc:sldMk cId="3535320666" sldId="592"/>
        </pc:sldMkLst>
        <pc:spChg chg="mod">
          <ac:chgData name="Hala Elalfy" userId="d5bab2a35992e3a3" providerId="LiveId" clId="{FE639487-C62B-4DA1-B71F-0A9A43C29DCA}" dt="2024-03-20T22:12:17.510" v="600" actId="20577"/>
          <ac:spMkLst>
            <pc:docMk/>
            <pc:sldMk cId="3535320666" sldId="592"/>
            <ac:spMk id="48" creationId="{00000000-0000-0000-0000-000000000000}"/>
          </ac:spMkLst>
        </pc:spChg>
      </pc:sldChg>
      <pc:sldChg chg="del">
        <pc:chgData name="Hala Elalfy" userId="d5bab2a35992e3a3" providerId="LiveId" clId="{FE639487-C62B-4DA1-B71F-0A9A43C29DCA}" dt="2024-03-20T14:39:10.208" v="65" actId="47"/>
        <pc:sldMkLst>
          <pc:docMk/>
          <pc:sldMk cId="3929359585" sldId="592"/>
        </pc:sldMkLst>
      </pc:sldChg>
      <pc:sldChg chg="modSp add mod">
        <pc:chgData name="Hala Elalfy" userId="d5bab2a35992e3a3" providerId="LiveId" clId="{FE639487-C62B-4DA1-B71F-0A9A43C29DCA}" dt="2024-03-20T22:13:04.464" v="604" actId="20577"/>
        <pc:sldMkLst>
          <pc:docMk/>
          <pc:sldMk cId="81146289" sldId="593"/>
        </pc:sldMkLst>
        <pc:spChg chg="mod">
          <ac:chgData name="Hala Elalfy" userId="d5bab2a35992e3a3" providerId="LiveId" clId="{FE639487-C62B-4DA1-B71F-0A9A43C29DCA}" dt="2024-03-20T22:13:04.464" v="604" actId="20577"/>
          <ac:spMkLst>
            <pc:docMk/>
            <pc:sldMk cId="81146289" sldId="593"/>
            <ac:spMk id="48" creationId="{00000000-0000-0000-0000-000000000000}"/>
          </ac:spMkLst>
        </pc:spChg>
      </pc:sldChg>
      <pc:sldChg chg="del">
        <pc:chgData name="Hala Elalfy" userId="d5bab2a35992e3a3" providerId="LiveId" clId="{FE639487-C62B-4DA1-B71F-0A9A43C29DCA}" dt="2024-03-20T14:39:12.493" v="69" actId="47"/>
        <pc:sldMkLst>
          <pc:docMk/>
          <pc:sldMk cId="2067435553" sldId="593"/>
        </pc:sldMkLst>
      </pc:sldChg>
      <pc:sldChg chg="modSp add mod">
        <pc:chgData name="Hala Elalfy" userId="d5bab2a35992e3a3" providerId="LiveId" clId="{FE639487-C62B-4DA1-B71F-0A9A43C29DCA}" dt="2024-03-20T22:13:29.930" v="606"/>
        <pc:sldMkLst>
          <pc:docMk/>
          <pc:sldMk cId="2871720659" sldId="594"/>
        </pc:sldMkLst>
        <pc:spChg chg="mod">
          <ac:chgData name="Hala Elalfy" userId="d5bab2a35992e3a3" providerId="LiveId" clId="{FE639487-C62B-4DA1-B71F-0A9A43C29DCA}" dt="2024-03-20T22:13:29.930" v="606"/>
          <ac:spMkLst>
            <pc:docMk/>
            <pc:sldMk cId="2871720659" sldId="594"/>
            <ac:spMk id="48" creationId="{00000000-0000-0000-0000-000000000000}"/>
          </ac:spMkLst>
        </pc:spChg>
      </pc:sldChg>
      <pc:sldChg chg="del">
        <pc:chgData name="Hala Elalfy" userId="d5bab2a35992e3a3" providerId="LiveId" clId="{FE639487-C62B-4DA1-B71F-0A9A43C29DCA}" dt="2024-03-20T14:39:13.063" v="70" actId="47"/>
        <pc:sldMkLst>
          <pc:docMk/>
          <pc:sldMk cId="4020156368" sldId="594"/>
        </pc:sldMkLst>
      </pc:sldChg>
      <pc:sldChg chg="del">
        <pc:chgData name="Hala Elalfy" userId="d5bab2a35992e3a3" providerId="LiveId" clId="{FE639487-C62B-4DA1-B71F-0A9A43C29DCA}" dt="2024-03-20T14:39:13.706" v="71" actId="47"/>
        <pc:sldMkLst>
          <pc:docMk/>
          <pc:sldMk cId="1977478207" sldId="595"/>
        </pc:sldMkLst>
      </pc:sldChg>
      <pc:sldChg chg="modSp add mod ord">
        <pc:chgData name="Hala Elalfy" userId="d5bab2a35992e3a3" providerId="LiveId" clId="{FE639487-C62B-4DA1-B71F-0A9A43C29DCA}" dt="2024-03-21T00:56:33.499" v="1021" actId="20577"/>
        <pc:sldMkLst>
          <pc:docMk/>
          <pc:sldMk cId="3127641569" sldId="595"/>
        </pc:sldMkLst>
        <pc:spChg chg="mod">
          <ac:chgData name="Hala Elalfy" userId="d5bab2a35992e3a3" providerId="LiveId" clId="{FE639487-C62B-4DA1-B71F-0A9A43C29DCA}" dt="2024-03-20T22:26:52.293" v="717" actId="20577"/>
          <ac:spMkLst>
            <pc:docMk/>
            <pc:sldMk cId="3127641569" sldId="595"/>
            <ac:spMk id="3" creationId="{00000000-0000-0000-0000-000000000000}"/>
          </ac:spMkLst>
        </pc:spChg>
        <pc:spChg chg="mod">
          <ac:chgData name="Hala Elalfy" userId="d5bab2a35992e3a3" providerId="LiveId" clId="{FE639487-C62B-4DA1-B71F-0A9A43C29DCA}" dt="2024-03-21T00:56:33.499" v="1021" actId="20577"/>
          <ac:spMkLst>
            <pc:docMk/>
            <pc:sldMk cId="3127641569" sldId="595"/>
            <ac:spMk id="48" creationId="{00000000-0000-0000-0000-000000000000}"/>
          </ac:spMkLst>
        </pc:spChg>
      </pc:sldChg>
      <pc:sldChg chg="del">
        <pc:chgData name="Hala Elalfy" userId="d5bab2a35992e3a3" providerId="LiveId" clId="{FE639487-C62B-4DA1-B71F-0A9A43C29DCA}" dt="2024-03-20T14:39:14.247" v="72" actId="47"/>
        <pc:sldMkLst>
          <pc:docMk/>
          <pc:sldMk cId="1856759564" sldId="596"/>
        </pc:sldMkLst>
      </pc:sldChg>
      <pc:sldChg chg="modSp add mod">
        <pc:chgData name="Hala Elalfy" userId="d5bab2a35992e3a3" providerId="LiveId" clId="{FE639487-C62B-4DA1-B71F-0A9A43C29DCA}" dt="2024-03-21T01:03:55.498" v="1050" actId="20577"/>
        <pc:sldMkLst>
          <pc:docMk/>
          <pc:sldMk cId="3791442062" sldId="596"/>
        </pc:sldMkLst>
        <pc:spChg chg="mod">
          <ac:chgData name="Hala Elalfy" userId="d5bab2a35992e3a3" providerId="LiveId" clId="{FE639487-C62B-4DA1-B71F-0A9A43C29DCA}" dt="2024-03-21T01:03:55.498" v="1050" actId="20577"/>
          <ac:spMkLst>
            <pc:docMk/>
            <pc:sldMk cId="3791442062" sldId="596"/>
            <ac:spMk id="48" creationId="{00000000-0000-0000-0000-000000000000}"/>
          </ac:spMkLst>
        </pc:spChg>
      </pc:sldChg>
      <pc:sldChg chg="del">
        <pc:chgData name="Hala Elalfy" userId="d5bab2a35992e3a3" providerId="LiveId" clId="{FE639487-C62B-4DA1-B71F-0A9A43C29DCA}" dt="2024-03-20T14:39:14.872" v="73" actId="47"/>
        <pc:sldMkLst>
          <pc:docMk/>
          <pc:sldMk cId="940830599" sldId="597"/>
        </pc:sldMkLst>
      </pc:sldChg>
      <pc:sldChg chg="modSp add mod">
        <pc:chgData name="Hala Elalfy" userId="d5bab2a35992e3a3" providerId="LiveId" clId="{FE639487-C62B-4DA1-B71F-0A9A43C29DCA}" dt="2024-03-21T00:57:55.227" v="1023" actId="20577"/>
        <pc:sldMkLst>
          <pc:docMk/>
          <pc:sldMk cId="1771342496" sldId="597"/>
        </pc:sldMkLst>
        <pc:spChg chg="mod">
          <ac:chgData name="Hala Elalfy" userId="d5bab2a35992e3a3" providerId="LiveId" clId="{FE639487-C62B-4DA1-B71F-0A9A43C29DCA}" dt="2024-03-20T22:26:59.146" v="718" actId="20577"/>
          <ac:spMkLst>
            <pc:docMk/>
            <pc:sldMk cId="1771342496" sldId="597"/>
            <ac:spMk id="3" creationId="{00000000-0000-0000-0000-000000000000}"/>
          </ac:spMkLst>
        </pc:spChg>
        <pc:spChg chg="mod">
          <ac:chgData name="Hala Elalfy" userId="d5bab2a35992e3a3" providerId="LiveId" clId="{FE639487-C62B-4DA1-B71F-0A9A43C29DCA}" dt="2024-03-21T00:57:55.227" v="1023" actId="20577"/>
          <ac:spMkLst>
            <pc:docMk/>
            <pc:sldMk cId="1771342496" sldId="597"/>
            <ac:spMk id="48" creationId="{00000000-0000-0000-0000-000000000000}"/>
          </ac:spMkLst>
        </pc:spChg>
      </pc:sldChg>
      <pc:sldChg chg="modSp add mod">
        <pc:chgData name="Hala Elalfy" userId="d5bab2a35992e3a3" providerId="LiveId" clId="{FE639487-C62B-4DA1-B71F-0A9A43C29DCA}" dt="2024-03-21T00:59:33.873" v="1028" actId="20577"/>
        <pc:sldMkLst>
          <pc:docMk/>
          <pc:sldMk cId="278472050" sldId="598"/>
        </pc:sldMkLst>
        <pc:spChg chg="mod">
          <ac:chgData name="Hala Elalfy" userId="d5bab2a35992e3a3" providerId="LiveId" clId="{FE639487-C62B-4DA1-B71F-0A9A43C29DCA}" dt="2024-03-20T22:27:03.277" v="719" actId="20577"/>
          <ac:spMkLst>
            <pc:docMk/>
            <pc:sldMk cId="278472050" sldId="598"/>
            <ac:spMk id="3" creationId="{00000000-0000-0000-0000-000000000000}"/>
          </ac:spMkLst>
        </pc:spChg>
        <pc:spChg chg="mod">
          <ac:chgData name="Hala Elalfy" userId="d5bab2a35992e3a3" providerId="LiveId" clId="{FE639487-C62B-4DA1-B71F-0A9A43C29DCA}" dt="2024-03-21T00:59:33.873" v="1028" actId="20577"/>
          <ac:spMkLst>
            <pc:docMk/>
            <pc:sldMk cId="278472050" sldId="598"/>
            <ac:spMk id="48" creationId="{00000000-0000-0000-0000-000000000000}"/>
          </ac:spMkLst>
        </pc:spChg>
      </pc:sldChg>
      <pc:sldChg chg="del">
        <pc:chgData name="Hala Elalfy" userId="d5bab2a35992e3a3" providerId="LiveId" clId="{FE639487-C62B-4DA1-B71F-0A9A43C29DCA}" dt="2024-03-20T14:39:16.581" v="75" actId="47"/>
        <pc:sldMkLst>
          <pc:docMk/>
          <pc:sldMk cId="653998412" sldId="598"/>
        </pc:sldMkLst>
      </pc:sldChg>
      <pc:sldChg chg="del">
        <pc:chgData name="Hala Elalfy" userId="d5bab2a35992e3a3" providerId="LiveId" clId="{FE639487-C62B-4DA1-B71F-0A9A43C29DCA}" dt="2024-03-20T14:39:17.011" v="76" actId="47"/>
        <pc:sldMkLst>
          <pc:docMk/>
          <pc:sldMk cId="1969395486" sldId="599"/>
        </pc:sldMkLst>
      </pc:sldChg>
      <pc:sldChg chg="modSp add mod">
        <pc:chgData name="Hala Elalfy" userId="d5bab2a35992e3a3" providerId="LiveId" clId="{FE639487-C62B-4DA1-B71F-0A9A43C29DCA}" dt="2024-03-21T01:00:14.135" v="1031" actId="20577"/>
        <pc:sldMkLst>
          <pc:docMk/>
          <pc:sldMk cId="4079032930" sldId="599"/>
        </pc:sldMkLst>
        <pc:spChg chg="mod">
          <ac:chgData name="Hala Elalfy" userId="d5bab2a35992e3a3" providerId="LiveId" clId="{FE639487-C62B-4DA1-B71F-0A9A43C29DCA}" dt="2024-03-20T22:27:07.825" v="720" actId="20577"/>
          <ac:spMkLst>
            <pc:docMk/>
            <pc:sldMk cId="4079032930" sldId="599"/>
            <ac:spMk id="3" creationId="{00000000-0000-0000-0000-000000000000}"/>
          </ac:spMkLst>
        </pc:spChg>
        <pc:spChg chg="mod">
          <ac:chgData name="Hala Elalfy" userId="d5bab2a35992e3a3" providerId="LiveId" clId="{FE639487-C62B-4DA1-B71F-0A9A43C29DCA}" dt="2024-03-21T01:00:14.135" v="1031" actId="20577"/>
          <ac:spMkLst>
            <pc:docMk/>
            <pc:sldMk cId="4079032930" sldId="599"/>
            <ac:spMk id="48" creationId="{00000000-0000-0000-0000-000000000000}"/>
          </ac:spMkLst>
        </pc:spChg>
      </pc:sldChg>
      <pc:sldChg chg="modSp add mod">
        <pc:chgData name="Hala Elalfy" userId="d5bab2a35992e3a3" providerId="LiveId" clId="{FE639487-C62B-4DA1-B71F-0A9A43C29DCA}" dt="2024-03-21T01:01:30.189" v="1033" actId="20577"/>
        <pc:sldMkLst>
          <pc:docMk/>
          <pc:sldMk cId="485061863" sldId="600"/>
        </pc:sldMkLst>
        <pc:spChg chg="mod">
          <ac:chgData name="Hala Elalfy" userId="d5bab2a35992e3a3" providerId="LiveId" clId="{FE639487-C62B-4DA1-B71F-0A9A43C29DCA}" dt="2024-03-20T22:27:15.183" v="721" actId="20577"/>
          <ac:spMkLst>
            <pc:docMk/>
            <pc:sldMk cId="485061863" sldId="600"/>
            <ac:spMk id="3" creationId="{00000000-0000-0000-0000-000000000000}"/>
          </ac:spMkLst>
        </pc:spChg>
        <pc:spChg chg="mod">
          <ac:chgData name="Hala Elalfy" userId="d5bab2a35992e3a3" providerId="LiveId" clId="{FE639487-C62B-4DA1-B71F-0A9A43C29DCA}" dt="2024-03-21T01:01:30.189" v="1033" actId="20577"/>
          <ac:spMkLst>
            <pc:docMk/>
            <pc:sldMk cId="485061863" sldId="600"/>
            <ac:spMk id="48" creationId="{00000000-0000-0000-0000-000000000000}"/>
          </ac:spMkLst>
        </pc:spChg>
      </pc:sldChg>
      <pc:sldChg chg="del">
        <pc:chgData name="Hala Elalfy" userId="d5bab2a35992e3a3" providerId="LiveId" clId="{FE639487-C62B-4DA1-B71F-0A9A43C29DCA}" dt="2024-03-20T14:39:18.434" v="78" actId="47"/>
        <pc:sldMkLst>
          <pc:docMk/>
          <pc:sldMk cId="1361157202" sldId="600"/>
        </pc:sldMkLst>
      </pc:sldChg>
      <pc:sldChg chg="del">
        <pc:chgData name="Hala Elalfy" userId="d5bab2a35992e3a3" providerId="LiveId" clId="{FE639487-C62B-4DA1-B71F-0A9A43C29DCA}" dt="2024-03-20T14:39:20.341" v="81" actId="47"/>
        <pc:sldMkLst>
          <pc:docMk/>
          <pc:sldMk cId="3649153934" sldId="601"/>
        </pc:sldMkLst>
      </pc:sldChg>
      <pc:sldChg chg="delSp modSp add mod ord">
        <pc:chgData name="Hala Elalfy" userId="d5bab2a35992e3a3" providerId="LiveId" clId="{FE639487-C62B-4DA1-B71F-0A9A43C29DCA}" dt="2024-03-20T22:20:52.507" v="648" actId="14100"/>
        <pc:sldMkLst>
          <pc:docMk/>
          <pc:sldMk cId="3686518482" sldId="601"/>
        </pc:sldMkLst>
        <pc:spChg chg="mod">
          <ac:chgData name="Hala Elalfy" userId="d5bab2a35992e3a3" providerId="LiveId" clId="{FE639487-C62B-4DA1-B71F-0A9A43C29DCA}" dt="2024-03-20T22:20:52.507" v="648" actId="14100"/>
          <ac:spMkLst>
            <pc:docMk/>
            <pc:sldMk cId="3686518482" sldId="601"/>
            <ac:spMk id="3" creationId="{00000000-0000-0000-0000-000000000000}"/>
          </ac:spMkLst>
        </pc:spChg>
        <pc:spChg chg="del">
          <ac:chgData name="Hala Elalfy" userId="d5bab2a35992e3a3" providerId="LiveId" clId="{FE639487-C62B-4DA1-B71F-0A9A43C29DCA}" dt="2024-03-20T22:20:34.953" v="643" actId="478"/>
          <ac:spMkLst>
            <pc:docMk/>
            <pc:sldMk cId="3686518482" sldId="601"/>
            <ac:spMk id="48" creationId="{00000000-0000-0000-0000-000000000000}"/>
          </ac:spMkLst>
        </pc:spChg>
      </pc:sldChg>
      <pc:sldChg chg="modSp add mod">
        <pc:chgData name="Hala Elalfy" userId="d5bab2a35992e3a3" providerId="LiveId" clId="{FE639487-C62B-4DA1-B71F-0A9A43C29DCA}" dt="2024-03-20T22:27:19.782" v="722" actId="20577"/>
        <pc:sldMkLst>
          <pc:docMk/>
          <pc:sldMk cId="732248298" sldId="602"/>
        </pc:sldMkLst>
        <pc:spChg chg="mod">
          <ac:chgData name="Hala Elalfy" userId="d5bab2a35992e3a3" providerId="LiveId" clId="{FE639487-C62B-4DA1-B71F-0A9A43C29DCA}" dt="2024-03-20T22:27:19.782" v="722" actId="20577"/>
          <ac:spMkLst>
            <pc:docMk/>
            <pc:sldMk cId="732248298" sldId="602"/>
            <ac:spMk id="3" creationId="{00000000-0000-0000-0000-000000000000}"/>
          </ac:spMkLst>
        </pc:spChg>
        <pc:spChg chg="mod">
          <ac:chgData name="Hala Elalfy" userId="d5bab2a35992e3a3" providerId="LiveId" clId="{FE639487-C62B-4DA1-B71F-0A9A43C29DCA}" dt="2024-03-20T22:24:23.824" v="692" actId="20577"/>
          <ac:spMkLst>
            <pc:docMk/>
            <pc:sldMk cId="732248298" sldId="602"/>
            <ac:spMk id="48" creationId="{00000000-0000-0000-0000-000000000000}"/>
          </ac:spMkLst>
        </pc:spChg>
      </pc:sldChg>
      <pc:sldChg chg="add del">
        <pc:chgData name="Hala Elalfy" userId="d5bab2a35992e3a3" providerId="LiveId" clId="{FE639487-C62B-4DA1-B71F-0A9A43C29DCA}" dt="2024-03-20T22:23:33.608" v="681" actId="47"/>
        <pc:sldMkLst>
          <pc:docMk/>
          <pc:sldMk cId="2154483224" sldId="602"/>
        </pc:sldMkLst>
      </pc:sldChg>
      <pc:sldChg chg="modSp add mod">
        <pc:chgData name="Hala Elalfy" userId="d5bab2a35992e3a3" providerId="LiveId" clId="{FE639487-C62B-4DA1-B71F-0A9A43C29DCA}" dt="2024-03-21T01:02:48.489" v="1045" actId="20577"/>
        <pc:sldMkLst>
          <pc:docMk/>
          <pc:sldMk cId="1413372577" sldId="603"/>
        </pc:sldMkLst>
        <pc:spChg chg="mod">
          <ac:chgData name="Hala Elalfy" userId="d5bab2a35992e3a3" providerId="LiveId" clId="{FE639487-C62B-4DA1-B71F-0A9A43C29DCA}" dt="2024-03-20T22:27:26.967" v="723" actId="20577"/>
          <ac:spMkLst>
            <pc:docMk/>
            <pc:sldMk cId="1413372577" sldId="603"/>
            <ac:spMk id="3" creationId="{00000000-0000-0000-0000-000000000000}"/>
          </ac:spMkLst>
        </pc:spChg>
        <pc:spChg chg="mod">
          <ac:chgData name="Hala Elalfy" userId="d5bab2a35992e3a3" providerId="LiveId" clId="{FE639487-C62B-4DA1-B71F-0A9A43C29DCA}" dt="2024-03-21T01:02:48.489" v="1045" actId="20577"/>
          <ac:spMkLst>
            <pc:docMk/>
            <pc:sldMk cId="1413372577" sldId="603"/>
            <ac:spMk id="48" creationId="{00000000-0000-0000-0000-000000000000}"/>
          </ac:spMkLst>
        </pc:spChg>
      </pc:sldChg>
    </pc:docChg>
  </pc:docChgLst>
  <pc:docChgLst>
    <pc:chgData name="Hala Elalfy" userId="d5bab2a35992e3a3" providerId="LiveId" clId="{A3A42FD6-FDDD-4A07-91D0-F72587355B8E}"/>
    <pc:docChg chg="undo custSel addSld delSld modSld sldOrd modSection">
      <pc:chgData name="Hala Elalfy" userId="d5bab2a35992e3a3" providerId="LiveId" clId="{A3A42FD6-FDDD-4A07-91D0-F72587355B8E}" dt="2024-04-04T18:35:49.471" v="1114" actId="20577"/>
      <pc:docMkLst>
        <pc:docMk/>
      </pc:docMkLst>
      <pc:sldChg chg="modSp mod">
        <pc:chgData name="Hala Elalfy" userId="d5bab2a35992e3a3" providerId="LiveId" clId="{A3A42FD6-FDDD-4A07-91D0-F72587355B8E}" dt="2024-04-04T07:20:46.728" v="22"/>
        <pc:sldMkLst>
          <pc:docMk/>
          <pc:sldMk cId="0" sldId="271"/>
        </pc:sldMkLst>
        <pc:spChg chg="mod">
          <ac:chgData name="Hala Elalfy" userId="d5bab2a35992e3a3" providerId="LiveId" clId="{A3A42FD6-FDDD-4A07-91D0-F72587355B8E}" dt="2024-04-04T07:20:46.728" v="22"/>
          <ac:spMkLst>
            <pc:docMk/>
            <pc:sldMk cId="0" sldId="271"/>
            <ac:spMk id="41" creationId="{00000000-0000-0000-0000-000000000000}"/>
          </ac:spMkLst>
        </pc:spChg>
        <pc:spChg chg="mod">
          <ac:chgData name="Hala Elalfy" userId="d5bab2a35992e3a3" providerId="LiveId" clId="{A3A42FD6-FDDD-4A07-91D0-F72587355B8E}" dt="2024-04-04T07:20:30.130" v="3" actId="20577"/>
          <ac:spMkLst>
            <pc:docMk/>
            <pc:sldMk cId="0" sldId="271"/>
            <ac:spMk id="43" creationId="{00000000-0000-0000-0000-000000000000}"/>
          </ac:spMkLst>
        </pc:spChg>
      </pc:sldChg>
      <pc:sldChg chg="modSp mod">
        <pc:chgData name="Hala Elalfy" userId="d5bab2a35992e3a3" providerId="LiveId" clId="{A3A42FD6-FDDD-4A07-91D0-F72587355B8E}" dt="2024-04-04T07:41:20.133" v="204" actId="20577"/>
        <pc:sldMkLst>
          <pc:docMk/>
          <pc:sldMk cId="0" sldId="276"/>
        </pc:sldMkLst>
        <pc:spChg chg="mod">
          <ac:chgData name="Hala Elalfy" userId="d5bab2a35992e3a3" providerId="LiveId" clId="{A3A42FD6-FDDD-4A07-91D0-F72587355B8E}" dt="2024-04-04T07:30:49.328" v="121" actId="20577"/>
          <ac:spMkLst>
            <pc:docMk/>
            <pc:sldMk cId="0" sldId="276"/>
            <ac:spMk id="10" creationId="{00000000-0000-0000-0000-000000000000}"/>
          </ac:spMkLst>
        </pc:spChg>
        <pc:spChg chg="mod">
          <ac:chgData name="Hala Elalfy" userId="d5bab2a35992e3a3" providerId="LiveId" clId="{A3A42FD6-FDDD-4A07-91D0-F72587355B8E}" dt="2024-04-04T07:41:20.133" v="204" actId="20577"/>
          <ac:spMkLst>
            <pc:docMk/>
            <pc:sldMk cId="0" sldId="276"/>
            <ac:spMk id="48" creationId="{00000000-0000-0000-0000-000000000000}"/>
          </ac:spMkLst>
        </pc:spChg>
      </pc:sldChg>
      <pc:sldChg chg="modSp mod">
        <pc:chgData name="Hala Elalfy" userId="d5bab2a35992e3a3" providerId="LiveId" clId="{A3A42FD6-FDDD-4A07-91D0-F72587355B8E}" dt="2024-04-04T07:30:41.226" v="119"/>
        <pc:sldMkLst>
          <pc:docMk/>
          <pc:sldMk cId="0" sldId="313"/>
        </pc:sldMkLst>
        <pc:spChg chg="mod">
          <ac:chgData name="Hala Elalfy" userId="d5bab2a35992e3a3" providerId="LiveId" clId="{A3A42FD6-FDDD-4A07-91D0-F72587355B8E}" dt="2024-04-04T07:30:41.226" v="119"/>
          <ac:spMkLst>
            <pc:docMk/>
            <pc:sldMk cId="0" sldId="313"/>
            <ac:spMk id="31" creationId="{00000000-0000-0000-0000-000000000000}"/>
          </ac:spMkLst>
        </pc:spChg>
        <pc:spChg chg="mod">
          <ac:chgData name="Hala Elalfy" userId="d5bab2a35992e3a3" providerId="LiveId" clId="{A3A42FD6-FDDD-4A07-91D0-F72587355B8E}" dt="2024-04-04T07:20:55.229" v="24" actId="20577"/>
          <ac:spMkLst>
            <pc:docMk/>
            <pc:sldMk cId="0" sldId="313"/>
            <ac:spMk id="34" creationId="{00000000-0000-0000-0000-000000000000}"/>
          </ac:spMkLst>
        </pc:spChg>
      </pc:sldChg>
      <pc:sldChg chg="modSp mod">
        <pc:chgData name="Hala Elalfy" userId="d5bab2a35992e3a3" providerId="LiveId" clId="{A3A42FD6-FDDD-4A07-91D0-F72587355B8E}" dt="2024-04-04T07:20:25.772" v="1" actId="20577"/>
        <pc:sldMkLst>
          <pc:docMk/>
          <pc:sldMk cId="0" sldId="480"/>
        </pc:sldMkLst>
        <pc:spChg chg="mod">
          <ac:chgData name="Hala Elalfy" userId="d5bab2a35992e3a3" providerId="LiveId" clId="{A3A42FD6-FDDD-4A07-91D0-F72587355B8E}" dt="2024-04-04T07:20:25.772" v="1" actId="20577"/>
          <ac:spMkLst>
            <pc:docMk/>
            <pc:sldMk cId="0" sldId="480"/>
            <ac:spMk id="34" creationId="{00000000-0000-0000-0000-000000000000}"/>
          </ac:spMkLst>
        </pc:spChg>
      </pc:sldChg>
      <pc:sldChg chg="modSp add del mod">
        <pc:chgData name="Hala Elalfy" userId="d5bab2a35992e3a3" providerId="LiveId" clId="{A3A42FD6-FDDD-4A07-91D0-F72587355B8E}" dt="2024-04-04T07:31:26.115" v="163" actId="20577"/>
        <pc:sldMkLst>
          <pc:docMk/>
          <pc:sldMk cId="55601906" sldId="552"/>
        </pc:sldMkLst>
        <pc:spChg chg="mod">
          <ac:chgData name="Hala Elalfy" userId="d5bab2a35992e3a3" providerId="LiveId" clId="{A3A42FD6-FDDD-4A07-91D0-F72587355B8E}" dt="2024-04-04T07:31:26.115" v="163" actId="20577"/>
          <ac:spMkLst>
            <pc:docMk/>
            <pc:sldMk cId="55601906" sldId="552"/>
            <ac:spMk id="10" creationId="{00000000-0000-0000-0000-000000000000}"/>
          </ac:spMkLst>
        </pc:spChg>
      </pc:sldChg>
      <pc:sldChg chg="modSp add del mod">
        <pc:chgData name="Hala Elalfy" userId="d5bab2a35992e3a3" providerId="LiveId" clId="{A3A42FD6-FDDD-4A07-91D0-F72587355B8E}" dt="2024-04-04T07:31:30.704" v="165" actId="20577"/>
        <pc:sldMkLst>
          <pc:docMk/>
          <pc:sldMk cId="3018810680" sldId="553"/>
        </pc:sldMkLst>
        <pc:spChg chg="mod">
          <ac:chgData name="Hala Elalfy" userId="d5bab2a35992e3a3" providerId="LiveId" clId="{A3A42FD6-FDDD-4A07-91D0-F72587355B8E}" dt="2024-04-04T07:31:30.704" v="165" actId="20577"/>
          <ac:spMkLst>
            <pc:docMk/>
            <pc:sldMk cId="3018810680" sldId="553"/>
            <ac:spMk id="10" creationId="{00000000-0000-0000-0000-000000000000}"/>
          </ac:spMkLst>
        </pc:spChg>
      </pc:sldChg>
      <pc:sldChg chg="modSp add mod">
        <pc:chgData name="Hala Elalfy" userId="d5bab2a35992e3a3" providerId="LiveId" clId="{A3A42FD6-FDDD-4A07-91D0-F72587355B8E}" dt="2024-04-04T07:42:43.722" v="207"/>
        <pc:sldMkLst>
          <pc:docMk/>
          <pc:sldMk cId="3957559756" sldId="554"/>
        </pc:sldMkLst>
        <pc:spChg chg="mod">
          <ac:chgData name="Hala Elalfy" userId="d5bab2a35992e3a3" providerId="LiveId" clId="{A3A42FD6-FDDD-4A07-91D0-F72587355B8E}" dt="2024-04-04T07:42:33.488" v="206" actId="20577"/>
          <ac:spMkLst>
            <pc:docMk/>
            <pc:sldMk cId="3957559756" sldId="554"/>
            <ac:spMk id="3" creationId="{00000000-0000-0000-0000-000000000000}"/>
          </ac:spMkLst>
        </pc:spChg>
        <pc:spChg chg="mod">
          <ac:chgData name="Hala Elalfy" userId="d5bab2a35992e3a3" providerId="LiveId" clId="{A3A42FD6-FDDD-4A07-91D0-F72587355B8E}" dt="2024-04-04T07:42:43.722" v="207"/>
          <ac:spMkLst>
            <pc:docMk/>
            <pc:sldMk cId="3957559756" sldId="554"/>
            <ac:spMk id="48" creationId="{00000000-0000-0000-0000-000000000000}"/>
          </ac:spMkLst>
        </pc:spChg>
      </pc:sldChg>
      <pc:sldChg chg="modSp add mod">
        <pc:chgData name="Hala Elalfy" userId="d5bab2a35992e3a3" providerId="LiveId" clId="{A3A42FD6-FDDD-4A07-91D0-F72587355B8E}" dt="2024-04-04T07:43:13.625" v="211"/>
        <pc:sldMkLst>
          <pc:docMk/>
          <pc:sldMk cId="3414859944" sldId="555"/>
        </pc:sldMkLst>
        <pc:spChg chg="mod">
          <ac:chgData name="Hala Elalfy" userId="d5bab2a35992e3a3" providerId="LiveId" clId="{A3A42FD6-FDDD-4A07-91D0-F72587355B8E}" dt="2024-04-04T07:43:02.009" v="210" actId="1076"/>
          <ac:spMkLst>
            <pc:docMk/>
            <pc:sldMk cId="3414859944" sldId="555"/>
            <ac:spMk id="3" creationId="{00000000-0000-0000-0000-000000000000}"/>
          </ac:spMkLst>
        </pc:spChg>
        <pc:spChg chg="mod">
          <ac:chgData name="Hala Elalfy" userId="d5bab2a35992e3a3" providerId="LiveId" clId="{A3A42FD6-FDDD-4A07-91D0-F72587355B8E}" dt="2024-04-04T07:43:13.625" v="211"/>
          <ac:spMkLst>
            <pc:docMk/>
            <pc:sldMk cId="3414859944" sldId="555"/>
            <ac:spMk id="48" creationId="{00000000-0000-0000-0000-000000000000}"/>
          </ac:spMkLst>
        </pc:spChg>
      </pc:sldChg>
      <pc:sldChg chg="modSp add mod">
        <pc:chgData name="Hala Elalfy" userId="d5bab2a35992e3a3" providerId="LiveId" clId="{A3A42FD6-FDDD-4A07-91D0-F72587355B8E}" dt="2024-04-04T07:46:17.057" v="215"/>
        <pc:sldMkLst>
          <pc:docMk/>
          <pc:sldMk cId="930681010" sldId="556"/>
        </pc:sldMkLst>
        <pc:spChg chg="mod">
          <ac:chgData name="Hala Elalfy" userId="d5bab2a35992e3a3" providerId="LiveId" clId="{A3A42FD6-FDDD-4A07-91D0-F72587355B8E}" dt="2024-04-04T07:43:33.923" v="214"/>
          <ac:spMkLst>
            <pc:docMk/>
            <pc:sldMk cId="930681010" sldId="556"/>
            <ac:spMk id="3" creationId="{00000000-0000-0000-0000-000000000000}"/>
          </ac:spMkLst>
        </pc:spChg>
        <pc:spChg chg="mod">
          <ac:chgData name="Hala Elalfy" userId="d5bab2a35992e3a3" providerId="LiveId" clId="{A3A42FD6-FDDD-4A07-91D0-F72587355B8E}" dt="2024-04-04T07:46:17.057" v="215"/>
          <ac:spMkLst>
            <pc:docMk/>
            <pc:sldMk cId="930681010" sldId="556"/>
            <ac:spMk id="48" creationId="{00000000-0000-0000-0000-000000000000}"/>
          </ac:spMkLst>
        </pc:spChg>
      </pc:sldChg>
      <pc:sldChg chg="modSp add mod">
        <pc:chgData name="Hala Elalfy" userId="d5bab2a35992e3a3" providerId="LiveId" clId="{A3A42FD6-FDDD-4A07-91D0-F72587355B8E}" dt="2024-04-04T07:49:20.400" v="225" actId="20577"/>
        <pc:sldMkLst>
          <pc:docMk/>
          <pc:sldMk cId="3601835391" sldId="557"/>
        </pc:sldMkLst>
        <pc:spChg chg="mod">
          <ac:chgData name="Hala Elalfy" userId="d5bab2a35992e3a3" providerId="LiveId" clId="{A3A42FD6-FDDD-4A07-91D0-F72587355B8E}" dt="2024-04-04T07:48:10.093" v="218" actId="1076"/>
          <ac:spMkLst>
            <pc:docMk/>
            <pc:sldMk cId="3601835391" sldId="557"/>
            <ac:spMk id="3" creationId="{00000000-0000-0000-0000-000000000000}"/>
          </ac:spMkLst>
        </pc:spChg>
        <pc:spChg chg="mod">
          <ac:chgData name="Hala Elalfy" userId="d5bab2a35992e3a3" providerId="LiveId" clId="{A3A42FD6-FDDD-4A07-91D0-F72587355B8E}" dt="2024-04-04T07:49:20.400" v="225" actId="20577"/>
          <ac:spMkLst>
            <pc:docMk/>
            <pc:sldMk cId="3601835391" sldId="557"/>
            <ac:spMk id="48" creationId="{00000000-0000-0000-0000-000000000000}"/>
          </ac:spMkLst>
        </pc:spChg>
      </pc:sldChg>
      <pc:sldChg chg="modSp add mod">
        <pc:chgData name="Hala Elalfy" userId="d5bab2a35992e3a3" providerId="LiveId" clId="{A3A42FD6-FDDD-4A07-91D0-F72587355B8E}" dt="2024-04-04T07:51:31.789" v="236" actId="5793"/>
        <pc:sldMkLst>
          <pc:docMk/>
          <pc:sldMk cId="1112808627" sldId="558"/>
        </pc:sldMkLst>
        <pc:spChg chg="mod">
          <ac:chgData name="Hala Elalfy" userId="d5bab2a35992e3a3" providerId="LiveId" clId="{A3A42FD6-FDDD-4A07-91D0-F72587355B8E}" dt="2024-04-04T07:50:33.313" v="228" actId="14100"/>
          <ac:spMkLst>
            <pc:docMk/>
            <pc:sldMk cId="1112808627" sldId="558"/>
            <ac:spMk id="3" creationId="{00000000-0000-0000-0000-000000000000}"/>
          </ac:spMkLst>
        </pc:spChg>
        <pc:spChg chg="mod">
          <ac:chgData name="Hala Elalfy" userId="d5bab2a35992e3a3" providerId="LiveId" clId="{A3A42FD6-FDDD-4A07-91D0-F72587355B8E}" dt="2024-04-04T07:51:31.789" v="236" actId="5793"/>
          <ac:spMkLst>
            <pc:docMk/>
            <pc:sldMk cId="1112808627" sldId="558"/>
            <ac:spMk id="48" creationId="{00000000-0000-0000-0000-000000000000}"/>
          </ac:spMkLst>
        </pc:spChg>
      </pc:sldChg>
      <pc:sldChg chg="modSp add mod">
        <pc:chgData name="Hala Elalfy" userId="d5bab2a35992e3a3" providerId="LiveId" clId="{A3A42FD6-FDDD-4A07-91D0-F72587355B8E}" dt="2024-04-04T07:58:28.350" v="261" actId="12"/>
        <pc:sldMkLst>
          <pc:docMk/>
          <pc:sldMk cId="501717073" sldId="559"/>
        </pc:sldMkLst>
        <pc:spChg chg="mod">
          <ac:chgData name="Hala Elalfy" userId="d5bab2a35992e3a3" providerId="LiveId" clId="{A3A42FD6-FDDD-4A07-91D0-F72587355B8E}" dt="2024-04-04T07:52:18.693" v="239" actId="20577"/>
          <ac:spMkLst>
            <pc:docMk/>
            <pc:sldMk cId="501717073" sldId="559"/>
            <ac:spMk id="3" creationId="{00000000-0000-0000-0000-000000000000}"/>
          </ac:spMkLst>
        </pc:spChg>
        <pc:spChg chg="mod">
          <ac:chgData name="Hala Elalfy" userId="d5bab2a35992e3a3" providerId="LiveId" clId="{A3A42FD6-FDDD-4A07-91D0-F72587355B8E}" dt="2024-04-04T07:58:28.350" v="261" actId="12"/>
          <ac:spMkLst>
            <pc:docMk/>
            <pc:sldMk cId="501717073" sldId="559"/>
            <ac:spMk id="48" creationId="{00000000-0000-0000-0000-000000000000}"/>
          </ac:spMkLst>
        </pc:spChg>
      </pc:sldChg>
      <pc:sldChg chg="modSp add mod">
        <pc:chgData name="Hala Elalfy" userId="d5bab2a35992e3a3" providerId="LiveId" clId="{A3A42FD6-FDDD-4A07-91D0-F72587355B8E}" dt="2024-04-04T07:59:59.420" v="289"/>
        <pc:sldMkLst>
          <pc:docMk/>
          <pc:sldMk cId="4042875787" sldId="560"/>
        </pc:sldMkLst>
        <pc:spChg chg="mod">
          <ac:chgData name="Hala Elalfy" userId="d5bab2a35992e3a3" providerId="LiveId" clId="{A3A42FD6-FDDD-4A07-91D0-F72587355B8E}" dt="2024-04-04T07:58:44.054" v="285" actId="20577"/>
          <ac:spMkLst>
            <pc:docMk/>
            <pc:sldMk cId="4042875787" sldId="560"/>
            <ac:spMk id="3" creationId="{00000000-0000-0000-0000-000000000000}"/>
          </ac:spMkLst>
        </pc:spChg>
        <pc:spChg chg="mod">
          <ac:chgData name="Hala Elalfy" userId="d5bab2a35992e3a3" providerId="LiveId" clId="{A3A42FD6-FDDD-4A07-91D0-F72587355B8E}" dt="2024-04-04T07:59:59.420" v="289"/>
          <ac:spMkLst>
            <pc:docMk/>
            <pc:sldMk cId="4042875787" sldId="560"/>
            <ac:spMk id="48" creationId="{00000000-0000-0000-0000-000000000000}"/>
          </ac:spMkLst>
        </pc:spChg>
      </pc:sldChg>
      <pc:sldChg chg="modSp add mod">
        <pc:chgData name="Hala Elalfy" userId="d5bab2a35992e3a3" providerId="LiveId" clId="{A3A42FD6-FDDD-4A07-91D0-F72587355B8E}" dt="2024-04-04T08:00:56.721" v="293"/>
        <pc:sldMkLst>
          <pc:docMk/>
          <pc:sldMk cId="3460130180" sldId="561"/>
        </pc:sldMkLst>
        <pc:spChg chg="mod">
          <ac:chgData name="Hala Elalfy" userId="d5bab2a35992e3a3" providerId="LiveId" clId="{A3A42FD6-FDDD-4A07-91D0-F72587355B8E}" dt="2024-04-04T08:00:17.836" v="292" actId="14100"/>
          <ac:spMkLst>
            <pc:docMk/>
            <pc:sldMk cId="3460130180" sldId="561"/>
            <ac:spMk id="3" creationId="{00000000-0000-0000-0000-000000000000}"/>
          </ac:spMkLst>
        </pc:spChg>
        <pc:spChg chg="mod">
          <ac:chgData name="Hala Elalfy" userId="d5bab2a35992e3a3" providerId="LiveId" clId="{A3A42FD6-FDDD-4A07-91D0-F72587355B8E}" dt="2024-04-04T08:00:56.721" v="293"/>
          <ac:spMkLst>
            <pc:docMk/>
            <pc:sldMk cId="3460130180" sldId="561"/>
            <ac:spMk id="48" creationId="{00000000-0000-0000-0000-000000000000}"/>
          </ac:spMkLst>
        </pc:spChg>
      </pc:sldChg>
      <pc:sldChg chg="modSp add mod">
        <pc:chgData name="Hala Elalfy" userId="d5bab2a35992e3a3" providerId="LiveId" clId="{A3A42FD6-FDDD-4A07-91D0-F72587355B8E}" dt="2024-04-04T08:01:50.632" v="302" actId="113"/>
        <pc:sldMkLst>
          <pc:docMk/>
          <pc:sldMk cId="2791471854" sldId="562"/>
        </pc:sldMkLst>
        <pc:spChg chg="mod">
          <ac:chgData name="Hala Elalfy" userId="d5bab2a35992e3a3" providerId="LiveId" clId="{A3A42FD6-FDDD-4A07-91D0-F72587355B8E}" dt="2024-04-04T08:01:14.272" v="295" actId="20577"/>
          <ac:spMkLst>
            <pc:docMk/>
            <pc:sldMk cId="2791471854" sldId="562"/>
            <ac:spMk id="3" creationId="{00000000-0000-0000-0000-000000000000}"/>
          </ac:spMkLst>
        </pc:spChg>
        <pc:spChg chg="mod">
          <ac:chgData name="Hala Elalfy" userId="d5bab2a35992e3a3" providerId="LiveId" clId="{A3A42FD6-FDDD-4A07-91D0-F72587355B8E}" dt="2024-04-04T08:01:50.632" v="302" actId="113"/>
          <ac:spMkLst>
            <pc:docMk/>
            <pc:sldMk cId="2791471854" sldId="562"/>
            <ac:spMk id="48" creationId="{00000000-0000-0000-0000-000000000000}"/>
          </ac:spMkLst>
        </pc:spChg>
      </pc:sldChg>
      <pc:sldChg chg="modSp add mod">
        <pc:chgData name="Hala Elalfy" userId="d5bab2a35992e3a3" providerId="LiveId" clId="{A3A42FD6-FDDD-4A07-91D0-F72587355B8E}" dt="2024-04-04T08:02:40.593" v="330" actId="2710"/>
        <pc:sldMkLst>
          <pc:docMk/>
          <pc:sldMk cId="347486755" sldId="563"/>
        </pc:sldMkLst>
        <pc:spChg chg="mod">
          <ac:chgData name="Hala Elalfy" userId="d5bab2a35992e3a3" providerId="LiveId" clId="{A3A42FD6-FDDD-4A07-91D0-F72587355B8E}" dt="2024-04-04T08:02:09.806" v="323" actId="14100"/>
          <ac:spMkLst>
            <pc:docMk/>
            <pc:sldMk cId="347486755" sldId="563"/>
            <ac:spMk id="3" creationId="{00000000-0000-0000-0000-000000000000}"/>
          </ac:spMkLst>
        </pc:spChg>
        <pc:spChg chg="mod">
          <ac:chgData name="Hala Elalfy" userId="d5bab2a35992e3a3" providerId="LiveId" clId="{A3A42FD6-FDDD-4A07-91D0-F72587355B8E}" dt="2024-04-04T08:02:40.593" v="330" actId="2710"/>
          <ac:spMkLst>
            <pc:docMk/>
            <pc:sldMk cId="347486755" sldId="563"/>
            <ac:spMk id="48" creationId="{00000000-0000-0000-0000-000000000000}"/>
          </ac:spMkLst>
        </pc:spChg>
      </pc:sldChg>
      <pc:sldChg chg="modSp add mod">
        <pc:chgData name="Hala Elalfy" userId="d5bab2a35992e3a3" providerId="LiveId" clId="{A3A42FD6-FDDD-4A07-91D0-F72587355B8E}" dt="2024-04-04T08:02:59.464" v="353" actId="20577"/>
        <pc:sldMkLst>
          <pc:docMk/>
          <pc:sldMk cId="818504723" sldId="564"/>
        </pc:sldMkLst>
        <pc:spChg chg="mod">
          <ac:chgData name="Hala Elalfy" userId="d5bab2a35992e3a3" providerId="LiveId" clId="{A3A42FD6-FDDD-4A07-91D0-F72587355B8E}" dt="2024-04-04T08:02:59.464" v="353" actId="20577"/>
          <ac:spMkLst>
            <pc:docMk/>
            <pc:sldMk cId="818504723" sldId="564"/>
            <ac:spMk id="3" creationId="{00000000-0000-0000-0000-000000000000}"/>
          </ac:spMkLst>
        </pc:spChg>
      </pc:sldChg>
      <pc:sldChg chg="modSp add mod">
        <pc:chgData name="Hala Elalfy" userId="d5bab2a35992e3a3" providerId="LiveId" clId="{A3A42FD6-FDDD-4A07-91D0-F72587355B8E}" dt="2024-04-04T08:03:29.233" v="357" actId="2710"/>
        <pc:sldMkLst>
          <pc:docMk/>
          <pc:sldMk cId="565489077" sldId="565"/>
        </pc:sldMkLst>
        <pc:spChg chg="mod">
          <ac:chgData name="Hala Elalfy" userId="d5bab2a35992e3a3" providerId="LiveId" clId="{A3A42FD6-FDDD-4A07-91D0-F72587355B8E}" dt="2024-04-04T08:03:05.658" v="354"/>
          <ac:spMkLst>
            <pc:docMk/>
            <pc:sldMk cId="565489077" sldId="565"/>
            <ac:spMk id="3" creationId="{00000000-0000-0000-0000-000000000000}"/>
          </ac:spMkLst>
        </pc:spChg>
        <pc:spChg chg="mod">
          <ac:chgData name="Hala Elalfy" userId="d5bab2a35992e3a3" providerId="LiveId" clId="{A3A42FD6-FDDD-4A07-91D0-F72587355B8E}" dt="2024-04-04T08:03:29.233" v="357" actId="2710"/>
          <ac:spMkLst>
            <pc:docMk/>
            <pc:sldMk cId="565489077" sldId="565"/>
            <ac:spMk id="48" creationId="{00000000-0000-0000-0000-000000000000}"/>
          </ac:spMkLst>
        </pc:spChg>
      </pc:sldChg>
      <pc:sldChg chg="modSp add mod">
        <pc:chgData name="Hala Elalfy" userId="d5bab2a35992e3a3" providerId="LiveId" clId="{A3A42FD6-FDDD-4A07-91D0-F72587355B8E}" dt="2024-04-04T08:04:03.965" v="366" actId="2710"/>
        <pc:sldMkLst>
          <pc:docMk/>
          <pc:sldMk cId="4154858375" sldId="566"/>
        </pc:sldMkLst>
        <pc:spChg chg="mod">
          <ac:chgData name="Hala Elalfy" userId="d5bab2a35992e3a3" providerId="LiveId" clId="{A3A42FD6-FDDD-4A07-91D0-F72587355B8E}" dt="2024-04-04T08:03:47.178" v="364" actId="20577"/>
          <ac:spMkLst>
            <pc:docMk/>
            <pc:sldMk cId="4154858375" sldId="566"/>
            <ac:spMk id="3" creationId="{00000000-0000-0000-0000-000000000000}"/>
          </ac:spMkLst>
        </pc:spChg>
        <pc:spChg chg="mod">
          <ac:chgData name="Hala Elalfy" userId="d5bab2a35992e3a3" providerId="LiveId" clId="{A3A42FD6-FDDD-4A07-91D0-F72587355B8E}" dt="2024-04-04T08:04:03.965" v="366" actId="2710"/>
          <ac:spMkLst>
            <pc:docMk/>
            <pc:sldMk cId="4154858375" sldId="566"/>
            <ac:spMk id="48" creationId="{00000000-0000-0000-0000-000000000000}"/>
          </ac:spMkLst>
        </pc:spChg>
      </pc:sldChg>
      <pc:sldChg chg="modSp add mod">
        <pc:chgData name="Hala Elalfy" userId="d5bab2a35992e3a3" providerId="LiveId" clId="{A3A42FD6-FDDD-4A07-91D0-F72587355B8E}" dt="2024-04-04T08:04:38.239" v="372" actId="2710"/>
        <pc:sldMkLst>
          <pc:docMk/>
          <pc:sldMk cId="2696510504" sldId="567"/>
        </pc:sldMkLst>
        <pc:spChg chg="mod">
          <ac:chgData name="Hala Elalfy" userId="d5bab2a35992e3a3" providerId="LiveId" clId="{A3A42FD6-FDDD-4A07-91D0-F72587355B8E}" dt="2024-04-04T08:04:18.658" v="369" actId="14100"/>
          <ac:spMkLst>
            <pc:docMk/>
            <pc:sldMk cId="2696510504" sldId="567"/>
            <ac:spMk id="3" creationId="{00000000-0000-0000-0000-000000000000}"/>
          </ac:spMkLst>
        </pc:spChg>
        <pc:spChg chg="mod">
          <ac:chgData name="Hala Elalfy" userId="d5bab2a35992e3a3" providerId="LiveId" clId="{A3A42FD6-FDDD-4A07-91D0-F72587355B8E}" dt="2024-04-04T08:04:38.239" v="372" actId="2710"/>
          <ac:spMkLst>
            <pc:docMk/>
            <pc:sldMk cId="2696510504" sldId="567"/>
            <ac:spMk id="48" creationId="{00000000-0000-0000-0000-000000000000}"/>
          </ac:spMkLst>
        </pc:spChg>
      </pc:sldChg>
      <pc:sldChg chg="modSp add mod">
        <pc:chgData name="Hala Elalfy" userId="d5bab2a35992e3a3" providerId="LiveId" clId="{A3A42FD6-FDDD-4A07-91D0-F72587355B8E}" dt="2024-04-04T08:05:34.403" v="382" actId="2710"/>
        <pc:sldMkLst>
          <pc:docMk/>
          <pc:sldMk cId="3321412255" sldId="568"/>
        </pc:sldMkLst>
        <pc:spChg chg="mod">
          <ac:chgData name="Hala Elalfy" userId="d5bab2a35992e3a3" providerId="LiveId" clId="{A3A42FD6-FDDD-4A07-91D0-F72587355B8E}" dt="2024-04-04T08:04:52.641" v="374" actId="14100"/>
          <ac:spMkLst>
            <pc:docMk/>
            <pc:sldMk cId="3321412255" sldId="568"/>
            <ac:spMk id="3" creationId="{00000000-0000-0000-0000-000000000000}"/>
          </ac:spMkLst>
        </pc:spChg>
        <pc:spChg chg="mod">
          <ac:chgData name="Hala Elalfy" userId="d5bab2a35992e3a3" providerId="LiveId" clId="{A3A42FD6-FDDD-4A07-91D0-F72587355B8E}" dt="2024-04-04T08:05:34.403" v="382" actId="2710"/>
          <ac:spMkLst>
            <pc:docMk/>
            <pc:sldMk cId="3321412255" sldId="568"/>
            <ac:spMk id="48" creationId="{00000000-0000-0000-0000-000000000000}"/>
          </ac:spMkLst>
        </pc:spChg>
      </pc:sldChg>
      <pc:sldChg chg="modSp add mod">
        <pc:chgData name="Hala Elalfy" userId="d5bab2a35992e3a3" providerId="LiveId" clId="{A3A42FD6-FDDD-4A07-91D0-F72587355B8E}" dt="2024-04-04T08:11:03.269" v="476" actId="2710"/>
        <pc:sldMkLst>
          <pc:docMk/>
          <pc:sldMk cId="503869009" sldId="569"/>
        </pc:sldMkLst>
        <pc:spChg chg="mod">
          <ac:chgData name="Hala Elalfy" userId="d5bab2a35992e3a3" providerId="LiveId" clId="{A3A42FD6-FDDD-4A07-91D0-F72587355B8E}" dt="2024-04-04T08:10:36.407" v="474" actId="14100"/>
          <ac:spMkLst>
            <pc:docMk/>
            <pc:sldMk cId="503869009" sldId="569"/>
            <ac:spMk id="3" creationId="{00000000-0000-0000-0000-000000000000}"/>
          </ac:spMkLst>
        </pc:spChg>
        <pc:spChg chg="mod">
          <ac:chgData name="Hala Elalfy" userId="d5bab2a35992e3a3" providerId="LiveId" clId="{A3A42FD6-FDDD-4A07-91D0-F72587355B8E}" dt="2024-04-04T08:11:03.269" v="476" actId="2710"/>
          <ac:spMkLst>
            <pc:docMk/>
            <pc:sldMk cId="503869009" sldId="569"/>
            <ac:spMk id="48" creationId="{00000000-0000-0000-0000-000000000000}"/>
          </ac:spMkLst>
        </pc:spChg>
      </pc:sldChg>
      <pc:sldChg chg="modSp add mod">
        <pc:chgData name="Hala Elalfy" userId="d5bab2a35992e3a3" providerId="LiveId" clId="{A3A42FD6-FDDD-4A07-91D0-F72587355B8E}" dt="2024-04-04T18:31:28.346" v="1080" actId="20577"/>
        <pc:sldMkLst>
          <pc:docMk/>
          <pc:sldMk cId="3490683064" sldId="570"/>
        </pc:sldMkLst>
        <pc:spChg chg="mod">
          <ac:chgData name="Hala Elalfy" userId="d5bab2a35992e3a3" providerId="LiveId" clId="{A3A42FD6-FDDD-4A07-91D0-F72587355B8E}" dt="2024-04-04T08:11:14.029" v="478" actId="14100"/>
          <ac:spMkLst>
            <pc:docMk/>
            <pc:sldMk cId="3490683064" sldId="570"/>
            <ac:spMk id="3" creationId="{00000000-0000-0000-0000-000000000000}"/>
          </ac:spMkLst>
        </pc:spChg>
        <pc:spChg chg="mod">
          <ac:chgData name="Hala Elalfy" userId="d5bab2a35992e3a3" providerId="LiveId" clId="{A3A42FD6-FDDD-4A07-91D0-F72587355B8E}" dt="2024-04-04T18:31:28.346" v="1080" actId="20577"/>
          <ac:spMkLst>
            <pc:docMk/>
            <pc:sldMk cId="3490683064" sldId="570"/>
            <ac:spMk id="48" creationId="{00000000-0000-0000-0000-000000000000}"/>
          </ac:spMkLst>
        </pc:spChg>
      </pc:sldChg>
      <pc:sldChg chg="modSp add mod">
        <pc:chgData name="Hala Elalfy" userId="d5bab2a35992e3a3" providerId="LiveId" clId="{A3A42FD6-FDDD-4A07-91D0-F72587355B8E}" dt="2024-04-04T18:30:32.470" v="1077" actId="20577"/>
        <pc:sldMkLst>
          <pc:docMk/>
          <pc:sldMk cId="942776331" sldId="571"/>
        </pc:sldMkLst>
        <pc:spChg chg="mod">
          <ac:chgData name="Hala Elalfy" userId="d5bab2a35992e3a3" providerId="LiveId" clId="{A3A42FD6-FDDD-4A07-91D0-F72587355B8E}" dt="2024-04-04T08:11:56.206" v="481"/>
          <ac:spMkLst>
            <pc:docMk/>
            <pc:sldMk cId="942776331" sldId="571"/>
            <ac:spMk id="3" creationId="{00000000-0000-0000-0000-000000000000}"/>
          </ac:spMkLst>
        </pc:spChg>
        <pc:spChg chg="mod">
          <ac:chgData name="Hala Elalfy" userId="d5bab2a35992e3a3" providerId="LiveId" clId="{A3A42FD6-FDDD-4A07-91D0-F72587355B8E}" dt="2024-04-04T18:30:32.470" v="1077" actId="20577"/>
          <ac:spMkLst>
            <pc:docMk/>
            <pc:sldMk cId="942776331" sldId="571"/>
            <ac:spMk id="48" creationId="{00000000-0000-0000-0000-000000000000}"/>
          </ac:spMkLst>
        </pc:spChg>
      </pc:sldChg>
      <pc:sldChg chg="addSp delSp modSp add mod">
        <pc:chgData name="Hala Elalfy" userId="d5bab2a35992e3a3" providerId="LiveId" clId="{A3A42FD6-FDDD-4A07-91D0-F72587355B8E}" dt="2024-04-04T08:16:43.064" v="572" actId="20577"/>
        <pc:sldMkLst>
          <pc:docMk/>
          <pc:sldMk cId="477477483" sldId="572"/>
        </pc:sldMkLst>
        <pc:spChg chg="mod">
          <ac:chgData name="Hala Elalfy" userId="d5bab2a35992e3a3" providerId="LiveId" clId="{A3A42FD6-FDDD-4A07-91D0-F72587355B8E}" dt="2024-04-04T08:13:28.982" v="558" actId="14100"/>
          <ac:spMkLst>
            <pc:docMk/>
            <pc:sldMk cId="477477483" sldId="572"/>
            <ac:spMk id="3" creationId="{00000000-0000-0000-0000-000000000000}"/>
          </ac:spMkLst>
        </pc:spChg>
        <pc:spChg chg="add mod">
          <ac:chgData name="Hala Elalfy" userId="d5bab2a35992e3a3" providerId="LiveId" clId="{A3A42FD6-FDDD-4A07-91D0-F72587355B8E}" dt="2024-04-04T08:16:43.064" v="572" actId="20577"/>
          <ac:spMkLst>
            <pc:docMk/>
            <pc:sldMk cId="477477483" sldId="572"/>
            <ac:spMk id="11" creationId="{53C9F0CB-781E-DF88-967F-9A2BE42D085C}"/>
          </ac:spMkLst>
        </pc:spChg>
        <pc:spChg chg="del">
          <ac:chgData name="Hala Elalfy" userId="d5bab2a35992e3a3" providerId="LiveId" clId="{A3A42FD6-FDDD-4A07-91D0-F72587355B8E}" dt="2024-04-04T08:13:38.633" v="559" actId="478"/>
          <ac:spMkLst>
            <pc:docMk/>
            <pc:sldMk cId="477477483" sldId="572"/>
            <ac:spMk id="48" creationId="{00000000-0000-0000-0000-000000000000}"/>
          </ac:spMkLst>
        </pc:spChg>
        <pc:picChg chg="add del mod modCrop">
          <ac:chgData name="Hala Elalfy" userId="d5bab2a35992e3a3" providerId="LiveId" clId="{A3A42FD6-FDDD-4A07-91D0-F72587355B8E}" dt="2024-04-04T08:14:25.355" v="566" actId="21"/>
          <ac:picMkLst>
            <pc:docMk/>
            <pc:sldMk cId="477477483" sldId="572"/>
            <ac:picMk id="8" creationId="{670B600B-F7D8-82BB-7073-DF8FEF577FC9}"/>
          </ac:picMkLst>
        </pc:picChg>
        <pc:picChg chg="add mod">
          <ac:chgData name="Hala Elalfy" userId="d5bab2a35992e3a3" providerId="LiveId" clId="{A3A42FD6-FDDD-4A07-91D0-F72587355B8E}" dt="2024-04-04T08:14:38.790" v="569" actId="1076"/>
          <ac:picMkLst>
            <pc:docMk/>
            <pc:sldMk cId="477477483" sldId="572"/>
            <ac:picMk id="9" creationId="{8F7B0A42-0570-4F18-7367-8063B1AC6F69}"/>
          </ac:picMkLst>
        </pc:picChg>
      </pc:sldChg>
      <pc:sldChg chg="add del">
        <pc:chgData name="Hala Elalfy" userId="d5bab2a35992e3a3" providerId="LiveId" clId="{A3A42FD6-FDDD-4A07-91D0-F72587355B8E}" dt="2024-04-04T08:21:02.451" v="604" actId="47"/>
        <pc:sldMkLst>
          <pc:docMk/>
          <pc:sldMk cId="3792909729" sldId="573"/>
        </pc:sldMkLst>
      </pc:sldChg>
      <pc:sldChg chg="add del">
        <pc:chgData name="Hala Elalfy" userId="d5bab2a35992e3a3" providerId="LiveId" clId="{A3A42FD6-FDDD-4A07-91D0-F72587355B8E}" dt="2024-04-04T08:21:03.633" v="605" actId="47"/>
        <pc:sldMkLst>
          <pc:docMk/>
          <pc:sldMk cId="1301388575" sldId="574"/>
        </pc:sldMkLst>
      </pc:sldChg>
      <pc:sldChg chg="add del">
        <pc:chgData name="Hala Elalfy" userId="d5bab2a35992e3a3" providerId="LiveId" clId="{A3A42FD6-FDDD-4A07-91D0-F72587355B8E}" dt="2024-04-04T08:21:04.730" v="606" actId="47"/>
        <pc:sldMkLst>
          <pc:docMk/>
          <pc:sldMk cId="3105902088" sldId="575"/>
        </pc:sldMkLst>
      </pc:sldChg>
      <pc:sldChg chg="add del">
        <pc:chgData name="Hala Elalfy" userId="d5bab2a35992e3a3" providerId="LiveId" clId="{A3A42FD6-FDDD-4A07-91D0-F72587355B8E}" dt="2024-04-04T08:21:05.938" v="607" actId="47"/>
        <pc:sldMkLst>
          <pc:docMk/>
          <pc:sldMk cId="2403254454" sldId="576"/>
        </pc:sldMkLst>
      </pc:sldChg>
      <pc:sldChg chg="add del">
        <pc:chgData name="Hala Elalfy" userId="d5bab2a35992e3a3" providerId="LiveId" clId="{A3A42FD6-FDDD-4A07-91D0-F72587355B8E}" dt="2024-04-04T08:21:06.914" v="608" actId="47"/>
        <pc:sldMkLst>
          <pc:docMk/>
          <pc:sldMk cId="1375519575" sldId="577"/>
        </pc:sldMkLst>
      </pc:sldChg>
      <pc:sldChg chg="add del">
        <pc:chgData name="Hala Elalfy" userId="d5bab2a35992e3a3" providerId="LiveId" clId="{A3A42FD6-FDDD-4A07-91D0-F72587355B8E}" dt="2024-04-04T08:21:07.701" v="609" actId="47"/>
        <pc:sldMkLst>
          <pc:docMk/>
          <pc:sldMk cId="1999226895" sldId="578"/>
        </pc:sldMkLst>
      </pc:sldChg>
      <pc:sldChg chg="add del">
        <pc:chgData name="Hala Elalfy" userId="d5bab2a35992e3a3" providerId="LiveId" clId="{A3A42FD6-FDDD-4A07-91D0-F72587355B8E}" dt="2024-04-04T08:21:08.808" v="610" actId="47"/>
        <pc:sldMkLst>
          <pc:docMk/>
          <pc:sldMk cId="1979478911" sldId="579"/>
        </pc:sldMkLst>
      </pc:sldChg>
      <pc:sldChg chg="add del">
        <pc:chgData name="Hala Elalfy" userId="d5bab2a35992e3a3" providerId="LiveId" clId="{A3A42FD6-FDDD-4A07-91D0-F72587355B8E}" dt="2024-04-04T08:21:09.631" v="611" actId="47"/>
        <pc:sldMkLst>
          <pc:docMk/>
          <pc:sldMk cId="3956043372" sldId="580"/>
        </pc:sldMkLst>
      </pc:sldChg>
      <pc:sldChg chg="add del">
        <pc:chgData name="Hala Elalfy" userId="d5bab2a35992e3a3" providerId="LiveId" clId="{A3A42FD6-FDDD-4A07-91D0-F72587355B8E}" dt="2024-04-04T08:21:10.720" v="612" actId="47"/>
        <pc:sldMkLst>
          <pc:docMk/>
          <pc:sldMk cId="3331684741" sldId="581"/>
        </pc:sldMkLst>
      </pc:sldChg>
      <pc:sldChg chg="add del">
        <pc:chgData name="Hala Elalfy" userId="d5bab2a35992e3a3" providerId="LiveId" clId="{A3A42FD6-FDDD-4A07-91D0-F72587355B8E}" dt="2024-04-04T08:21:11.698" v="613" actId="47"/>
        <pc:sldMkLst>
          <pc:docMk/>
          <pc:sldMk cId="7426798" sldId="582"/>
        </pc:sldMkLst>
      </pc:sldChg>
      <pc:sldChg chg="add del">
        <pc:chgData name="Hala Elalfy" userId="d5bab2a35992e3a3" providerId="LiveId" clId="{A3A42FD6-FDDD-4A07-91D0-F72587355B8E}" dt="2024-04-04T08:21:12.867" v="614" actId="47"/>
        <pc:sldMkLst>
          <pc:docMk/>
          <pc:sldMk cId="2656592120" sldId="583"/>
        </pc:sldMkLst>
      </pc:sldChg>
      <pc:sldChg chg="add del">
        <pc:chgData name="Hala Elalfy" userId="d5bab2a35992e3a3" providerId="LiveId" clId="{A3A42FD6-FDDD-4A07-91D0-F72587355B8E}" dt="2024-04-04T08:21:13.636" v="615" actId="47"/>
        <pc:sldMkLst>
          <pc:docMk/>
          <pc:sldMk cId="1033208167" sldId="584"/>
        </pc:sldMkLst>
      </pc:sldChg>
      <pc:sldChg chg="add del">
        <pc:chgData name="Hala Elalfy" userId="d5bab2a35992e3a3" providerId="LiveId" clId="{A3A42FD6-FDDD-4A07-91D0-F72587355B8E}" dt="2024-04-04T08:21:14.645" v="616" actId="47"/>
        <pc:sldMkLst>
          <pc:docMk/>
          <pc:sldMk cId="527806120" sldId="585"/>
        </pc:sldMkLst>
      </pc:sldChg>
      <pc:sldChg chg="add del">
        <pc:chgData name="Hala Elalfy" userId="d5bab2a35992e3a3" providerId="LiveId" clId="{A3A42FD6-FDDD-4A07-91D0-F72587355B8E}" dt="2024-04-04T08:21:15.387" v="617" actId="47"/>
        <pc:sldMkLst>
          <pc:docMk/>
          <pc:sldMk cId="3608836496" sldId="586"/>
        </pc:sldMkLst>
      </pc:sldChg>
      <pc:sldChg chg="add del">
        <pc:chgData name="Hala Elalfy" userId="d5bab2a35992e3a3" providerId="LiveId" clId="{A3A42FD6-FDDD-4A07-91D0-F72587355B8E}" dt="2024-04-04T08:21:16.424" v="618" actId="47"/>
        <pc:sldMkLst>
          <pc:docMk/>
          <pc:sldMk cId="4234521351" sldId="587"/>
        </pc:sldMkLst>
      </pc:sldChg>
      <pc:sldChg chg="add del">
        <pc:chgData name="Hala Elalfy" userId="d5bab2a35992e3a3" providerId="LiveId" clId="{A3A42FD6-FDDD-4A07-91D0-F72587355B8E}" dt="2024-04-04T08:21:17.120" v="619" actId="47"/>
        <pc:sldMkLst>
          <pc:docMk/>
          <pc:sldMk cId="948330714" sldId="588"/>
        </pc:sldMkLst>
      </pc:sldChg>
      <pc:sldChg chg="add del">
        <pc:chgData name="Hala Elalfy" userId="d5bab2a35992e3a3" providerId="LiveId" clId="{A3A42FD6-FDDD-4A07-91D0-F72587355B8E}" dt="2024-04-04T08:21:18.654" v="620" actId="47"/>
        <pc:sldMkLst>
          <pc:docMk/>
          <pc:sldMk cId="2308663172" sldId="589"/>
        </pc:sldMkLst>
      </pc:sldChg>
      <pc:sldChg chg="modSp add del mod">
        <pc:chgData name="Hala Elalfy" userId="d5bab2a35992e3a3" providerId="LiveId" clId="{A3A42FD6-FDDD-4A07-91D0-F72587355B8E}" dt="2024-04-04T08:06:43.396" v="407" actId="47"/>
        <pc:sldMkLst>
          <pc:docMk/>
          <pc:sldMk cId="832293349" sldId="590"/>
        </pc:sldMkLst>
        <pc:spChg chg="mod">
          <ac:chgData name="Hala Elalfy" userId="d5bab2a35992e3a3" providerId="LiveId" clId="{A3A42FD6-FDDD-4A07-91D0-F72587355B8E}" dt="2024-04-04T08:06:35.058" v="406" actId="20577"/>
          <ac:spMkLst>
            <pc:docMk/>
            <pc:sldMk cId="832293349" sldId="590"/>
            <ac:spMk id="48" creationId="{00000000-0000-0000-0000-000000000000}"/>
          </ac:spMkLst>
        </pc:spChg>
      </pc:sldChg>
      <pc:sldChg chg="modSp add mod">
        <pc:chgData name="Hala Elalfy" userId="d5bab2a35992e3a3" providerId="LiveId" clId="{A3A42FD6-FDDD-4A07-91D0-F72587355B8E}" dt="2024-04-04T08:06:10.123" v="396" actId="20577"/>
        <pc:sldMkLst>
          <pc:docMk/>
          <pc:sldMk cId="1671484325" sldId="591"/>
        </pc:sldMkLst>
        <pc:spChg chg="mod">
          <ac:chgData name="Hala Elalfy" userId="d5bab2a35992e3a3" providerId="LiveId" clId="{A3A42FD6-FDDD-4A07-91D0-F72587355B8E}" dt="2024-04-04T08:06:10.123" v="396" actId="20577"/>
          <ac:spMkLst>
            <pc:docMk/>
            <pc:sldMk cId="1671484325" sldId="591"/>
            <ac:spMk id="48" creationId="{00000000-0000-0000-0000-000000000000}"/>
          </ac:spMkLst>
        </pc:spChg>
      </pc:sldChg>
      <pc:sldChg chg="modSp add mod">
        <pc:chgData name="Hala Elalfy" userId="d5bab2a35992e3a3" providerId="LiveId" clId="{A3A42FD6-FDDD-4A07-91D0-F72587355B8E}" dt="2024-04-04T08:07:07.425" v="413" actId="115"/>
        <pc:sldMkLst>
          <pc:docMk/>
          <pc:sldMk cId="1631676898" sldId="592"/>
        </pc:sldMkLst>
        <pc:spChg chg="mod">
          <ac:chgData name="Hala Elalfy" userId="d5bab2a35992e3a3" providerId="LiveId" clId="{A3A42FD6-FDDD-4A07-91D0-F72587355B8E}" dt="2024-04-04T08:07:07.425" v="413" actId="115"/>
          <ac:spMkLst>
            <pc:docMk/>
            <pc:sldMk cId="1631676898" sldId="592"/>
            <ac:spMk id="48" creationId="{00000000-0000-0000-0000-000000000000}"/>
          </ac:spMkLst>
        </pc:spChg>
      </pc:sldChg>
      <pc:sldChg chg="modSp add mod">
        <pc:chgData name="Hala Elalfy" userId="d5bab2a35992e3a3" providerId="LiveId" clId="{A3A42FD6-FDDD-4A07-91D0-F72587355B8E}" dt="2024-04-04T08:07:32.508" v="419" actId="115"/>
        <pc:sldMkLst>
          <pc:docMk/>
          <pc:sldMk cId="1489192429" sldId="593"/>
        </pc:sldMkLst>
        <pc:spChg chg="mod">
          <ac:chgData name="Hala Elalfy" userId="d5bab2a35992e3a3" providerId="LiveId" clId="{A3A42FD6-FDDD-4A07-91D0-F72587355B8E}" dt="2024-04-04T08:07:32.508" v="419" actId="115"/>
          <ac:spMkLst>
            <pc:docMk/>
            <pc:sldMk cId="1489192429" sldId="593"/>
            <ac:spMk id="48" creationId="{00000000-0000-0000-0000-000000000000}"/>
          </ac:spMkLst>
        </pc:spChg>
      </pc:sldChg>
      <pc:sldChg chg="modSp add mod">
        <pc:chgData name="Hala Elalfy" userId="d5bab2a35992e3a3" providerId="LiveId" clId="{A3A42FD6-FDDD-4A07-91D0-F72587355B8E}" dt="2024-04-04T18:35:49.471" v="1114" actId="20577"/>
        <pc:sldMkLst>
          <pc:docMk/>
          <pc:sldMk cId="697008200" sldId="594"/>
        </pc:sldMkLst>
        <pc:spChg chg="mod">
          <ac:chgData name="Hala Elalfy" userId="d5bab2a35992e3a3" providerId="LiveId" clId="{A3A42FD6-FDDD-4A07-91D0-F72587355B8E}" dt="2024-04-04T18:35:49.471" v="1114" actId="20577"/>
          <ac:spMkLst>
            <pc:docMk/>
            <pc:sldMk cId="697008200" sldId="594"/>
            <ac:spMk id="48" creationId="{00000000-0000-0000-0000-000000000000}"/>
          </ac:spMkLst>
        </pc:spChg>
      </pc:sldChg>
      <pc:sldChg chg="new del">
        <pc:chgData name="Hala Elalfy" userId="d5bab2a35992e3a3" providerId="LiveId" clId="{A3A42FD6-FDDD-4A07-91D0-F72587355B8E}" dt="2024-04-04T08:07:36.683" v="421" actId="680"/>
        <pc:sldMkLst>
          <pc:docMk/>
          <pc:sldMk cId="1241252833" sldId="594"/>
        </pc:sldMkLst>
      </pc:sldChg>
      <pc:sldChg chg="modSp add mod">
        <pc:chgData name="Hala Elalfy" userId="d5bab2a35992e3a3" providerId="LiveId" clId="{A3A42FD6-FDDD-4A07-91D0-F72587355B8E}" dt="2024-04-04T08:08:42.471" v="451" actId="115"/>
        <pc:sldMkLst>
          <pc:docMk/>
          <pc:sldMk cId="3651848122" sldId="595"/>
        </pc:sldMkLst>
        <pc:spChg chg="mod">
          <ac:chgData name="Hala Elalfy" userId="d5bab2a35992e3a3" providerId="LiveId" clId="{A3A42FD6-FDDD-4A07-91D0-F72587355B8E}" dt="2024-04-04T08:08:42.471" v="451" actId="115"/>
          <ac:spMkLst>
            <pc:docMk/>
            <pc:sldMk cId="3651848122" sldId="595"/>
            <ac:spMk id="48" creationId="{00000000-0000-0000-0000-000000000000}"/>
          </ac:spMkLst>
        </pc:spChg>
      </pc:sldChg>
      <pc:sldChg chg="modSp add mod">
        <pc:chgData name="Hala Elalfy" userId="d5bab2a35992e3a3" providerId="LiveId" clId="{A3A42FD6-FDDD-4A07-91D0-F72587355B8E}" dt="2024-04-04T18:35:06.849" v="1106" actId="20577"/>
        <pc:sldMkLst>
          <pc:docMk/>
          <pc:sldMk cId="2838094750" sldId="596"/>
        </pc:sldMkLst>
        <pc:spChg chg="mod">
          <ac:chgData name="Hala Elalfy" userId="d5bab2a35992e3a3" providerId="LiveId" clId="{A3A42FD6-FDDD-4A07-91D0-F72587355B8E}" dt="2024-04-04T18:35:06.849" v="1106" actId="20577"/>
          <ac:spMkLst>
            <pc:docMk/>
            <pc:sldMk cId="2838094750" sldId="596"/>
            <ac:spMk id="48" creationId="{00000000-0000-0000-0000-000000000000}"/>
          </ac:spMkLst>
        </pc:spChg>
      </pc:sldChg>
      <pc:sldChg chg="del">
        <pc:chgData name="Hala Elalfy" userId="d5bab2a35992e3a3" providerId="LiveId" clId="{A3A42FD6-FDDD-4A07-91D0-F72587355B8E}" dt="2024-04-04T07:31:14.326" v="157" actId="47"/>
        <pc:sldMkLst>
          <pc:docMk/>
          <pc:sldMk cId="3791442062" sldId="596"/>
        </pc:sldMkLst>
      </pc:sldChg>
      <pc:sldChg chg="del">
        <pc:chgData name="Hala Elalfy" userId="d5bab2a35992e3a3" providerId="LiveId" clId="{A3A42FD6-FDDD-4A07-91D0-F72587355B8E}" dt="2024-04-04T07:30:57.470" v="123" actId="47"/>
        <pc:sldMkLst>
          <pc:docMk/>
          <pc:sldMk cId="2638638172" sldId="597"/>
        </pc:sldMkLst>
      </pc:sldChg>
      <pc:sldChg chg="modSp add mod">
        <pc:chgData name="Hala Elalfy" userId="d5bab2a35992e3a3" providerId="LiveId" clId="{A3A42FD6-FDDD-4A07-91D0-F72587355B8E}" dt="2024-04-04T18:33:59.342" v="1096" actId="20577"/>
        <pc:sldMkLst>
          <pc:docMk/>
          <pc:sldMk cId="3766180535" sldId="597"/>
        </pc:sldMkLst>
        <pc:spChg chg="mod">
          <ac:chgData name="Hala Elalfy" userId="d5bab2a35992e3a3" providerId="LiveId" clId="{A3A42FD6-FDDD-4A07-91D0-F72587355B8E}" dt="2024-04-04T18:33:59.342" v="1096" actId="20577"/>
          <ac:spMkLst>
            <pc:docMk/>
            <pc:sldMk cId="3766180535" sldId="597"/>
            <ac:spMk id="48" creationId="{00000000-0000-0000-0000-000000000000}"/>
          </ac:spMkLst>
        </pc:spChg>
      </pc:sldChg>
      <pc:sldChg chg="modSp add mod">
        <pc:chgData name="Hala Elalfy" userId="d5bab2a35992e3a3" providerId="LiveId" clId="{A3A42FD6-FDDD-4A07-91D0-F72587355B8E}" dt="2024-04-04T08:10:17.932" v="472" actId="115"/>
        <pc:sldMkLst>
          <pc:docMk/>
          <pc:sldMk cId="233582256" sldId="598"/>
        </pc:sldMkLst>
        <pc:spChg chg="mod">
          <ac:chgData name="Hala Elalfy" userId="d5bab2a35992e3a3" providerId="LiveId" clId="{A3A42FD6-FDDD-4A07-91D0-F72587355B8E}" dt="2024-04-04T08:10:17.932" v="472" actId="115"/>
          <ac:spMkLst>
            <pc:docMk/>
            <pc:sldMk cId="233582256" sldId="598"/>
            <ac:spMk id="48" creationId="{00000000-0000-0000-0000-000000000000}"/>
          </ac:spMkLst>
        </pc:spChg>
      </pc:sldChg>
      <pc:sldChg chg="del">
        <pc:chgData name="Hala Elalfy" userId="d5bab2a35992e3a3" providerId="LiveId" clId="{A3A42FD6-FDDD-4A07-91D0-F72587355B8E}" dt="2024-04-04T07:30:58.685" v="125" actId="47"/>
        <pc:sldMkLst>
          <pc:docMk/>
          <pc:sldMk cId="2671371479" sldId="598"/>
        </pc:sldMkLst>
      </pc:sldChg>
      <pc:sldChg chg="modSp add mod">
        <pc:chgData name="Hala Elalfy" userId="d5bab2a35992e3a3" providerId="LiveId" clId="{A3A42FD6-FDDD-4A07-91D0-F72587355B8E}" dt="2024-04-04T18:29:33.711" v="1057" actId="20577"/>
        <pc:sldMkLst>
          <pc:docMk/>
          <pc:sldMk cId="1665503822" sldId="599"/>
        </pc:sldMkLst>
        <pc:spChg chg="mod">
          <ac:chgData name="Hala Elalfy" userId="d5bab2a35992e3a3" providerId="LiveId" clId="{A3A42FD6-FDDD-4A07-91D0-F72587355B8E}" dt="2024-04-04T18:29:33.711" v="1057" actId="20577"/>
          <ac:spMkLst>
            <pc:docMk/>
            <pc:sldMk cId="1665503822" sldId="599"/>
            <ac:spMk id="48" creationId="{00000000-0000-0000-0000-000000000000}"/>
          </ac:spMkLst>
        </pc:spChg>
      </pc:sldChg>
      <pc:sldChg chg="del">
        <pc:chgData name="Hala Elalfy" userId="d5bab2a35992e3a3" providerId="LiveId" clId="{A3A42FD6-FDDD-4A07-91D0-F72587355B8E}" dt="2024-04-04T07:31:00.103" v="128" actId="47"/>
        <pc:sldMkLst>
          <pc:docMk/>
          <pc:sldMk cId="3837453005" sldId="599"/>
        </pc:sldMkLst>
      </pc:sldChg>
      <pc:sldChg chg="addSp delSp modSp add mod">
        <pc:chgData name="Hala Elalfy" userId="d5bab2a35992e3a3" providerId="LiveId" clId="{A3A42FD6-FDDD-4A07-91D0-F72587355B8E}" dt="2024-04-04T08:18:10.909" v="586" actId="1076"/>
        <pc:sldMkLst>
          <pc:docMk/>
          <pc:sldMk cId="1023972330" sldId="600"/>
        </pc:sldMkLst>
        <pc:spChg chg="mod">
          <ac:chgData name="Hala Elalfy" userId="d5bab2a35992e3a3" providerId="LiveId" clId="{A3A42FD6-FDDD-4A07-91D0-F72587355B8E}" dt="2024-04-04T08:17:37.838" v="578" actId="20577"/>
          <ac:spMkLst>
            <pc:docMk/>
            <pc:sldMk cId="1023972330" sldId="600"/>
            <ac:spMk id="11" creationId="{53C9F0CB-781E-DF88-967F-9A2BE42D085C}"/>
          </ac:spMkLst>
        </pc:spChg>
        <pc:picChg chg="add del mod modCrop">
          <ac:chgData name="Hala Elalfy" userId="d5bab2a35992e3a3" providerId="LiveId" clId="{A3A42FD6-FDDD-4A07-91D0-F72587355B8E}" dt="2024-04-04T08:18:06.918" v="584" actId="21"/>
          <ac:picMkLst>
            <pc:docMk/>
            <pc:sldMk cId="1023972330" sldId="600"/>
            <ac:picMk id="8" creationId="{82983A9B-3C67-0425-97EE-089CF1DE12C6}"/>
          </ac:picMkLst>
        </pc:picChg>
        <pc:picChg chg="del">
          <ac:chgData name="Hala Elalfy" userId="d5bab2a35992e3a3" providerId="LiveId" clId="{A3A42FD6-FDDD-4A07-91D0-F72587355B8E}" dt="2024-04-04T08:16:49.220" v="574" actId="478"/>
          <ac:picMkLst>
            <pc:docMk/>
            <pc:sldMk cId="1023972330" sldId="600"/>
            <ac:picMk id="9" creationId="{8F7B0A42-0570-4F18-7367-8063B1AC6F69}"/>
          </ac:picMkLst>
        </pc:picChg>
        <pc:picChg chg="add mod">
          <ac:chgData name="Hala Elalfy" userId="d5bab2a35992e3a3" providerId="LiveId" clId="{A3A42FD6-FDDD-4A07-91D0-F72587355B8E}" dt="2024-04-04T08:18:10.909" v="586" actId="1076"/>
          <ac:picMkLst>
            <pc:docMk/>
            <pc:sldMk cId="1023972330" sldId="600"/>
            <ac:picMk id="12" creationId="{C38EE09E-2D81-FD7F-FB12-E7B5DBEB1ED3}"/>
          </ac:picMkLst>
        </pc:picChg>
      </pc:sldChg>
      <pc:sldChg chg="del">
        <pc:chgData name="Hala Elalfy" userId="d5bab2a35992e3a3" providerId="LiveId" clId="{A3A42FD6-FDDD-4A07-91D0-F72587355B8E}" dt="2024-04-04T07:31:00.965" v="130" actId="47"/>
        <pc:sldMkLst>
          <pc:docMk/>
          <pc:sldMk cId="2572657998" sldId="600"/>
        </pc:sldMkLst>
      </pc:sldChg>
      <pc:sldChg chg="addSp delSp modSp add mod">
        <pc:chgData name="Hala Elalfy" userId="d5bab2a35992e3a3" providerId="LiveId" clId="{A3A42FD6-FDDD-4A07-91D0-F72587355B8E}" dt="2024-04-04T08:20:58.104" v="603" actId="1076"/>
        <pc:sldMkLst>
          <pc:docMk/>
          <pc:sldMk cId="366856731" sldId="601"/>
        </pc:sldMkLst>
        <pc:spChg chg="mod">
          <ac:chgData name="Hala Elalfy" userId="d5bab2a35992e3a3" providerId="LiveId" clId="{A3A42FD6-FDDD-4A07-91D0-F72587355B8E}" dt="2024-04-04T08:20:16.465" v="590" actId="20577"/>
          <ac:spMkLst>
            <pc:docMk/>
            <pc:sldMk cId="366856731" sldId="601"/>
            <ac:spMk id="11" creationId="{53C9F0CB-781E-DF88-967F-9A2BE42D085C}"/>
          </ac:spMkLst>
        </pc:spChg>
        <pc:picChg chg="add del mod modCrop">
          <ac:chgData name="Hala Elalfy" userId="d5bab2a35992e3a3" providerId="LiveId" clId="{A3A42FD6-FDDD-4A07-91D0-F72587355B8E}" dt="2024-04-04T08:20:43.993" v="596" actId="21"/>
          <ac:picMkLst>
            <pc:docMk/>
            <pc:sldMk cId="366856731" sldId="601"/>
            <ac:picMk id="8" creationId="{B2238929-856D-A5A8-01F0-6D473DDDF733}"/>
          </ac:picMkLst>
        </pc:picChg>
        <pc:picChg chg="add del mod">
          <ac:chgData name="Hala Elalfy" userId="d5bab2a35992e3a3" providerId="LiveId" clId="{A3A42FD6-FDDD-4A07-91D0-F72587355B8E}" dt="2024-04-04T08:20:54.715" v="601" actId="21"/>
          <ac:picMkLst>
            <pc:docMk/>
            <pc:sldMk cId="366856731" sldId="601"/>
            <ac:picMk id="9" creationId="{D7273088-6064-E898-ECF7-689C34D035C2}"/>
          </ac:picMkLst>
        </pc:picChg>
        <pc:picChg chg="del">
          <ac:chgData name="Hala Elalfy" userId="d5bab2a35992e3a3" providerId="LiveId" clId="{A3A42FD6-FDDD-4A07-91D0-F72587355B8E}" dt="2024-04-04T08:18:16.395" v="588" actId="478"/>
          <ac:picMkLst>
            <pc:docMk/>
            <pc:sldMk cId="366856731" sldId="601"/>
            <ac:picMk id="12" creationId="{C38EE09E-2D81-FD7F-FB12-E7B5DBEB1ED3}"/>
          </ac:picMkLst>
        </pc:picChg>
        <pc:picChg chg="add mod">
          <ac:chgData name="Hala Elalfy" userId="d5bab2a35992e3a3" providerId="LiveId" clId="{A3A42FD6-FDDD-4A07-91D0-F72587355B8E}" dt="2024-04-04T08:20:58.104" v="603" actId="1076"/>
          <ac:picMkLst>
            <pc:docMk/>
            <pc:sldMk cId="366856731" sldId="601"/>
            <ac:picMk id="13" creationId="{B204471F-2941-196B-0A06-C967027EB879}"/>
          </ac:picMkLst>
        </pc:picChg>
      </pc:sldChg>
      <pc:sldChg chg="del">
        <pc:chgData name="Hala Elalfy" userId="d5bab2a35992e3a3" providerId="LiveId" clId="{A3A42FD6-FDDD-4A07-91D0-F72587355B8E}" dt="2024-04-04T07:31:01.819" v="132" actId="47"/>
        <pc:sldMkLst>
          <pc:docMk/>
          <pc:sldMk cId="842038913" sldId="601"/>
        </pc:sldMkLst>
      </pc:sldChg>
      <pc:sldChg chg="del">
        <pc:chgData name="Hala Elalfy" userId="d5bab2a35992e3a3" providerId="LiveId" clId="{A3A42FD6-FDDD-4A07-91D0-F72587355B8E}" dt="2024-04-04T07:31:02.298" v="133" actId="47"/>
        <pc:sldMkLst>
          <pc:docMk/>
          <pc:sldMk cId="1234959857" sldId="602"/>
        </pc:sldMkLst>
      </pc:sldChg>
      <pc:sldChg chg="modSp add mod ord">
        <pc:chgData name="Hala Elalfy" userId="d5bab2a35992e3a3" providerId="LiveId" clId="{A3A42FD6-FDDD-4A07-91D0-F72587355B8E}" dt="2024-04-04T18:27:07.769" v="872" actId="20577"/>
        <pc:sldMkLst>
          <pc:docMk/>
          <pc:sldMk cId="3864222490" sldId="602"/>
        </pc:sldMkLst>
        <pc:spChg chg="mod">
          <ac:chgData name="Hala Elalfy" userId="d5bab2a35992e3a3" providerId="LiveId" clId="{A3A42FD6-FDDD-4A07-91D0-F72587355B8E}" dt="2024-04-04T18:21:05.798" v="642" actId="20577"/>
          <ac:spMkLst>
            <pc:docMk/>
            <pc:sldMk cId="3864222490" sldId="602"/>
            <ac:spMk id="3" creationId="{00000000-0000-0000-0000-000000000000}"/>
          </ac:spMkLst>
        </pc:spChg>
        <pc:spChg chg="mod">
          <ac:chgData name="Hala Elalfy" userId="d5bab2a35992e3a3" providerId="LiveId" clId="{A3A42FD6-FDDD-4A07-91D0-F72587355B8E}" dt="2024-04-04T18:27:07.769" v="872" actId="20577"/>
          <ac:spMkLst>
            <pc:docMk/>
            <pc:sldMk cId="3864222490" sldId="602"/>
            <ac:spMk id="48" creationId="{00000000-0000-0000-0000-000000000000}"/>
          </ac:spMkLst>
        </pc:spChg>
      </pc:sldChg>
      <pc:sldChg chg="del">
        <pc:chgData name="Hala Elalfy" userId="d5bab2a35992e3a3" providerId="LiveId" clId="{A3A42FD6-FDDD-4A07-91D0-F72587355B8E}" dt="2024-04-04T07:31:02.998" v="134" actId="47"/>
        <pc:sldMkLst>
          <pc:docMk/>
          <pc:sldMk cId="1001255515" sldId="603"/>
        </pc:sldMkLst>
      </pc:sldChg>
      <pc:sldChg chg="del">
        <pc:chgData name="Hala Elalfy" userId="d5bab2a35992e3a3" providerId="LiveId" clId="{A3A42FD6-FDDD-4A07-91D0-F72587355B8E}" dt="2024-04-04T07:31:03.909" v="136" actId="47"/>
        <pc:sldMkLst>
          <pc:docMk/>
          <pc:sldMk cId="617565222" sldId="604"/>
        </pc:sldMkLst>
      </pc:sldChg>
      <pc:sldChg chg="del">
        <pc:chgData name="Hala Elalfy" userId="d5bab2a35992e3a3" providerId="LiveId" clId="{A3A42FD6-FDDD-4A07-91D0-F72587355B8E}" dt="2024-04-04T07:31:04.412" v="137" actId="47"/>
        <pc:sldMkLst>
          <pc:docMk/>
          <pc:sldMk cId="4165579866" sldId="605"/>
        </pc:sldMkLst>
      </pc:sldChg>
      <pc:sldChg chg="del">
        <pc:chgData name="Hala Elalfy" userId="d5bab2a35992e3a3" providerId="LiveId" clId="{A3A42FD6-FDDD-4A07-91D0-F72587355B8E}" dt="2024-04-04T07:31:05.279" v="139" actId="47"/>
        <pc:sldMkLst>
          <pc:docMk/>
          <pc:sldMk cId="1272619742" sldId="606"/>
        </pc:sldMkLst>
      </pc:sldChg>
      <pc:sldChg chg="del">
        <pc:chgData name="Hala Elalfy" userId="d5bab2a35992e3a3" providerId="LiveId" clId="{A3A42FD6-FDDD-4A07-91D0-F72587355B8E}" dt="2024-04-04T07:31:05.821" v="140" actId="47"/>
        <pc:sldMkLst>
          <pc:docMk/>
          <pc:sldMk cId="70134999" sldId="607"/>
        </pc:sldMkLst>
      </pc:sldChg>
      <pc:sldChg chg="del">
        <pc:chgData name="Hala Elalfy" userId="d5bab2a35992e3a3" providerId="LiveId" clId="{A3A42FD6-FDDD-4A07-91D0-F72587355B8E}" dt="2024-04-04T07:31:06.256" v="141" actId="47"/>
        <pc:sldMkLst>
          <pc:docMk/>
          <pc:sldMk cId="1918609669" sldId="608"/>
        </pc:sldMkLst>
      </pc:sldChg>
      <pc:sldChg chg="del">
        <pc:chgData name="Hala Elalfy" userId="d5bab2a35992e3a3" providerId="LiveId" clId="{A3A42FD6-FDDD-4A07-91D0-F72587355B8E}" dt="2024-04-04T07:31:06.697" v="142" actId="47"/>
        <pc:sldMkLst>
          <pc:docMk/>
          <pc:sldMk cId="3597342196" sldId="609"/>
        </pc:sldMkLst>
      </pc:sldChg>
      <pc:sldChg chg="del">
        <pc:chgData name="Hala Elalfy" userId="d5bab2a35992e3a3" providerId="LiveId" clId="{A3A42FD6-FDDD-4A07-91D0-F72587355B8E}" dt="2024-04-04T07:31:07.176" v="143" actId="47"/>
        <pc:sldMkLst>
          <pc:docMk/>
          <pc:sldMk cId="2665535708" sldId="610"/>
        </pc:sldMkLst>
      </pc:sldChg>
      <pc:sldChg chg="del">
        <pc:chgData name="Hala Elalfy" userId="d5bab2a35992e3a3" providerId="LiveId" clId="{A3A42FD6-FDDD-4A07-91D0-F72587355B8E}" dt="2024-04-04T07:31:07.601" v="144" actId="47"/>
        <pc:sldMkLst>
          <pc:docMk/>
          <pc:sldMk cId="3131201626" sldId="611"/>
        </pc:sldMkLst>
      </pc:sldChg>
      <pc:sldChg chg="del">
        <pc:chgData name="Hala Elalfy" userId="d5bab2a35992e3a3" providerId="LiveId" clId="{A3A42FD6-FDDD-4A07-91D0-F72587355B8E}" dt="2024-04-04T07:31:08.592" v="146" actId="47"/>
        <pc:sldMkLst>
          <pc:docMk/>
          <pc:sldMk cId="3615224092" sldId="612"/>
        </pc:sldMkLst>
      </pc:sldChg>
      <pc:sldChg chg="del">
        <pc:chgData name="Hala Elalfy" userId="d5bab2a35992e3a3" providerId="LiveId" clId="{A3A42FD6-FDDD-4A07-91D0-F72587355B8E}" dt="2024-04-04T07:31:09.021" v="147" actId="47"/>
        <pc:sldMkLst>
          <pc:docMk/>
          <pc:sldMk cId="1659316415" sldId="613"/>
        </pc:sldMkLst>
      </pc:sldChg>
      <pc:sldChg chg="del">
        <pc:chgData name="Hala Elalfy" userId="d5bab2a35992e3a3" providerId="LiveId" clId="{A3A42FD6-FDDD-4A07-91D0-F72587355B8E}" dt="2024-04-04T07:31:09.440" v="148" actId="47"/>
        <pc:sldMkLst>
          <pc:docMk/>
          <pc:sldMk cId="4022722042" sldId="614"/>
        </pc:sldMkLst>
      </pc:sldChg>
      <pc:sldChg chg="del">
        <pc:chgData name="Hala Elalfy" userId="d5bab2a35992e3a3" providerId="LiveId" clId="{A3A42FD6-FDDD-4A07-91D0-F72587355B8E}" dt="2024-04-04T07:31:09.928" v="149" actId="47"/>
        <pc:sldMkLst>
          <pc:docMk/>
          <pc:sldMk cId="310957553" sldId="615"/>
        </pc:sldMkLst>
      </pc:sldChg>
      <pc:sldChg chg="del">
        <pc:chgData name="Hala Elalfy" userId="d5bab2a35992e3a3" providerId="LiveId" clId="{A3A42FD6-FDDD-4A07-91D0-F72587355B8E}" dt="2024-04-04T07:31:10.322" v="150" actId="47"/>
        <pc:sldMkLst>
          <pc:docMk/>
          <pc:sldMk cId="897728681" sldId="616"/>
        </pc:sldMkLst>
      </pc:sldChg>
      <pc:sldChg chg="del">
        <pc:chgData name="Hala Elalfy" userId="d5bab2a35992e3a3" providerId="LiveId" clId="{A3A42FD6-FDDD-4A07-91D0-F72587355B8E}" dt="2024-04-04T07:31:10.781" v="151" actId="47"/>
        <pc:sldMkLst>
          <pc:docMk/>
          <pc:sldMk cId="2288441719" sldId="617"/>
        </pc:sldMkLst>
      </pc:sldChg>
      <pc:sldChg chg="del">
        <pc:chgData name="Hala Elalfy" userId="d5bab2a35992e3a3" providerId="LiveId" clId="{A3A42FD6-FDDD-4A07-91D0-F72587355B8E}" dt="2024-04-04T07:31:12.357" v="153" actId="47"/>
        <pc:sldMkLst>
          <pc:docMk/>
          <pc:sldMk cId="2021424041" sldId="618"/>
        </pc:sldMkLst>
      </pc:sldChg>
      <pc:sldChg chg="del">
        <pc:chgData name="Hala Elalfy" userId="d5bab2a35992e3a3" providerId="LiveId" clId="{A3A42FD6-FDDD-4A07-91D0-F72587355B8E}" dt="2024-04-04T07:31:12.882" v="154" actId="47"/>
        <pc:sldMkLst>
          <pc:docMk/>
          <pc:sldMk cId="3257419913" sldId="619"/>
        </pc:sldMkLst>
      </pc:sldChg>
      <pc:sldChg chg="del">
        <pc:chgData name="Hala Elalfy" userId="d5bab2a35992e3a3" providerId="LiveId" clId="{A3A42FD6-FDDD-4A07-91D0-F72587355B8E}" dt="2024-04-04T07:31:13.310" v="155" actId="47"/>
        <pc:sldMkLst>
          <pc:docMk/>
          <pc:sldMk cId="1021977817" sldId="620"/>
        </pc:sldMkLst>
      </pc:sldChg>
      <pc:sldChg chg="del">
        <pc:chgData name="Hala Elalfy" userId="d5bab2a35992e3a3" providerId="LiveId" clId="{A3A42FD6-FDDD-4A07-91D0-F72587355B8E}" dt="2024-04-04T07:31:13.819" v="156" actId="47"/>
        <pc:sldMkLst>
          <pc:docMk/>
          <pc:sldMk cId="1816912624" sldId="621"/>
        </pc:sldMkLst>
      </pc:sldChg>
      <pc:sldChg chg="del">
        <pc:chgData name="Hala Elalfy" userId="d5bab2a35992e3a3" providerId="LiveId" clId="{A3A42FD6-FDDD-4A07-91D0-F72587355B8E}" dt="2024-04-04T07:30:58.245" v="124" actId="47"/>
        <pc:sldMkLst>
          <pc:docMk/>
          <pc:sldMk cId="3274636802" sldId="628"/>
        </pc:sldMkLst>
      </pc:sldChg>
      <pc:sldChg chg="del">
        <pc:chgData name="Hala Elalfy" userId="d5bab2a35992e3a3" providerId="LiveId" clId="{A3A42FD6-FDDD-4A07-91D0-F72587355B8E}" dt="2024-04-04T07:30:59.111" v="126" actId="47"/>
        <pc:sldMkLst>
          <pc:docMk/>
          <pc:sldMk cId="1809078252" sldId="629"/>
        </pc:sldMkLst>
      </pc:sldChg>
      <pc:sldChg chg="del">
        <pc:chgData name="Hala Elalfy" userId="d5bab2a35992e3a3" providerId="LiveId" clId="{A3A42FD6-FDDD-4A07-91D0-F72587355B8E}" dt="2024-04-04T07:30:59.599" v="127" actId="47"/>
        <pc:sldMkLst>
          <pc:docMk/>
          <pc:sldMk cId="2535625378" sldId="630"/>
        </pc:sldMkLst>
      </pc:sldChg>
      <pc:sldChg chg="del">
        <pc:chgData name="Hala Elalfy" userId="d5bab2a35992e3a3" providerId="LiveId" clId="{A3A42FD6-FDDD-4A07-91D0-F72587355B8E}" dt="2024-04-04T07:31:00.531" v="129" actId="47"/>
        <pc:sldMkLst>
          <pc:docMk/>
          <pc:sldMk cId="2186551872" sldId="631"/>
        </pc:sldMkLst>
      </pc:sldChg>
      <pc:sldChg chg="del">
        <pc:chgData name="Hala Elalfy" userId="d5bab2a35992e3a3" providerId="LiveId" clId="{A3A42FD6-FDDD-4A07-91D0-F72587355B8E}" dt="2024-04-04T07:31:01.405" v="131" actId="47"/>
        <pc:sldMkLst>
          <pc:docMk/>
          <pc:sldMk cId="300177020" sldId="632"/>
        </pc:sldMkLst>
      </pc:sldChg>
      <pc:sldChg chg="del">
        <pc:chgData name="Hala Elalfy" userId="d5bab2a35992e3a3" providerId="LiveId" clId="{A3A42FD6-FDDD-4A07-91D0-F72587355B8E}" dt="2024-04-04T07:31:03.480" v="135" actId="47"/>
        <pc:sldMkLst>
          <pc:docMk/>
          <pc:sldMk cId="2008420689" sldId="633"/>
        </pc:sldMkLst>
      </pc:sldChg>
      <pc:sldChg chg="del">
        <pc:chgData name="Hala Elalfy" userId="d5bab2a35992e3a3" providerId="LiveId" clId="{A3A42FD6-FDDD-4A07-91D0-F72587355B8E}" dt="2024-04-04T07:31:04.811" v="138" actId="47"/>
        <pc:sldMkLst>
          <pc:docMk/>
          <pc:sldMk cId="2870314001" sldId="634"/>
        </pc:sldMkLst>
      </pc:sldChg>
      <pc:sldChg chg="del">
        <pc:chgData name="Hala Elalfy" userId="d5bab2a35992e3a3" providerId="LiveId" clId="{A3A42FD6-FDDD-4A07-91D0-F72587355B8E}" dt="2024-04-04T07:31:08.085" v="145" actId="47"/>
        <pc:sldMkLst>
          <pc:docMk/>
          <pc:sldMk cId="3888775259" sldId="635"/>
        </pc:sldMkLst>
      </pc:sldChg>
      <pc:sldChg chg="del">
        <pc:chgData name="Hala Elalfy" userId="d5bab2a35992e3a3" providerId="LiveId" clId="{A3A42FD6-FDDD-4A07-91D0-F72587355B8E}" dt="2024-04-04T07:31:11.714" v="152" actId="47"/>
        <pc:sldMkLst>
          <pc:docMk/>
          <pc:sldMk cId="571043320" sldId="636"/>
        </pc:sldMkLst>
      </pc:sldChg>
    </pc:docChg>
  </pc:docChgLst>
  <pc:docChgLst>
    <pc:chgData name="Hala Elalfy" userId="d5bab2a35992e3a3" providerId="LiveId" clId="{87DDA965-FC5F-4A1B-8720-198E85049FC0}"/>
    <pc:docChg chg="custSel addSld delSld modSld modSection">
      <pc:chgData name="Hala Elalfy" userId="d5bab2a35992e3a3" providerId="LiveId" clId="{87DDA965-FC5F-4A1B-8720-198E85049FC0}" dt="2024-03-27T23:27:16.958" v="2581" actId="1076"/>
      <pc:docMkLst>
        <pc:docMk/>
      </pc:docMkLst>
      <pc:sldChg chg="modSp mod">
        <pc:chgData name="Hala Elalfy" userId="d5bab2a35992e3a3" providerId="LiveId" clId="{87DDA965-FC5F-4A1B-8720-198E85049FC0}" dt="2024-03-27T19:40:11.667" v="13"/>
        <pc:sldMkLst>
          <pc:docMk/>
          <pc:sldMk cId="0" sldId="271"/>
        </pc:sldMkLst>
        <pc:spChg chg="mod">
          <ac:chgData name="Hala Elalfy" userId="d5bab2a35992e3a3" providerId="LiveId" clId="{87DDA965-FC5F-4A1B-8720-198E85049FC0}" dt="2024-03-27T19:40:11.667" v="13"/>
          <ac:spMkLst>
            <pc:docMk/>
            <pc:sldMk cId="0" sldId="271"/>
            <ac:spMk id="41" creationId="{00000000-0000-0000-0000-000000000000}"/>
          </ac:spMkLst>
        </pc:spChg>
        <pc:spChg chg="mod">
          <ac:chgData name="Hala Elalfy" userId="d5bab2a35992e3a3" providerId="LiveId" clId="{87DDA965-FC5F-4A1B-8720-198E85049FC0}" dt="2024-03-27T19:39:49.593" v="2" actId="20577"/>
          <ac:spMkLst>
            <pc:docMk/>
            <pc:sldMk cId="0" sldId="271"/>
            <ac:spMk id="43" creationId="{00000000-0000-0000-0000-000000000000}"/>
          </ac:spMkLst>
        </pc:spChg>
      </pc:sldChg>
      <pc:sldChg chg="modSp mod">
        <pc:chgData name="Hala Elalfy" userId="d5bab2a35992e3a3" providerId="LiveId" clId="{87DDA965-FC5F-4A1B-8720-198E85049FC0}" dt="2024-03-27T21:37:15.862" v="1948" actId="20577"/>
        <pc:sldMkLst>
          <pc:docMk/>
          <pc:sldMk cId="0" sldId="276"/>
        </pc:sldMkLst>
        <pc:spChg chg="mod">
          <ac:chgData name="Hala Elalfy" userId="d5bab2a35992e3a3" providerId="LiveId" clId="{87DDA965-FC5F-4A1B-8720-198E85049FC0}" dt="2024-03-27T19:41:46.459" v="244" actId="20577"/>
          <ac:spMkLst>
            <pc:docMk/>
            <pc:sldMk cId="0" sldId="276"/>
            <ac:spMk id="10" creationId="{00000000-0000-0000-0000-000000000000}"/>
          </ac:spMkLst>
        </pc:spChg>
        <pc:spChg chg="mod">
          <ac:chgData name="Hala Elalfy" userId="d5bab2a35992e3a3" providerId="LiveId" clId="{87DDA965-FC5F-4A1B-8720-198E85049FC0}" dt="2024-03-27T21:37:15.862" v="1948" actId="20577"/>
          <ac:spMkLst>
            <pc:docMk/>
            <pc:sldMk cId="0" sldId="276"/>
            <ac:spMk id="48" creationId="{00000000-0000-0000-0000-000000000000}"/>
          </ac:spMkLst>
        </pc:spChg>
      </pc:sldChg>
      <pc:sldChg chg="modSp mod">
        <pc:chgData name="Hala Elalfy" userId="d5bab2a35992e3a3" providerId="LiveId" clId="{87DDA965-FC5F-4A1B-8720-198E85049FC0}" dt="2024-03-27T19:41:39.280" v="243" actId="20577"/>
        <pc:sldMkLst>
          <pc:docMk/>
          <pc:sldMk cId="0" sldId="313"/>
        </pc:sldMkLst>
        <pc:spChg chg="mod">
          <ac:chgData name="Hala Elalfy" userId="d5bab2a35992e3a3" providerId="LiveId" clId="{87DDA965-FC5F-4A1B-8720-198E85049FC0}" dt="2024-03-27T19:41:39.280" v="243" actId="20577"/>
          <ac:spMkLst>
            <pc:docMk/>
            <pc:sldMk cId="0" sldId="313"/>
            <ac:spMk id="31" creationId="{00000000-0000-0000-0000-000000000000}"/>
          </ac:spMkLst>
        </pc:spChg>
        <pc:spChg chg="mod">
          <ac:chgData name="Hala Elalfy" userId="d5bab2a35992e3a3" providerId="LiveId" clId="{87DDA965-FC5F-4A1B-8720-198E85049FC0}" dt="2024-03-27T19:40:15.797" v="15" actId="20577"/>
          <ac:spMkLst>
            <pc:docMk/>
            <pc:sldMk cId="0" sldId="313"/>
            <ac:spMk id="34" creationId="{00000000-0000-0000-0000-000000000000}"/>
          </ac:spMkLst>
        </pc:spChg>
      </pc:sldChg>
      <pc:sldChg chg="modSp mod">
        <pc:chgData name="Hala Elalfy" userId="d5bab2a35992e3a3" providerId="LiveId" clId="{87DDA965-FC5F-4A1B-8720-198E85049FC0}" dt="2024-03-27T19:39:43.705" v="0" actId="20577"/>
        <pc:sldMkLst>
          <pc:docMk/>
          <pc:sldMk cId="0" sldId="480"/>
        </pc:sldMkLst>
        <pc:spChg chg="mod">
          <ac:chgData name="Hala Elalfy" userId="d5bab2a35992e3a3" providerId="LiveId" clId="{87DDA965-FC5F-4A1B-8720-198E85049FC0}" dt="2024-03-27T19:39:43.705" v="0" actId="20577"/>
          <ac:spMkLst>
            <pc:docMk/>
            <pc:sldMk cId="0" sldId="480"/>
            <ac:spMk id="34" creationId="{00000000-0000-0000-0000-000000000000}"/>
          </ac:spMkLst>
        </pc:spChg>
      </pc:sldChg>
      <pc:sldChg chg="modSp mod">
        <pc:chgData name="Hala Elalfy" userId="d5bab2a35992e3a3" providerId="LiveId" clId="{87DDA965-FC5F-4A1B-8720-198E85049FC0}" dt="2024-03-27T19:43:41.801" v="540" actId="20577"/>
        <pc:sldMkLst>
          <pc:docMk/>
          <pc:sldMk cId="55601906" sldId="552"/>
        </pc:sldMkLst>
        <pc:spChg chg="mod">
          <ac:chgData name="Hala Elalfy" userId="d5bab2a35992e3a3" providerId="LiveId" clId="{87DDA965-FC5F-4A1B-8720-198E85049FC0}" dt="2024-03-27T19:43:41.801" v="540" actId="20577"/>
          <ac:spMkLst>
            <pc:docMk/>
            <pc:sldMk cId="55601906" sldId="552"/>
            <ac:spMk id="10" creationId="{00000000-0000-0000-0000-000000000000}"/>
          </ac:spMkLst>
        </pc:spChg>
      </pc:sldChg>
      <pc:sldChg chg="modSp mod">
        <pc:chgData name="Hala Elalfy" userId="d5bab2a35992e3a3" providerId="LiveId" clId="{87DDA965-FC5F-4A1B-8720-198E85049FC0}" dt="2024-03-27T19:43:46.375" v="541" actId="20577"/>
        <pc:sldMkLst>
          <pc:docMk/>
          <pc:sldMk cId="3018810680" sldId="553"/>
        </pc:sldMkLst>
        <pc:spChg chg="mod">
          <ac:chgData name="Hala Elalfy" userId="d5bab2a35992e3a3" providerId="LiveId" clId="{87DDA965-FC5F-4A1B-8720-198E85049FC0}" dt="2024-03-27T19:43:46.375" v="541" actId="20577"/>
          <ac:spMkLst>
            <pc:docMk/>
            <pc:sldMk cId="3018810680" sldId="553"/>
            <ac:spMk id="10" creationId="{00000000-0000-0000-0000-000000000000}"/>
          </ac:spMkLst>
        </pc:spChg>
      </pc:sldChg>
      <pc:sldChg chg="del">
        <pc:chgData name="Hala Elalfy" userId="d5bab2a35992e3a3" providerId="LiveId" clId="{87DDA965-FC5F-4A1B-8720-198E85049FC0}" dt="2024-03-27T19:42:11.827" v="279" actId="47"/>
        <pc:sldMkLst>
          <pc:docMk/>
          <pc:sldMk cId="3738060378" sldId="567"/>
        </pc:sldMkLst>
      </pc:sldChg>
      <pc:sldChg chg="del">
        <pc:chgData name="Hala Elalfy" userId="d5bab2a35992e3a3" providerId="LiveId" clId="{87DDA965-FC5F-4A1B-8720-198E85049FC0}" dt="2024-03-27T19:41:54.078" v="246" actId="47"/>
        <pc:sldMkLst>
          <pc:docMk/>
          <pc:sldMk cId="1500228910" sldId="568"/>
        </pc:sldMkLst>
      </pc:sldChg>
      <pc:sldChg chg="del">
        <pc:chgData name="Hala Elalfy" userId="d5bab2a35992e3a3" providerId="LiveId" clId="{87DDA965-FC5F-4A1B-8720-198E85049FC0}" dt="2024-03-27T19:41:54.925" v="247" actId="47"/>
        <pc:sldMkLst>
          <pc:docMk/>
          <pc:sldMk cId="1322134952" sldId="569"/>
        </pc:sldMkLst>
      </pc:sldChg>
      <pc:sldChg chg="del">
        <pc:chgData name="Hala Elalfy" userId="d5bab2a35992e3a3" providerId="LiveId" clId="{87DDA965-FC5F-4A1B-8720-198E85049FC0}" dt="2024-03-27T19:41:55.987" v="249" actId="47"/>
        <pc:sldMkLst>
          <pc:docMk/>
          <pc:sldMk cId="1359821274" sldId="570"/>
        </pc:sldMkLst>
      </pc:sldChg>
      <pc:sldChg chg="del">
        <pc:chgData name="Hala Elalfy" userId="d5bab2a35992e3a3" providerId="LiveId" clId="{87DDA965-FC5F-4A1B-8720-198E85049FC0}" dt="2024-03-27T19:41:57.035" v="251" actId="47"/>
        <pc:sldMkLst>
          <pc:docMk/>
          <pc:sldMk cId="1326881918" sldId="571"/>
        </pc:sldMkLst>
      </pc:sldChg>
      <pc:sldChg chg="del">
        <pc:chgData name="Hala Elalfy" userId="d5bab2a35992e3a3" providerId="LiveId" clId="{87DDA965-FC5F-4A1B-8720-198E85049FC0}" dt="2024-03-27T19:41:57.563" v="252" actId="47"/>
        <pc:sldMkLst>
          <pc:docMk/>
          <pc:sldMk cId="758756486" sldId="572"/>
        </pc:sldMkLst>
      </pc:sldChg>
      <pc:sldChg chg="del">
        <pc:chgData name="Hala Elalfy" userId="d5bab2a35992e3a3" providerId="LiveId" clId="{87DDA965-FC5F-4A1B-8720-198E85049FC0}" dt="2024-03-27T19:41:58.170" v="253" actId="47"/>
        <pc:sldMkLst>
          <pc:docMk/>
          <pc:sldMk cId="3995409514" sldId="573"/>
        </pc:sldMkLst>
      </pc:sldChg>
      <pc:sldChg chg="del">
        <pc:chgData name="Hala Elalfy" userId="d5bab2a35992e3a3" providerId="LiveId" clId="{87DDA965-FC5F-4A1B-8720-198E85049FC0}" dt="2024-03-27T19:41:58.642" v="254" actId="47"/>
        <pc:sldMkLst>
          <pc:docMk/>
          <pc:sldMk cId="1702144932" sldId="574"/>
        </pc:sldMkLst>
      </pc:sldChg>
      <pc:sldChg chg="del">
        <pc:chgData name="Hala Elalfy" userId="d5bab2a35992e3a3" providerId="LiveId" clId="{87DDA965-FC5F-4A1B-8720-198E85049FC0}" dt="2024-03-27T19:41:59.072" v="255" actId="47"/>
        <pc:sldMkLst>
          <pc:docMk/>
          <pc:sldMk cId="3785241436" sldId="575"/>
        </pc:sldMkLst>
      </pc:sldChg>
      <pc:sldChg chg="del">
        <pc:chgData name="Hala Elalfy" userId="d5bab2a35992e3a3" providerId="LiveId" clId="{87DDA965-FC5F-4A1B-8720-198E85049FC0}" dt="2024-03-27T19:42:01.023" v="259" actId="47"/>
        <pc:sldMkLst>
          <pc:docMk/>
          <pc:sldMk cId="915983090" sldId="576"/>
        </pc:sldMkLst>
      </pc:sldChg>
      <pc:sldChg chg="del">
        <pc:chgData name="Hala Elalfy" userId="d5bab2a35992e3a3" providerId="LiveId" clId="{87DDA965-FC5F-4A1B-8720-198E85049FC0}" dt="2024-03-27T19:41:59.551" v="256" actId="47"/>
        <pc:sldMkLst>
          <pc:docMk/>
          <pc:sldMk cId="3661312876" sldId="577"/>
        </pc:sldMkLst>
      </pc:sldChg>
      <pc:sldChg chg="del">
        <pc:chgData name="Hala Elalfy" userId="d5bab2a35992e3a3" providerId="LiveId" clId="{87DDA965-FC5F-4A1B-8720-198E85049FC0}" dt="2024-03-27T19:41:55.480" v="248" actId="47"/>
        <pc:sldMkLst>
          <pc:docMk/>
          <pc:sldMk cId="689718161" sldId="578"/>
        </pc:sldMkLst>
      </pc:sldChg>
      <pc:sldChg chg="del">
        <pc:chgData name="Hala Elalfy" userId="d5bab2a35992e3a3" providerId="LiveId" clId="{87DDA965-FC5F-4A1B-8720-198E85049FC0}" dt="2024-03-27T19:41:56.458" v="250" actId="47"/>
        <pc:sldMkLst>
          <pc:docMk/>
          <pc:sldMk cId="348721156" sldId="579"/>
        </pc:sldMkLst>
      </pc:sldChg>
      <pc:sldChg chg="del">
        <pc:chgData name="Hala Elalfy" userId="d5bab2a35992e3a3" providerId="LiveId" clId="{87DDA965-FC5F-4A1B-8720-198E85049FC0}" dt="2024-03-27T19:42:00.093" v="257" actId="47"/>
        <pc:sldMkLst>
          <pc:docMk/>
          <pc:sldMk cId="3955641507" sldId="580"/>
        </pc:sldMkLst>
      </pc:sldChg>
      <pc:sldChg chg="del">
        <pc:chgData name="Hala Elalfy" userId="d5bab2a35992e3a3" providerId="LiveId" clId="{87DDA965-FC5F-4A1B-8720-198E85049FC0}" dt="2024-03-27T19:42:00.595" v="258" actId="47"/>
        <pc:sldMkLst>
          <pc:docMk/>
          <pc:sldMk cId="4024696720" sldId="581"/>
        </pc:sldMkLst>
      </pc:sldChg>
      <pc:sldChg chg="del">
        <pc:chgData name="Hala Elalfy" userId="d5bab2a35992e3a3" providerId="LiveId" clId="{87DDA965-FC5F-4A1B-8720-198E85049FC0}" dt="2024-03-27T19:42:01.538" v="260" actId="47"/>
        <pc:sldMkLst>
          <pc:docMk/>
          <pc:sldMk cId="1677419108" sldId="582"/>
        </pc:sldMkLst>
      </pc:sldChg>
      <pc:sldChg chg="del">
        <pc:chgData name="Hala Elalfy" userId="d5bab2a35992e3a3" providerId="LiveId" clId="{87DDA965-FC5F-4A1B-8720-198E85049FC0}" dt="2024-03-27T19:42:02.028" v="261" actId="47"/>
        <pc:sldMkLst>
          <pc:docMk/>
          <pc:sldMk cId="1290538666" sldId="583"/>
        </pc:sldMkLst>
      </pc:sldChg>
      <pc:sldChg chg="del">
        <pc:chgData name="Hala Elalfy" userId="d5bab2a35992e3a3" providerId="LiveId" clId="{87DDA965-FC5F-4A1B-8720-198E85049FC0}" dt="2024-03-27T19:42:02.443" v="262" actId="47"/>
        <pc:sldMkLst>
          <pc:docMk/>
          <pc:sldMk cId="1806843362" sldId="585"/>
        </pc:sldMkLst>
      </pc:sldChg>
      <pc:sldChg chg="del">
        <pc:chgData name="Hala Elalfy" userId="d5bab2a35992e3a3" providerId="LiveId" clId="{87DDA965-FC5F-4A1B-8720-198E85049FC0}" dt="2024-03-27T19:42:02.951" v="263" actId="47"/>
        <pc:sldMkLst>
          <pc:docMk/>
          <pc:sldMk cId="3464240274" sldId="586"/>
        </pc:sldMkLst>
      </pc:sldChg>
      <pc:sldChg chg="del">
        <pc:chgData name="Hala Elalfy" userId="d5bab2a35992e3a3" providerId="LiveId" clId="{87DDA965-FC5F-4A1B-8720-198E85049FC0}" dt="2024-03-27T19:42:03.493" v="264" actId="47"/>
        <pc:sldMkLst>
          <pc:docMk/>
          <pc:sldMk cId="1865299879" sldId="587"/>
        </pc:sldMkLst>
      </pc:sldChg>
      <pc:sldChg chg="del">
        <pc:chgData name="Hala Elalfy" userId="d5bab2a35992e3a3" providerId="LiveId" clId="{87DDA965-FC5F-4A1B-8720-198E85049FC0}" dt="2024-03-27T19:42:03.931" v="265" actId="47"/>
        <pc:sldMkLst>
          <pc:docMk/>
          <pc:sldMk cId="3939513058" sldId="588"/>
        </pc:sldMkLst>
      </pc:sldChg>
      <pc:sldChg chg="del">
        <pc:chgData name="Hala Elalfy" userId="d5bab2a35992e3a3" providerId="LiveId" clId="{87DDA965-FC5F-4A1B-8720-198E85049FC0}" dt="2024-03-27T19:42:04.432" v="266" actId="47"/>
        <pc:sldMkLst>
          <pc:docMk/>
          <pc:sldMk cId="1705266390" sldId="590"/>
        </pc:sldMkLst>
      </pc:sldChg>
      <pc:sldChg chg="del">
        <pc:chgData name="Hala Elalfy" userId="d5bab2a35992e3a3" providerId="LiveId" clId="{87DDA965-FC5F-4A1B-8720-198E85049FC0}" dt="2024-03-27T19:42:04.836" v="267" actId="47"/>
        <pc:sldMkLst>
          <pc:docMk/>
          <pc:sldMk cId="4182576582" sldId="591"/>
        </pc:sldMkLst>
      </pc:sldChg>
      <pc:sldChg chg="del">
        <pc:chgData name="Hala Elalfy" userId="d5bab2a35992e3a3" providerId="LiveId" clId="{87DDA965-FC5F-4A1B-8720-198E85049FC0}" dt="2024-03-27T19:42:05.271" v="268" actId="47"/>
        <pc:sldMkLst>
          <pc:docMk/>
          <pc:sldMk cId="3535320666" sldId="592"/>
        </pc:sldMkLst>
      </pc:sldChg>
      <pc:sldChg chg="del">
        <pc:chgData name="Hala Elalfy" userId="d5bab2a35992e3a3" providerId="LiveId" clId="{87DDA965-FC5F-4A1B-8720-198E85049FC0}" dt="2024-03-27T19:42:05.844" v="269" actId="47"/>
        <pc:sldMkLst>
          <pc:docMk/>
          <pc:sldMk cId="81146289" sldId="593"/>
        </pc:sldMkLst>
      </pc:sldChg>
      <pc:sldChg chg="del">
        <pc:chgData name="Hala Elalfy" userId="d5bab2a35992e3a3" providerId="LiveId" clId="{87DDA965-FC5F-4A1B-8720-198E85049FC0}" dt="2024-03-27T19:42:06.251" v="270" actId="47"/>
        <pc:sldMkLst>
          <pc:docMk/>
          <pc:sldMk cId="2871720659" sldId="594"/>
        </pc:sldMkLst>
      </pc:sldChg>
      <pc:sldChg chg="del">
        <pc:chgData name="Hala Elalfy" userId="d5bab2a35992e3a3" providerId="LiveId" clId="{87DDA965-FC5F-4A1B-8720-198E85049FC0}" dt="2024-03-27T19:42:07.798" v="272" actId="47"/>
        <pc:sldMkLst>
          <pc:docMk/>
          <pc:sldMk cId="3127641569" sldId="595"/>
        </pc:sldMkLst>
      </pc:sldChg>
      <pc:sldChg chg="modSp mod">
        <pc:chgData name="Hala Elalfy" userId="d5bab2a35992e3a3" providerId="LiveId" clId="{87DDA965-FC5F-4A1B-8720-198E85049FC0}" dt="2024-03-27T19:43:36.643" v="539" actId="20577"/>
        <pc:sldMkLst>
          <pc:docMk/>
          <pc:sldMk cId="3791442062" sldId="596"/>
        </pc:sldMkLst>
        <pc:spChg chg="mod">
          <ac:chgData name="Hala Elalfy" userId="d5bab2a35992e3a3" providerId="LiveId" clId="{87DDA965-FC5F-4A1B-8720-198E85049FC0}" dt="2024-03-27T19:42:20.776" v="280" actId="20577"/>
          <ac:spMkLst>
            <pc:docMk/>
            <pc:sldMk cId="3791442062" sldId="596"/>
            <ac:spMk id="10" creationId="{00000000-0000-0000-0000-000000000000}"/>
          </ac:spMkLst>
        </pc:spChg>
        <pc:spChg chg="mod">
          <ac:chgData name="Hala Elalfy" userId="d5bab2a35992e3a3" providerId="LiveId" clId="{87DDA965-FC5F-4A1B-8720-198E85049FC0}" dt="2024-03-27T19:43:36.643" v="539" actId="20577"/>
          <ac:spMkLst>
            <pc:docMk/>
            <pc:sldMk cId="3791442062" sldId="596"/>
            <ac:spMk id="48" creationId="{00000000-0000-0000-0000-000000000000}"/>
          </ac:spMkLst>
        </pc:spChg>
      </pc:sldChg>
      <pc:sldChg chg="del">
        <pc:chgData name="Hala Elalfy" userId="d5bab2a35992e3a3" providerId="LiveId" clId="{87DDA965-FC5F-4A1B-8720-198E85049FC0}" dt="2024-03-27T19:42:08.313" v="273" actId="47"/>
        <pc:sldMkLst>
          <pc:docMk/>
          <pc:sldMk cId="1771342496" sldId="597"/>
        </pc:sldMkLst>
      </pc:sldChg>
      <pc:sldChg chg="modSp add mod">
        <pc:chgData name="Hala Elalfy" userId="d5bab2a35992e3a3" providerId="LiveId" clId="{87DDA965-FC5F-4A1B-8720-198E85049FC0}" dt="2024-03-27T21:37:53.169" v="1953" actId="20577"/>
        <pc:sldMkLst>
          <pc:docMk/>
          <pc:sldMk cId="2638638172" sldId="597"/>
        </pc:sldMkLst>
        <pc:spChg chg="mod">
          <ac:chgData name="Hala Elalfy" userId="d5bab2a35992e3a3" providerId="LiveId" clId="{87DDA965-FC5F-4A1B-8720-198E85049FC0}" dt="2024-03-27T19:48:53.427" v="1029" actId="20577"/>
          <ac:spMkLst>
            <pc:docMk/>
            <pc:sldMk cId="2638638172" sldId="597"/>
            <ac:spMk id="3" creationId="{00000000-0000-0000-0000-000000000000}"/>
          </ac:spMkLst>
        </pc:spChg>
        <pc:spChg chg="mod">
          <ac:chgData name="Hala Elalfy" userId="d5bab2a35992e3a3" providerId="LiveId" clId="{87DDA965-FC5F-4A1B-8720-198E85049FC0}" dt="2024-03-27T21:37:53.169" v="1953" actId="20577"/>
          <ac:spMkLst>
            <pc:docMk/>
            <pc:sldMk cId="2638638172" sldId="597"/>
            <ac:spMk id="48" creationId="{00000000-0000-0000-0000-000000000000}"/>
          </ac:spMkLst>
        </pc:spChg>
      </pc:sldChg>
      <pc:sldChg chg="del">
        <pc:chgData name="Hala Elalfy" userId="d5bab2a35992e3a3" providerId="LiveId" clId="{87DDA965-FC5F-4A1B-8720-198E85049FC0}" dt="2024-03-27T19:42:08.866" v="274" actId="47"/>
        <pc:sldMkLst>
          <pc:docMk/>
          <pc:sldMk cId="278472050" sldId="598"/>
        </pc:sldMkLst>
      </pc:sldChg>
      <pc:sldChg chg="modSp add mod">
        <pc:chgData name="Hala Elalfy" userId="d5bab2a35992e3a3" providerId="LiveId" clId="{87DDA965-FC5F-4A1B-8720-198E85049FC0}" dt="2024-03-27T22:10:34.469" v="1969" actId="20577"/>
        <pc:sldMkLst>
          <pc:docMk/>
          <pc:sldMk cId="2671371479" sldId="598"/>
        </pc:sldMkLst>
        <pc:spChg chg="mod">
          <ac:chgData name="Hala Elalfy" userId="d5bab2a35992e3a3" providerId="LiveId" clId="{87DDA965-FC5F-4A1B-8720-198E85049FC0}" dt="2024-03-27T19:52:33.336" v="1144" actId="20577"/>
          <ac:spMkLst>
            <pc:docMk/>
            <pc:sldMk cId="2671371479" sldId="598"/>
            <ac:spMk id="3" creationId="{00000000-0000-0000-0000-000000000000}"/>
          </ac:spMkLst>
        </pc:spChg>
        <pc:spChg chg="mod">
          <ac:chgData name="Hala Elalfy" userId="d5bab2a35992e3a3" providerId="LiveId" clId="{87DDA965-FC5F-4A1B-8720-198E85049FC0}" dt="2024-03-27T22:10:34.469" v="1969" actId="20577"/>
          <ac:spMkLst>
            <pc:docMk/>
            <pc:sldMk cId="2671371479" sldId="598"/>
            <ac:spMk id="48" creationId="{00000000-0000-0000-0000-000000000000}"/>
          </ac:spMkLst>
        </pc:spChg>
      </pc:sldChg>
      <pc:sldChg chg="modSp add mod">
        <pc:chgData name="Hala Elalfy" userId="d5bab2a35992e3a3" providerId="LiveId" clId="{87DDA965-FC5F-4A1B-8720-198E85049FC0}" dt="2024-03-27T20:10:15.587" v="1235"/>
        <pc:sldMkLst>
          <pc:docMk/>
          <pc:sldMk cId="3837453005" sldId="599"/>
        </pc:sldMkLst>
        <pc:spChg chg="mod">
          <ac:chgData name="Hala Elalfy" userId="d5bab2a35992e3a3" providerId="LiveId" clId="{87DDA965-FC5F-4A1B-8720-198E85049FC0}" dt="2024-03-27T20:09:55.402" v="1234"/>
          <ac:spMkLst>
            <pc:docMk/>
            <pc:sldMk cId="3837453005" sldId="599"/>
            <ac:spMk id="3" creationId="{00000000-0000-0000-0000-000000000000}"/>
          </ac:spMkLst>
        </pc:spChg>
        <pc:spChg chg="mod">
          <ac:chgData name="Hala Elalfy" userId="d5bab2a35992e3a3" providerId="LiveId" clId="{87DDA965-FC5F-4A1B-8720-198E85049FC0}" dt="2024-03-27T20:10:15.587" v="1235"/>
          <ac:spMkLst>
            <pc:docMk/>
            <pc:sldMk cId="3837453005" sldId="599"/>
            <ac:spMk id="48" creationId="{00000000-0000-0000-0000-000000000000}"/>
          </ac:spMkLst>
        </pc:spChg>
      </pc:sldChg>
      <pc:sldChg chg="del">
        <pc:chgData name="Hala Elalfy" userId="d5bab2a35992e3a3" providerId="LiveId" clId="{87DDA965-FC5F-4A1B-8720-198E85049FC0}" dt="2024-03-27T19:42:09.372" v="275" actId="47"/>
        <pc:sldMkLst>
          <pc:docMk/>
          <pc:sldMk cId="4079032930" sldId="599"/>
        </pc:sldMkLst>
      </pc:sldChg>
      <pc:sldChg chg="del">
        <pc:chgData name="Hala Elalfy" userId="d5bab2a35992e3a3" providerId="LiveId" clId="{87DDA965-FC5F-4A1B-8720-198E85049FC0}" dt="2024-03-27T19:42:10.128" v="276" actId="47"/>
        <pc:sldMkLst>
          <pc:docMk/>
          <pc:sldMk cId="485061863" sldId="600"/>
        </pc:sldMkLst>
      </pc:sldChg>
      <pc:sldChg chg="addSp modSp add mod">
        <pc:chgData name="Hala Elalfy" userId="d5bab2a35992e3a3" providerId="LiveId" clId="{87DDA965-FC5F-4A1B-8720-198E85049FC0}" dt="2024-03-27T23:12:38.723" v="2580" actId="179"/>
        <pc:sldMkLst>
          <pc:docMk/>
          <pc:sldMk cId="2572657998" sldId="600"/>
        </pc:sldMkLst>
        <pc:spChg chg="add mod">
          <ac:chgData name="Hala Elalfy" userId="d5bab2a35992e3a3" providerId="LiveId" clId="{87DDA965-FC5F-4A1B-8720-198E85049FC0}" dt="2024-03-27T20:15:54.132" v="1292"/>
          <ac:spMkLst>
            <pc:docMk/>
            <pc:sldMk cId="2572657998" sldId="600"/>
            <ac:spMk id="2" creationId="{1AF0E12D-BBFD-4F15-3B0C-5C199526B2E3}"/>
          </ac:spMkLst>
        </pc:spChg>
        <pc:spChg chg="mod">
          <ac:chgData name="Hala Elalfy" userId="d5bab2a35992e3a3" providerId="LiveId" clId="{87DDA965-FC5F-4A1B-8720-198E85049FC0}" dt="2024-03-27T20:12:44.733" v="1270"/>
          <ac:spMkLst>
            <pc:docMk/>
            <pc:sldMk cId="2572657998" sldId="600"/>
            <ac:spMk id="3" creationId="{00000000-0000-0000-0000-000000000000}"/>
          </ac:spMkLst>
        </pc:spChg>
        <pc:spChg chg="mod">
          <ac:chgData name="Hala Elalfy" userId="d5bab2a35992e3a3" providerId="LiveId" clId="{87DDA965-FC5F-4A1B-8720-198E85049FC0}" dt="2024-03-27T23:12:38.723" v="2580" actId="179"/>
          <ac:spMkLst>
            <pc:docMk/>
            <pc:sldMk cId="2572657998" sldId="600"/>
            <ac:spMk id="48" creationId="{00000000-0000-0000-0000-000000000000}"/>
          </ac:spMkLst>
        </pc:spChg>
      </pc:sldChg>
      <pc:sldChg chg="modSp add mod">
        <pc:chgData name="Hala Elalfy" userId="d5bab2a35992e3a3" providerId="LiveId" clId="{87DDA965-FC5F-4A1B-8720-198E85049FC0}" dt="2024-03-27T20:18:05.138" v="1317" actId="12"/>
        <pc:sldMkLst>
          <pc:docMk/>
          <pc:sldMk cId="842038913" sldId="601"/>
        </pc:sldMkLst>
        <pc:spChg chg="mod">
          <ac:chgData name="Hala Elalfy" userId="d5bab2a35992e3a3" providerId="LiveId" clId="{87DDA965-FC5F-4A1B-8720-198E85049FC0}" dt="2024-03-27T20:17:21.181" v="1307"/>
          <ac:spMkLst>
            <pc:docMk/>
            <pc:sldMk cId="842038913" sldId="601"/>
            <ac:spMk id="3" creationId="{00000000-0000-0000-0000-000000000000}"/>
          </ac:spMkLst>
        </pc:spChg>
        <pc:spChg chg="mod">
          <ac:chgData name="Hala Elalfy" userId="d5bab2a35992e3a3" providerId="LiveId" clId="{87DDA965-FC5F-4A1B-8720-198E85049FC0}" dt="2024-03-27T20:18:05.138" v="1317" actId="12"/>
          <ac:spMkLst>
            <pc:docMk/>
            <pc:sldMk cId="842038913" sldId="601"/>
            <ac:spMk id="48" creationId="{00000000-0000-0000-0000-000000000000}"/>
          </ac:spMkLst>
        </pc:spChg>
      </pc:sldChg>
      <pc:sldChg chg="del">
        <pc:chgData name="Hala Elalfy" userId="d5bab2a35992e3a3" providerId="LiveId" clId="{87DDA965-FC5F-4A1B-8720-198E85049FC0}" dt="2024-03-27T19:42:07.258" v="271" actId="47"/>
        <pc:sldMkLst>
          <pc:docMk/>
          <pc:sldMk cId="3686518482" sldId="601"/>
        </pc:sldMkLst>
      </pc:sldChg>
      <pc:sldChg chg="del">
        <pc:chgData name="Hala Elalfy" userId="d5bab2a35992e3a3" providerId="LiveId" clId="{87DDA965-FC5F-4A1B-8720-198E85049FC0}" dt="2024-03-27T19:42:10.689" v="277" actId="47"/>
        <pc:sldMkLst>
          <pc:docMk/>
          <pc:sldMk cId="732248298" sldId="602"/>
        </pc:sldMkLst>
      </pc:sldChg>
      <pc:sldChg chg="addSp modSp add mod">
        <pc:chgData name="Hala Elalfy" userId="d5bab2a35992e3a3" providerId="LiveId" clId="{87DDA965-FC5F-4A1B-8720-198E85049FC0}" dt="2024-03-27T20:20:18.391" v="1344" actId="1076"/>
        <pc:sldMkLst>
          <pc:docMk/>
          <pc:sldMk cId="1234959857" sldId="602"/>
        </pc:sldMkLst>
        <pc:spChg chg="add mod">
          <ac:chgData name="Hala Elalfy" userId="d5bab2a35992e3a3" providerId="LiveId" clId="{87DDA965-FC5F-4A1B-8720-198E85049FC0}" dt="2024-03-27T20:19:39.481" v="1334" actId="1076"/>
          <ac:spMkLst>
            <pc:docMk/>
            <pc:sldMk cId="1234959857" sldId="602"/>
            <ac:spMk id="2" creationId="{EF555FFE-2A4D-3FD1-A1EB-80E57C7842BA}"/>
          </ac:spMkLst>
        </pc:spChg>
        <pc:spChg chg="mod">
          <ac:chgData name="Hala Elalfy" userId="d5bab2a35992e3a3" providerId="LiveId" clId="{87DDA965-FC5F-4A1B-8720-198E85049FC0}" dt="2024-03-27T20:18:22.296" v="1318"/>
          <ac:spMkLst>
            <pc:docMk/>
            <pc:sldMk cId="1234959857" sldId="602"/>
            <ac:spMk id="3" creationId="{00000000-0000-0000-0000-000000000000}"/>
          </ac:spMkLst>
        </pc:spChg>
        <pc:spChg chg="mod">
          <ac:chgData name="Hala Elalfy" userId="d5bab2a35992e3a3" providerId="LiveId" clId="{87DDA965-FC5F-4A1B-8720-198E85049FC0}" dt="2024-03-27T20:20:05.942" v="1340" actId="1076"/>
          <ac:spMkLst>
            <pc:docMk/>
            <pc:sldMk cId="1234959857" sldId="602"/>
            <ac:spMk id="5" creationId="{00000000-0000-0000-0000-000000000000}"/>
          </ac:spMkLst>
        </pc:spChg>
        <pc:spChg chg="mod">
          <ac:chgData name="Hala Elalfy" userId="d5bab2a35992e3a3" providerId="LiveId" clId="{87DDA965-FC5F-4A1B-8720-198E85049FC0}" dt="2024-03-27T20:20:15.643" v="1343" actId="14100"/>
          <ac:spMkLst>
            <pc:docMk/>
            <pc:sldMk cId="1234959857" sldId="602"/>
            <ac:spMk id="6" creationId="{00000000-0000-0000-0000-000000000000}"/>
          </ac:spMkLst>
        </pc:spChg>
        <pc:spChg chg="mod">
          <ac:chgData name="Hala Elalfy" userId="d5bab2a35992e3a3" providerId="LiveId" clId="{87DDA965-FC5F-4A1B-8720-198E85049FC0}" dt="2024-03-27T20:20:18.391" v="1344" actId="1076"/>
          <ac:spMkLst>
            <pc:docMk/>
            <pc:sldMk cId="1234959857" sldId="602"/>
            <ac:spMk id="10" creationId="{00000000-0000-0000-0000-000000000000}"/>
          </ac:spMkLst>
        </pc:spChg>
        <pc:spChg chg="mod">
          <ac:chgData name="Hala Elalfy" userId="d5bab2a35992e3a3" providerId="LiveId" clId="{87DDA965-FC5F-4A1B-8720-198E85049FC0}" dt="2024-03-27T20:20:04.226" v="1339" actId="1076"/>
          <ac:spMkLst>
            <pc:docMk/>
            <pc:sldMk cId="1234959857" sldId="602"/>
            <ac:spMk id="48" creationId="{00000000-0000-0000-0000-000000000000}"/>
          </ac:spMkLst>
        </pc:spChg>
      </pc:sldChg>
      <pc:sldChg chg="addSp modSp add mod">
        <pc:chgData name="Hala Elalfy" userId="d5bab2a35992e3a3" providerId="LiveId" clId="{87DDA965-FC5F-4A1B-8720-198E85049FC0}" dt="2024-03-27T23:11:47.910" v="2579" actId="1076"/>
        <pc:sldMkLst>
          <pc:docMk/>
          <pc:sldMk cId="1001255515" sldId="603"/>
        </pc:sldMkLst>
        <pc:spChg chg="add mod">
          <ac:chgData name="Hala Elalfy" userId="d5bab2a35992e3a3" providerId="LiveId" clId="{87DDA965-FC5F-4A1B-8720-198E85049FC0}" dt="2024-03-27T20:22:15.057" v="1362" actId="1076"/>
          <ac:spMkLst>
            <pc:docMk/>
            <pc:sldMk cId="1001255515" sldId="603"/>
            <ac:spMk id="2" creationId="{8F811ED2-17BE-F43F-2006-4144CE246C62}"/>
          </ac:spMkLst>
        </pc:spChg>
        <pc:spChg chg="mod">
          <ac:chgData name="Hala Elalfy" userId="d5bab2a35992e3a3" providerId="LiveId" clId="{87DDA965-FC5F-4A1B-8720-198E85049FC0}" dt="2024-03-27T20:20:37.783" v="1345"/>
          <ac:spMkLst>
            <pc:docMk/>
            <pc:sldMk cId="1001255515" sldId="603"/>
            <ac:spMk id="3" creationId="{00000000-0000-0000-0000-000000000000}"/>
          </ac:spMkLst>
        </pc:spChg>
        <pc:spChg chg="mod">
          <ac:chgData name="Hala Elalfy" userId="d5bab2a35992e3a3" providerId="LiveId" clId="{87DDA965-FC5F-4A1B-8720-198E85049FC0}" dt="2024-03-27T23:11:47.910" v="2579" actId="1076"/>
          <ac:spMkLst>
            <pc:docMk/>
            <pc:sldMk cId="1001255515" sldId="603"/>
            <ac:spMk id="48" creationId="{00000000-0000-0000-0000-000000000000}"/>
          </ac:spMkLst>
        </pc:spChg>
      </pc:sldChg>
      <pc:sldChg chg="del">
        <pc:chgData name="Hala Elalfy" userId="d5bab2a35992e3a3" providerId="LiveId" clId="{87DDA965-FC5F-4A1B-8720-198E85049FC0}" dt="2024-03-27T19:42:11.322" v="278" actId="47"/>
        <pc:sldMkLst>
          <pc:docMk/>
          <pc:sldMk cId="1413372577" sldId="603"/>
        </pc:sldMkLst>
      </pc:sldChg>
      <pc:sldChg chg="addSp modSp add mod">
        <pc:chgData name="Hala Elalfy" userId="d5bab2a35992e3a3" providerId="LiveId" clId="{87DDA965-FC5F-4A1B-8720-198E85049FC0}" dt="2024-03-27T20:25:56.370" v="1403" actId="20577"/>
        <pc:sldMkLst>
          <pc:docMk/>
          <pc:sldMk cId="617565222" sldId="604"/>
        </pc:sldMkLst>
        <pc:spChg chg="add mod">
          <ac:chgData name="Hala Elalfy" userId="d5bab2a35992e3a3" providerId="LiveId" clId="{87DDA965-FC5F-4A1B-8720-198E85049FC0}" dt="2024-03-27T20:25:32.918" v="1397" actId="12"/>
          <ac:spMkLst>
            <pc:docMk/>
            <pc:sldMk cId="617565222" sldId="604"/>
            <ac:spMk id="2" creationId="{2F34C22A-5486-CAB0-35B9-4DEC55BC60D4}"/>
          </ac:spMkLst>
        </pc:spChg>
        <pc:spChg chg="mod">
          <ac:chgData name="Hala Elalfy" userId="d5bab2a35992e3a3" providerId="LiveId" clId="{87DDA965-FC5F-4A1B-8720-198E85049FC0}" dt="2024-03-27T20:23:11.350" v="1373"/>
          <ac:spMkLst>
            <pc:docMk/>
            <pc:sldMk cId="617565222" sldId="604"/>
            <ac:spMk id="3" creationId="{00000000-0000-0000-0000-000000000000}"/>
          </ac:spMkLst>
        </pc:spChg>
        <pc:spChg chg="mod">
          <ac:chgData name="Hala Elalfy" userId="d5bab2a35992e3a3" providerId="LiveId" clId="{87DDA965-FC5F-4A1B-8720-198E85049FC0}" dt="2024-03-27T20:25:45.710" v="1400" actId="1076"/>
          <ac:spMkLst>
            <pc:docMk/>
            <pc:sldMk cId="617565222" sldId="604"/>
            <ac:spMk id="5" creationId="{00000000-0000-0000-0000-000000000000}"/>
          </ac:spMkLst>
        </pc:spChg>
        <pc:spChg chg="mod">
          <ac:chgData name="Hala Elalfy" userId="d5bab2a35992e3a3" providerId="LiveId" clId="{87DDA965-FC5F-4A1B-8720-198E85049FC0}" dt="2024-03-27T20:25:50.372" v="1401" actId="1076"/>
          <ac:spMkLst>
            <pc:docMk/>
            <pc:sldMk cId="617565222" sldId="604"/>
            <ac:spMk id="6" creationId="{00000000-0000-0000-0000-000000000000}"/>
          </ac:spMkLst>
        </pc:spChg>
        <pc:spChg chg="mod">
          <ac:chgData name="Hala Elalfy" userId="d5bab2a35992e3a3" providerId="LiveId" clId="{87DDA965-FC5F-4A1B-8720-198E85049FC0}" dt="2024-03-27T20:25:52.908" v="1402" actId="1076"/>
          <ac:spMkLst>
            <pc:docMk/>
            <pc:sldMk cId="617565222" sldId="604"/>
            <ac:spMk id="10" creationId="{00000000-0000-0000-0000-000000000000}"/>
          </ac:spMkLst>
        </pc:spChg>
        <pc:spChg chg="mod">
          <ac:chgData name="Hala Elalfy" userId="d5bab2a35992e3a3" providerId="LiveId" clId="{87DDA965-FC5F-4A1B-8720-198E85049FC0}" dt="2024-03-27T20:25:56.370" v="1403" actId="20577"/>
          <ac:spMkLst>
            <pc:docMk/>
            <pc:sldMk cId="617565222" sldId="604"/>
            <ac:spMk id="48" creationId="{00000000-0000-0000-0000-000000000000}"/>
          </ac:spMkLst>
        </pc:spChg>
      </pc:sldChg>
      <pc:sldChg chg="addSp modSp add mod">
        <pc:chgData name="Hala Elalfy" userId="d5bab2a35992e3a3" providerId="LiveId" clId="{87DDA965-FC5F-4A1B-8720-198E85049FC0}" dt="2024-03-27T20:28:02.658" v="1421" actId="20577"/>
        <pc:sldMkLst>
          <pc:docMk/>
          <pc:sldMk cId="4165579866" sldId="605"/>
        </pc:sldMkLst>
        <pc:spChg chg="add mod">
          <ac:chgData name="Hala Elalfy" userId="d5bab2a35992e3a3" providerId="LiveId" clId="{87DDA965-FC5F-4A1B-8720-198E85049FC0}" dt="2024-03-27T20:28:02.658" v="1421" actId="20577"/>
          <ac:spMkLst>
            <pc:docMk/>
            <pc:sldMk cId="4165579866" sldId="605"/>
            <ac:spMk id="2" creationId="{91999064-5CC6-B51E-0DCD-09FC7781BE39}"/>
          </ac:spMkLst>
        </pc:spChg>
        <pc:spChg chg="mod">
          <ac:chgData name="Hala Elalfy" userId="d5bab2a35992e3a3" providerId="LiveId" clId="{87DDA965-FC5F-4A1B-8720-198E85049FC0}" dt="2024-03-27T20:26:16.333" v="1404"/>
          <ac:spMkLst>
            <pc:docMk/>
            <pc:sldMk cId="4165579866" sldId="605"/>
            <ac:spMk id="3" creationId="{00000000-0000-0000-0000-000000000000}"/>
          </ac:spMkLst>
        </pc:spChg>
        <pc:spChg chg="mod">
          <ac:chgData name="Hala Elalfy" userId="d5bab2a35992e3a3" providerId="LiveId" clId="{87DDA965-FC5F-4A1B-8720-198E85049FC0}" dt="2024-03-27T20:27:24.977" v="1414" actId="12"/>
          <ac:spMkLst>
            <pc:docMk/>
            <pc:sldMk cId="4165579866" sldId="605"/>
            <ac:spMk id="48" creationId="{00000000-0000-0000-0000-000000000000}"/>
          </ac:spMkLst>
        </pc:spChg>
      </pc:sldChg>
      <pc:sldChg chg="addSp modSp add mod">
        <pc:chgData name="Hala Elalfy" userId="d5bab2a35992e3a3" providerId="LiveId" clId="{87DDA965-FC5F-4A1B-8720-198E85049FC0}" dt="2024-03-27T20:31:35.871" v="1471" actId="1076"/>
        <pc:sldMkLst>
          <pc:docMk/>
          <pc:sldMk cId="1272619742" sldId="606"/>
        </pc:sldMkLst>
        <pc:spChg chg="add mod">
          <ac:chgData name="Hala Elalfy" userId="d5bab2a35992e3a3" providerId="LiveId" clId="{87DDA965-FC5F-4A1B-8720-198E85049FC0}" dt="2024-03-27T20:31:35.871" v="1471" actId="1076"/>
          <ac:spMkLst>
            <pc:docMk/>
            <pc:sldMk cId="1272619742" sldId="606"/>
            <ac:spMk id="2" creationId="{CF220183-4677-3BE2-3A7B-39B8B2E3134E}"/>
          </ac:spMkLst>
        </pc:spChg>
        <pc:spChg chg="mod">
          <ac:chgData name="Hala Elalfy" userId="d5bab2a35992e3a3" providerId="LiveId" clId="{87DDA965-FC5F-4A1B-8720-198E85049FC0}" dt="2024-03-27T20:29:14.009" v="1433"/>
          <ac:spMkLst>
            <pc:docMk/>
            <pc:sldMk cId="1272619742" sldId="606"/>
            <ac:spMk id="3" creationId="{00000000-0000-0000-0000-000000000000}"/>
          </ac:spMkLst>
        </pc:spChg>
        <pc:spChg chg="mod">
          <ac:chgData name="Hala Elalfy" userId="d5bab2a35992e3a3" providerId="LiveId" clId="{87DDA965-FC5F-4A1B-8720-198E85049FC0}" dt="2024-03-27T20:30:53.436" v="1464" actId="1076"/>
          <ac:spMkLst>
            <pc:docMk/>
            <pc:sldMk cId="1272619742" sldId="606"/>
            <ac:spMk id="5" creationId="{00000000-0000-0000-0000-000000000000}"/>
          </ac:spMkLst>
        </pc:spChg>
        <pc:spChg chg="mod">
          <ac:chgData name="Hala Elalfy" userId="d5bab2a35992e3a3" providerId="LiveId" clId="{87DDA965-FC5F-4A1B-8720-198E85049FC0}" dt="2024-03-27T20:30:57.601" v="1465" actId="1076"/>
          <ac:spMkLst>
            <pc:docMk/>
            <pc:sldMk cId="1272619742" sldId="606"/>
            <ac:spMk id="6" creationId="{00000000-0000-0000-0000-000000000000}"/>
          </ac:spMkLst>
        </pc:spChg>
        <pc:spChg chg="mod">
          <ac:chgData name="Hala Elalfy" userId="d5bab2a35992e3a3" providerId="LiveId" clId="{87DDA965-FC5F-4A1B-8720-198E85049FC0}" dt="2024-03-27T20:31:01.324" v="1466" actId="1076"/>
          <ac:spMkLst>
            <pc:docMk/>
            <pc:sldMk cId="1272619742" sldId="606"/>
            <ac:spMk id="10" creationId="{00000000-0000-0000-0000-000000000000}"/>
          </ac:spMkLst>
        </pc:spChg>
        <pc:spChg chg="mod">
          <ac:chgData name="Hala Elalfy" userId="d5bab2a35992e3a3" providerId="LiveId" clId="{87DDA965-FC5F-4A1B-8720-198E85049FC0}" dt="2024-03-27T20:30:51.013" v="1463" actId="1076"/>
          <ac:spMkLst>
            <pc:docMk/>
            <pc:sldMk cId="1272619742" sldId="606"/>
            <ac:spMk id="48" creationId="{00000000-0000-0000-0000-000000000000}"/>
          </ac:spMkLst>
        </pc:spChg>
      </pc:sldChg>
      <pc:sldChg chg="modSp add mod">
        <pc:chgData name="Hala Elalfy" userId="d5bab2a35992e3a3" providerId="LiveId" clId="{87DDA965-FC5F-4A1B-8720-198E85049FC0}" dt="2024-03-27T23:10:32.701" v="2578" actId="20577"/>
        <pc:sldMkLst>
          <pc:docMk/>
          <pc:sldMk cId="70134999" sldId="607"/>
        </pc:sldMkLst>
        <pc:spChg chg="mod">
          <ac:chgData name="Hala Elalfy" userId="d5bab2a35992e3a3" providerId="LiveId" clId="{87DDA965-FC5F-4A1B-8720-198E85049FC0}" dt="2024-03-27T20:31:50.574" v="1472"/>
          <ac:spMkLst>
            <pc:docMk/>
            <pc:sldMk cId="70134999" sldId="607"/>
            <ac:spMk id="3" creationId="{00000000-0000-0000-0000-000000000000}"/>
          </ac:spMkLst>
        </pc:spChg>
        <pc:spChg chg="mod">
          <ac:chgData name="Hala Elalfy" userId="d5bab2a35992e3a3" providerId="LiveId" clId="{87DDA965-FC5F-4A1B-8720-198E85049FC0}" dt="2024-03-27T23:10:32.701" v="2578" actId="20577"/>
          <ac:spMkLst>
            <pc:docMk/>
            <pc:sldMk cId="70134999" sldId="607"/>
            <ac:spMk id="48" creationId="{00000000-0000-0000-0000-000000000000}"/>
          </ac:spMkLst>
        </pc:spChg>
      </pc:sldChg>
      <pc:sldChg chg="modSp add mod">
        <pc:chgData name="Hala Elalfy" userId="d5bab2a35992e3a3" providerId="LiveId" clId="{87DDA965-FC5F-4A1B-8720-198E85049FC0}" dt="2024-03-27T23:09:34.056" v="2522" actId="20577"/>
        <pc:sldMkLst>
          <pc:docMk/>
          <pc:sldMk cId="1918609669" sldId="608"/>
        </pc:sldMkLst>
        <pc:spChg chg="mod">
          <ac:chgData name="Hala Elalfy" userId="d5bab2a35992e3a3" providerId="LiveId" clId="{87DDA965-FC5F-4A1B-8720-198E85049FC0}" dt="2024-03-27T20:32:32.423" v="1479"/>
          <ac:spMkLst>
            <pc:docMk/>
            <pc:sldMk cId="1918609669" sldId="608"/>
            <ac:spMk id="3" creationId="{00000000-0000-0000-0000-000000000000}"/>
          </ac:spMkLst>
        </pc:spChg>
        <pc:spChg chg="mod">
          <ac:chgData name="Hala Elalfy" userId="d5bab2a35992e3a3" providerId="LiveId" clId="{87DDA965-FC5F-4A1B-8720-198E85049FC0}" dt="2024-03-27T23:09:34.056" v="2522" actId="20577"/>
          <ac:spMkLst>
            <pc:docMk/>
            <pc:sldMk cId="1918609669" sldId="608"/>
            <ac:spMk id="48" creationId="{00000000-0000-0000-0000-000000000000}"/>
          </ac:spMkLst>
        </pc:spChg>
      </pc:sldChg>
      <pc:sldChg chg="modSp add mod">
        <pc:chgData name="Hala Elalfy" userId="d5bab2a35992e3a3" providerId="LiveId" clId="{87DDA965-FC5F-4A1B-8720-198E85049FC0}" dt="2024-03-27T20:33:44.214" v="1492" actId="12"/>
        <pc:sldMkLst>
          <pc:docMk/>
          <pc:sldMk cId="3597342196" sldId="609"/>
        </pc:sldMkLst>
        <pc:spChg chg="mod">
          <ac:chgData name="Hala Elalfy" userId="d5bab2a35992e3a3" providerId="LiveId" clId="{87DDA965-FC5F-4A1B-8720-198E85049FC0}" dt="2024-03-27T20:33:13.692" v="1485"/>
          <ac:spMkLst>
            <pc:docMk/>
            <pc:sldMk cId="3597342196" sldId="609"/>
            <ac:spMk id="3" creationId="{00000000-0000-0000-0000-000000000000}"/>
          </ac:spMkLst>
        </pc:spChg>
        <pc:spChg chg="mod">
          <ac:chgData name="Hala Elalfy" userId="d5bab2a35992e3a3" providerId="LiveId" clId="{87DDA965-FC5F-4A1B-8720-198E85049FC0}" dt="2024-03-27T20:33:35.572" v="1490" actId="1076"/>
          <ac:spMkLst>
            <pc:docMk/>
            <pc:sldMk cId="3597342196" sldId="609"/>
            <ac:spMk id="25" creationId="{00000000-0000-0000-0000-000000000000}"/>
          </ac:spMkLst>
        </pc:spChg>
        <pc:spChg chg="mod">
          <ac:chgData name="Hala Elalfy" userId="d5bab2a35992e3a3" providerId="LiveId" clId="{87DDA965-FC5F-4A1B-8720-198E85049FC0}" dt="2024-03-27T20:33:44.214" v="1492" actId="12"/>
          <ac:spMkLst>
            <pc:docMk/>
            <pc:sldMk cId="3597342196" sldId="609"/>
            <ac:spMk id="48" creationId="{00000000-0000-0000-0000-000000000000}"/>
          </ac:spMkLst>
        </pc:spChg>
      </pc:sldChg>
      <pc:sldChg chg="modSp add mod">
        <pc:chgData name="Hala Elalfy" userId="d5bab2a35992e3a3" providerId="LiveId" clId="{87DDA965-FC5F-4A1B-8720-198E85049FC0}" dt="2024-03-27T23:27:16.958" v="2581" actId="1076"/>
        <pc:sldMkLst>
          <pc:docMk/>
          <pc:sldMk cId="2665535708" sldId="610"/>
        </pc:sldMkLst>
        <pc:spChg chg="mod">
          <ac:chgData name="Hala Elalfy" userId="d5bab2a35992e3a3" providerId="LiveId" clId="{87DDA965-FC5F-4A1B-8720-198E85049FC0}" dt="2024-03-27T20:33:57.892" v="1493"/>
          <ac:spMkLst>
            <pc:docMk/>
            <pc:sldMk cId="2665535708" sldId="610"/>
            <ac:spMk id="3" creationId="{00000000-0000-0000-0000-000000000000}"/>
          </ac:spMkLst>
        </pc:spChg>
        <pc:spChg chg="mod">
          <ac:chgData name="Hala Elalfy" userId="d5bab2a35992e3a3" providerId="LiveId" clId="{87DDA965-FC5F-4A1B-8720-198E85049FC0}" dt="2024-03-27T23:27:16.958" v="2581" actId="1076"/>
          <ac:spMkLst>
            <pc:docMk/>
            <pc:sldMk cId="2665535708" sldId="610"/>
            <ac:spMk id="48" creationId="{00000000-0000-0000-0000-000000000000}"/>
          </ac:spMkLst>
        </pc:spChg>
      </pc:sldChg>
      <pc:sldChg chg="modSp add mod">
        <pc:chgData name="Hala Elalfy" userId="d5bab2a35992e3a3" providerId="LiveId" clId="{87DDA965-FC5F-4A1B-8720-198E85049FC0}" dt="2024-03-27T20:35:20.508" v="1510" actId="1076"/>
        <pc:sldMkLst>
          <pc:docMk/>
          <pc:sldMk cId="3131201626" sldId="611"/>
        </pc:sldMkLst>
        <pc:spChg chg="mod">
          <ac:chgData name="Hala Elalfy" userId="d5bab2a35992e3a3" providerId="LiveId" clId="{87DDA965-FC5F-4A1B-8720-198E85049FC0}" dt="2024-03-27T20:34:41.183" v="1500"/>
          <ac:spMkLst>
            <pc:docMk/>
            <pc:sldMk cId="3131201626" sldId="611"/>
            <ac:spMk id="3" creationId="{00000000-0000-0000-0000-000000000000}"/>
          </ac:spMkLst>
        </pc:spChg>
        <pc:spChg chg="mod">
          <ac:chgData name="Hala Elalfy" userId="d5bab2a35992e3a3" providerId="LiveId" clId="{87DDA965-FC5F-4A1B-8720-198E85049FC0}" dt="2024-03-27T20:35:13.290" v="1508" actId="1076"/>
          <ac:spMkLst>
            <pc:docMk/>
            <pc:sldMk cId="3131201626" sldId="611"/>
            <ac:spMk id="5" creationId="{00000000-0000-0000-0000-000000000000}"/>
          </ac:spMkLst>
        </pc:spChg>
        <pc:spChg chg="mod">
          <ac:chgData name="Hala Elalfy" userId="d5bab2a35992e3a3" providerId="LiveId" clId="{87DDA965-FC5F-4A1B-8720-198E85049FC0}" dt="2024-03-27T20:35:17.680" v="1509" actId="1076"/>
          <ac:spMkLst>
            <pc:docMk/>
            <pc:sldMk cId="3131201626" sldId="611"/>
            <ac:spMk id="6" creationId="{00000000-0000-0000-0000-000000000000}"/>
          </ac:spMkLst>
        </pc:spChg>
        <pc:spChg chg="mod">
          <ac:chgData name="Hala Elalfy" userId="d5bab2a35992e3a3" providerId="LiveId" clId="{87DDA965-FC5F-4A1B-8720-198E85049FC0}" dt="2024-03-27T20:35:20.508" v="1510" actId="1076"/>
          <ac:spMkLst>
            <pc:docMk/>
            <pc:sldMk cId="3131201626" sldId="611"/>
            <ac:spMk id="10" creationId="{00000000-0000-0000-0000-000000000000}"/>
          </ac:spMkLst>
        </pc:spChg>
        <pc:spChg chg="mod">
          <ac:chgData name="Hala Elalfy" userId="d5bab2a35992e3a3" providerId="LiveId" clId="{87DDA965-FC5F-4A1B-8720-198E85049FC0}" dt="2024-03-27T20:35:10.834" v="1507" actId="12"/>
          <ac:spMkLst>
            <pc:docMk/>
            <pc:sldMk cId="3131201626" sldId="611"/>
            <ac:spMk id="48" creationId="{00000000-0000-0000-0000-000000000000}"/>
          </ac:spMkLst>
        </pc:spChg>
      </pc:sldChg>
      <pc:sldChg chg="addSp modSp add mod">
        <pc:chgData name="Hala Elalfy" userId="d5bab2a35992e3a3" providerId="LiveId" clId="{87DDA965-FC5F-4A1B-8720-198E85049FC0}" dt="2024-03-27T20:37:47.673" v="1541" actId="20577"/>
        <pc:sldMkLst>
          <pc:docMk/>
          <pc:sldMk cId="3615224092" sldId="612"/>
        </pc:sldMkLst>
        <pc:spChg chg="add mod">
          <ac:chgData name="Hala Elalfy" userId="d5bab2a35992e3a3" providerId="LiveId" clId="{87DDA965-FC5F-4A1B-8720-198E85049FC0}" dt="2024-03-27T20:37:47.673" v="1541" actId="20577"/>
          <ac:spMkLst>
            <pc:docMk/>
            <pc:sldMk cId="3615224092" sldId="612"/>
            <ac:spMk id="2" creationId="{4BEFE76A-2F5E-6A9F-9234-154725E797E5}"/>
          </ac:spMkLst>
        </pc:spChg>
        <pc:spChg chg="mod">
          <ac:chgData name="Hala Elalfy" userId="d5bab2a35992e3a3" providerId="LiveId" clId="{87DDA965-FC5F-4A1B-8720-198E85049FC0}" dt="2024-03-27T20:36:20.432" v="1520"/>
          <ac:spMkLst>
            <pc:docMk/>
            <pc:sldMk cId="3615224092" sldId="612"/>
            <ac:spMk id="3" creationId="{00000000-0000-0000-0000-000000000000}"/>
          </ac:spMkLst>
        </pc:spChg>
        <pc:spChg chg="mod">
          <ac:chgData name="Hala Elalfy" userId="d5bab2a35992e3a3" providerId="LiveId" clId="{87DDA965-FC5F-4A1B-8720-198E85049FC0}" dt="2024-03-27T20:36:53.059" v="1526" actId="12"/>
          <ac:spMkLst>
            <pc:docMk/>
            <pc:sldMk cId="3615224092" sldId="612"/>
            <ac:spMk id="48" creationId="{00000000-0000-0000-0000-000000000000}"/>
          </ac:spMkLst>
        </pc:spChg>
      </pc:sldChg>
      <pc:sldChg chg="modSp add mod">
        <pc:chgData name="Hala Elalfy" userId="d5bab2a35992e3a3" providerId="LiveId" clId="{87DDA965-FC5F-4A1B-8720-198E85049FC0}" dt="2024-03-27T20:39:41.245" v="1548" actId="12"/>
        <pc:sldMkLst>
          <pc:docMk/>
          <pc:sldMk cId="1659316415" sldId="613"/>
        </pc:sldMkLst>
        <pc:spChg chg="mod">
          <ac:chgData name="Hala Elalfy" userId="d5bab2a35992e3a3" providerId="LiveId" clId="{87DDA965-FC5F-4A1B-8720-198E85049FC0}" dt="2024-03-27T20:39:13.186" v="1542"/>
          <ac:spMkLst>
            <pc:docMk/>
            <pc:sldMk cId="1659316415" sldId="613"/>
            <ac:spMk id="3" creationId="{00000000-0000-0000-0000-000000000000}"/>
          </ac:spMkLst>
        </pc:spChg>
        <pc:spChg chg="mod">
          <ac:chgData name="Hala Elalfy" userId="d5bab2a35992e3a3" providerId="LiveId" clId="{87DDA965-FC5F-4A1B-8720-198E85049FC0}" dt="2024-03-27T20:39:41.245" v="1548" actId="12"/>
          <ac:spMkLst>
            <pc:docMk/>
            <pc:sldMk cId="1659316415" sldId="613"/>
            <ac:spMk id="48" creationId="{00000000-0000-0000-0000-000000000000}"/>
          </ac:spMkLst>
        </pc:spChg>
      </pc:sldChg>
      <pc:sldChg chg="modSp add mod">
        <pc:chgData name="Hala Elalfy" userId="d5bab2a35992e3a3" providerId="LiveId" clId="{87DDA965-FC5F-4A1B-8720-198E85049FC0}" dt="2024-03-27T23:08:14.470" v="2505" actId="20577"/>
        <pc:sldMkLst>
          <pc:docMk/>
          <pc:sldMk cId="4022722042" sldId="614"/>
        </pc:sldMkLst>
        <pc:spChg chg="mod">
          <ac:chgData name="Hala Elalfy" userId="d5bab2a35992e3a3" providerId="LiveId" clId="{87DDA965-FC5F-4A1B-8720-198E85049FC0}" dt="2024-03-27T20:39:56.283" v="1549"/>
          <ac:spMkLst>
            <pc:docMk/>
            <pc:sldMk cId="4022722042" sldId="614"/>
            <ac:spMk id="3" creationId="{00000000-0000-0000-0000-000000000000}"/>
          </ac:spMkLst>
        </pc:spChg>
        <pc:spChg chg="mod">
          <ac:chgData name="Hala Elalfy" userId="d5bab2a35992e3a3" providerId="LiveId" clId="{87DDA965-FC5F-4A1B-8720-198E85049FC0}" dt="2024-03-27T23:08:14.470" v="2505" actId="20577"/>
          <ac:spMkLst>
            <pc:docMk/>
            <pc:sldMk cId="4022722042" sldId="614"/>
            <ac:spMk id="48" creationId="{00000000-0000-0000-0000-000000000000}"/>
          </ac:spMkLst>
        </pc:spChg>
      </pc:sldChg>
      <pc:sldChg chg="modSp add mod">
        <pc:chgData name="Hala Elalfy" userId="d5bab2a35992e3a3" providerId="LiveId" clId="{87DDA965-FC5F-4A1B-8720-198E85049FC0}" dt="2024-03-27T20:43:33.612" v="1595" actId="12"/>
        <pc:sldMkLst>
          <pc:docMk/>
          <pc:sldMk cId="310957553" sldId="615"/>
        </pc:sldMkLst>
        <pc:spChg chg="mod">
          <ac:chgData name="Hala Elalfy" userId="d5bab2a35992e3a3" providerId="LiveId" clId="{87DDA965-FC5F-4A1B-8720-198E85049FC0}" dt="2024-03-27T20:42:42.894" v="1556"/>
          <ac:spMkLst>
            <pc:docMk/>
            <pc:sldMk cId="310957553" sldId="615"/>
            <ac:spMk id="3" creationId="{00000000-0000-0000-0000-000000000000}"/>
          </ac:spMkLst>
        </pc:spChg>
        <pc:spChg chg="mod">
          <ac:chgData name="Hala Elalfy" userId="d5bab2a35992e3a3" providerId="LiveId" clId="{87DDA965-FC5F-4A1B-8720-198E85049FC0}" dt="2024-03-27T20:43:33.612" v="1595" actId="12"/>
          <ac:spMkLst>
            <pc:docMk/>
            <pc:sldMk cId="310957553" sldId="615"/>
            <ac:spMk id="48" creationId="{00000000-0000-0000-0000-000000000000}"/>
          </ac:spMkLst>
        </pc:spChg>
      </pc:sldChg>
      <pc:sldChg chg="modSp add mod">
        <pc:chgData name="Hala Elalfy" userId="d5bab2a35992e3a3" providerId="LiveId" clId="{87DDA965-FC5F-4A1B-8720-198E85049FC0}" dt="2024-03-27T23:07:59.317" v="2499" actId="20577"/>
        <pc:sldMkLst>
          <pc:docMk/>
          <pc:sldMk cId="897728681" sldId="616"/>
        </pc:sldMkLst>
        <pc:spChg chg="mod">
          <ac:chgData name="Hala Elalfy" userId="d5bab2a35992e3a3" providerId="LiveId" clId="{87DDA965-FC5F-4A1B-8720-198E85049FC0}" dt="2024-03-27T20:43:57.455" v="1597" actId="20577"/>
          <ac:spMkLst>
            <pc:docMk/>
            <pc:sldMk cId="897728681" sldId="616"/>
            <ac:spMk id="3" creationId="{00000000-0000-0000-0000-000000000000}"/>
          </ac:spMkLst>
        </pc:spChg>
        <pc:spChg chg="mod">
          <ac:chgData name="Hala Elalfy" userId="d5bab2a35992e3a3" providerId="LiveId" clId="{87DDA965-FC5F-4A1B-8720-198E85049FC0}" dt="2024-03-27T23:07:59.317" v="2499" actId="20577"/>
          <ac:spMkLst>
            <pc:docMk/>
            <pc:sldMk cId="897728681" sldId="616"/>
            <ac:spMk id="48" creationId="{00000000-0000-0000-0000-000000000000}"/>
          </ac:spMkLst>
        </pc:spChg>
      </pc:sldChg>
      <pc:sldChg chg="modSp add mod">
        <pc:chgData name="Hala Elalfy" userId="d5bab2a35992e3a3" providerId="LiveId" clId="{87DDA965-FC5F-4A1B-8720-198E85049FC0}" dt="2024-03-27T20:45:54.667" v="1676" actId="12"/>
        <pc:sldMkLst>
          <pc:docMk/>
          <pc:sldMk cId="2288441719" sldId="617"/>
        </pc:sldMkLst>
        <pc:spChg chg="mod">
          <ac:chgData name="Hala Elalfy" userId="d5bab2a35992e3a3" providerId="LiveId" clId="{87DDA965-FC5F-4A1B-8720-198E85049FC0}" dt="2024-03-27T20:44:28.165" v="1599"/>
          <ac:spMkLst>
            <pc:docMk/>
            <pc:sldMk cId="2288441719" sldId="617"/>
            <ac:spMk id="3" creationId="{00000000-0000-0000-0000-000000000000}"/>
          </ac:spMkLst>
        </pc:spChg>
        <pc:spChg chg="mod">
          <ac:chgData name="Hala Elalfy" userId="d5bab2a35992e3a3" providerId="LiveId" clId="{87DDA965-FC5F-4A1B-8720-198E85049FC0}" dt="2024-03-27T20:45:54.667" v="1676" actId="12"/>
          <ac:spMkLst>
            <pc:docMk/>
            <pc:sldMk cId="2288441719" sldId="617"/>
            <ac:spMk id="48" creationId="{00000000-0000-0000-0000-000000000000}"/>
          </ac:spMkLst>
        </pc:spChg>
      </pc:sldChg>
      <pc:sldChg chg="modSp add mod">
        <pc:chgData name="Hala Elalfy" userId="d5bab2a35992e3a3" providerId="LiveId" clId="{87DDA965-FC5F-4A1B-8720-198E85049FC0}" dt="2024-03-27T23:04:50.919" v="1974" actId="20577"/>
        <pc:sldMkLst>
          <pc:docMk/>
          <pc:sldMk cId="2021424041" sldId="618"/>
        </pc:sldMkLst>
        <pc:spChg chg="mod">
          <ac:chgData name="Hala Elalfy" userId="d5bab2a35992e3a3" providerId="LiveId" clId="{87DDA965-FC5F-4A1B-8720-198E85049FC0}" dt="2024-03-27T20:46:53.555" v="1717" actId="20577"/>
          <ac:spMkLst>
            <pc:docMk/>
            <pc:sldMk cId="2021424041" sldId="618"/>
            <ac:spMk id="3" creationId="{00000000-0000-0000-0000-000000000000}"/>
          </ac:spMkLst>
        </pc:spChg>
        <pc:spChg chg="mod">
          <ac:chgData name="Hala Elalfy" userId="d5bab2a35992e3a3" providerId="LiveId" clId="{87DDA965-FC5F-4A1B-8720-198E85049FC0}" dt="2024-03-27T23:04:50.919" v="1974" actId="20577"/>
          <ac:spMkLst>
            <pc:docMk/>
            <pc:sldMk cId="2021424041" sldId="618"/>
            <ac:spMk id="48" creationId="{00000000-0000-0000-0000-000000000000}"/>
          </ac:spMkLst>
        </pc:spChg>
      </pc:sldChg>
      <pc:sldChg chg="modSp add mod">
        <pc:chgData name="Hala Elalfy" userId="d5bab2a35992e3a3" providerId="LiveId" clId="{87DDA965-FC5F-4A1B-8720-198E85049FC0}" dt="2024-03-27T20:48:11.833" v="1797" actId="12"/>
        <pc:sldMkLst>
          <pc:docMk/>
          <pc:sldMk cId="3257419913" sldId="619"/>
        </pc:sldMkLst>
        <pc:spChg chg="mod">
          <ac:chgData name="Hala Elalfy" userId="d5bab2a35992e3a3" providerId="LiveId" clId="{87DDA965-FC5F-4A1B-8720-198E85049FC0}" dt="2024-03-27T20:47:40.743" v="1759" actId="20577"/>
          <ac:spMkLst>
            <pc:docMk/>
            <pc:sldMk cId="3257419913" sldId="619"/>
            <ac:spMk id="3" creationId="{00000000-0000-0000-0000-000000000000}"/>
          </ac:spMkLst>
        </pc:spChg>
        <pc:spChg chg="mod">
          <ac:chgData name="Hala Elalfy" userId="d5bab2a35992e3a3" providerId="LiveId" clId="{87DDA965-FC5F-4A1B-8720-198E85049FC0}" dt="2024-03-27T20:48:11.833" v="1797" actId="12"/>
          <ac:spMkLst>
            <pc:docMk/>
            <pc:sldMk cId="3257419913" sldId="619"/>
            <ac:spMk id="48" creationId="{00000000-0000-0000-0000-000000000000}"/>
          </ac:spMkLst>
        </pc:spChg>
      </pc:sldChg>
      <pc:sldChg chg="modSp add mod">
        <pc:chgData name="Hala Elalfy" userId="d5bab2a35992e3a3" providerId="LiveId" clId="{87DDA965-FC5F-4A1B-8720-198E85049FC0}" dt="2024-03-27T23:04:27.981" v="1970" actId="12"/>
        <pc:sldMkLst>
          <pc:docMk/>
          <pc:sldMk cId="1021977817" sldId="620"/>
        </pc:sldMkLst>
        <pc:spChg chg="mod">
          <ac:chgData name="Hala Elalfy" userId="d5bab2a35992e3a3" providerId="LiveId" clId="{87DDA965-FC5F-4A1B-8720-198E85049FC0}" dt="2024-03-27T20:48:35.808" v="1799"/>
          <ac:spMkLst>
            <pc:docMk/>
            <pc:sldMk cId="1021977817" sldId="620"/>
            <ac:spMk id="3" creationId="{00000000-0000-0000-0000-000000000000}"/>
          </ac:spMkLst>
        </pc:spChg>
        <pc:spChg chg="mod">
          <ac:chgData name="Hala Elalfy" userId="d5bab2a35992e3a3" providerId="LiveId" clId="{87DDA965-FC5F-4A1B-8720-198E85049FC0}" dt="2024-03-27T23:04:27.981" v="1970" actId="12"/>
          <ac:spMkLst>
            <pc:docMk/>
            <pc:sldMk cId="1021977817" sldId="620"/>
            <ac:spMk id="48" creationId="{00000000-0000-0000-0000-000000000000}"/>
          </ac:spMkLst>
        </pc:spChg>
      </pc:sldChg>
      <pc:sldChg chg="modSp add mod">
        <pc:chgData name="Hala Elalfy" userId="d5bab2a35992e3a3" providerId="LiveId" clId="{87DDA965-FC5F-4A1B-8720-198E85049FC0}" dt="2024-03-27T20:50:58.994" v="1932" actId="12"/>
        <pc:sldMkLst>
          <pc:docMk/>
          <pc:sldMk cId="1816912624" sldId="621"/>
        </pc:sldMkLst>
        <pc:spChg chg="mod">
          <ac:chgData name="Hala Elalfy" userId="d5bab2a35992e3a3" providerId="LiveId" clId="{87DDA965-FC5F-4A1B-8720-198E85049FC0}" dt="2024-03-27T20:49:46.346" v="1857"/>
          <ac:spMkLst>
            <pc:docMk/>
            <pc:sldMk cId="1816912624" sldId="621"/>
            <ac:spMk id="3" creationId="{00000000-0000-0000-0000-000000000000}"/>
          </ac:spMkLst>
        </pc:spChg>
        <pc:spChg chg="mod">
          <ac:chgData name="Hala Elalfy" userId="d5bab2a35992e3a3" providerId="LiveId" clId="{87DDA965-FC5F-4A1B-8720-198E85049FC0}" dt="2024-03-27T20:50:58.994" v="1932" actId="12"/>
          <ac:spMkLst>
            <pc:docMk/>
            <pc:sldMk cId="1816912624" sldId="621"/>
            <ac:spMk id="48" creationId="{00000000-0000-0000-0000-000000000000}"/>
          </ac:spMkLst>
        </pc:spChg>
      </pc:sldChg>
      <pc:sldChg chg="add del">
        <pc:chgData name="Hala Elalfy" userId="d5bab2a35992e3a3" providerId="LiveId" clId="{87DDA965-FC5F-4A1B-8720-198E85049FC0}" dt="2024-03-27T20:51:17.862" v="1933" actId="47"/>
        <pc:sldMkLst>
          <pc:docMk/>
          <pc:sldMk cId="2086188072" sldId="622"/>
        </pc:sldMkLst>
      </pc:sldChg>
      <pc:sldChg chg="add del">
        <pc:chgData name="Hala Elalfy" userId="d5bab2a35992e3a3" providerId="LiveId" clId="{87DDA965-FC5F-4A1B-8720-198E85049FC0}" dt="2024-03-27T20:51:18.644" v="1934" actId="47"/>
        <pc:sldMkLst>
          <pc:docMk/>
          <pc:sldMk cId="638033976" sldId="623"/>
        </pc:sldMkLst>
      </pc:sldChg>
      <pc:sldChg chg="add del">
        <pc:chgData name="Hala Elalfy" userId="d5bab2a35992e3a3" providerId="LiveId" clId="{87DDA965-FC5F-4A1B-8720-198E85049FC0}" dt="2024-03-27T20:51:19.943" v="1935" actId="47"/>
        <pc:sldMkLst>
          <pc:docMk/>
          <pc:sldMk cId="1207448969" sldId="624"/>
        </pc:sldMkLst>
      </pc:sldChg>
      <pc:sldChg chg="add del">
        <pc:chgData name="Hala Elalfy" userId="d5bab2a35992e3a3" providerId="LiveId" clId="{87DDA965-FC5F-4A1B-8720-198E85049FC0}" dt="2024-03-27T20:51:21.389" v="1936" actId="47"/>
        <pc:sldMkLst>
          <pc:docMk/>
          <pc:sldMk cId="1979241566" sldId="625"/>
        </pc:sldMkLst>
      </pc:sldChg>
      <pc:sldChg chg="add del">
        <pc:chgData name="Hala Elalfy" userId="d5bab2a35992e3a3" providerId="LiveId" clId="{87DDA965-FC5F-4A1B-8720-198E85049FC0}" dt="2024-03-27T20:51:22.430" v="1937" actId="47"/>
        <pc:sldMkLst>
          <pc:docMk/>
          <pc:sldMk cId="3765782972" sldId="626"/>
        </pc:sldMkLst>
      </pc:sldChg>
      <pc:sldChg chg="add del">
        <pc:chgData name="Hala Elalfy" userId="d5bab2a35992e3a3" providerId="LiveId" clId="{87DDA965-FC5F-4A1B-8720-198E85049FC0}" dt="2024-03-27T20:51:23.385" v="1938" actId="47"/>
        <pc:sldMkLst>
          <pc:docMk/>
          <pc:sldMk cId="951228166" sldId="627"/>
        </pc:sldMkLst>
      </pc:sldChg>
      <pc:sldChg chg="modSp add mod">
        <pc:chgData name="Hala Elalfy" userId="d5bab2a35992e3a3" providerId="LiveId" clId="{87DDA965-FC5F-4A1B-8720-198E85049FC0}" dt="2024-03-27T19:51:07.620" v="1075" actId="20577"/>
        <pc:sldMkLst>
          <pc:docMk/>
          <pc:sldMk cId="3274636802" sldId="628"/>
        </pc:sldMkLst>
        <pc:spChg chg="mod">
          <ac:chgData name="Hala Elalfy" userId="d5bab2a35992e3a3" providerId="LiveId" clId="{87DDA965-FC5F-4A1B-8720-198E85049FC0}" dt="2024-03-27T19:51:07.620" v="1075" actId="20577"/>
          <ac:spMkLst>
            <pc:docMk/>
            <pc:sldMk cId="3274636802" sldId="628"/>
            <ac:spMk id="48" creationId="{00000000-0000-0000-0000-000000000000}"/>
          </ac:spMkLst>
        </pc:spChg>
      </pc:sldChg>
      <pc:sldChg chg="modSp add mod">
        <pc:chgData name="Hala Elalfy" userId="d5bab2a35992e3a3" providerId="LiveId" clId="{87DDA965-FC5F-4A1B-8720-198E85049FC0}" dt="2024-03-27T20:06:17.703" v="1157" actId="20577"/>
        <pc:sldMkLst>
          <pc:docMk/>
          <pc:sldMk cId="1809078252" sldId="629"/>
        </pc:sldMkLst>
        <pc:spChg chg="mod">
          <ac:chgData name="Hala Elalfy" userId="d5bab2a35992e3a3" providerId="LiveId" clId="{87DDA965-FC5F-4A1B-8720-198E85049FC0}" dt="2024-03-27T20:06:17.703" v="1157" actId="20577"/>
          <ac:spMkLst>
            <pc:docMk/>
            <pc:sldMk cId="1809078252" sldId="629"/>
            <ac:spMk id="48" creationId="{00000000-0000-0000-0000-000000000000}"/>
          </ac:spMkLst>
        </pc:spChg>
      </pc:sldChg>
      <pc:sldChg chg="modSp add del mod">
        <pc:chgData name="Hala Elalfy" userId="d5bab2a35992e3a3" providerId="LiveId" clId="{87DDA965-FC5F-4A1B-8720-198E85049FC0}" dt="2024-03-27T19:52:25.101" v="1125" actId="2696"/>
        <pc:sldMkLst>
          <pc:docMk/>
          <pc:sldMk cId="3160307025" sldId="629"/>
        </pc:sldMkLst>
        <pc:spChg chg="mod">
          <ac:chgData name="Hala Elalfy" userId="d5bab2a35992e3a3" providerId="LiveId" clId="{87DDA965-FC5F-4A1B-8720-198E85049FC0}" dt="2024-03-27T19:51:27.652" v="1124" actId="20577"/>
          <ac:spMkLst>
            <pc:docMk/>
            <pc:sldMk cId="3160307025" sldId="629"/>
            <ac:spMk id="48" creationId="{00000000-0000-0000-0000-000000000000}"/>
          </ac:spMkLst>
        </pc:spChg>
      </pc:sldChg>
      <pc:sldChg chg="addSp modSp add mod">
        <pc:chgData name="Hala Elalfy" userId="d5bab2a35992e3a3" providerId="LiveId" clId="{87DDA965-FC5F-4A1B-8720-198E85049FC0}" dt="2024-03-27T20:08:46.844" v="1233" actId="20577"/>
        <pc:sldMkLst>
          <pc:docMk/>
          <pc:sldMk cId="2535625378" sldId="630"/>
        </pc:sldMkLst>
        <pc:spChg chg="add mod">
          <ac:chgData name="Hala Elalfy" userId="d5bab2a35992e3a3" providerId="LiveId" clId="{87DDA965-FC5F-4A1B-8720-198E85049FC0}" dt="2024-03-27T20:08:43.334" v="1230"/>
          <ac:spMkLst>
            <pc:docMk/>
            <pc:sldMk cId="2535625378" sldId="630"/>
            <ac:spMk id="2" creationId="{C8165647-E8AA-EFE0-247D-29CB1A494520}"/>
          </ac:spMkLst>
        </pc:spChg>
        <pc:spChg chg="mod">
          <ac:chgData name="Hala Elalfy" userId="d5bab2a35992e3a3" providerId="LiveId" clId="{87DDA965-FC5F-4A1B-8720-198E85049FC0}" dt="2024-03-27T20:08:46.844" v="1233" actId="20577"/>
          <ac:spMkLst>
            <pc:docMk/>
            <pc:sldMk cId="2535625378" sldId="630"/>
            <ac:spMk id="48" creationId="{00000000-0000-0000-0000-000000000000}"/>
          </ac:spMkLst>
        </pc:spChg>
      </pc:sldChg>
      <pc:sldChg chg="addSp modSp add mod">
        <pc:chgData name="Hala Elalfy" userId="d5bab2a35992e3a3" providerId="LiveId" clId="{87DDA965-FC5F-4A1B-8720-198E85049FC0}" dt="2024-03-27T20:12:23.730" v="1269"/>
        <pc:sldMkLst>
          <pc:docMk/>
          <pc:sldMk cId="2186551872" sldId="631"/>
        </pc:sldMkLst>
        <pc:spChg chg="add mod">
          <ac:chgData name="Hala Elalfy" userId="d5bab2a35992e3a3" providerId="LiveId" clId="{87DDA965-FC5F-4A1B-8720-198E85049FC0}" dt="2024-03-27T20:12:23.730" v="1269"/>
          <ac:spMkLst>
            <pc:docMk/>
            <pc:sldMk cId="2186551872" sldId="631"/>
            <ac:spMk id="2" creationId="{F249E111-701D-1D67-584D-4C5B61452967}"/>
          </ac:spMkLst>
        </pc:spChg>
        <pc:spChg chg="mod">
          <ac:chgData name="Hala Elalfy" userId="d5bab2a35992e3a3" providerId="LiveId" clId="{87DDA965-FC5F-4A1B-8720-198E85049FC0}" dt="2024-03-27T20:11:37.276" v="1263" actId="12"/>
          <ac:spMkLst>
            <pc:docMk/>
            <pc:sldMk cId="2186551872" sldId="631"/>
            <ac:spMk id="48" creationId="{00000000-0000-0000-0000-000000000000}"/>
          </ac:spMkLst>
        </pc:spChg>
      </pc:sldChg>
      <pc:sldChg chg="modSp add mod">
        <pc:chgData name="Hala Elalfy" userId="d5bab2a35992e3a3" providerId="LiveId" clId="{87DDA965-FC5F-4A1B-8720-198E85049FC0}" dt="2024-03-27T20:17:07.712" v="1306" actId="20577"/>
        <pc:sldMkLst>
          <pc:docMk/>
          <pc:sldMk cId="300177020" sldId="632"/>
        </pc:sldMkLst>
        <pc:spChg chg="mod">
          <ac:chgData name="Hala Elalfy" userId="d5bab2a35992e3a3" providerId="LiveId" clId="{87DDA965-FC5F-4A1B-8720-198E85049FC0}" dt="2024-03-27T20:16:52.556" v="1300"/>
          <ac:spMkLst>
            <pc:docMk/>
            <pc:sldMk cId="300177020" sldId="632"/>
            <ac:spMk id="2" creationId="{1AF0E12D-BBFD-4F15-3B0C-5C199526B2E3}"/>
          </ac:spMkLst>
        </pc:spChg>
        <pc:spChg chg="mod">
          <ac:chgData name="Hala Elalfy" userId="d5bab2a35992e3a3" providerId="LiveId" clId="{87DDA965-FC5F-4A1B-8720-198E85049FC0}" dt="2024-03-27T20:17:07.712" v="1306" actId="20577"/>
          <ac:spMkLst>
            <pc:docMk/>
            <pc:sldMk cId="300177020" sldId="632"/>
            <ac:spMk id="48" creationId="{00000000-0000-0000-0000-000000000000}"/>
          </ac:spMkLst>
        </pc:spChg>
      </pc:sldChg>
      <pc:sldChg chg="delSp modSp add mod">
        <pc:chgData name="Hala Elalfy" userId="d5bab2a35992e3a3" providerId="LiveId" clId="{87DDA965-FC5F-4A1B-8720-198E85049FC0}" dt="2024-03-27T20:22:53.975" v="1372"/>
        <pc:sldMkLst>
          <pc:docMk/>
          <pc:sldMk cId="2008420689" sldId="633"/>
        </pc:sldMkLst>
        <pc:spChg chg="del">
          <ac:chgData name="Hala Elalfy" userId="d5bab2a35992e3a3" providerId="LiveId" clId="{87DDA965-FC5F-4A1B-8720-198E85049FC0}" dt="2024-03-27T20:22:27.873" v="1365" actId="478"/>
          <ac:spMkLst>
            <pc:docMk/>
            <pc:sldMk cId="2008420689" sldId="633"/>
            <ac:spMk id="2" creationId="{8F811ED2-17BE-F43F-2006-4144CE246C62}"/>
          </ac:spMkLst>
        </pc:spChg>
        <pc:spChg chg="mod">
          <ac:chgData name="Hala Elalfy" userId="d5bab2a35992e3a3" providerId="LiveId" clId="{87DDA965-FC5F-4A1B-8720-198E85049FC0}" dt="2024-03-27T20:22:53.975" v="1372"/>
          <ac:spMkLst>
            <pc:docMk/>
            <pc:sldMk cId="2008420689" sldId="633"/>
            <ac:spMk id="48" creationId="{00000000-0000-0000-0000-000000000000}"/>
          </ac:spMkLst>
        </pc:spChg>
      </pc:sldChg>
      <pc:sldChg chg="modSp add mod">
        <pc:chgData name="Hala Elalfy" userId="d5bab2a35992e3a3" providerId="LiveId" clId="{87DDA965-FC5F-4A1B-8720-198E85049FC0}" dt="2024-03-27T20:28:50.718" v="1432"/>
        <pc:sldMkLst>
          <pc:docMk/>
          <pc:sldMk cId="2870314001" sldId="634"/>
        </pc:sldMkLst>
        <pc:spChg chg="mod">
          <ac:chgData name="Hala Elalfy" userId="d5bab2a35992e3a3" providerId="LiveId" clId="{87DDA965-FC5F-4A1B-8720-198E85049FC0}" dt="2024-03-27T20:28:50.718" v="1432"/>
          <ac:spMkLst>
            <pc:docMk/>
            <pc:sldMk cId="2870314001" sldId="634"/>
            <ac:spMk id="2" creationId="{91999064-5CC6-B51E-0DCD-09FC7781BE39}"/>
          </ac:spMkLst>
        </pc:spChg>
        <pc:spChg chg="mod">
          <ac:chgData name="Hala Elalfy" userId="d5bab2a35992e3a3" providerId="LiveId" clId="{87DDA965-FC5F-4A1B-8720-198E85049FC0}" dt="2024-03-27T20:28:33.538" v="1430"/>
          <ac:spMkLst>
            <pc:docMk/>
            <pc:sldMk cId="2870314001" sldId="634"/>
            <ac:spMk id="48" creationId="{00000000-0000-0000-0000-000000000000}"/>
          </ac:spMkLst>
        </pc:spChg>
      </pc:sldChg>
      <pc:sldChg chg="modSp add mod">
        <pc:chgData name="Hala Elalfy" userId="d5bab2a35992e3a3" providerId="LiveId" clId="{87DDA965-FC5F-4A1B-8720-198E85049FC0}" dt="2024-03-27T20:36:01.700" v="1519" actId="113"/>
        <pc:sldMkLst>
          <pc:docMk/>
          <pc:sldMk cId="3888775259" sldId="635"/>
        </pc:sldMkLst>
        <pc:spChg chg="mod">
          <ac:chgData name="Hala Elalfy" userId="d5bab2a35992e3a3" providerId="LiveId" clId="{87DDA965-FC5F-4A1B-8720-198E85049FC0}" dt="2024-03-27T20:36:01.700" v="1519" actId="113"/>
          <ac:spMkLst>
            <pc:docMk/>
            <pc:sldMk cId="3888775259" sldId="635"/>
            <ac:spMk id="48" creationId="{00000000-0000-0000-0000-000000000000}"/>
          </ac:spMkLst>
        </pc:spChg>
      </pc:sldChg>
      <pc:sldChg chg="modSp add mod">
        <pc:chgData name="Hala Elalfy" userId="d5bab2a35992e3a3" providerId="LiveId" clId="{87DDA965-FC5F-4A1B-8720-198E85049FC0}" dt="2024-03-27T23:05:07.941" v="1988" actId="20577"/>
        <pc:sldMkLst>
          <pc:docMk/>
          <pc:sldMk cId="571043320" sldId="636"/>
        </pc:sldMkLst>
        <pc:spChg chg="mod">
          <ac:chgData name="Hala Elalfy" userId="d5bab2a35992e3a3" providerId="LiveId" clId="{87DDA965-FC5F-4A1B-8720-198E85049FC0}" dt="2024-03-27T23:05:07.941" v="1988" actId="20577"/>
          <ac:spMkLst>
            <pc:docMk/>
            <pc:sldMk cId="571043320" sldId="636"/>
            <ac:spMk id="48" creationId="{00000000-0000-0000-0000-000000000000}"/>
          </ac:spMkLst>
        </pc:spChg>
      </pc:sldChg>
    </pc:docChg>
  </pc:docChgLst>
  <pc:docChgLst>
    <pc:chgData name="Hala Elalfy" userId="d5bab2a35992e3a3" providerId="LiveId" clId="{DABF51FE-66A1-4518-B44B-8C38E8D67418}"/>
    <pc:docChg chg="modSld">
      <pc:chgData name="Hala Elalfy" userId="d5bab2a35992e3a3" providerId="LiveId" clId="{DABF51FE-66A1-4518-B44B-8C38E8D67418}" dt="2024-03-13T09:04:30.483" v="0" actId="20577"/>
      <pc:docMkLst>
        <pc:docMk/>
      </pc:docMkLst>
      <pc:sldChg chg="modSp mod">
        <pc:chgData name="Hala Elalfy" userId="d5bab2a35992e3a3" providerId="LiveId" clId="{DABF51FE-66A1-4518-B44B-8C38E8D67418}" dt="2024-03-13T09:04:30.483" v="0" actId="20577"/>
        <pc:sldMkLst>
          <pc:docMk/>
          <pc:sldMk cId="0" sldId="480"/>
        </pc:sldMkLst>
        <pc:spChg chg="mod">
          <ac:chgData name="Hala Elalfy" userId="d5bab2a35992e3a3" providerId="LiveId" clId="{DABF51FE-66A1-4518-B44B-8C38E8D67418}" dt="2024-03-13T09:04:30.483" v="0" actId="20577"/>
          <ac:spMkLst>
            <pc:docMk/>
            <pc:sldMk cId="0" sldId="480"/>
            <ac:spMk id="3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hyperlink" Target="https://0c10g7d2b-1106-y-https-search-mandumah-com.mplbci.ekb.eg/Record/1431181"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0c10g7d2b-1106-y-https-search-mandumah-com.mplbci.ekb.eg/Record/1431172"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hyperlink" Target="https://0c10g7d2b-1106-y-https-search-mandumah-com.mplbci.ekb.eg/Record/1378635"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2192"/>
          </a:xfrm>
          <a:prstGeom prst="rect">
            <a:avLst/>
          </a:prstGeom>
          <a:noFill/>
        </p:spPr>
        <p:txBody>
          <a:bodyPr wrap="square" rtlCol="0">
            <a:spAutoFit/>
          </a:bodyPr>
          <a:lstStyle/>
          <a:p>
            <a:pPr algn="ctr">
              <a:lnSpc>
                <a:spcPct val="200000"/>
              </a:lnSpc>
            </a:pPr>
            <a:r>
              <a:rPr lang="ar-EG" sz="2800" b="1" dirty="0">
                <a:solidFill>
                  <a:srgbClr val="00B0F0"/>
                </a:solidFill>
                <a:latin typeface="Alexandria" pitchFamily="2" charset="-78"/>
                <a:cs typeface="Alexandria" pitchFamily="2" charset="-78"/>
              </a:rPr>
              <a:t>المحاضرة العاشرة</a:t>
            </a:r>
          </a:p>
          <a:p>
            <a:pPr algn="ctr">
              <a:lnSpc>
                <a:spcPct val="200000"/>
              </a:lnSpc>
            </a:pPr>
            <a:r>
              <a:rPr lang="ar-EG" sz="2800" b="1" dirty="0">
                <a:solidFill>
                  <a:srgbClr val="00B0F0"/>
                </a:solidFill>
                <a:latin typeface="Alexandria" pitchFamily="2" charset="-78"/>
                <a:cs typeface="Alexandria" pitchFamily="2" charset="-78"/>
              </a:rPr>
              <a:t>كتابة نتائج الدراسة والتوصيات</a:t>
            </a:r>
            <a:endParaRPr lang="en-US"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024579"/>
            <a:ext cx="8417320" cy="2407069"/>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كتابة نتائج الدراسة.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كتابة التوصيات.</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بيان أوجه القصور في البحث العلمي.</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تطبيقات عملية على دراسات في العلاقات العامة.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780522"/>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مرحلة كتابة النتائج والتوصيات في البحث العلمي تمثل ذروة العملية البحثية، حيث تُعرض الاكتشافات الجديدة ويُقدم تحليل دقيق للبيانات المجمعة. هذه المرحلة تقوم بدور حاسم في تقديم الإسهامات العلمية للبحث، مما يتيح للمجتمع العلمي والمهتمين فهم النتائج التي توصل إليها الباحث والتأثير المحتمل لهذه النتائج على المجال المعني. كتابة النتائج بطريقة واضحة وموجزة تساعد في تسليط الضوء على القيمة الحقيقية للدراسة وتبرز أهميتها وصلتها بالدراسات السابقة.</a:t>
            </a:r>
          </a:p>
          <a:p>
            <a:pPr indent="404813" algn="just" rtl="1">
              <a:lnSpc>
                <a:spcPct val="150000"/>
              </a:lnSpc>
            </a:pPr>
            <a:endParaRPr lang="ar-EG" dirty="0">
              <a:latin typeface="Alexandria" pitchFamily="2" charset="-78"/>
              <a:cs typeface="Alexandria" pitchFamily="2" charset="-78"/>
            </a:endParaRPr>
          </a:p>
          <a:p>
            <a:pPr indent="404813" algn="just" rtl="1">
              <a:lnSpc>
                <a:spcPct val="150000"/>
              </a:lnSpc>
            </a:pPr>
            <a:r>
              <a:rPr lang="ar-EG" dirty="0">
                <a:latin typeface="Alexandria" pitchFamily="2" charset="-78"/>
                <a:cs typeface="Alexandria" pitchFamily="2" charset="-78"/>
              </a:rPr>
              <a:t>علاوة على ذلك، التوصيات تُعد خطوة أساسية لرسم مسارات مستقبلية، إذ تقترح إجراءات محددة أو أبحاثاً تالية قد تعالج الفجوات المعرفية القائمة أو تتوسع في استكشاف النتائج الحالية. هذا يضمن أن البحث لا يقدم فقط معرفة جديدة، ولكن يوجه أيضاً العمل المستقبلي ويحفز على المزيد من التقدم العلمي. بالتالي، كتابة النتائج والتوصيات بشكل دقيق ومدروس تُعد ركيزة لتعزيز الفهم العلمي ودفع عجلة البحث العلمي قدماً.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التعريف الاصطلاحي لنتائج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118529"/>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المفهوم العلمي لنتائج الدراسة العلمية يشير إلى البيانات والمعلومات التي يتم الحصول عليها من خلال تنفيذ البحث العلمي، وهي تعبر عن الإجابات المُؤكدة أو النافية للفروض التي تم طرحها في بداية الدراسة. هذه النتائج تعتمد على البيانات التي تم جمعها وتحليلها بطريقة منهجية ودقيقة، وتُعتبر الخلاصة التي يتوصل إليها الباحث في نهاية عمله البحثي.</a:t>
            </a:r>
          </a:p>
          <a:p>
            <a:pPr indent="404813" algn="just" rtl="1">
              <a:lnSpc>
                <a:spcPct val="150000"/>
              </a:lnSpc>
            </a:pPr>
            <a:r>
              <a:rPr lang="ar-EG" dirty="0">
                <a:latin typeface="Alexandria" pitchFamily="2" charset="-78"/>
                <a:cs typeface="Alexandria" pitchFamily="2" charset="-78"/>
              </a:rPr>
              <a:t>وهي مجموعة من البنود التي تعبر عن إجابة وافية للأسئلة أو الفرضيات التي يصيغها الباحث العلمي بعد عرض المقدمة، وهي إما مُؤكدة للفروض أو نافية 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7559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24757" y="1022742"/>
            <a:ext cx="543986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موضع نتائج البحث العلمي بالنسبة للرسالة أو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1703030"/>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نتائج البحث العلمي هي المحطة قبل الأخيرة في سبيل إنهاء الرسالة أو الدراسة العلمية التي يتم تنفيذها بواسطة الباحث، أما بالنسبة للمحطة الختامية فهي تتمثل في وضع المقترحات أو الحلول المناسبة لمشكلة الدراسة، لذا فإن العلاقة البنائية هي التي تربط بين نتائج البحث العلمي وتوصياته، وبناءً على ذلك ينبغي أن تكون النتائج ذات صبغة علمية ومُقننة بالشكل الصحيح، والتقنين هنا يعني الإسناد والبرهنة على صحة تلك النتائج.</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4859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 ما أهمية كتابة نتائج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949525"/>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تمثل نتائج البحث العلمي دليلًا واضحًا على ما قام به الباحث من جهود مضنية، والتي ساقته لتلك النتائج، وحبذا لو كانت منطقية تتوافق مع طبيعة البحث العلمي.</a:t>
            </a:r>
          </a:p>
          <a:p>
            <a:pPr indent="404813" algn="just" rtl="1">
              <a:lnSpc>
                <a:spcPct val="150000"/>
              </a:lnSpc>
            </a:pPr>
            <a:r>
              <a:rPr lang="ar-EG" dirty="0">
                <a:latin typeface="Alexandria" pitchFamily="2" charset="-78"/>
                <a:cs typeface="Alexandria" pitchFamily="2" charset="-78"/>
              </a:rPr>
              <a:t>تعد نتائج البحث العلمي مهمة بالنسبة لمقيمي البحث، ففي كثير من الأحيان يتجاوز المقيمين جميع أجزاء البحث، ويطلعون بشكل مباشر على النتائج لما فيها من خلاصة لصفحات البحث التي قد تمتد للكثير من الأبواب والفصول.</a:t>
            </a:r>
          </a:p>
          <a:p>
            <a:pPr indent="404813" algn="just" rtl="1">
              <a:lnSpc>
                <a:spcPct val="150000"/>
              </a:lnSpc>
            </a:pPr>
            <a:r>
              <a:rPr lang="ar-EG" dirty="0">
                <a:latin typeface="Alexandria" pitchFamily="2" charset="-78"/>
                <a:cs typeface="Alexandria" pitchFamily="2" charset="-78"/>
              </a:rPr>
              <a:t>تعتبر نتائج البحث العلمي هي المرحلة الممهدة لوضع مجموعة من المقترحات أو التوصيات، والتي تعد بمثابة العلاج الفعال للمشكلة البحثية.</a:t>
            </a:r>
          </a:p>
          <a:p>
            <a:pPr indent="404813" algn="just" rtl="1">
              <a:lnSpc>
                <a:spcPct val="150000"/>
              </a:lnSpc>
            </a:pPr>
            <a:r>
              <a:rPr lang="ar-EG" dirty="0">
                <a:latin typeface="Alexandria" pitchFamily="2" charset="-78"/>
                <a:cs typeface="Alexandria" pitchFamily="2" charset="-78"/>
              </a:rPr>
              <a:t>تسهم نتائج البحث العلمي في إجراء المقارنات بين طبيعة المشكلة في أكثر من مكان داخل الدولة، أو إجراء مقارنة بين دولة وأخرى.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0681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07929" y="1007752"/>
            <a:ext cx="543986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الضوابط الواجب اتباعها عند كتابة نتائج الدراسة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49148" y="1673291"/>
            <a:ext cx="10668000" cy="4196020"/>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لكتابة نتائج الدراسة العلمية بشكل صحيح، يجب اتباع مجموعة من الضوابط، والتي من بينها:</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الوضوح: تقديم النتائج بطريقة واضحة ومفهومة، مع تجنب اللغة المعقدة أو المصطلحات الغامضة. مثلاً، إذا كانت الدراسة تهدف إلى تقييم فعالية حملة علاقات عامة جديدة، يجب توضيح نتائج التقييم بشكل مباشر ومفهوم.</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الدقة: ضمان دقة البيانات المقدمة. يجب أن تعكس النتائج بيانات الدراسة بأمانة دون إضافة أو تحريف. على سبيل المثال، إذا كانت نتائج الحملة تظهر زيادة في الوعي بنسبة 20%، يجب تقديم هذه النسبة دون تغيير.</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التحديد والإيجاز: تجنب الإطالة والتكرار عند كتابة النتائج والتركيز على النقاط الرئيسية فقط. يجب تقديم النتائج بشكل مختصر ومحدد، مثل توضيح التأثير الإيجابي لحملة العلاقات العامة على صورة الشركة بناءً على البيانات المحددة.</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استخدام الرسوم البيانية والجداول: لتسهيل فهم النتائج وجعلها أكثر تأثيرًا، يمكن استخدام الرسوم البيانية والجداول. </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بتطبيق هذه الضوابط، يمكن للباحثين في مجال العلاقات العامة تقديم نتائج دراساتهم بطريقة تخدم أهداف البحث وتسهم في تعزيز معرفة المجتمع العلمي والممارسين في هذا المجال.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01835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17561" y="1048661"/>
            <a:ext cx="539645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الأمور التي يجب الابتعاد عنها عند كتابة نتائج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780522"/>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عند كتابة نتائج الدراسة، يجب على الباحثين تجنب عدة أمور لضمان الدقة والأمانة العلمية. من هذه الأمور:</a:t>
            </a:r>
          </a:p>
          <a:p>
            <a:pPr marL="285750" indent="-285750" algn="just" rtl="1">
              <a:lnSpc>
                <a:spcPct val="150000"/>
              </a:lnSpc>
              <a:buFont typeface="Wingdings" panose="05000000000000000000" pitchFamily="2" charset="2"/>
              <a:buChar char="Ø"/>
            </a:pPr>
            <a:r>
              <a:rPr lang="ar-EG" dirty="0">
                <a:latin typeface="Alexandria" pitchFamily="2" charset="-78"/>
                <a:cs typeface="Alexandria" pitchFamily="2" charset="-78"/>
              </a:rPr>
              <a:t>المبالغة في تفسير النتائج: يجب تقديم النتائج كما هي دون مبالغة أو تقليل، للحفاظ على مصداقية البحث.</a:t>
            </a:r>
          </a:p>
          <a:p>
            <a:pPr marL="285750" indent="-285750" algn="just" rtl="1">
              <a:lnSpc>
                <a:spcPct val="150000"/>
              </a:lnSpc>
              <a:buFont typeface="Wingdings" panose="05000000000000000000" pitchFamily="2" charset="2"/>
              <a:buChar char="Ø"/>
            </a:pPr>
            <a:r>
              <a:rPr lang="ar-EG" dirty="0">
                <a:latin typeface="Alexandria" pitchFamily="2" charset="-78"/>
                <a:cs typeface="Alexandria" pitchFamily="2" charset="-78"/>
              </a:rPr>
              <a:t>التضليل أو الاحتيال: الابتعاد عن أي محاولات للتلاعب بالنتائج أو تقديم معلومات مضللة.</a:t>
            </a:r>
          </a:p>
          <a:p>
            <a:pPr marL="285750" indent="-285750" algn="just" rtl="1">
              <a:lnSpc>
                <a:spcPct val="150000"/>
              </a:lnSpc>
              <a:buFont typeface="Wingdings" panose="05000000000000000000" pitchFamily="2" charset="2"/>
              <a:buChar char="Ø"/>
            </a:pPr>
            <a:r>
              <a:rPr lang="ar-EG" dirty="0">
                <a:latin typeface="Alexandria" pitchFamily="2" charset="-78"/>
                <a:cs typeface="Alexandria" pitchFamily="2" charset="-78"/>
              </a:rPr>
              <a:t>المناقشة العشوائية للنتائج: يجب تجنب النقاش غير المنظم والعشوائي للنتائج والتركيز بدلاً من ذلك على نقاش منهجي ومنظم.</a:t>
            </a:r>
          </a:p>
          <a:p>
            <a:pPr marL="285750" indent="-285750" algn="just" rtl="1">
              <a:lnSpc>
                <a:spcPct val="150000"/>
              </a:lnSpc>
              <a:buFont typeface="Wingdings" panose="05000000000000000000" pitchFamily="2" charset="2"/>
              <a:buChar char="Ø"/>
            </a:pPr>
            <a:r>
              <a:rPr lang="ar-EG" dirty="0">
                <a:latin typeface="Alexandria" pitchFamily="2" charset="-78"/>
                <a:cs typeface="Alexandria" pitchFamily="2" charset="-78"/>
              </a:rPr>
              <a:t>تجاهل النتائج غير المتوقعة أو السلبية: الباحث يجب أن يقدم جميع النتائج، بما في ذلك تلك التي لا تدعم فرضيته أو التوقعات.</a:t>
            </a:r>
          </a:p>
          <a:p>
            <a:pPr marL="285750" indent="-285750" algn="just" rtl="1">
              <a:lnSpc>
                <a:spcPct val="150000"/>
              </a:lnSpc>
              <a:buFont typeface="Wingdings" panose="05000000000000000000" pitchFamily="2" charset="2"/>
              <a:buChar char="Ø"/>
            </a:pPr>
            <a:r>
              <a:rPr lang="ar-EG" dirty="0">
                <a:latin typeface="Alexandria" pitchFamily="2" charset="-78"/>
                <a:cs typeface="Alexandria" pitchFamily="2" charset="-78"/>
              </a:rPr>
              <a:t>عدم وضوح العرض: يجب على الباحث تقديم نتائجه بطريقة واضحة ومفهومة، تجنباً لأي غموض قد يصعب على القارئ فهم النتائج.</a:t>
            </a:r>
          </a:p>
          <a:p>
            <a:pPr marL="285750" indent="-285750" algn="just" rtl="1">
              <a:lnSpc>
                <a:spcPct val="150000"/>
              </a:lnSpc>
              <a:buFont typeface="Wingdings" panose="05000000000000000000" pitchFamily="2" charset="2"/>
              <a:buChar char="Ø"/>
            </a:pPr>
            <a:r>
              <a:rPr lang="ar-EG" dirty="0">
                <a:latin typeface="Alexandria" pitchFamily="2" charset="-78"/>
                <a:cs typeface="Alexandria" pitchFamily="2" charset="-78"/>
              </a:rPr>
              <a:t>إغفال تقديم الأدلة الداعمة: ينبغي إثراء النتائج بالأدلة المؤكدة والموثوقة لزيادة قوة البحث ومصداقيته.</a:t>
            </a:r>
          </a:p>
          <a:p>
            <a:pPr algn="just" rtl="1">
              <a:lnSpc>
                <a:spcPct val="150000"/>
              </a:lnSpc>
            </a:pPr>
            <a:r>
              <a:rPr lang="ar-EG" dirty="0">
                <a:latin typeface="Alexandria" pitchFamily="2" charset="-78"/>
                <a:cs typeface="Alexandria" pitchFamily="2" charset="-78"/>
              </a:rPr>
              <a:t>باتباع هذه الإرشادات، يمكن للباحثين تقديم نتائج دراساتهم بطريقة موثوقة ومفيدة للمجتمع العلمي والعامة.</a:t>
            </a:r>
          </a:p>
          <a:p>
            <a:pPr indent="404813" algn="just" rtl="1">
              <a:lnSpc>
                <a:spcPct val="150000"/>
              </a:lnSpc>
            </a:pPr>
            <a:endParaRPr lang="ar-EG"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2808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2679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أساليب مناقشة النتائج في ضوء الدراسات السابقة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780522"/>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تخصيص فقرة لكل نتيجة رئيسية: بداية بعرض النتيجة ثم مقارنتها بنتائج الدراسات السابقة ذات الصلة.</a:t>
            </a:r>
          </a:p>
          <a:p>
            <a:pPr indent="404813" algn="just" rtl="1">
              <a:lnSpc>
                <a:spcPct val="150000"/>
              </a:lnSpc>
            </a:pPr>
            <a:r>
              <a:rPr lang="ar-EG" dirty="0">
                <a:latin typeface="Alexandria" pitchFamily="2" charset="-78"/>
                <a:cs typeface="Alexandria" pitchFamily="2" charset="-78"/>
              </a:rPr>
              <a:t>النقاش النقدي: تقديم تفسير لكيفية اتساق النتائج أو اختلافها مع الدراسات السابقة والنظريات القائمة. وللربط بين نتائج الدراسة والدراسات السابقة، يجب اتباع الخطوات التالية:</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التحقق من العلاقة: يجب أن يتأكد الباحث من وجود علاقة وثيقة بين نتائج دراسته والدراسات السابقة التي يشير إليها، لضمان صلابة وأساسية الربط.</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تحليل النتائج: ينبغي تحليل نتائج الدراسة الحالية ومقارنتها بنتائج الدراسات السابقة، مع التركيز على الاختلافات والتشابهات، ومحاولة تفسير أسباب هذه الاختلافات أو التشابه.</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التوثيق والتعليق: عند الربط بين النتائج، يجب على الباحث التوثيق الدقيق للدراسات السابقة المستخدمة كمراجع، وكتابة تعليقات توضح كيف تدعم أو تخالف هذه الدراسات نتائج البحث الحالي.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1717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التوصيات في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330399"/>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التوصيات في البحث العلمي هي نتائج تحليلية وتوصيات مستندة إلى البيانات التي يتم جمعها في الدراسة العلمية. وتهدف التوصيات إلى تقديم معلومات مفيدة وموجزة للقراء والباحثين حول الخطوات التالية التي يجب اتخاذها في البحث والتطوير في المجال المدروس.</a:t>
            </a:r>
          </a:p>
          <a:p>
            <a:pPr indent="404813" algn="just" rtl="1">
              <a:lnSpc>
                <a:spcPct val="200000"/>
              </a:lnSpc>
            </a:pPr>
            <a:r>
              <a:rPr lang="ar-EG" dirty="0">
                <a:latin typeface="Alexandria" pitchFamily="2" charset="-78"/>
                <a:cs typeface="Alexandria" pitchFamily="2" charset="-78"/>
              </a:rPr>
              <a:t>وتكون التوصيات عادةً مرتبطة بالأهداف الرئيسية للدراسة، وتشمل توصيات للأبحاث المستقبلية والتطبيقات العملية والسياسات الحكومية والتحسينات اللازمة في الممارسات الحالية.</a:t>
            </a:r>
          </a:p>
          <a:p>
            <a:pPr indent="404813" algn="just" rtl="1">
              <a:lnSpc>
                <a:spcPct val="200000"/>
              </a:lnSpc>
            </a:pPr>
            <a:r>
              <a:rPr lang="ar-EG" dirty="0">
                <a:latin typeface="Alexandria" pitchFamily="2" charset="-78"/>
                <a:cs typeface="Alexandria" pitchFamily="2" charset="-78"/>
              </a:rPr>
              <a:t>يمكن اعتبار التوصيات في البحث جزءًا مهمًا من مرحلة التحليل، تتيح لك التوصيات اقتراح تدخلات أو استراتيجيات محددة لمعالجة المشكلات والقيود التي تم تحديدها من خلال دراستك.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2875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32551" y="1048661"/>
            <a:ext cx="4796851"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الفروق بين التوصيات والاستنتاجات في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365024"/>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في البحث العلمي، التوصيات تعبر عن الإجراءات أو الخطوات التي يوصي بها الباحث استنادًا إلى نتائج دراسته. تهدف هذه التوصيات إلى تقديم حلول محددة للمشكلات التي تم تحديدها أو لتحسين الوضع القائم بناءً على الأدلة والبيانات التي تم جمعها خلال البحث. هي بمثابة اقتراحات تطبيقية قائمة على النتائج المستخلصة من الدراسة.</a:t>
            </a:r>
          </a:p>
          <a:p>
            <a:pPr indent="404813" algn="just" rtl="1">
              <a:lnSpc>
                <a:spcPct val="150000"/>
              </a:lnSpc>
            </a:pPr>
            <a:r>
              <a:rPr lang="ar-EG" dirty="0">
                <a:latin typeface="Alexandria" pitchFamily="2" charset="-78"/>
                <a:cs typeface="Alexandria" pitchFamily="2" charset="-78"/>
              </a:rPr>
              <a:t>المقترحات البحثية، من ناحية أخرى، تتناول أفكارًا لأبحاث مستقبلية قد تكون ضرورية لاستكشاف جوانب لم تُغط في الدراسة الحالية أو للرد على أسئلة ظهرت نتيجة للنتائج الحالية. المقترحات توجه الباحثين المستقبليين نحو مجالات جديدة قد تحتاج إلى استقصاء أو تقديم نظريات جديدة أو تطوير منهجيات بحثية مختلفة.</a:t>
            </a:r>
          </a:p>
          <a:p>
            <a:pPr indent="404813" algn="just" rtl="1">
              <a:lnSpc>
                <a:spcPct val="150000"/>
              </a:lnSpc>
            </a:pPr>
            <a:r>
              <a:rPr lang="ar-EG" dirty="0">
                <a:latin typeface="Alexandria" pitchFamily="2" charset="-78"/>
                <a:cs typeface="Alexandria" pitchFamily="2" charset="-78"/>
              </a:rPr>
              <a:t>الفرق الرئيسي بين التوصيات والمقترحات يكمن في نطاقهما وتوجيههما. التوصيات تركز على الإجراءات العملية المباشرة المرتبطة بنتائج الدراسة الحالية، بينما المقترحات تتطلع إلى المستقبل وتقترح أفكارًا لأبحاث لاحقة قد تعمق الفهم في مجال الدراسة أو توسعه.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0130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التوصيات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776401"/>
          </a:xfrm>
          <a:prstGeom prst="rect">
            <a:avLst/>
          </a:prstGeom>
          <a:noFill/>
        </p:spPr>
        <p:txBody>
          <a:bodyPr wrap="square" rtlCol="0">
            <a:spAutoFit/>
          </a:bodyPr>
          <a:lstStyle/>
          <a:p>
            <a:pPr marL="342900" indent="-342900" algn="just" rtl="1">
              <a:lnSpc>
                <a:spcPct val="200000"/>
              </a:lnSpc>
              <a:buFont typeface="+mj-lt"/>
              <a:buAutoNum type="arabicParenR"/>
            </a:pPr>
            <a:r>
              <a:rPr lang="ar-EG" b="1" dirty="0">
                <a:latin typeface="Alexandria" pitchFamily="2" charset="-78"/>
                <a:cs typeface="Alexandria" pitchFamily="2" charset="-78"/>
              </a:rPr>
              <a:t>التوصيات العلمية: </a:t>
            </a:r>
            <a:r>
              <a:rPr lang="ar-EG" dirty="0">
                <a:latin typeface="Alexandria" pitchFamily="2" charset="-78"/>
                <a:cs typeface="Alexandria" pitchFamily="2" charset="-78"/>
              </a:rPr>
              <a:t>الاهتمام هنا بالتحقيقات المستقبلية التي قد تنبثق عن هذه الدراسة. قد يتم تضمين المتغيرات التي لم يتم تضمينها في الدراسة الحالية، ولكن يعتقد أنها حاسمة للحصول على نتائج جديدة في بعض الدراسات التي قد يوصى بها.</a:t>
            </a:r>
          </a:p>
          <a:p>
            <a:pPr algn="just" rtl="1">
              <a:lnSpc>
                <a:spcPct val="200000"/>
              </a:lnSpc>
            </a:pPr>
            <a:endParaRPr lang="ar-EG" dirty="0">
              <a:latin typeface="Alexandria" pitchFamily="2" charset="-78"/>
              <a:cs typeface="Alexandria" pitchFamily="2" charset="-78"/>
            </a:endParaRPr>
          </a:p>
          <a:p>
            <a:pPr marL="342900" indent="-342900" algn="just" rtl="1">
              <a:lnSpc>
                <a:spcPct val="200000"/>
              </a:lnSpc>
              <a:buFont typeface="+mj-lt"/>
              <a:buAutoNum type="arabicParenR"/>
            </a:pPr>
            <a:r>
              <a:rPr lang="ar-EG" b="1" dirty="0">
                <a:latin typeface="Alexandria" pitchFamily="2" charset="-78"/>
                <a:cs typeface="Alexandria" pitchFamily="2" charset="-78"/>
              </a:rPr>
              <a:t>التوصيات العملية: </a:t>
            </a:r>
            <a:r>
              <a:rPr lang="ar-EG" dirty="0">
                <a:latin typeface="Alexandria" pitchFamily="2" charset="-78"/>
                <a:cs typeface="Alexandria" pitchFamily="2" charset="-78"/>
              </a:rPr>
              <a:t>هي تطبيقات واقعية – حلول – لديها القدرة على تخفيف المشكلة الحالية أو تحسين الرفاهية الاجتماعية للأفراد. عند كتابة هذه التوصيات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1471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4178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ضع في اعتبارك النقاط التالية عند كتابة التوصيات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776401"/>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يجب أن تكون معقولة وواقعية. </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يجب أن تكون لها صلة وثيقة بمشكلة الدراسة.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يجب أن تأتي من نتائج الدراسة، لذلك ليس من المقبول تقديم اقتراحات لا تدعمها تلك النتائج.</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أن تكون منطقيًا ومقنعًا، خاصة للأشخاص الذين يتخذون القرارات.</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ان تكون قابلة للتحقيق من منظور مادي وعملي.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486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كتابة المقترحات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456535"/>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خلال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8504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تحديد أوجه القصور في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222403"/>
          </a:xfrm>
          <a:prstGeom prst="rect">
            <a:avLst/>
          </a:prstGeom>
          <a:noFill/>
        </p:spPr>
        <p:txBody>
          <a:bodyPr wrap="square" rtlCol="0">
            <a:spAutoFit/>
          </a:bodyPr>
          <a:lstStyle/>
          <a:p>
            <a:pPr indent="404813" algn="just" rtl="1">
              <a:lnSpc>
                <a:spcPct val="200000"/>
              </a:lnSpc>
            </a:pPr>
            <a:r>
              <a:rPr lang="ar-EG" b="1" dirty="0">
                <a:latin typeface="Alexandria" pitchFamily="2" charset="-78"/>
                <a:cs typeface="Alexandria" pitchFamily="2" charset="-78"/>
              </a:rPr>
              <a:t>المقصود بأوجه القصور في البحث </a:t>
            </a:r>
            <a:r>
              <a:rPr lang="en-US" b="1" dirty="0">
                <a:latin typeface="Alexandria" pitchFamily="2" charset="-78"/>
                <a:cs typeface="Alexandria" pitchFamily="2" charset="-78"/>
              </a:rPr>
              <a:t>Limitations </a:t>
            </a:r>
          </a:p>
          <a:p>
            <a:pPr indent="404813" algn="just" rtl="1">
              <a:lnSpc>
                <a:spcPct val="200000"/>
              </a:lnSpc>
            </a:pPr>
            <a:r>
              <a:rPr lang="ar-EG" dirty="0">
                <a:latin typeface="Alexandria" pitchFamily="2" charset="-78"/>
                <a:cs typeface="Alexandria" pitchFamily="2" charset="-78"/>
              </a:rPr>
              <a:t>تعرف أوجه القصور في البحث بأنها هذه العوامل التي لا يستطيع الباحث ضبطها أو التحكم فيها عند إجراء بحثه، وترتبط عادة بتصميم البحث وتحديد منهجه، بحيث تؤثر على درجة الصدق الداخلي والخارجي للبحث، كما تؤثر بالتالي سلبا على تفسير نتائجه أو الاستفادة منها. وهي تنشأ ابتداء إما بسبب ذلك أو بسبب ظروف غير متوقعة ظهرت أثناء تطبيق البحث.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5489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22885" y="1048661"/>
            <a:ext cx="545641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على الباحث أن يقر بأوجه القصور دون أن يضخمها</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884397"/>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لا يخلو أي بحث من أوجه قصور، لكن على الباحث أن يقر بأوجه القصور هذه، وهذا الإقرار هو عملية ذاتية تقويمية، يضع بمقتضاها قائمة يبين فيها أوجه الضعف الأساسية في دراسته للمشكلة البحثية، مع ملاحظة أن تضخيمه لها سينقص بلا شك من مصداقية البحث، وسيجعل القارئ يتساءل عما إذا كان هذا القصور سيؤثر على نتائج البحث من عدمه. إن أوجه قصور البحث تحتاج إلى تقدير شامل نقدي وتفسير من قبل الباحث لتحديد مدى تأثيرها على مصداقية البحث ونتائجه. </a:t>
            </a:r>
          </a:p>
          <a:p>
            <a:pPr indent="404813" algn="just" rtl="1">
              <a:lnSpc>
                <a:spcPct val="200000"/>
              </a:lnSpc>
            </a:pPr>
            <a:r>
              <a:rPr lang="ar-EG" dirty="0">
                <a:latin typeface="Alexandria" pitchFamily="2" charset="-78"/>
                <a:cs typeface="Alexandria" pitchFamily="2" charset="-78"/>
              </a:rPr>
              <a:t>والمقصد هنا من عدم تضخيم أوجه القصور هذه هو أن يقتصر الباحث في مناقشته لأوجه قصور بحثه على ما يتعلق بالمشكلة البحثية التي يدرسها. مثال ذلك أنه إذا لم يكن قد قرر أن من أغراض دراسته تحليل جانب معين من البحث فلا يعتبر ذلك من أوجه القصور عند مناقشة النتائج. ومن ثم ليس عليه أن يعتذر عن قضايا لم يعد أصلا بفحصها.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4858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8013" y="1048661"/>
            <a:ext cx="648447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الاعتبارات التي يجب أن يراعيها الباحث فيما يتعلق بأوجه القصور في بحثه</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776401"/>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إنه من الأفضل له كثيرا أن يحدد ويقر منذ بداية اختياره لبحثه بأوجه القصور فيه قبل أن ينبه عليه أساتذته بذلك، حتى لا يؤثر عليه سلبا لما يبدو لهم منه أنه تجاهلها.</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أن يعتبر أن إقراره بأوجه قصور بحثه قد تمنحه فرصة لوضع اقتراحات تساعد على تحسين المشكلة البحثية. </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أن إقرار الباحث بأوجه قصور المشكلة البحثية سيظهره أمام أساتذته بأنه فكر كثيرا بصورة نقدية في مشكلته البحثية، وفهم تماما ما جاءت به الدراسات السابقة، وأنه اختار منهجه في البحث بطريقة صحيحة.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96510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1180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بعض أوجه القصور المحتملة في البحوث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330399"/>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أولا: أوجه القصور المرتبطة بالمنهج </a:t>
            </a:r>
          </a:p>
          <a:p>
            <a:pPr indent="404813" algn="just" rtl="1">
              <a:lnSpc>
                <a:spcPct val="200000"/>
              </a:lnSpc>
            </a:pPr>
            <a:r>
              <a:rPr lang="ar-EG" dirty="0">
                <a:latin typeface="Alexandria" pitchFamily="2" charset="-78"/>
                <a:cs typeface="Alexandria" pitchFamily="2" charset="-78"/>
              </a:rPr>
              <a:t>1) </a:t>
            </a:r>
            <a:r>
              <a:rPr lang="ar-EG" u="sng" dirty="0">
                <a:latin typeface="Alexandria" pitchFamily="2" charset="-78"/>
                <a:cs typeface="Alexandria" pitchFamily="2" charset="-78"/>
              </a:rPr>
              <a:t>حجم العينة: </a:t>
            </a:r>
          </a:p>
          <a:p>
            <a:pPr indent="404813" algn="just" rtl="1">
              <a:lnSpc>
                <a:spcPct val="200000"/>
              </a:lnSpc>
            </a:pPr>
            <a:r>
              <a:rPr lang="ar-EG" dirty="0">
                <a:latin typeface="Alexandria" pitchFamily="2" charset="-78"/>
                <a:cs typeface="Alexandria" pitchFamily="2" charset="-78"/>
              </a:rPr>
              <a:t>يتوقف عدد مفردات العينة على نوع المشكلة البحثية موضع البحث. ومن المعروف أنه إذا كانت عينة الباحث صغيرة جدا سيكون من الصعب إيجاد علاقات هامة بين المتغيرات، لأن التحليلات الإحصائية تتطلب عادة حجم عينة أكبر لتضمن توزيعا اعتداليا لمجتمع البحث وحتى تكون ممثلة لجماعة من الناس التي تعمم عليها النتائج، أو تحال عليها. مع ملاحظة أن حجم العينة بصفة عامة أقل ارتباطا بالدراسات النوعية عنه في الدراسات الكمية.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1412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1180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بعض أوجه القصور المحتملة في البحوث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884397"/>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أولا: أوجه القصور المرتبطة بالمنهج </a:t>
            </a:r>
          </a:p>
          <a:p>
            <a:pPr indent="404813" algn="just" rtl="1">
              <a:lnSpc>
                <a:spcPct val="200000"/>
              </a:lnSpc>
            </a:pPr>
            <a:r>
              <a:rPr lang="ar-EG" u="sng" dirty="0">
                <a:latin typeface="Alexandria" pitchFamily="2" charset="-78"/>
                <a:cs typeface="Alexandria" pitchFamily="2" charset="-78"/>
              </a:rPr>
              <a:t>2) الافتقاد إلى بيانات متاحة أو بيانات غير كافية </a:t>
            </a:r>
          </a:p>
          <a:p>
            <a:pPr indent="404813" algn="just" rtl="1">
              <a:lnSpc>
                <a:spcPct val="200000"/>
              </a:lnSpc>
            </a:pPr>
            <a:r>
              <a:rPr lang="ar-EG" dirty="0">
                <a:latin typeface="Alexandria" pitchFamily="2" charset="-78"/>
                <a:cs typeface="Alexandria" pitchFamily="2" charset="-78"/>
              </a:rPr>
              <a:t>من المحتمل أن يتسبب عدم وجود بيانات كافية أو وجود بيانات لا يعول الاعتماد عليها كثيرا في أن يحد الباحث من مجال تحليله، ومن حجم عينته، وأن يكون عائقا يحول دون إيجاد علاقات ذات معنى بين المتغيرات. وفي هذه الحالة لا يجب على الباحث أن يحدد أوجه القصور هذه فقط بل عليه أن يقدم أسبابا مقنعة يبين فيها لماذا يعتقد في هذه البيانات غير الكفاية أو التي يصعب الاعتماد عليها. وعلى الرغم من ذلك فإن هذا الأمر يجب ألا يكون محبطا للباحث، فهو فرصة أتيحت أمامه ليبين الحاجة إلى بحوث مستفيضة أو الحاجة إلى منهج آخر للتعامل مع هذا النوع من البيانات.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1484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1180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بعض أوجه القصور المحتملة في البحوث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884397"/>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أولا: أوجه القصور المرتبطة بالمنهج </a:t>
            </a:r>
          </a:p>
          <a:p>
            <a:pPr indent="404813" algn="just" rtl="1">
              <a:lnSpc>
                <a:spcPct val="200000"/>
              </a:lnSpc>
            </a:pPr>
            <a:r>
              <a:rPr lang="ar-EG" u="sng" dirty="0">
                <a:latin typeface="Alexandria" pitchFamily="2" charset="-78"/>
                <a:cs typeface="Alexandria" pitchFamily="2" charset="-78"/>
              </a:rPr>
              <a:t>3) الافتقار إلى الدراسات السابقة في موضوع البحث: </a:t>
            </a:r>
          </a:p>
          <a:p>
            <a:pPr indent="404813" algn="just" rtl="1">
              <a:lnSpc>
                <a:spcPct val="200000"/>
              </a:lnSpc>
            </a:pPr>
            <a:r>
              <a:rPr lang="ar-EG" dirty="0">
                <a:latin typeface="Alexandria" pitchFamily="2" charset="-78"/>
                <a:cs typeface="Alexandria" pitchFamily="2" charset="-78"/>
              </a:rPr>
              <a:t>ان الاستشهاد بالدراسات السابقة يشكل أساسا هاما في فهم المشكلة البحثية التي يزعم الباحث دراستها. وقد تكون هناك دراسات محدودة عن المشكلة البحثية، ولكن قبل أن يتصور الباحث ذلك عليه أن يراجع الأمر مع مسئولي المكتبات، وفي حالة ما إذا أقر هؤلاء الاخصائيون أنه لا توجد دراسات سابقة حول موضوع بحثه، عليه أن يغير من نوعية بحثه فيمكنه أن يبحث عن الدراسات الاستكشافية بدلا من الدراسات التحليلية. وعلى الباحث أن يلاحظ أن هذا الأمر بعدم وجود الدراسات سابقة في هذا الموضوع هو فرصة ثمينة له أيضا في أن يحدد الفجوة المعرفية في مثل هذا النوع من البحوث، ومن يوصي بالحاجة إلى بحوث مستقبلية فيه.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1676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1180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بعض أوجه القصور المحتملة في البحوث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776401"/>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أولا: أوجه القصور المرتبطة بالمنهج </a:t>
            </a:r>
          </a:p>
          <a:p>
            <a:pPr indent="404813" algn="just" rtl="1">
              <a:lnSpc>
                <a:spcPct val="200000"/>
              </a:lnSpc>
            </a:pPr>
            <a:r>
              <a:rPr lang="ar-EG" u="sng" dirty="0">
                <a:latin typeface="Alexandria" pitchFamily="2" charset="-78"/>
                <a:cs typeface="Alexandria" pitchFamily="2" charset="-78"/>
              </a:rPr>
              <a:t>4) قصور في المقياس المستخدم في جمع البيانات</a:t>
            </a:r>
          </a:p>
          <a:p>
            <a:pPr indent="404813" algn="just" rtl="1">
              <a:lnSpc>
                <a:spcPct val="200000"/>
              </a:lnSpc>
            </a:pPr>
            <a:r>
              <a:rPr lang="ar-EG" dirty="0">
                <a:latin typeface="Alexandria" pitchFamily="2" charset="-78"/>
                <a:cs typeface="Alexandria" pitchFamily="2" charset="-78"/>
              </a:rPr>
              <a:t>يكتشف الباحثون أحيانا بعد استكمالهم لتفسير النتائج أن الطريقة التي جمعوا بها البيانات حالت دون إمكانية تفسيرهم للنتائج تفسيرا مقبولا. فقد يندم الباحث على سبيل المثال على عدم صياغته لسؤال معين في استمارة بحثه كان يمكن أن يفيده في التحليل إذا كان موجودا. إن الإقرار بهذا القصور قد يفيد في توجيه الباحثين الآخرين إلى إعادة النظر في المنهجية الخاصة بجمع البيانات.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9192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1180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بعض أوجه القصور المحتملة في البحوث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776401"/>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ثانيا: أوجه القصور المرتبطة بالباحث</a:t>
            </a:r>
          </a:p>
          <a:p>
            <a:pPr indent="404813" algn="just" rtl="1">
              <a:lnSpc>
                <a:spcPct val="200000"/>
              </a:lnSpc>
            </a:pPr>
            <a:r>
              <a:rPr lang="ar-EG" u="sng" dirty="0">
                <a:latin typeface="Alexandria" pitchFamily="2" charset="-78"/>
                <a:cs typeface="Alexandria" pitchFamily="2" charset="-78"/>
              </a:rPr>
              <a:t>1) قصور في الوصول إلى مجتمع البحث: </a:t>
            </a:r>
          </a:p>
          <a:p>
            <a:pPr indent="404813" algn="just" rtl="1">
              <a:lnSpc>
                <a:spcPct val="200000"/>
              </a:lnSpc>
            </a:pPr>
            <a:r>
              <a:rPr lang="ar-EG" dirty="0">
                <a:latin typeface="Alexandria" pitchFamily="2" charset="-78"/>
                <a:cs typeface="Alexandria" pitchFamily="2" charset="-78"/>
              </a:rPr>
              <a:t>إذا كانت دراسة الباحث تعتمد على السعي للوصول </a:t>
            </a:r>
            <a:r>
              <a:rPr lang="ar-EG">
                <a:latin typeface="Alexandria" pitchFamily="2" charset="-78"/>
                <a:cs typeface="Alexandria" pitchFamily="2" charset="-78"/>
              </a:rPr>
              <a:t>إلى الأفراد </a:t>
            </a:r>
            <a:r>
              <a:rPr lang="ar-EG" dirty="0">
                <a:latin typeface="Alexandria" pitchFamily="2" charset="-78"/>
                <a:cs typeface="Alexandria" pitchFamily="2" charset="-78"/>
              </a:rPr>
              <a:t>أو التنظيمات أو البيانات أو الوثائق، أو غير ذلك، وكان ذلك متعذرا أو محدودا لأي سبب من الأسباب، فيلزم الباحث أن يقر بذلك ويصفه ويشرح لماذا لم يتمكن منه وعلى الباحث أن يشرح لماذا لم تمنعه هذه العقبات من مواصلة بحثه.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7008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1180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بعض أوجه القصور المحتملة في البحوث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330399"/>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ثانيا: أوجه القصور المرتبطة بالباحث</a:t>
            </a:r>
          </a:p>
          <a:p>
            <a:pPr indent="404813" algn="just" rtl="1">
              <a:lnSpc>
                <a:spcPct val="200000"/>
              </a:lnSpc>
            </a:pPr>
            <a:r>
              <a:rPr lang="ar-EG" u="sng" dirty="0">
                <a:latin typeface="Alexandria" pitchFamily="2" charset="-78"/>
                <a:cs typeface="Alexandria" pitchFamily="2" charset="-78"/>
              </a:rPr>
              <a:t>2) القصور الناتج عن الدراسات الطويلة. </a:t>
            </a:r>
          </a:p>
          <a:p>
            <a:pPr indent="404813" algn="just" rtl="1">
              <a:lnSpc>
                <a:spcPct val="200000"/>
              </a:lnSpc>
            </a:pPr>
            <a:r>
              <a:rPr lang="ar-EG" dirty="0">
                <a:latin typeface="Alexandria" pitchFamily="2" charset="-78"/>
                <a:cs typeface="Alexandria" pitchFamily="2" charset="-78"/>
              </a:rPr>
              <a:t>كان الباحثون القدامى يقضون سنوات طويلة من أعمارهم في دراسة موضوع محدد، وقد يستغرق منهم حياتهم كلها. خاصة إذا كان المقصود من البحث أن يدرس التغيرات التي تحتاج فترة طويلة من الزمن، مثل متابعة التطور الفكري للموهوبين من المرحلة الأولية إلى المرحة الجامعية إن مثل هذا الأمر ليس بالسهل على الباحثين المحدثين المقيدين بإطار زمني محدد، ولهذا يجب على الباحثين اختيار المشاكل البحثية التي لا تتطلب فترة زمنية طويلة لقياس التغيرات التي تحدث عبر الزمن مع الإقرار بأهمية هذا النوع من الدراسات والحاجة إليه.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1848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1180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بعض أوجه القصور المحتملة في البحوث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330399"/>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ثانيا: أوجه القصور المرتبطة بالباحث</a:t>
            </a:r>
          </a:p>
          <a:p>
            <a:pPr indent="404813" algn="just" rtl="1">
              <a:lnSpc>
                <a:spcPct val="200000"/>
              </a:lnSpc>
            </a:pPr>
            <a:r>
              <a:rPr lang="ar-EG" u="sng" dirty="0">
                <a:latin typeface="Alexandria" pitchFamily="2" charset="-78"/>
                <a:cs typeface="Alexandria" pitchFamily="2" charset="-78"/>
              </a:rPr>
              <a:t>3) التحيز: </a:t>
            </a:r>
          </a:p>
          <a:p>
            <a:pPr indent="404813" algn="just" rtl="1">
              <a:lnSpc>
                <a:spcPct val="200000"/>
              </a:lnSpc>
            </a:pPr>
            <a:r>
              <a:rPr lang="ar-EG" dirty="0">
                <a:latin typeface="Alexandria" pitchFamily="2" charset="-78"/>
                <a:cs typeface="Alexandria" pitchFamily="2" charset="-78"/>
              </a:rPr>
              <a:t>لكل الناس تحيزات سواء أكانوا مدركين لها أو غير مدركين، ويحدث التحيز حينما ينظر إلى شخص أو مكان أو حدث ما بطريقة غير دقيقة. والتحيز دائما له سلبياته ولهذا على الباحث حينما ينقح بحثه أن تكون عينة ناقدة على الطريقة التي صاغ بها مشكلته البحثية واختياره للبيانات التي جمعها فربما يكون قد غفل عن الطريقة التي نظم بها الأحداث أو الأماكن أو الأشخاص، أو كيف يختار تمثيل شخص ما أو حدث ما أو مكان ما، أو أن يسمى ظاهرة ما أو يستخدم كلمات معينة ذات مضمون إيجابي أو سلبي.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8094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1180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بعض أوجه القصور المحتملة في البحوث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884397"/>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ثانيا: أوجه القصور المرتبطة بالباحث</a:t>
            </a:r>
          </a:p>
          <a:p>
            <a:pPr indent="404813" algn="just" rtl="1">
              <a:lnSpc>
                <a:spcPct val="200000"/>
              </a:lnSpc>
            </a:pPr>
            <a:r>
              <a:rPr lang="ar-EG" u="sng" dirty="0">
                <a:latin typeface="Alexandria" pitchFamily="2" charset="-78"/>
                <a:cs typeface="Alexandria" pitchFamily="2" charset="-78"/>
              </a:rPr>
              <a:t>3) تابع: التحيز: </a:t>
            </a:r>
          </a:p>
          <a:p>
            <a:pPr indent="404813" algn="just" rtl="1">
              <a:lnSpc>
                <a:spcPct val="200000"/>
              </a:lnSpc>
            </a:pPr>
            <a:r>
              <a:rPr lang="ar-EG" dirty="0">
                <a:latin typeface="Alexandria" pitchFamily="2" charset="-78"/>
                <a:cs typeface="Alexandria" pitchFamily="2" charset="-78"/>
              </a:rPr>
              <a:t>هناك العديد من الظروف غير المعروفة أو العوامل المتعلقة بأماكن وجود المبحوثين، أين يتواجدون أو أين يعملون وأين يدرسون، قد تؤدي هذه العوامل إلى وجود تحيز لحل مشكلة تواجه المبحوثين؟ </a:t>
            </a:r>
          </a:p>
          <a:p>
            <a:pPr indent="404813" algn="just" rtl="1">
              <a:lnSpc>
                <a:spcPct val="200000"/>
              </a:lnSpc>
            </a:pPr>
            <a:r>
              <a:rPr lang="ar-EG" dirty="0">
                <a:latin typeface="Alexandria" pitchFamily="2" charset="-78"/>
                <a:cs typeface="Alexandria" pitchFamily="2" charset="-78"/>
              </a:rPr>
              <a:t>كما يجب على الباحث إذا اكتشف وجود تحيزات في البحوث السابقة أن يكشف عنها، وأن يشرح المقاييس التي اتخذها لتجنب تكرارها. فعلى سبيل المثال إذا كانت هناك دراسة سابقة أجريت على الأطفال الذكور اكتشفت أن النوم المبكر يؤدي إلى زيادة مهارات القراءة، فعليه أن يصف كيف أن دراسته وسعت هذا البحث ليشمل الأطفال الإناث أيضا.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66180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41180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بعض أوجه القصور المحتملة في البحوث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330399"/>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ثانيا: أوجه القصور المرتبطة بالباحث</a:t>
            </a:r>
          </a:p>
          <a:p>
            <a:pPr indent="404813" algn="just" rtl="1">
              <a:lnSpc>
                <a:spcPct val="200000"/>
              </a:lnSpc>
            </a:pPr>
            <a:r>
              <a:rPr lang="ar-EG" u="sng" dirty="0">
                <a:latin typeface="Alexandria" pitchFamily="2" charset="-78"/>
                <a:cs typeface="Alexandria" pitchFamily="2" charset="-78"/>
              </a:rPr>
              <a:t>4) أوجه القصور في البحوث النوعية: </a:t>
            </a:r>
          </a:p>
          <a:p>
            <a:pPr indent="404813" algn="just" rtl="1">
              <a:lnSpc>
                <a:spcPct val="200000"/>
              </a:lnSpc>
            </a:pPr>
            <a:r>
              <a:rPr lang="ar-EG" dirty="0">
                <a:latin typeface="Alexandria" pitchFamily="2" charset="-78"/>
                <a:cs typeface="Alexandria" pitchFamily="2" charset="-78"/>
              </a:rPr>
              <a:t>هناك العديد من أوجه القصور في البحوث النوعية، من أمثلتها أن جمع البيانات من مبحوثين من كبار السن قد يشوبه صعوبات في استيعابهم لبعض الأحداث أو التحيز في مشاعرهم نحوها. </a:t>
            </a:r>
          </a:p>
          <a:p>
            <a:pPr indent="404813" algn="just" rtl="1">
              <a:lnSpc>
                <a:spcPct val="200000"/>
              </a:lnSpc>
            </a:pPr>
            <a:r>
              <a:rPr lang="ar-EG" dirty="0">
                <a:latin typeface="Alexandria" pitchFamily="2" charset="-78"/>
                <a:cs typeface="Alexandria" pitchFamily="2" charset="-78"/>
              </a:rPr>
              <a:t>ومن أمثلة أوجه القصور في هذه البحوث أن عدد المبحوثين قد يكون كافيا لكي يضع الباحث استنتاجاته، لكنه قد يعتقد أنه وصل إلى درجة من التشبع في البيانات بحيث يعتقد أنه ليس في حاجة إلى بيانات جديدة فيكتفي بما عنده.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582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451674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أين موقع الإشارة إلى أوجه القصور في الرسالة؟ </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1668405"/>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توضع المعلومات الخاصة بأوجه القصور في الدراسة بصفة عامة إما في بداية قسم المناقشة في الرسالة حتى يعرف القارئ ويفهم أوجه القصور هذه قبل أن يقرأ تحليل النتائج أو أن يوضع في استنتاجات قسم المناقشة كتأكيد للحاجة إلى دراسات أخرى. ويجب ألا تدفن الفقرات الخاصة بقصور الدراسة في منتصف قسم المناقشة إلا إذا كان هذا القصور مرتبطا بهذه الجزئية في البحث.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3869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3" y="1048661"/>
            <a:ext cx="4216937"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ماذا يفعل الباحث حيال أوجه القصور في بحثه؟ </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776401"/>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إذا تبين للباحث أن بحثه معيب بدرجة كبيرة بسبب أوجه القصور مثل: عدم القدرة على الحصول على بيانات جوهرية، فيمكنه أن يعيد تأطيرها باعتبارها دراسة استكشافية تحاول أن تضع أساسا لإجراء بحوث أكثر اكتمالا في المستقبل، ولكن عليه أن يتأكد من أنه يشرح بصفة خاصة كيف يمكن التغلب على هذه العيوب في بحث جديد. ويجب عليه أيضا ألا يعتبر ذلك اعتذارا عن عدم قيامه ببحث جيد. </a:t>
            </a:r>
          </a:p>
          <a:p>
            <a:pPr indent="404813" algn="just" rtl="1">
              <a:lnSpc>
                <a:spcPct val="200000"/>
              </a:lnSpc>
            </a:pPr>
            <a:r>
              <a:rPr lang="ar-EG" dirty="0">
                <a:latin typeface="Alexandria" pitchFamily="2" charset="-78"/>
                <a:cs typeface="Alexandria" pitchFamily="2" charset="-78"/>
              </a:rPr>
              <a:t>وإذا كانت هناك أوجه قصور شديدة بصفة عامة فإن هذا قد يشير إلى احتمال أن مشكلته البحثية ضيقة للغاية، أو أن القضية أو الحدث موضع الدراسة قد يكون حديثا للغاية ومن هنا فإن المعلومات التي كتبت عنه محدودة، وعلى الباحث أن يستشير أساتذته في هذا الصدد.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0683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كيف يناقش الباحث أوجه القصور في بحثه؟ </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53402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أن يشرح كل وجه من أوجه القصور بطريقة تفصيلية ولكنها موجزة.</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أن يشرح لماذا وجد هذا القصور. </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أن يبين الأسباب التي لم تمكنه من التغلب على كل وجه منها باستخدام المناهج التي اختارها ليحصل على جميع البيانات أو يجمع بيانات عنها مستشهدا ببحوث أخرى عانت من نفس أوجه القصور هذا إذا كان ذلك ممكنا. </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أن يقيم تأثير كل وجه من أوجه القصور هذه في علاقتها بالنتائج الكلية والاستنتاجات في دراسته. </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أن يصف قدر الإمكان كيف يمكن أن تشير أوجه القصور هذه إلى بحوث مستقبلية.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2776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كيف يناقش الباحث أوجه القصور في بحثه؟ </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2222403"/>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وعلى الباحث أن يتذكر أنه ربما يكون المنهج الذي اختاره هو المصدر الأساس في أوجه القصور، وأنه هو الذي تسبب في تفسير النتائج بصورة قاصرة، مثال ذلك أن الباحث لم يعقد مقابلة مع جماعة من المبحوثين كان يجب عليه مقابلتهم. ولكن إذا حدث ذلك على الباحث أن يقر به وأن يشير إلى أنه كان من الأفضل تطبيق منهج آخر أقوى من المنهج الذي اعتمد عليه. وأنه في حال استخدم هذا المنهج البديل لربما تمكن من التعامل مع المشكلة البحثية بكفاءة أكثر مما هي عليه في البحث الذي قدمه.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5503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07502" y="1048661"/>
            <a:ext cx="478186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استعراض لنماذج من الأبحاث في مجال العلاقات العامة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8F7B0A42-0570-4F18-7367-8063B1AC6F69}"/>
              </a:ext>
            </a:extLst>
          </p:cNvPr>
          <p:cNvPicPr>
            <a:picLocks noChangeAspect="1"/>
          </p:cNvPicPr>
          <p:nvPr/>
        </p:nvPicPr>
        <p:blipFill>
          <a:blip r:embed="rId3"/>
          <a:stretch>
            <a:fillRect/>
          </a:stretch>
        </p:blipFill>
        <p:spPr>
          <a:xfrm>
            <a:off x="3259504" y="1685495"/>
            <a:ext cx="4773582" cy="4237087"/>
          </a:xfrm>
          <a:prstGeom prst="rect">
            <a:avLst/>
          </a:prstGeom>
        </p:spPr>
      </p:pic>
      <p:sp>
        <p:nvSpPr>
          <p:cNvPr id="11" name="TextBox 10">
            <a:extLst>
              <a:ext uri="{FF2B5EF4-FFF2-40B4-BE49-F238E27FC236}">
                <a16:creationId xmlns:a16="http://schemas.microsoft.com/office/drawing/2014/main" id="{53C9F0CB-781E-DF88-967F-9A2BE42D085C}"/>
              </a:ext>
            </a:extLst>
          </p:cNvPr>
          <p:cNvSpPr txBox="1"/>
          <p:nvPr/>
        </p:nvSpPr>
        <p:spPr>
          <a:xfrm>
            <a:off x="8334531" y="2713220"/>
            <a:ext cx="2496889" cy="1477328"/>
          </a:xfrm>
          <a:prstGeom prst="rect">
            <a:avLst/>
          </a:prstGeom>
          <a:noFill/>
        </p:spPr>
        <p:txBody>
          <a:bodyPr wrap="square" rtlCol="0">
            <a:spAutoFit/>
          </a:bodyPr>
          <a:lstStyle/>
          <a:p>
            <a:r>
              <a:rPr lang="en-US" dirty="0">
                <a:hlinkClick r:id="rId4"/>
              </a:rPr>
              <a:t>https://0c10g7d2b-1106-y-https-search-mandumah-com.mplbci.ekb.eg/Record/1431181</a:t>
            </a:r>
            <a:r>
              <a:rPr lang="ar-EG" dirty="0"/>
              <a:t> </a:t>
            </a:r>
            <a:endParaRPr lang="en-US" dirty="0"/>
          </a:p>
        </p:txBody>
      </p:sp>
    </p:spTree>
    <p:extLst>
      <p:ext uri="{BB962C8B-B14F-4D97-AF65-F5344CB8AC3E}">
        <p14:creationId xmlns:p14="http://schemas.microsoft.com/office/powerpoint/2010/main" val="477477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07502" y="1048661"/>
            <a:ext cx="478186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استعراض لنماذج من الأبحاث في مجال العلاقات العامة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3C9F0CB-781E-DF88-967F-9A2BE42D085C}"/>
              </a:ext>
            </a:extLst>
          </p:cNvPr>
          <p:cNvSpPr txBox="1"/>
          <p:nvPr/>
        </p:nvSpPr>
        <p:spPr>
          <a:xfrm>
            <a:off x="8334531" y="2713220"/>
            <a:ext cx="2496889" cy="1477328"/>
          </a:xfrm>
          <a:prstGeom prst="rect">
            <a:avLst/>
          </a:prstGeom>
          <a:noFill/>
        </p:spPr>
        <p:txBody>
          <a:bodyPr wrap="square" rtlCol="0">
            <a:spAutoFit/>
          </a:bodyPr>
          <a:lstStyle/>
          <a:p>
            <a:r>
              <a:rPr lang="en-US" dirty="0">
                <a:hlinkClick r:id="rId3"/>
              </a:rPr>
              <a:t>https://0c10g7d2b-1106-y-https-search-mandumah-com.mplbci.ekb.eg/Record/1431172</a:t>
            </a:r>
            <a:r>
              <a:rPr lang="ar-EG" dirty="0"/>
              <a:t> </a:t>
            </a:r>
            <a:endParaRPr lang="en-US" dirty="0"/>
          </a:p>
        </p:txBody>
      </p:sp>
      <p:pic>
        <p:nvPicPr>
          <p:cNvPr id="12" name="Picture 11">
            <a:extLst>
              <a:ext uri="{FF2B5EF4-FFF2-40B4-BE49-F238E27FC236}">
                <a16:creationId xmlns:a16="http://schemas.microsoft.com/office/drawing/2014/main" id="{C38EE09E-2D81-FD7F-FB12-E7B5DBEB1ED3}"/>
              </a:ext>
            </a:extLst>
          </p:cNvPr>
          <p:cNvPicPr>
            <a:picLocks noChangeAspect="1"/>
          </p:cNvPicPr>
          <p:nvPr/>
        </p:nvPicPr>
        <p:blipFill>
          <a:blip r:embed="rId4"/>
          <a:stretch>
            <a:fillRect/>
          </a:stretch>
        </p:blipFill>
        <p:spPr>
          <a:xfrm>
            <a:off x="2298197" y="1685495"/>
            <a:ext cx="5230821" cy="4450466"/>
          </a:xfrm>
          <a:prstGeom prst="rect">
            <a:avLst/>
          </a:prstGeom>
        </p:spPr>
      </p:pic>
    </p:spTree>
    <p:extLst>
      <p:ext uri="{BB962C8B-B14F-4D97-AF65-F5344CB8AC3E}">
        <p14:creationId xmlns:p14="http://schemas.microsoft.com/office/powerpoint/2010/main" val="1023972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07502" y="1048661"/>
            <a:ext cx="478186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استعراض لنماذج من الأبحاث في مجال العلاقات العامة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3C9F0CB-781E-DF88-967F-9A2BE42D085C}"/>
              </a:ext>
            </a:extLst>
          </p:cNvPr>
          <p:cNvSpPr txBox="1"/>
          <p:nvPr/>
        </p:nvSpPr>
        <p:spPr>
          <a:xfrm>
            <a:off x="8334531" y="2713220"/>
            <a:ext cx="2496889" cy="1477328"/>
          </a:xfrm>
          <a:prstGeom prst="rect">
            <a:avLst/>
          </a:prstGeom>
          <a:noFill/>
        </p:spPr>
        <p:txBody>
          <a:bodyPr wrap="square" rtlCol="0">
            <a:spAutoFit/>
          </a:bodyPr>
          <a:lstStyle/>
          <a:p>
            <a:r>
              <a:rPr lang="en-US" dirty="0">
                <a:hlinkClick r:id="rId3"/>
              </a:rPr>
              <a:t>https://0c10g7d2b-1106-y-https-search-mandumah-com.mplbci.ekb.eg/Record/1378635</a:t>
            </a:r>
            <a:r>
              <a:rPr lang="ar-EG" dirty="0"/>
              <a:t> </a:t>
            </a:r>
            <a:endParaRPr lang="en-US" dirty="0"/>
          </a:p>
        </p:txBody>
      </p:sp>
      <p:pic>
        <p:nvPicPr>
          <p:cNvPr id="13" name="Picture 12">
            <a:extLst>
              <a:ext uri="{FF2B5EF4-FFF2-40B4-BE49-F238E27FC236}">
                <a16:creationId xmlns:a16="http://schemas.microsoft.com/office/drawing/2014/main" id="{B204471F-2941-196B-0A06-C967027EB879}"/>
              </a:ext>
            </a:extLst>
          </p:cNvPr>
          <p:cNvPicPr>
            <a:picLocks noChangeAspect="1"/>
          </p:cNvPicPr>
          <p:nvPr/>
        </p:nvPicPr>
        <p:blipFill>
          <a:blip r:embed="rId4"/>
          <a:stretch>
            <a:fillRect/>
          </a:stretch>
        </p:blipFill>
        <p:spPr>
          <a:xfrm>
            <a:off x="3484001" y="1685495"/>
            <a:ext cx="3724979" cy="4249280"/>
          </a:xfrm>
          <a:prstGeom prst="rect">
            <a:avLst/>
          </a:prstGeom>
        </p:spPr>
      </p:pic>
    </p:spTree>
    <p:extLst>
      <p:ext uri="{BB962C8B-B14F-4D97-AF65-F5344CB8AC3E}">
        <p14:creationId xmlns:p14="http://schemas.microsoft.com/office/powerpoint/2010/main" val="366856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الخاتمة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780522"/>
          </a:xfrm>
          <a:prstGeom prst="rect">
            <a:avLst/>
          </a:prstGeom>
          <a:noFill/>
        </p:spPr>
        <p:txBody>
          <a:bodyPr wrap="square" rtlCol="0">
            <a:spAutoFit/>
          </a:bodyPr>
          <a:lstStyle/>
          <a:p>
            <a:pPr indent="509588" algn="just" rtl="1">
              <a:lnSpc>
                <a:spcPct val="150000"/>
              </a:lnSpc>
            </a:pPr>
            <a:r>
              <a:rPr lang="ar-EG" dirty="0">
                <a:latin typeface="Alexandria" pitchFamily="2" charset="-78"/>
                <a:cs typeface="Alexandria" pitchFamily="2" charset="-78"/>
              </a:rPr>
              <a:t>في ختام هذه المحاضرة، ندرك جميعًا الأهمية البالغة لكتابة النتائج والتوصيات في البحث العلمي. إن النتائج والتوصيات تشكلان الجزء الأساسي من أي دراسة علمية وتعكس الجهود والتحليلات التي قام بها الباحث.</a:t>
            </a:r>
          </a:p>
          <a:p>
            <a:pPr indent="509588" algn="just" rtl="1">
              <a:lnSpc>
                <a:spcPct val="150000"/>
              </a:lnSpc>
            </a:pPr>
            <a:r>
              <a:rPr lang="ar-EG" dirty="0">
                <a:latin typeface="Alexandria" pitchFamily="2" charset="-78"/>
                <a:cs typeface="Alexandria" pitchFamily="2" charset="-78"/>
              </a:rPr>
              <a:t>أولاً، تعمل النتائج على تلخيص المعلومات والبيانات التي تم جمعها وتحليلها. توفر النتائج للقراء نظرة شاملة ومحددة حول ما تم الوصول إليه، سواء كانت إيجابية أو سلبية. وتساعد النتائج في توجيه القراء وتزويدهم بالمعلومات الأساسية التي يحتاجونها لفهم الدراسة واستنتاجاتها.</a:t>
            </a:r>
          </a:p>
          <a:p>
            <a:pPr indent="509588" algn="just" rtl="1">
              <a:lnSpc>
                <a:spcPct val="150000"/>
              </a:lnSpc>
            </a:pPr>
            <a:r>
              <a:rPr lang="ar-EG" dirty="0">
                <a:latin typeface="Alexandria" pitchFamily="2" charset="-78"/>
                <a:cs typeface="Alexandria" pitchFamily="2" charset="-78"/>
              </a:rPr>
              <a:t>ثانيًا، تعد التوصيات الجزء العملي والتطبيقي للبحث العلمي. تهدف التوصيات إلى توجيه القراء والمهتمين بالمجال في اتخاذ قرارات مستنيرة واتخاذ تدابير فعالة. قد تشمل التوصيات توجيهات للممارسة السريرية أو السياسات العامة أو الإجراءات المستقبلية للبحث.</a:t>
            </a:r>
          </a:p>
          <a:p>
            <a:pPr indent="509588" algn="just" rtl="1">
              <a:lnSpc>
                <a:spcPct val="150000"/>
              </a:lnSpc>
            </a:pPr>
            <a:r>
              <a:rPr lang="ar-EG" dirty="0">
                <a:latin typeface="Alexandria" pitchFamily="2" charset="-78"/>
                <a:cs typeface="Alexandria" pitchFamily="2" charset="-78"/>
              </a:rPr>
              <a:t>بالإضافة إلى ذلك، فإن كتابة النتائج والتوصيات بشكل واضح ومنهجي يعزز مصداقية الدراسة ويسهم في تبادل المعرفة العلمية. إن توثيق النتائج بدقة واستنتاج توصيات قوية يسهم في تقدم المجال العلمي ومساهمته في التطور العلمي والاجتماعي.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42224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4138" y="1703537"/>
            <a:ext cx="10668000" cy="4334328"/>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إيهاب الأخضر (2021). التوثيق في البحث العلمي، مجلة العلوم الإنسانية، المركز الجامعي، الجزائر، مج5، ع2، ص 249-263. </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أحمد إبراهيم خضر (2021). مناهج البحث وإعداد الخطط البحثية، جامعة السويس: كلية  السياسة والاقتصاد.</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بسام عبد الرحمن المشاقبة (2014). مناهج البحث الإعلامي وتحليل الخطاب. عمان: دار أسامة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سعيد محمد المصري (2005). طرق ومناهج البحث العلمي، الإسكندرية: دار الحوري للطباعة.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شيماء ذو الفقار زغيب (2009). مناهج البحث والاستخدامات الإحصائية في الدراسات الإعلامية، القاهرة: الدار المصرية اللبنانية.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طه عبد العاطي نجم (2015). مناهج البحث الإعلامي. الإسكندرية: دار كلمة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متولي نقيب (2008). مهارات البحث عن المعلومات وإعداد البحوث في البيئة الرقمية، القاهرة: الدار المصرية اللبنانية للنشر.</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زيدان عمر (2002). البحث العلمي ومناهجه وتقنياته، القاهرة: الهيئة المصرية العامة للكتاب.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عبد الحميد (12000). البحث العلمي في الدراسات الإعلامية، القاهرة: عالم الكتب..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مصطفي حميد الطائي (2007). منهج البحث العلمي في الإعلام والعلوم السياسية، الإسكندرية: دار الوفاء.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2189" y="742991"/>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8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6FC419-4DB7-44E8-8849-2F562A3A09E4}"/>
</file>

<file path=customXml/itemProps2.xml><?xml version="1.0" encoding="utf-8"?>
<ds:datastoreItem xmlns:ds="http://schemas.openxmlformats.org/officeDocument/2006/customXml" ds:itemID="{C9A1790A-7314-49DF-8951-1CAF3C5EF915}"/>
</file>

<file path=customXml/itemProps3.xml><?xml version="1.0" encoding="utf-8"?>
<ds:datastoreItem xmlns:ds="http://schemas.openxmlformats.org/officeDocument/2006/customXml" ds:itemID="{E73DDBD4-7A00-4AA8-84EB-D0EDE2E08B56}"/>
</file>

<file path=docProps/app.xml><?xml version="1.0" encoding="utf-8"?>
<Properties xmlns="http://schemas.openxmlformats.org/officeDocument/2006/extended-properties" xmlns:vt="http://schemas.openxmlformats.org/officeDocument/2006/docPropsVTypes">
  <Template/>
  <TotalTime>2939</TotalTime>
  <Words>3877</Words>
  <Application>Microsoft Office PowerPoint</Application>
  <PresentationFormat>Widescreen</PresentationFormat>
  <Paragraphs>269</Paragraphs>
  <Slides>38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60</cp:revision>
  <dcterms:created xsi:type="dcterms:W3CDTF">2023-04-29T09:08:00Z</dcterms:created>
  <dcterms:modified xsi:type="dcterms:W3CDTF">2024-04-04T18:35:55Z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